
<file path=[Content_Types].xml><?xml version="1.0" encoding="utf-8"?>
<Types xmlns="http://schemas.openxmlformats.org/package/2006/content-types">
  <Default Extension="png" ContentType="image/png"/>
  <Default Extension="emf" ContentType="image/x-emf"/>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80" r:id="rId1"/>
    <p:sldMasterId id="2147483681" r:id="rId2"/>
  </p:sldMasterIdLst>
  <p:notesMasterIdLst>
    <p:notesMasterId r:id="rId53"/>
  </p:notesMasterIdLst>
  <p:sldIdLst>
    <p:sldId id="256" r:id="rId3"/>
    <p:sldId id="301" r:id="rId4"/>
    <p:sldId id="302" r:id="rId5"/>
    <p:sldId id="257" r:id="rId6"/>
    <p:sldId id="258" r:id="rId7"/>
    <p:sldId id="259" r:id="rId8"/>
    <p:sldId id="260" r:id="rId9"/>
    <p:sldId id="303" r:id="rId10"/>
    <p:sldId id="262" r:id="rId11"/>
    <p:sldId id="261" r:id="rId12"/>
    <p:sldId id="263" r:id="rId13"/>
    <p:sldId id="265" r:id="rId14"/>
    <p:sldId id="266" r:id="rId15"/>
    <p:sldId id="304" r:id="rId16"/>
    <p:sldId id="267" r:id="rId17"/>
    <p:sldId id="268" r:id="rId18"/>
    <p:sldId id="305" r:id="rId19"/>
    <p:sldId id="269" r:id="rId20"/>
    <p:sldId id="270" r:id="rId21"/>
    <p:sldId id="271" r:id="rId22"/>
    <p:sldId id="306" r:id="rId23"/>
    <p:sldId id="272" r:id="rId24"/>
    <p:sldId id="273" r:id="rId25"/>
    <p:sldId id="307" r:id="rId26"/>
    <p:sldId id="274" r:id="rId27"/>
    <p:sldId id="275" r:id="rId28"/>
    <p:sldId id="284" r:id="rId29"/>
    <p:sldId id="276" r:id="rId30"/>
    <p:sldId id="311" r:id="rId31"/>
    <p:sldId id="277" r:id="rId32"/>
    <p:sldId id="278" r:id="rId33"/>
    <p:sldId id="264" r:id="rId34"/>
    <p:sldId id="279" r:id="rId35"/>
    <p:sldId id="280" r:id="rId36"/>
    <p:sldId id="281" r:id="rId37"/>
    <p:sldId id="282" r:id="rId38"/>
    <p:sldId id="283" r:id="rId39"/>
    <p:sldId id="309" r:id="rId40"/>
    <p:sldId id="310" r:id="rId41"/>
    <p:sldId id="285" r:id="rId42"/>
    <p:sldId id="308" r:id="rId43"/>
    <p:sldId id="287" r:id="rId44"/>
    <p:sldId id="313" r:id="rId45"/>
    <p:sldId id="315" r:id="rId46"/>
    <p:sldId id="312" r:id="rId47"/>
    <p:sldId id="314" r:id="rId48"/>
    <p:sldId id="286" r:id="rId49"/>
    <p:sldId id="298" r:id="rId50"/>
    <p:sldId id="299" r:id="rId51"/>
    <p:sldId id="300" r:id="rId52"/>
  </p:sldIdLst>
  <p:sldSz cx="9144000" cy="5143500" type="screen16x9"/>
  <p:notesSz cx="6858000" cy="9144000"/>
  <p:embeddedFontLst>
    <p:embeddedFont>
      <p:font typeface="FZShuTi" panose="02010601030101010101" pitchFamily="2" charset="-122"/>
      <p:regular r:id="rId54"/>
    </p:embeddedFont>
    <p:embeddedFont>
      <p:font typeface="Roboto Condensed Light" panose="02000000000000000000" pitchFamily="2" charset="0"/>
      <p:regular r:id="rId55"/>
    </p:embeddedFont>
    <p:embeddedFont>
      <p:font typeface="Cairo" panose="020B0604020202020204" charset="-78"/>
      <p:regular r:id="rId56"/>
      <p:bold r:id="rId57"/>
    </p:embeddedFont>
    <p:embeddedFont>
      <p:font typeface="Bebas Neue" panose="020B0604020202020204" charset="0"/>
      <p:regular r:id="rId58"/>
    </p:embeddedFont>
    <p:embeddedFont>
      <p:font typeface="Proxima Nova Semibold" panose="020B0604020202020204" charset="0"/>
      <p:regular r:id="rId59"/>
      <p:bold r:id="rId60"/>
      <p:boldItalic r:id="rId61"/>
    </p:embeddedFont>
    <p:embeddedFont>
      <p:font typeface="맑은 고딕" panose="020B0503020000020004" pitchFamily="34" charset="-127"/>
      <p:regular r:id="rId62"/>
      <p:bold r:id="rId63"/>
    </p:embeddedFont>
    <p:embeddedFont>
      <p:font typeface="PT Sans" panose="020B0604020202020204" charset="0"/>
      <p:regular r:id="rId64"/>
      <p:bold r:id="rId65"/>
      <p:italic r:id="rId66"/>
      <p:boldItalic r:id="rId67"/>
    </p:embeddedFont>
    <p:embeddedFont>
      <p:font typeface="Proxima Nova" panose="020B0604020202020204" charset="0"/>
      <p:regular r:id="rId68"/>
      <p:bold r:id="rId69"/>
      <p:italic r:id="rId70"/>
      <p:boldItalic r:id="rId71"/>
    </p:embeddedFont>
    <p:embeddedFont>
      <p:font typeface="Changa One" panose="020B0604020202020204" charset="0"/>
      <p:regular r:id="rId72"/>
      <p:italic r:id="rId73"/>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73E8A"/>
    <a:srgbClr val="5B4B68"/>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21EEE31F-AEA9-4976-84DF-A5ECC75913F6}">
  <a:tblStyle styleId="{21EEE31F-AEA9-4976-84DF-A5ECC75913F6}"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p:scale>
          <a:sx n="64" d="100"/>
          <a:sy n="64" d="100"/>
        </p:scale>
        <p:origin x="1752" y="930"/>
      </p:cViewPr>
      <p:guideLst/>
    </p:cSldViewPr>
  </p:slideViewPr>
  <p:notesTextViewPr>
    <p:cViewPr>
      <p:scale>
        <a:sx n="1" d="1"/>
        <a:sy n="1" d="1"/>
      </p:scale>
      <p:origin x="0" y="0"/>
    </p:cViewPr>
  </p:notesTextViewPr>
  <p:sorterViewPr>
    <p:cViewPr>
      <p:scale>
        <a:sx n="42" d="100"/>
        <a:sy n="42"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font" Target="fonts/font2.fntdata"/><Relationship Id="rId63" Type="http://schemas.openxmlformats.org/officeDocument/2006/relationships/font" Target="fonts/font10.fntdata"/><Relationship Id="rId68" Type="http://schemas.openxmlformats.org/officeDocument/2006/relationships/font" Target="fonts/font15.fntdata"/><Relationship Id="rId76" Type="http://schemas.openxmlformats.org/officeDocument/2006/relationships/theme" Target="theme/theme1.xml"/><Relationship Id="rId7" Type="http://schemas.openxmlformats.org/officeDocument/2006/relationships/slide" Target="slides/slide5.xml"/><Relationship Id="rId71" Type="http://schemas.openxmlformats.org/officeDocument/2006/relationships/font" Target="fonts/font18.fntdata"/><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notesMaster" Target="notesMasters/notesMaster1.xml"/><Relationship Id="rId58" Type="http://schemas.openxmlformats.org/officeDocument/2006/relationships/font" Target="fonts/font5.fntdata"/><Relationship Id="rId66" Type="http://schemas.openxmlformats.org/officeDocument/2006/relationships/font" Target="fonts/font13.fntdata"/><Relationship Id="rId74"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font" Target="fonts/font4.fntdata"/><Relationship Id="rId61" Type="http://schemas.openxmlformats.org/officeDocument/2006/relationships/font" Target="fonts/font8.fntdata"/><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font" Target="fonts/font7.fntdata"/><Relationship Id="rId65" Type="http://schemas.openxmlformats.org/officeDocument/2006/relationships/font" Target="fonts/font12.fntdata"/><Relationship Id="rId73" Type="http://schemas.openxmlformats.org/officeDocument/2006/relationships/font" Target="fonts/font20.fnt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font" Target="fonts/font3.fntdata"/><Relationship Id="rId64" Type="http://schemas.openxmlformats.org/officeDocument/2006/relationships/font" Target="fonts/font11.fntdata"/><Relationship Id="rId69" Type="http://schemas.openxmlformats.org/officeDocument/2006/relationships/font" Target="fonts/font16.fntdata"/><Relationship Id="rId77" Type="http://schemas.openxmlformats.org/officeDocument/2006/relationships/tableStyles" Target="tableStyles.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font" Target="fonts/font19.fntdata"/><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font" Target="fonts/font6.fntdata"/><Relationship Id="rId67" Type="http://schemas.openxmlformats.org/officeDocument/2006/relationships/font" Target="fonts/font14.fntdata"/><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font" Target="fonts/font1.fntdata"/><Relationship Id="rId62" Type="http://schemas.openxmlformats.org/officeDocument/2006/relationships/font" Target="fonts/font9.fntdata"/><Relationship Id="rId70" Type="http://schemas.openxmlformats.org/officeDocument/2006/relationships/font" Target="fonts/font17.fntdata"/><Relationship Id="rId75"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extLst>
      <p:ext uri="{BB962C8B-B14F-4D97-AF65-F5344CB8AC3E}">
        <p14:creationId xmlns:p14="http://schemas.microsoft.com/office/powerpoint/2010/main" val="3515012284"/>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69"/>
        <p:cNvGrpSpPr/>
        <p:nvPr/>
      </p:nvGrpSpPr>
      <p:grpSpPr>
        <a:xfrm>
          <a:off x="0" y="0"/>
          <a:ext cx="0" cy="0"/>
          <a:chOff x="0" y="0"/>
          <a:chExt cx="0" cy="0"/>
        </a:xfrm>
      </p:grpSpPr>
      <p:sp>
        <p:nvSpPr>
          <p:cNvPr id="1670" name="Google Shape;1670;g10140a3179b_2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71" name="Google Shape;1671;g10140a3179b_2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13385682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09"/>
        <p:cNvGrpSpPr/>
        <p:nvPr/>
      </p:nvGrpSpPr>
      <p:grpSpPr>
        <a:xfrm>
          <a:off x="0" y="0"/>
          <a:ext cx="0" cy="0"/>
          <a:chOff x="0" y="0"/>
          <a:chExt cx="0" cy="0"/>
        </a:xfrm>
      </p:grpSpPr>
      <p:sp>
        <p:nvSpPr>
          <p:cNvPr id="2210" name="Google Shape;2210;g101618d414f_2_16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11" name="Google Shape;2211;g101618d414f_2_16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3179463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49"/>
        <p:cNvGrpSpPr/>
        <p:nvPr/>
      </p:nvGrpSpPr>
      <p:grpSpPr>
        <a:xfrm>
          <a:off x="0" y="0"/>
          <a:ext cx="0" cy="0"/>
          <a:chOff x="0" y="0"/>
          <a:chExt cx="0" cy="0"/>
        </a:xfrm>
      </p:grpSpPr>
      <p:sp>
        <p:nvSpPr>
          <p:cNvPr id="2250" name="Google Shape;2250;g101618d414f_2_80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51" name="Google Shape;2251;g101618d414f_2_80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71103535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92"/>
        <p:cNvGrpSpPr/>
        <p:nvPr/>
      </p:nvGrpSpPr>
      <p:grpSpPr>
        <a:xfrm>
          <a:off x="0" y="0"/>
          <a:ext cx="0" cy="0"/>
          <a:chOff x="0" y="0"/>
          <a:chExt cx="0" cy="0"/>
        </a:xfrm>
      </p:grpSpPr>
      <p:sp>
        <p:nvSpPr>
          <p:cNvPr id="2293" name="Google Shape;2293;g101618d414f_2_8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94" name="Google Shape;2294;g101618d414f_2_8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20760402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34"/>
        <p:cNvGrpSpPr/>
        <p:nvPr/>
      </p:nvGrpSpPr>
      <p:grpSpPr>
        <a:xfrm>
          <a:off x="0" y="0"/>
          <a:ext cx="0" cy="0"/>
          <a:chOff x="0" y="0"/>
          <a:chExt cx="0" cy="0"/>
        </a:xfrm>
      </p:grpSpPr>
      <p:sp>
        <p:nvSpPr>
          <p:cNvPr id="2335" name="Google Shape;2335;g101618d414f_2_2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36" name="Google Shape;2336;g101618d414f_2_2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56229795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39"/>
        <p:cNvGrpSpPr/>
        <p:nvPr/>
      </p:nvGrpSpPr>
      <p:grpSpPr>
        <a:xfrm>
          <a:off x="0" y="0"/>
          <a:ext cx="0" cy="0"/>
          <a:chOff x="0" y="0"/>
          <a:chExt cx="0" cy="0"/>
        </a:xfrm>
      </p:grpSpPr>
      <p:sp>
        <p:nvSpPr>
          <p:cNvPr id="2340" name="Google Shape;2340;g101618d414f_2_17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41" name="Google Shape;2341;g101618d414f_2_17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12475876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56"/>
        <p:cNvGrpSpPr/>
        <p:nvPr/>
      </p:nvGrpSpPr>
      <p:grpSpPr>
        <a:xfrm>
          <a:off x="0" y="0"/>
          <a:ext cx="0" cy="0"/>
          <a:chOff x="0" y="0"/>
          <a:chExt cx="0" cy="0"/>
        </a:xfrm>
      </p:grpSpPr>
      <p:sp>
        <p:nvSpPr>
          <p:cNvPr id="2357" name="Google Shape;2357;g101618d414f_2_14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58" name="Google Shape;2358;g101618d414f_2_14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76857046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87"/>
        <p:cNvGrpSpPr/>
        <p:nvPr/>
      </p:nvGrpSpPr>
      <p:grpSpPr>
        <a:xfrm>
          <a:off x="0" y="0"/>
          <a:ext cx="0" cy="0"/>
          <a:chOff x="0" y="0"/>
          <a:chExt cx="0" cy="0"/>
        </a:xfrm>
      </p:grpSpPr>
      <p:sp>
        <p:nvSpPr>
          <p:cNvPr id="2388" name="Google Shape;2388;g101618d414f_2_15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89" name="Google Shape;2389;g101618d414f_2_15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09529011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06"/>
        <p:cNvGrpSpPr/>
        <p:nvPr/>
      </p:nvGrpSpPr>
      <p:grpSpPr>
        <a:xfrm>
          <a:off x="0" y="0"/>
          <a:ext cx="0" cy="0"/>
          <a:chOff x="0" y="0"/>
          <a:chExt cx="0" cy="0"/>
        </a:xfrm>
      </p:grpSpPr>
      <p:sp>
        <p:nvSpPr>
          <p:cNvPr id="2407" name="Google Shape;2407;g101618d414f_2_82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08" name="Google Shape;2408;g101618d414f_2_82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74878322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35"/>
        <p:cNvGrpSpPr/>
        <p:nvPr/>
      </p:nvGrpSpPr>
      <p:grpSpPr>
        <a:xfrm>
          <a:off x="0" y="0"/>
          <a:ext cx="0" cy="0"/>
          <a:chOff x="0" y="0"/>
          <a:chExt cx="0" cy="0"/>
        </a:xfrm>
      </p:grpSpPr>
      <p:sp>
        <p:nvSpPr>
          <p:cNvPr id="2436" name="Google Shape;2436;g101618d414f_2_20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37" name="Google Shape;2437;g101618d414f_2_20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46318385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40"/>
        <p:cNvGrpSpPr/>
        <p:nvPr/>
      </p:nvGrpSpPr>
      <p:grpSpPr>
        <a:xfrm>
          <a:off x="0" y="0"/>
          <a:ext cx="0" cy="0"/>
          <a:chOff x="0" y="0"/>
          <a:chExt cx="0" cy="0"/>
        </a:xfrm>
      </p:grpSpPr>
      <p:sp>
        <p:nvSpPr>
          <p:cNvPr id="2441" name="Google Shape;2441;g101618d414f_2_83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42" name="Google Shape;2442;g101618d414f_2_83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86829988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15"/>
        <p:cNvGrpSpPr/>
        <p:nvPr/>
      </p:nvGrpSpPr>
      <p:grpSpPr>
        <a:xfrm>
          <a:off x="0" y="0"/>
          <a:ext cx="0" cy="0"/>
          <a:chOff x="0" y="0"/>
          <a:chExt cx="0" cy="0"/>
        </a:xfrm>
      </p:grpSpPr>
      <p:sp>
        <p:nvSpPr>
          <p:cNvPr id="1816" name="Google Shape;1816;g99f2f57a71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17" name="Google Shape;1817;g99f2f57a71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3007633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45"/>
        <p:cNvGrpSpPr/>
        <p:nvPr/>
      </p:nvGrpSpPr>
      <p:grpSpPr>
        <a:xfrm>
          <a:off x="0" y="0"/>
          <a:ext cx="0" cy="0"/>
          <a:chOff x="0" y="0"/>
          <a:chExt cx="0" cy="0"/>
        </a:xfrm>
      </p:grpSpPr>
      <p:sp>
        <p:nvSpPr>
          <p:cNvPr id="2746" name="Google Shape;2746;g101618d414f_2_15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47" name="Google Shape;2747;g101618d414f_2_15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77990747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51"/>
        <p:cNvGrpSpPr/>
        <p:nvPr/>
      </p:nvGrpSpPr>
      <p:grpSpPr>
        <a:xfrm>
          <a:off x="0" y="0"/>
          <a:ext cx="0" cy="0"/>
          <a:chOff x="0" y="0"/>
          <a:chExt cx="0" cy="0"/>
        </a:xfrm>
      </p:grpSpPr>
      <p:sp>
        <p:nvSpPr>
          <p:cNvPr id="2452" name="Google Shape;2452;g101618d414f_2_86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53" name="Google Shape;2453;g101618d414f_2_86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76382609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84"/>
        <p:cNvGrpSpPr/>
        <p:nvPr/>
      </p:nvGrpSpPr>
      <p:grpSpPr>
        <a:xfrm>
          <a:off x="0" y="0"/>
          <a:ext cx="0" cy="0"/>
          <a:chOff x="0" y="0"/>
          <a:chExt cx="0" cy="0"/>
        </a:xfrm>
      </p:grpSpPr>
      <p:sp>
        <p:nvSpPr>
          <p:cNvPr id="2485" name="Google Shape;2485;g101618d414f_2_88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86" name="Google Shape;2486;g101618d414f_2_88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48901112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41"/>
        <p:cNvGrpSpPr/>
        <p:nvPr/>
      </p:nvGrpSpPr>
      <p:grpSpPr>
        <a:xfrm>
          <a:off x="0" y="0"/>
          <a:ext cx="0" cy="0"/>
          <a:chOff x="0" y="0"/>
          <a:chExt cx="0" cy="0"/>
        </a:xfrm>
      </p:grpSpPr>
      <p:sp>
        <p:nvSpPr>
          <p:cNvPr id="2542" name="Google Shape;2542;g101618d414f_2_18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43" name="Google Shape;2543;g101618d414f_2_18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9522883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31"/>
        <p:cNvGrpSpPr/>
        <p:nvPr/>
      </p:nvGrpSpPr>
      <p:grpSpPr>
        <a:xfrm>
          <a:off x="0" y="0"/>
          <a:ext cx="0" cy="0"/>
          <a:chOff x="0" y="0"/>
          <a:chExt cx="0" cy="0"/>
        </a:xfrm>
      </p:grpSpPr>
      <p:sp>
        <p:nvSpPr>
          <p:cNvPr id="2132" name="Google Shape;2132;g101618d414f_2_70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33" name="Google Shape;2133;g101618d414f_2_70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12133494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47"/>
        <p:cNvGrpSpPr/>
        <p:nvPr/>
      </p:nvGrpSpPr>
      <p:grpSpPr>
        <a:xfrm>
          <a:off x="0" y="0"/>
          <a:ext cx="0" cy="0"/>
          <a:chOff x="0" y="0"/>
          <a:chExt cx="0" cy="0"/>
        </a:xfrm>
      </p:grpSpPr>
      <p:sp>
        <p:nvSpPr>
          <p:cNvPr id="2548" name="Google Shape;2548;g101618d414f_2_19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49" name="Google Shape;2549;g101618d414f_2_19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49545994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63"/>
        <p:cNvGrpSpPr/>
        <p:nvPr/>
      </p:nvGrpSpPr>
      <p:grpSpPr>
        <a:xfrm>
          <a:off x="0" y="0"/>
          <a:ext cx="0" cy="0"/>
          <a:chOff x="0" y="0"/>
          <a:chExt cx="0" cy="0"/>
        </a:xfrm>
      </p:grpSpPr>
      <p:sp>
        <p:nvSpPr>
          <p:cNvPr id="2564" name="Google Shape;2564;g101618d414f_2_10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65" name="Google Shape;2565;g101618d414f_2_10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3815520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42"/>
        <p:cNvGrpSpPr/>
        <p:nvPr/>
      </p:nvGrpSpPr>
      <p:grpSpPr>
        <a:xfrm>
          <a:off x="0" y="0"/>
          <a:ext cx="0" cy="0"/>
          <a:chOff x="0" y="0"/>
          <a:chExt cx="0" cy="0"/>
        </a:xfrm>
      </p:grpSpPr>
      <p:sp>
        <p:nvSpPr>
          <p:cNvPr id="2643" name="Google Shape;2643;g101618d414f_2_89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44" name="Google Shape;2644;g101618d414f_2_89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93310306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85"/>
        <p:cNvGrpSpPr/>
        <p:nvPr/>
      </p:nvGrpSpPr>
      <p:grpSpPr>
        <a:xfrm>
          <a:off x="0" y="0"/>
          <a:ext cx="0" cy="0"/>
          <a:chOff x="0" y="0"/>
          <a:chExt cx="0" cy="0"/>
        </a:xfrm>
      </p:grpSpPr>
      <p:sp>
        <p:nvSpPr>
          <p:cNvPr id="2686" name="Google Shape;2686;g101618d414f_2_90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87" name="Google Shape;2687;g101618d414f_2_90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70524455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92"/>
        <p:cNvGrpSpPr/>
        <p:nvPr/>
      </p:nvGrpSpPr>
      <p:grpSpPr>
        <a:xfrm>
          <a:off x="0" y="0"/>
          <a:ext cx="0" cy="0"/>
          <a:chOff x="0" y="0"/>
          <a:chExt cx="0" cy="0"/>
        </a:xfrm>
      </p:grpSpPr>
      <p:sp>
        <p:nvSpPr>
          <p:cNvPr id="2693" name="Google Shape;2693;g101618d414f_2_24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94" name="Google Shape;2694;g101618d414f_2_24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73774577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21"/>
        <p:cNvGrpSpPr/>
        <p:nvPr/>
      </p:nvGrpSpPr>
      <p:grpSpPr>
        <a:xfrm>
          <a:off x="0" y="0"/>
          <a:ext cx="0" cy="0"/>
          <a:chOff x="0" y="0"/>
          <a:chExt cx="0" cy="0"/>
        </a:xfrm>
      </p:grpSpPr>
      <p:sp>
        <p:nvSpPr>
          <p:cNvPr id="1822" name="Google Shape;1822;g99f2f57a71_0_2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23" name="Google Shape;1823;g99f2f57a71_0_2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73592676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60"/>
        <p:cNvGrpSpPr/>
        <p:nvPr/>
      </p:nvGrpSpPr>
      <p:grpSpPr>
        <a:xfrm>
          <a:off x="0" y="0"/>
          <a:ext cx="0" cy="0"/>
          <a:chOff x="0" y="0"/>
          <a:chExt cx="0" cy="0"/>
        </a:xfrm>
      </p:grpSpPr>
      <p:sp>
        <p:nvSpPr>
          <p:cNvPr id="2761" name="Google Shape;2761;g101618d414f_2_25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62" name="Google Shape;2762;g101618d414f_2_25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28468994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54"/>
        <p:cNvGrpSpPr/>
        <p:nvPr/>
      </p:nvGrpSpPr>
      <p:grpSpPr>
        <a:xfrm>
          <a:off x="0" y="0"/>
          <a:ext cx="0" cy="0"/>
          <a:chOff x="0" y="0"/>
          <a:chExt cx="0" cy="0"/>
        </a:xfrm>
      </p:grpSpPr>
      <p:sp>
        <p:nvSpPr>
          <p:cNvPr id="3055" name="Google Shape;3055;g101618d414f_2_27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56" name="Google Shape;3056;g101618d414f_2_27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53791390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54"/>
        <p:cNvGrpSpPr/>
        <p:nvPr/>
      </p:nvGrpSpPr>
      <p:grpSpPr>
        <a:xfrm>
          <a:off x="0" y="0"/>
          <a:ext cx="0" cy="0"/>
          <a:chOff x="0" y="0"/>
          <a:chExt cx="0" cy="0"/>
        </a:xfrm>
      </p:grpSpPr>
      <p:sp>
        <p:nvSpPr>
          <p:cNvPr id="3055" name="Google Shape;3055;g101618d414f_2_27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56" name="Google Shape;3056;g101618d414f_2_27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60753687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54"/>
        <p:cNvGrpSpPr/>
        <p:nvPr/>
      </p:nvGrpSpPr>
      <p:grpSpPr>
        <a:xfrm>
          <a:off x="0" y="0"/>
          <a:ext cx="0" cy="0"/>
          <a:chOff x="0" y="0"/>
          <a:chExt cx="0" cy="0"/>
        </a:xfrm>
      </p:grpSpPr>
      <p:sp>
        <p:nvSpPr>
          <p:cNvPr id="3055" name="Google Shape;3055;g101618d414f_2_27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56" name="Google Shape;3056;g101618d414f_2_27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80770026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54"/>
        <p:cNvGrpSpPr/>
        <p:nvPr/>
      </p:nvGrpSpPr>
      <p:grpSpPr>
        <a:xfrm>
          <a:off x="0" y="0"/>
          <a:ext cx="0" cy="0"/>
          <a:chOff x="0" y="0"/>
          <a:chExt cx="0" cy="0"/>
        </a:xfrm>
      </p:grpSpPr>
      <p:sp>
        <p:nvSpPr>
          <p:cNvPr id="3055" name="Google Shape;3055;g101618d414f_2_27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56" name="Google Shape;3056;g101618d414f_2_27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341793457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54"/>
        <p:cNvGrpSpPr/>
        <p:nvPr/>
      </p:nvGrpSpPr>
      <p:grpSpPr>
        <a:xfrm>
          <a:off x="0" y="0"/>
          <a:ext cx="0" cy="0"/>
          <a:chOff x="0" y="0"/>
          <a:chExt cx="0" cy="0"/>
        </a:xfrm>
      </p:grpSpPr>
      <p:sp>
        <p:nvSpPr>
          <p:cNvPr id="3055" name="Google Shape;3055;g101618d414f_2_27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56" name="Google Shape;3056;g101618d414f_2_27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837017168"/>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96"/>
        <p:cNvGrpSpPr/>
        <p:nvPr/>
      </p:nvGrpSpPr>
      <p:grpSpPr>
        <a:xfrm>
          <a:off x="0" y="0"/>
          <a:ext cx="0" cy="0"/>
          <a:chOff x="0" y="0"/>
          <a:chExt cx="0" cy="0"/>
        </a:xfrm>
      </p:grpSpPr>
      <p:sp>
        <p:nvSpPr>
          <p:cNvPr id="2797" name="Google Shape;2797;g101618d414f_2_26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98" name="Google Shape;2798;g101618d414f_2_26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602172887"/>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16"/>
        <p:cNvGrpSpPr/>
        <p:nvPr/>
      </p:nvGrpSpPr>
      <p:grpSpPr>
        <a:xfrm>
          <a:off x="0" y="0"/>
          <a:ext cx="0" cy="0"/>
          <a:chOff x="0" y="0"/>
          <a:chExt cx="0" cy="0"/>
        </a:xfrm>
      </p:grpSpPr>
      <p:sp>
        <p:nvSpPr>
          <p:cNvPr id="7617" name="Google Shape;7617;g10184272f7c_0_543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618" name="Google Shape;7618;g10184272f7c_0_543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763324844"/>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30"/>
        <p:cNvGrpSpPr/>
        <p:nvPr/>
      </p:nvGrpSpPr>
      <p:grpSpPr>
        <a:xfrm>
          <a:off x="0" y="0"/>
          <a:ext cx="0" cy="0"/>
          <a:chOff x="0" y="0"/>
          <a:chExt cx="0" cy="0"/>
        </a:xfrm>
      </p:grpSpPr>
      <p:sp>
        <p:nvSpPr>
          <p:cNvPr id="8031" name="Google Shape;8031;g10184272f7c_0_584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032" name="Google Shape;8032;g10184272f7c_0_584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504690263"/>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91"/>
        <p:cNvGrpSpPr/>
        <p:nvPr/>
      </p:nvGrpSpPr>
      <p:grpSpPr>
        <a:xfrm>
          <a:off x="0" y="0"/>
          <a:ext cx="0" cy="0"/>
          <a:chOff x="0" y="0"/>
          <a:chExt cx="0" cy="0"/>
        </a:xfrm>
      </p:grpSpPr>
      <p:sp>
        <p:nvSpPr>
          <p:cNvPr id="8392" name="Google Shape;8392;g10184272f7c_0_620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393" name="Google Shape;8393;g10184272f7c_0_620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85802088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61"/>
        <p:cNvGrpSpPr/>
        <p:nvPr/>
      </p:nvGrpSpPr>
      <p:grpSpPr>
        <a:xfrm>
          <a:off x="0" y="0"/>
          <a:ext cx="0" cy="0"/>
          <a:chOff x="0" y="0"/>
          <a:chExt cx="0" cy="0"/>
        </a:xfrm>
      </p:grpSpPr>
      <p:sp>
        <p:nvSpPr>
          <p:cNvPr id="1862" name="Google Shape;1862;g99f2f57a71_0_20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63" name="Google Shape;1863;g99f2f57a71_0_20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66130247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91"/>
        <p:cNvGrpSpPr/>
        <p:nvPr/>
      </p:nvGrpSpPr>
      <p:grpSpPr>
        <a:xfrm>
          <a:off x="0" y="0"/>
          <a:ext cx="0" cy="0"/>
          <a:chOff x="0" y="0"/>
          <a:chExt cx="0" cy="0"/>
        </a:xfrm>
      </p:grpSpPr>
      <p:sp>
        <p:nvSpPr>
          <p:cNvPr id="1892" name="Google Shape;1892;gbd6c00e730_0_8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93" name="Google Shape;1893;gbd6c00e730_0_8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35874124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60"/>
        <p:cNvGrpSpPr/>
        <p:nvPr/>
      </p:nvGrpSpPr>
      <p:grpSpPr>
        <a:xfrm>
          <a:off x="0" y="0"/>
          <a:ext cx="0" cy="0"/>
          <a:chOff x="0" y="0"/>
          <a:chExt cx="0" cy="0"/>
        </a:xfrm>
      </p:grpSpPr>
      <p:sp>
        <p:nvSpPr>
          <p:cNvPr id="1961" name="Google Shape;1961;g101618d414f_2_40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62" name="Google Shape;1962;g101618d414f_2_40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755494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34"/>
        <p:cNvGrpSpPr/>
        <p:nvPr/>
      </p:nvGrpSpPr>
      <p:grpSpPr>
        <a:xfrm>
          <a:off x="0" y="0"/>
          <a:ext cx="0" cy="0"/>
          <a:chOff x="0" y="0"/>
          <a:chExt cx="0" cy="0"/>
        </a:xfrm>
      </p:grpSpPr>
      <p:sp>
        <p:nvSpPr>
          <p:cNvPr id="1935" name="Google Shape;1935;gbd6c00e730_0_14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36" name="Google Shape;1936;gbd6c00e730_0_14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58991018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94"/>
        <p:cNvGrpSpPr/>
        <p:nvPr/>
      </p:nvGrpSpPr>
      <p:grpSpPr>
        <a:xfrm>
          <a:off x="0" y="0"/>
          <a:ext cx="0" cy="0"/>
          <a:chOff x="0" y="0"/>
          <a:chExt cx="0" cy="0"/>
        </a:xfrm>
      </p:grpSpPr>
      <p:sp>
        <p:nvSpPr>
          <p:cNvPr id="1995" name="Google Shape;1995;g101618d414f_2_14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96" name="Google Shape;1996;g101618d414f_2_14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96965532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87"/>
        <p:cNvGrpSpPr/>
        <p:nvPr/>
      </p:nvGrpSpPr>
      <p:grpSpPr>
        <a:xfrm>
          <a:off x="0" y="0"/>
          <a:ext cx="0" cy="0"/>
          <a:chOff x="0" y="0"/>
          <a:chExt cx="0" cy="0"/>
        </a:xfrm>
      </p:grpSpPr>
      <p:sp>
        <p:nvSpPr>
          <p:cNvPr id="2188" name="Google Shape;2188;g101618d414f_2_80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89" name="Google Shape;2189;g101618d414f_2_80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88518079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image" Target="../media/image8.jpg"/><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8"/>
        <p:cNvGrpSpPr/>
        <p:nvPr/>
      </p:nvGrpSpPr>
      <p:grpSpPr>
        <a:xfrm>
          <a:off x="0" y="0"/>
          <a:ext cx="0" cy="0"/>
          <a:chOff x="0" y="0"/>
          <a:chExt cx="0" cy="0"/>
        </a:xfrm>
      </p:grpSpPr>
      <p:sp>
        <p:nvSpPr>
          <p:cNvPr id="9" name="Google Shape;9;p2"/>
          <p:cNvSpPr txBox="1">
            <a:spLocks noGrp="1"/>
          </p:cNvSpPr>
          <p:nvPr>
            <p:ph type="ctrTitle"/>
          </p:nvPr>
        </p:nvSpPr>
        <p:spPr>
          <a:xfrm>
            <a:off x="695500" y="539400"/>
            <a:ext cx="7717800" cy="1405500"/>
          </a:xfrm>
          <a:prstGeom prst="rect">
            <a:avLst/>
          </a:prstGeom>
        </p:spPr>
        <p:txBody>
          <a:bodyPr spcFirstLastPara="1" wrap="square" lIns="91425" tIns="91425" rIns="91425" bIns="91425" anchor="ctr" anchorCtr="0">
            <a:noAutofit/>
          </a:bodyPr>
          <a:lstStyle>
            <a:lvl1pPr lvl="0">
              <a:lnSpc>
                <a:spcPct val="80000"/>
              </a:lnSpc>
              <a:spcBef>
                <a:spcPts val="0"/>
              </a:spcBef>
              <a:spcAft>
                <a:spcPts val="0"/>
              </a:spcAft>
              <a:buSzPts val="5200"/>
              <a:buNone/>
              <a:defRPr sz="5100">
                <a:latin typeface="Changa One"/>
                <a:ea typeface="Changa One"/>
                <a:cs typeface="Changa One"/>
                <a:sym typeface="Changa One"/>
              </a:defRPr>
            </a:lvl1pPr>
            <a:lvl2pPr lvl="1" algn="ctr">
              <a:spcBef>
                <a:spcPts val="0"/>
              </a:spcBef>
              <a:spcAft>
                <a:spcPts val="0"/>
              </a:spcAft>
              <a:buClr>
                <a:srgbClr val="191919"/>
              </a:buClr>
              <a:buSzPts val="5200"/>
              <a:buNone/>
              <a:defRPr sz="5200">
                <a:solidFill>
                  <a:srgbClr val="191919"/>
                </a:solidFill>
              </a:defRPr>
            </a:lvl2pPr>
            <a:lvl3pPr lvl="2" algn="ctr">
              <a:spcBef>
                <a:spcPts val="0"/>
              </a:spcBef>
              <a:spcAft>
                <a:spcPts val="0"/>
              </a:spcAft>
              <a:buClr>
                <a:srgbClr val="191919"/>
              </a:buClr>
              <a:buSzPts val="5200"/>
              <a:buNone/>
              <a:defRPr sz="5200">
                <a:solidFill>
                  <a:srgbClr val="191919"/>
                </a:solidFill>
              </a:defRPr>
            </a:lvl3pPr>
            <a:lvl4pPr lvl="3" algn="ctr">
              <a:spcBef>
                <a:spcPts val="0"/>
              </a:spcBef>
              <a:spcAft>
                <a:spcPts val="0"/>
              </a:spcAft>
              <a:buClr>
                <a:srgbClr val="191919"/>
              </a:buClr>
              <a:buSzPts val="5200"/>
              <a:buNone/>
              <a:defRPr sz="5200">
                <a:solidFill>
                  <a:srgbClr val="191919"/>
                </a:solidFill>
              </a:defRPr>
            </a:lvl4pPr>
            <a:lvl5pPr lvl="4" algn="ctr">
              <a:spcBef>
                <a:spcPts val="0"/>
              </a:spcBef>
              <a:spcAft>
                <a:spcPts val="0"/>
              </a:spcAft>
              <a:buClr>
                <a:srgbClr val="191919"/>
              </a:buClr>
              <a:buSzPts val="5200"/>
              <a:buNone/>
              <a:defRPr sz="5200">
                <a:solidFill>
                  <a:srgbClr val="191919"/>
                </a:solidFill>
              </a:defRPr>
            </a:lvl5pPr>
            <a:lvl6pPr lvl="5" algn="ctr">
              <a:spcBef>
                <a:spcPts val="0"/>
              </a:spcBef>
              <a:spcAft>
                <a:spcPts val="0"/>
              </a:spcAft>
              <a:buClr>
                <a:srgbClr val="191919"/>
              </a:buClr>
              <a:buSzPts val="5200"/>
              <a:buNone/>
              <a:defRPr sz="5200">
                <a:solidFill>
                  <a:srgbClr val="191919"/>
                </a:solidFill>
              </a:defRPr>
            </a:lvl6pPr>
            <a:lvl7pPr lvl="6" algn="ctr">
              <a:spcBef>
                <a:spcPts val="0"/>
              </a:spcBef>
              <a:spcAft>
                <a:spcPts val="0"/>
              </a:spcAft>
              <a:buClr>
                <a:srgbClr val="191919"/>
              </a:buClr>
              <a:buSzPts val="5200"/>
              <a:buNone/>
              <a:defRPr sz="5200">
                <a:solidFill>
                  <a:srgbClr val="191919"/>
                </a:solidFill>
              </a:defRPr>
            </a:lvl7pPr>
            <a:lvl8pPr lvl="7" algn="ctr">
              <a:spcBef>
                <a:spcPts val="0"/>
              </a:spcBef>
              <a:spcAft>
                <a:spcPts val="0"/>
              </a:spcAft>
              <a:buClr>
                <a:srgbClr val="191919"/>
              </a:buClr>
              <a:buSzPts val="5200"/>
              <a:buNone/>
              <a:defRPr sz="5200">
                <a:solidFill>
                  <a:srgbClr val="191919"/>
                </a:solidFill>
              </a:defRPr>
            </a:lvl8pPr>
            <a:lvl9pPr lvl="8" algn="ctr">
              <a:spcBef>
                <a:spcPts val="0"/>
              </a:spcBef>
              <a:spcAft>
                <a:spcPts val="0"/>
              </a:spcAft>
              <a:buClr>
                <a:srgbClr val="191919"/>
              </a:buClr>
              <a:buSzPts val="5200"/>
              <a:buNone/>
              <a:defRPr sz="5200">
                <a:solidFill>
                  <a:srgbClr val="191919"/>
                </a:solidFill>
              </a:defRPr>
            </a:lvl9pPr>
          </a:lstStyle>
          <a:p>
            <a:endParaRPr/>
          </a:p>
        </p:txBody>
      </p:sp>
      <p:sp>
        <p:nvSpPr>
          <p:cNvPr id="10" name="Google Shape;10;p2"/>
          <p:cNvSpPr txBox="1">
            <a:spLocks noGrp="1"/>
          </p:cNvSpPr>
          <p:nvPr>
            <p:ph type="subTitle" idx="1"/>
          </p:nvPr>
        </p:nvSpPr>
        <p:spPr>
          <a:xfrm>
            <a:off x="695500" y="1965800"/>
            <a:ext cx="7735500" cy="366600"/>
          </a:xfrm>
          <a:prstGeom prst="rect">
            <a:avLst/>
          </a:prstGeom>
        </p:spPr>
        <p:txBody>
          <a:bodyPr spcFirstLastPara="1" wrap="square" lIns="91425" tIns="91425" rIns="91425" bIns="91425" anchor="ctr" anchorCtr="0">
            <a:noAutofit/>
          </a:bodyPr>
          <a:lstStyle>
            <a:lvl1pPr lvl="0" algn="ctr">
              <a:lnSpc>
                <a:spcPct val="100000"/>
              </a:lnSpc>
              <a:spcBef>
                <a:spcPts val="0"/>
              </a:spcBef>
              <a:spcAft>
                <a:spcPts val="0"/>
              </a:spcAft>
              <a:buSzPts val="1400"/>
              <a:buNone/>
              <a:defRPr sz="1600"/>
            </a:lvl1pPr>
            <a:lvl2pPr lvl="1" algn="ctr">
              <a:lnSpc>
                <a:spcPct val="100000"/>
              </a:lnSpc>
              <a:spcBef>
                <a:spcPts val="0"/>
              </a:spcBef>
              <a:spcAft>
                <a:spcPts val="0"/>
              </a:spcAft>
              <a:buSzPts val="1800"/>
              <a:buNone/>
              <a:defRPr sz="1800"/>
            </a:lvl2pPr>
            <a:lvl3pPr lvl="2" algn="ctr">
              <a:lnSpc>
                <a:spcPct val="100000"/>
              </a:lnSpc>
              <a:spcBef>
                <a:spcPts val="0"/>
              </a:spcBef>
              <a:spcAft>
                <a:spcPts val="0"/>
              </a:spcAft>
              <a:buSzPts val="1800"/>
              <a:buNone/>
              <a:defRPr sz="1800"/>
            </a:lvl3pPr>
            <a:lvl4pPr lvl="3" algn="ctr">
              <a:lnSpc>
                <a:spcPct val="100000"/>
              </a:lnSpc>
              <a:spcBef>
                <a:spcPts val="0"/>
              </a:spcBef>
              <a:spcAft>
                <a:spcPts val="0"/>
              </a:spcAft>
              <a:buSzPts val="1800"/>
              <a:buNone/>
              <a:defRPr sz="1800"/>
            </a:lvl4pPr>
            <a:lvl5pPr lvl="4" algn="ctr">
              <a:lnSpc>
                <a:spcPct val="100000"/>
              </a:lnSpc>
              <a:spcBef>
                <a:spcPts val="0"/>
              </a:spcBef>
              <a:spcAft>
                <a:spcPts val="0"/>
              </a:spcAft>
              <a:buSzPts val="1800"/>
              <a:buNone/>
              <a:defRPr sz="1800"/>
            </a:lvl5pPr>
            <a:lvl6pPr lvl="5" algn="ctr">
              <a:lnSpc>
                <a:spcPct val="100000"/>
              </a:lnSpc>
              <a:spcBef>
                <a:spcPts val="0"/>
              </a:spcBef>
              <a:spcAft>
                <a:spcPts val="0"/>
              </a:spcAft>
              <a:buSzPts val="1800"/>
              <a:buNone/>
              <a:defRPr sz="1800"/>
            </a:lvl6pPr>
            <a:lvl7pPr lvl="6" algn="ctr">
              <a:lnSpc>
                <a:spcPct val="100000"/>
              </a:lnSpc>
              <a:spcBef>
                <a:spcPts val="0"/>
              </a:spcBef>
              <a:spcAft>
                <a:spcPts val="0"/>
              </a:spcAft>
              <a:buSzPts val="1800"/>
              <a:buNone/>
              <a:defRPr sz="1800"/>
            </a:lvl7pPr>
            <a:lvl8pPr lvl="7" algn="ctr">
              <a:lnSpc>
                <a:spcPct val="100000"/>
              </a:lnSpc>
              <a:spcBef>
                <a:spcPts val="0"/>
              </a:spcBef>
              <a:spcAft>
                <a:spcPts val="0"/>
              </a:spcAft>
              <a:buSzPts val="1800"/>
              <a:buNone/>
              <a:defRPr sz="1800"/>
            </a:lvl8pPr>
            <a:lvl9pPr lvl="8" algn="ctr">
              <a:lnSpc>
                <a:spcPct val="100000"/>
              </a:lnSpc>
              <a:spcBef>
                <a:spcPts val="0"/>
              </a:spcBef>
              <a:spcAft>
                <a:spcPts val="0"/>
              </a:spcAft>
              <a:buSzPts val="1800"/>
              <a:buNone/>
              <a:defRPr sz="1800"/>
            </a:lvl9pPr>
          </a:lstStyle>
          <a:p>
            <a:endParaRPr/>
          </a:p>
        </p:txBody>
      </p:sp>
      <p:pic>
        <p:nvPicPr>
          <p:cNvPr id="7" name="Imagen 6"/>
          <p:cNvPicPr>
            <a:picLocks noChangeAspect="1"/>
          </p:cNvPicPr>
          <p:nvPr userDrawn="1"/>
        </p:nvPicPr>
        <p:blipFill>
          <a:blip r:embed="rId2"/>
          <a:stretch>
            <a:fillRect/>
          </a:stretch>
        </p:blipFill>
        <p:spPr>
          <a:xfrm>
            <a:off x="3810589" y="0"/>
            <a:ext cx="5381722" cy="340001"/>
          </a:xfrm>
          <a:prstGeom prst="rect">
            <a:avLst/>
          </a:prstGeom>
        </p:spPr>
      </p:pic>
      <p:pic>
        <p:nvPicPr>
          <p:cNvPr id="8" name="Imagen 7"/>
          <p:cNvPicPr>
            <a:picLocks noChangeAspect="1"/>
          </p:cNvPicPr>
          <p:nvPr userDrawn="1"/>
        </p:nvPicPr>
        <p:blipFill>
          <a:blip r:embed="rId2"/>
          <a:stretch>
            <a:fillRect/>
          </a:stretch>
        </p:blipFill>
        <p:spPr>
          <a:xfrm rot="10800000" flipV="1">
            <a:off x="0" y="0"/>
            <a:ext cx="5381722" cy="340002"/>
          </a:xfrm>
          <a:prstGeom prst="rect">
            <a:avLst/>
          </a:prstGeom>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393"/>
        <p:cNvGrpSpPr/>
        <p:nvPr/>
      </p:nvGrpSpPr>
      <p:grpSpPr>
        <a:xfrm>
          <a:off x="0" y="0"/>
          <a:ext cx="0" cy="0"/>
          <a:chOff x="0" y="0"/>
          <a:chExt cx="0" cy="0"/>
        </a:xfrm>
      </p:grpSpPr>
      <p:sp>
        <p:nvSpPr>
          <p:cNvPr id="394" name="Google Shape;394;p11"/>
          <p:cNvSpPr/>
          <p:nvPr/>
        </p:nvSpPr>
        <p:spPr>
          <a:xfrm>
            <a:off x="1150500" y="1018800"/>
            <a:ext cx="6843000" cy="3105900"/>
          </a:xfrm>
          <a:prstGeom prst="roundRect">
            <a:avLst>
              <a:gd name="adj" fmla="val 8834"/>
            </a:avLst>
          </a:prstGeom>
          <a:solidFill>
            <a:srgbClr val="BDA3BC">
              <a:alpha val="285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9" name="Google Shape;479;p11"/>
          <p:cNvSpPr txBox="1">
            <a:spLocks noGrp="1"/>
          </p:cNvSpPr>
          <p:nvPr>
            <p:ph type="title" hasCustomPrompt="1"/>
          </p:nvPr>
        </p:nvSpPr>
        <p:spPr>
          <a:xfrm>
            <a:off x="1284000" y="1422825"/>
            <a:ext cx="6576000" cy="1800900"/>
          </a:xfrm>
          <a:prstGeom prst="rect">
            <a:avLst/>
          </a:prstGeom>
        </p:spPr>
        <p:txBody>
          <a:bodyPr spcFirstLastPara="1" wrap="square" lIns="91425" tIns="91425" rIns="91425" bIns="91425" anchor="ctr" anchorCtr="0">
            <a:noAutofit/>
          </a:bodyPr>
          <a:lstStyle>
            <a:lvl1pPr lvl="0" algn="ctr">
              <a:spcBef>
                <a:spcPts val="0"/>
              </a:spcBef>
              <a:spcAft>
                <a:spcPts val="0"/>
              </a:spcAft>
              <a:buSzPts val="9600"/>
              <a:buNone/>
              <a:defRPr sz="11700"/>
            </a:lvl1pPr>
            <a:lvl2pPr lvl="1" algn="ctr">
              <a:spcBef>
                <a:spcPts val="0"/>
              </a:spcBef>
              <a:spcAft>
                <a:spcPts val="0"/>
              </a:spcAft>
              <a:buSzPts val="9600"/>
              <a:buNone/>
              <a:defRPr sz="9600"/>
            </a:lvl2pPr>
            <a:lvl3pPr lvl="2" algn="ctr">
              <a:spcBef>
                <a:spcPts val="0"/>
              </a:spcBef>
              <a:spcAft>
                <a:spcPts val="0"/>
              </a:spcAft>
              <a:buSzPts val="9600"/>
              <a:buNone/>
              <a:defRPr sz="9600"/>
            </a:lvl3pPr>
            <a:lvl4pPr lvl="3" algn="ctr">
              <a:spcBef>
                <a:spcPts val="0"/>
              </a:spcBef>
              <a:spcAft>
                <a:spcPts val="0"/>
              </a:spcAft>
              <a:buSzPts val="9600"/>
              <a:buNone/>
              <a:defRPr sz="9600"/>
            </a:lvl4pPr>
            <a:lvl5pPr lvl="4" algn="ctr">
              <a:spcBef>
                <a:spcPts val="0"/>
              </a:spcBef>
              <a:spcAft>
                <a:spcPts val="0"/>
              </a:spcAft>
              <a:buSzPts val="9600"/>
              <a:buNone/>
              <a:defRPr sz="9600"/>
            </a:lvl5pPr>
            <a:lvl6pPr lvl="5" algn="ctr">
              <a:spcBef>
                <a:spcPts val="0"/>
              </a:spcBef>
              <a:spcAft>
                <a:spcPts val="0"/>
              </a:spcAft>
              <a:buSzPts val="9600"/>
              <a:buNone/>
              <a:defRPr sz="9600"/>
            </a:lvl6pPr>
            <a:lvl7pPr lvl="6" algn="ctr">
              <a:spcBef>
                <a:spcPts val="0"/>
              </a:spcBef>
              <a:spcAft>
                <a:spcPts val="0"/>
              </a:spcAft>
              <a:buSzPts val="9600"/>
              <a:buNone/>
              <a:defRPr sz="9600"/>
            </a:lvl7pPr>
            <a:lvl8pPr lvl="7" algn="ctr">
              <a:spcBef>
                <a:spcPts val="0"/>
              </a:spcBef>
              <a:spcAft>
                <a:spcPts val="0"/>
              </a:spcAft>
              <a:buSzPts val="9600"/>
              <a:buNone/>
              <a:defRPr sz="9600"/>
            </a:lvl8pPr>
            <a:lvl9pPr lvl="8" algn="ctr">
              <a:spcBef>
                <a:spcPts val="0"/>
              </a:spcBef>
              <a:spcAft>
                <a:spcPts val="0"/>
              </a:spcAft>
              <a:buSzPts val="9600"/>
              <a:buNone/>
              <a:defRPr sz="9600"/>
            </a:lvl9pPr>
          </a:lstStyle>
          <a:p>
            <a:r>
              <a:t>xx%</a:t>
            </a:r>
          </a:p>
        </p:txBody>
      </p:sp>
      <p:sp>
        <p:nvSpPr>
          <p:cNvPr id="480" name="Google Shape;480;p11"/>
          <p:cNvSpPr txBox="1">
            <a:spLocks noGrp="1"/>
          </p:cNvSpPr>
          <p:nvPr>
            <p:ph type="subTitle" idx="1"/>
          </p:nvPr>
        </p:nvSpPr>
        <p:spPr>
          <a:xfrm>
            <a:off x="1284000" y="3223575"/>
            <a:ext cx="6576000" cy="4971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600"/>
              <a:buNone/>
              <a:defRPr sz="1600"/>
            </a:lvl1pPr>
            <a:lvl2pPr lvl="1" algn="ctr" rtl="0">
              <a:lnSpc>
                <a:spcPct val="100000"/>
              </a:lnSpc>
              <a:spcBef>
                <a:spcPts val="0"/>
              </a:spcBef>
              <a:spcAft>
                <a:spcPts val="0"/>
              </a:spcAft>
              <a:buSzPts val="1600"/>
              <a:buNone/>
              <a:defRPr sz="1600"/>
            </a:lvl2pPr>
            <a:lvl3pPr lvl="2" algn="ctr" rtl="0">
              <a:lnSpc>
                <a:spcPct val="100000"/>
              </a:lnSpc>
              <a:spcBef>
                <a:spcPts val="1600"/>
              </a:spcBef>
              <a:spcAft>
                <a:spcPts val="0"/>
              </a:spcAft>
              <a:buSzPts val="1600"/>
              <a:buNone/>
              <a:defRPr sz="1600"/>
            </a:lvl3pPr>
            <a:lvl4pPr lvl="3" algn="ctr" rtl="0">
              <a:lnSpc>
                <a:spcPct val="100000"/>
              </a:lnSpc>
              <a:spcBef>
                <a:spcPts val="1600"/>
              </a:spcBef>
              <a:spcAft>
                <a:spcPts val="0"/>
              </a:spcAft>
              <a:buSzPts val="1600"/>
              <a:buNone/>
              <a:defRPr sz="1600"/>
            </a:lvl4pPr>
            <a:lvl5pPr lvl="4" algn="ctr" rtl="0">
              <a:lnSpc>
                <a:spcPct val="100000"/>
              </a:lnSpc>
              <a:spcBef>
                <a:spcPts val="1600"/>
              </a:spcBef>
              <a:spcAft>
                <a:spcPts val="0"/>
              </a:spcAft>
              <a:buSzPts val="1600"/>
              <a:buNone/>
              <a:defRPr sz="1600"/>
            </a:lvl5pPr>
            <a:lvl6pPr lvl="5" algn="ctr" rtl="0">
              <a:lnSpc>
                <a:spcPct val="100000"/>
              </a:lnSpc>
              <a:spcBef>
                <a:spcPts val="1600"/>
              </a:spcBef>
              <a:spcAft>
                <a:spcPts val="0"/>
              </a:spcAft>
              <a:buSzPts val="1600"/>
              <a:buNone/>
              <a:defRPr sz="1600"/>
            </a:lvl6pPr>
            <a:lvl7pPr lvl="6" algn="ctr" rtl="0">
              <a:lnSpc>
                <a:spcPct val="100000"/>
              </a:lnSpc>
              <a:spcBef>
                <a:spcPts val="1600"/>
              </a:spcBef>
              <a:spcAft>
                <a:spcPts val="0"/>
              </a:spcAft>
              <a:buSzPts val="1600"/>
              <a:buNone/>
              <a:defRPr sz="1600"/>
            </a:lvl7pPr>
            <a:lvl8pPr lvl="7" algn="ctr" rtl="0">
              <a:lnSpc>
                <a:spcPct val="100000"/>
              </a:lnSpc>
              <a:spcBef>
                <a:spcPts val="1600"/>
              </a:spcBef>
              <a:spcAft>
                <a:spcPts val="0"/>
              </a:spcAft>
              <a:buSzPts val="1600"/>
              <a:buNone/>
              <a:defRPr sz="1600"/>
            </a:lvl8pPr>
            <a:lvl9pPr lvl="8" algn="ctr" rtl="0">
              <a:lnSpc>
                <a:spcPct val="100000"/>
              </a:lnSpc>
              <a:spcBef>
                <a:spcPts val="1600"/>
              </a:spcBef>
              <a:spcAft>
                <a:spcPts val="1600"/>
              </a:spcAft>
              <a:buSzPts val="1600"/>
              <a:buNone/>
              <a:defRPr sz="1600"/>
            </a:lvl9pPr>
          </a:lstStyle>
          <a:p>
            <a:endParaRPr/>
          </a:p>
        </p:txBody>
      </p:sp>
      <p:pic>
        <p:nvPicPr>
          <p:cNvPr id="89" name="Imagen 88"/>
          <p:cNvPicPr>
            <a:picLocks noChangeAspect="1"/>
          </p:cNvPicPr>
          <p:nvPr userDrawn="1"/>
        </p:nvPicPr>
        <p:blipFill>
          <a:blip r:embed="rId2"/>
          <a:stretch>
            <a:fillRect/>
          </a:stretch>
        </p:blipFill>
        <p:spPr>
          <a:xfrm>
            <a:off x="-32274" y="4467516"/>
            <a:ext cx="9176274" cy="697500"/>
          </a:xfrm>
          <a:prstGeom prst="rect">
            <a:avLst/>
          </a:prstGeom>
        </p:spPr>
      </p:pic>
      <p:pic>
        <p:nvPicPr>
          <p:cNvPr id="90" name="Imagen 89"/>
          <p:cNvPicPr>
            <a:picLocks noChangeAspect="1"/>
          </p:cNvPicPr>
          <p:nvPr userDrawn="1"/>
        </p:nvPicPr>
        <p:blipFill>
          <a:blip r:embed="rId3"/>
          <a:stretch>
            <a:fillRect/>
          </a:stretch>
        </p:blipFill>
        <p:spPr>
          <a:xfrm>
            <a:off x="-57376" y="-92575"/>
            <a:ext cx="9258751" cy="584940"/>
          </a:xfrm>
          <a:prstGeom prst="rect">
            <a:avLst/>
          </a:prstGeom>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bg>
      <p:bgPr>
        <a:noFill/>
        <a:effectLst/>
      </p:bgPr>
    </p:bg>
    <p:spTree>
      <p:nvGrpSpPr>
        <p:cNvPr id="1" name="Shape 481"/>
        <p:cNvGrpSpPr/>
        <p:nvPr/>
      </p:nvGrpSpPr>
      <p:grpSpPr>
        <a:xfrm>
          <a:off x="0" y="0"/>
          <a:ext cx="0" cy="0"/>
          <a:chOff x="0" y="0"/>
          <a:chExt cx="0" cy="0"/>
        </a:xfrm>
      </p:grpSpPr>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able of contents">
  <p:cSld name="BLANK_1_1_1_1_1_1">
    <p:spTree>
      <p:nvGrpSpPr>
        <p:cNvPr id="1" name="Shape 482"/>
        <p:cNvGrpSpPr/>
        <p:nvPr/>
      </p:nvGrpSpPr>
      <p:grpSpPr>
        <a:xfrm>
          <a:off x="0" y="0"/>
          <a:ext cx="0" cy="0"/>
          <a:chOff x="0" y="0"/>
          <a:chExt cx="0" cy="0"/>
        </a:xfrm>
      </p:grpSpPr>
      <p:sp>
        <p:nvSpPr>
          <p:cNvPr id="526" name="Google Shape;526;p13"/>
          <p:cNvSpPr txBox="1">
            <a:spLocks noGrp="1"/>
          </p:cNvSpPr>
          <p:nvPr>
            <p:ph type="title"/>
          </p:nvPr>
        </p:nvSpPr>
        <p:spPr>
          <a:xfrm>
            <a:off x="720000" y="1742775"/>
            <a:ext cx="2296500" cy="527700"/>
          </a:xfrm>
          <a:prstGeom prst="rect">
            <a:avLst/>
          </a:prstGeom>
        </p:spPr>
        <p:txBody>
          <a:bodyPr spcFirstLastPara="1" wrap="square" lIns="91425" tIns="91425" rIns="91425" bIns="91425" anchor="ctr" anchorCtr="0">
            <a:noAutofit/>
          </a:bodyPr>
          <a:lstStyle>
            <a:lvl1pPr lvl="0" rtl="0">
              <a:spcBef>
                <a:spcPts val="0"/>
              </a:spcBef>
              <a:spcAft>
                <a:spcPts val="0"/>
              </a:spcAft>
              <a:buSzPts val="2500"/>
              <a:buNone/>
              <a:defRPr sz="2200">
                <a:solidFill>
                  <a:schemeClr val="dk2"/>
                </a:solidFill>
              </a:defRPr>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527" name="Google Shape;527;p13"/>
          <p:cNvSpPr txBox="1">
            <a:spLocks noGrp="1"/>
          </p:cNvSpPr>
          <p:nvPr>
            <p:ph type="title" idx="2" hasCustomPrompt="1"/>
          </p:nvPr>
        </p:nvSpPr>
        <p:spPr>
          <a:xfrm>
            <a:off x="1421250" y="1237600"/>
            <a:ext cx="894000" cy="358800"/>
          </a:xfrm>
          <a:prstGeom prst="rect">
            <a:avLst/>
          </a:prstGeom>
        </p:spPr>
        <p:txBody>
          <a:bodyPr spcFirstLastPara="1" wrap="square" lIns="91425" tIns="91425" rIns="91425" bIns="91425" anchor="ctr" anchorCtr="0">
            <a:noAutofit/>
          </a:bodyPr>
          <a:lstStyle>
            <a:lvl1pPr lvl="0" rtl="0">
              <a:spcBef>
                <a:spcPts val="0"/>
              </a:spcBef>
              <a:spcAft>
                <a:spcPts val="0"/>
              </a:spcAft>
              <a:buSzPts val="3000"/>
              <a:buNone/>
              <a:defRPr sz="3000"/>
            </a:lvl1pPr>
            <a:lvl2pPr lvl="1" algn="ctr" rtl="0">
              <a:spcBef>
                <a:spcPts val="0"/>
              </a:spcBef>
              <a:spcAft>
                <a:spcPts val="0"/>
              </a:spcAft>
              <a:buSzPts val="3000"/>
              <a:buNone/>
              <a:defRPr sz="3000"/>
            </a:lvl2pPr>
            <a:lvl3pPr lvl="2" algn="ctr" rtl="0">
              <a:spcBef>
                <a:spcPts val="0"/>
              </a:spcBef>
              <a:spcAft>
                <a:spcPts val="0"/>
              </a:spcAft>
              <a:buSzPts val="3000"/>
              <a:buNone/>
              <a:defRPr sz="3000"/>
            </a:lvl3pPr>
            <a:lvl4pPr lvl="3" algn="ctr" rtl="0">
              <a:spcBef>
                <a:spcPts val="0"/>
              </a:spcBef>
              <a:spcAft>
                <a:spcPts val="0"/>
              </a:spcAft>
              <a:buSzPts val="3000"/>
              <a:buNone/>
              <a:defRPr sz="3000"/>
            </a:lvl4pPr>
            <a:lvl5pPr lvl="4" algn="ctr" rtl="0">
              <a:spcBef>
                <a:spcPts val="0"/>
              </a:spcBef>
              <a:spcAft>
                <a:spcPts val="0"/>
              </a:spcAft>
              <a:buSzPts val="3000"/>
              <a:buNone/>
              <a:defRPr sz="3000"/>
            </a:lvl5pPr>
            <a:lvl6pPr lvl="5" algn="ctr" rtl="0">
              <a:spcBef>
                <a:spcPts val="0"/>
              </a:spcBef>
              <a:spcAft>
                <a:spcPts val="0"/>
              </a:spcAft>
              <a:buSzPts val="3000"/>
              <a:buNone/>
              <a:defRPr sz="3000"/>
            </a:lvl6pPr>
            <a:lvl7pPr lvl="6" algn="ctr" rtl="0">
              <a:spcBef>
                <a:spcPts val="0"/>
              </a:spcBef>
              <a:spcAft>
                <a:spcPts val="0"/>
              </a:spcAft>
              <a:buSzPts val="3000"/>
              <a:buNone/>
              <a:defRPr sz="3000"/>
            </a:lvl7pPr>
            <a:lvl8pPr lvl="7" algn="ctr" rtl="0">
              <a:spcBef>
                <a:spcPts val="0"/>
              </a:spcBef>
              <a:spcAft>
                <a:spcPts val="0"/>
              </a:spcAft>
              <a:buSzPts val="3000"/>
              <a:buNone/>
              <a:defRPr sz="3000"/>
            </a:lvl8pPr>
            <a:lvl9pPr lvl="8" algn="ctr" rtl="0">
              <a:spcBef>
                <a:spcPts val="0"/>
              </a:spcBef>
              <a:spcAft>
                <a:spcPts val="0"/>
              </a:spcAft>
              <a:buSzPts val="3000"/>
              <a:buNone/>
              <a:defRPr sz="3000"/>
            </a:lvl9pPr>
          </a:lstStyle>
          <a:p>
            <a:r>
              <a:t>xx%</a:t>
            </a:r>
          </a:p>
        </p:txBody>
      </p:sp>
      <p:sp>
        <p:nvSpPr>
          <p:cNvPr id="528" name="Google Shape;528;p13"/>
          <p:cNvSpPr txBox="1">
            <a:spLocks noGrp="1"/>
          </p:cNvSpPr>
          <p:nvPr>
            <p:ph type="subTitle" idx="1"/>
          </p:nvPr>
        </p:nvSpPr>
        <p:spPr>
          <a:xfrm>
            <a:off x="720000" y="2270475"/>
            <a:ext cx="2296500" cy="4554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600"/>
              <a:buNone/>
              <a:defRPr/>
            </a:lvl1pPr>
            <a:lvl2pPr lvl="1" algn="ctr" rtl="0">
              <a:lnSpc>
                <a:spcPct val="100000"/>
              </a:lnSpc>
              <a:spcBef>
                <a:spcPts val="0"/>
              </a:spcBef>
              <a:spcAft>
                <a:spcPts val="0"/>
              </a:spcAft>
              <a:buSzPts val="1600"/>
              <a:buNone/>
              <a:defRPr sz="1600"/>
            </a:lvl2pPr>
            <a:lvl3pPr lvl="2" algn="ctr" rtl="0">
              <a:lnSpc>
                <a:spcPct val="100000"/>
              </a:lnSpc>
              <a:spcBef>
                <a:spcPts val="0"/>
              </a:spcBef>
              <a:spcAft>
                <a:spcPts val="0"/>
              </a:spcAft>
              <a:buSzPts val="1600"/>
              <a:buNone/>
              <a:defRPr sz="1600"/>
            </a:lvl3pPr>
            <a:lvl4pPr lvl="3" algn="ctr" rtl="0">
              <a:lnSpc>
                <a:spcPct val="100000"/>
              </a:lnSpc>
              <a:spcBef>
                <a:spcPts val="0"/>
              </a:spcBef>
              <a:spcAft>
                <a:spcPts val="0"/>
              </a:spcAft>
              <a:buSzPts val="1600"/>
              <a:buNone/>
              <a:defRPr sz="1600"/>
            </a:lvl4pPr>
            <a:lvl5pPr lvl="4" algn="ctr" rtl="0">
              <a:lnSpc>
                <a:spcPct val="100000"/>
              </a:lnSpc>
              <a:spcBef>
                <a:spcPts val="0"/>
              </a:spcBef>
              <a:spcAft>
                <a:spcPts val="0"/>
              </a:spcAft>
              <a:buSzPts val="1600"/>
              <a:buNone/>
              <a:defRPr sz="1600"/>
            </a:lvl5pPr>
            <a:lvl6pPr lvl="5" algn="ctr" rtl="0">
              <a:lnSpc>
                <a:spcPct val="100000"/>
              </a:lnSpc>
              <a:spcBef>
                <a:spcPts val="0"/>
              </a:spcBef>
              <a:spcAft>
                <a:spcPts val="0"/>
              </a:spcAft>
              <a:buSzPts val="1600"/>
              <a:buNone/>
              <a:defRPr sz="1600"/>
            </a:lvl6pPr>
            <a:lvl7pPr lvl="6" algn="ctr" rtl="0">
              <a:lnSpc>
                <a:spcPct val="100000"/>
              </a:lnSpc>
              <a:spcBef>
                <a:spcPts val="0"/>
              </a:spcBef>
              <a:spcAft>
                <a:spcPts val="0"/>
              </a:spcAft>
              <a:buSzPts val="1600"/>
              <a:buNone/>
              <a:defRPr sz="1600"/>
            </a:lvl7pPr>
            <a:lvl8pPr lvl="7" algn="ctr" rtl="0">
              <a:lnSpc>
                <a:spcPct val="100000"/>
              </a:lnSpc>
              <a:spcBef>
                <a:spcPts val="0"/>
              </a:spcBef>
              <a:spcAft>
                <a:spcPts val="0"/>
              </a:spcAft>
              <a:buSzPts val="1600"/>
              <a:buNone/>
              <a:defRPr sz="1600"/>
            </a:lvl8pPr>
            <a:lvl9pPr lvl="8" algn="ctr" rtl="0">
              <a:lnSpc>
                <a:spcPct val="100000"/>
              </a:lnSpc>
              <a:spcBef>
                <a:spcPts val="0"/>
              </a:spcBef>
              <a:spcAft>
                <a:spcPts val="0"/>
              </a:spcAft>
              <a:buSzPts val="1600"/>
              <a:buNone/>
              <a:defRPr sz="1600"/>
            </a:lvl9pPr>
          </a:lstStyle>
          <a:p>
            <a:endParaRPr/>
          </a:p>
        </p:txBody>
      </p:sp>
      <p:sp>
        <p:nvSpPr>
          <p:cNvPr id="529" name="Google Shape;529;p13"/>
          <p:cNvSpPr txBox="1">
            <a:spLocks noGrp="1"/>
          </p:cNvSpPr>
          <p:nvPr>
            <p:ph type="title" idx="3"/>
          </p:nvPr>
        </p:nvSpPr>
        <p:spPr>
          <a:xfrm>
            <a:off x="3423750" y="1742775"/>
            <a:ext cx="2296500" cy="527700"/>
          </a:xfrm>
          <a:prstGeom prst="rect">
            <a:avLst/>
          </a:prstGeom>
        </p:spPr>
        <p:txBody>
          <a:bodyPr spcFirstLastPara="1" wrap="square" lIns="91425" tIns="91425" rIns="91425" bIns="91425" anchor="ctr" anchorCtr="0">
            <a:noAutofit/>
          </a:bodyPr>
          <a:lstStyle>
            <a:lvl1pPr lvl="0" rtl="0">
              <a:spcBef>
                <a:spcPts val="0"/>
              </a:spcBef>
              <a:spcAft>
                <a:spcPts val="0"/>
              </a:spcAft>
              <a:buSzPts val="2500"/>
              <a:buNone/>
              <a:defRPr sz="2200">
                <a:solidFill>
                  <a:schemeClr val="dk2"/>
                </a:solidFill>
              </a:defRPr>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530" name="Google Shape;530;p13"/>
          <p:cNvSpPr txBox="1">
            <a:spLocks noGrp="1"/>
          </p:cNvSpPr>
          <p:nvPr>
            <p:ph type="title" idx="4" hasCustomPrompt="1"/>
          </p:nvPr>
        </p:nvSpPr>
        <p:spPr>
          <a:xfrm>
            <a:off x="4125000" y="1237600"/>
            <a:ext cx="894000" cy="358800"/>
          </a:xfrm>
          <a:prstGeom prst="rect">
            <a:avLst/>
          </a:prstGeom>
        </p:spPr>
        <p:txBody>
          <a:bodyPr spcFirstLastPara="1" wrap="square" lIns="91425" tIns="91425" rIns="91425" bIns="91425" anchor="ctr" anchorCtr="0">
            <a:noAutofit/>
          </a:bodyPr>
          <a:lstStyle>
            <a:lvl1pPr lvl="0" rtl="0">
              <a:spcBef>
                <a:spcPts val="0"/>
              </a:spcBef>
              <a:spcAft>
                <a:spcPts val="0"/>
              </a:spcAft>
              <a:buSzPts val="3000"/>
              <a:buNone/>
              <a:defRPr sz="3000"/>
            </a:lvl1pPr>
            <a:lvl2pPr lvl="1" algn="ctr" rtl="0">
              <a:spcBef>
                <a:spcPts val="0"/>
              </a:spcBef>
              <a:spcAft>
                <a:spcPts val="0"/>
              </a:spcAft>
              <a:buSzPts val="3000"/>
              <a:buNone/>
              <a:defRPr sz="3000"/>
            </a:lvl2pPr>
            <a:lvl3pPr lvl="2" algn="ctr" rtl="0">
              <a:spcBef>
                <a:spcPts val="0"/>
              </a:spcBef>
              <a:spcAft>
                <a:spcPts val="0"/>
              </a:spcAft>
              <a:buSzPts val="3000"/>
              <a:buNone/>
              <a:defRPr sz="3000"/>
            </a:lvl3pPr>
            <a:lvl4pPr lvl="3" algn="ctr" rtl="0">
              <a:spcBef>
                <a:spcPts val="0"/>
              </a:spcBef>
              <a:spcAft>
                <a:spcPts val="0"/>
              </a:spcAft>
              <a:buSzPts val="3000"/>
              <a:buNone/>
              <a:defRPr sz="3000"/>
            </a:lvl4pPr>
            <a:lvl5pPr lvl="4" algn="ctr" rtl="0">
              <a:spcBef>
                <a:spcPts val="0"/>
              </a:spcBef>
              <a:spcAft>
                <a:spcPts val="0"/>
              </a:spcAft>
              <a:buSzPts val="3000"/>
              <a:buNone/>
              <a:defRPr sz="3000"/>
            </a:lvl5pPr>
            <a:lvl6pPr lvl="5" algn="ctr" rtl="0">
              <a:spcBef>
                <a:spcPts val="0"/>
              </a:spcBef>
              <a:spcAft>
                <a:spcPts val="0"/>
              </a:spcAft>
              <a:buSzPts val="3000"/>
              <a:buNone/>
              <a:defRPr sz="3000"/>
            </a:lvl6pPr>
            <a:lvl7pPr lvl="6" algn="ctr" rtl="0">
              <a:spcBef>
                <a:spcPts val="0"/>
              </a:spcBef>
              <a:spcAft>
                <a:spcPts val="0"/>
              </a:spcAft>
              <a:buSzPts val="3000"/>
              <a:buNone/>
              <a:defRPr sz="3000"/>
            </a:lvl7pPr>
            <a:lvl8pPr lvl="7" algn="ctr" rtl="0">
              <a:spcBef>
                <a:spcPts val="0"/>
              </a:spcBef>
              <a:spcAft>
                <a:spcPts val="0"/>
              </a:spcAft>
              <a:buSzPts val="3000"/>
              <a:buNone/>
              <a:defRPr sz="3000"/>
            </a:lvl8pPr>
            <a:lvl9pPr lvl="8" algn="ctr" rtl="0">
              <a:spcBef>
                <a:spcPts val="0"/>
              </a:spcBef>
              <a:spcAft>
                <a:spcPts val="0"/>
              </a:spcAft>
              <a:buSzPts val="3000"/>
              <a:buNone/>
              <a:defRPr sz="3000"/>
            </a:lvl9pPr>
          </a:lstStyle>
          <a:p>
            <a:r>
              <a:t>xx%</a:t>
            </a:r>
          </a:p>
        </p:txBody>
      </p:sp>
      <p:sp>
        <p:nvSpPr>
          <p:cNvPr id="531" name="Google Shape;531;p13"/>
          <p:cNvSpPr txBox="1">
            <a:spLocks noGrp="1"/>
          </p:cNvSpPr>
          <p:nvPr>
            <p:ph type="subTitle" idx="5"/>
          </p:nvPr>
        </p:nvSpPr>
        <p:spPr>
          <a:xfrm>
            <a:off x="3423750" y="2270475"/>
            <a:ext cx="2296500" cy="4554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600"/>
              <a:buNone/>
              <a:defRPr/>
            </a:lvl1pPr>
            <a:lvl2pPr lvl="1" algn="ctr" rtl="0">
              <a:lnSpc>
                <a:spcPct val="100000"/>
              </a:lnSpc>
              <a:spcBef>
                <a:spcPts val="0"/>
              </a:spcBef>
              <a:spcAft>
                <a:spcPts val="0"/>
              </a:spcAft>
              <a:buSzPts val="1600"/>
              <a:buNone/>
              <a:defRPr sz="1600"/>
            </a:lvl2pPr>
            <a:lvl3pPr lvl="2" algn="ctr" rtl="0">
              <a:lnSpc>
                <a:spcPct val="100000"/>
              </a:lnSpc>
              <a:spcBef>
                <a:spcPts val="0"/>
              </a:spcBef>
              <a:spcAft>
                <a:spcPts val="0"/>
              </a:spcAft>
              <a:buSzPts val="1600"/>
              <a:buNone/>
              <a:defRPr sz="1600"/>
            </a:lvl3pPr>
            <a:lvl4pPr lvl="3" algn="ctr" rtl="0">
              <a:lnSpc>
                <a:spcPct val="100000"/>
              </a:lnSpc>
              <a:spcBef>
                <a:spcPts val="0"/>
              </a:spcBef>
              <a:spcAft>
                <a:spcPts val="0"/>
              </a:spcAft>
              <a:buSzPts val="1600"/>
              <a:buNone/>
              <a:defRPr sz="1600"/>
            </a:lvl4pPr>
            <a:lvl5pPr lvl="4" algn="ctr" rtl="0">
              <a:lnSpc>
                <a:spcPct val="100000"/>
              </a:lnSpc>
              <a:spcBef>
                <a:spcPts val="0"/>
              </a:spcBef>
              <a:spcAft>
                <a:spcPts val="0"/>
              </a:spcAft>
              <a:buSzPts val="1600"/>
              <a:buNone/>
              <a:defRPr sz="1600"/>
            </a:lvl5pPr>
            <a:lvl6pPr lvl="5" algn="ctr" rtl="0">
              <a:lnSpc>
                <a:spcPct val="100000"/>
              </a:lnSpc>
              <a:spcBef>
                <a:spcPts val="0"/>
              </a:spcBef>
              <a:spcAft>
                <a:spcPts val="0"/>
              </a:spcAft>
              <a:buSzPts val="1600"/>
              <a:buNone/>
              <a:defRPr sz="1600"/>
            </a:lvl6pPr>
            <a:lvl7pPr lvl="6" algn="ctr" rtl="0">
              <a:lnSpc>
                <a:spcPct val="100000"/>
              </a:lnSpc>
              <a:spcBef>
                <a:spcPts val="0"/>
              </a:spcBef>
              <a:spcAft>
                <a:spcPts val="0"/>
              </a:spcAft>
              <a:buSzPts val="1600"/>
              <a:buNone/>
              <a:defRPr sz="1600"/>
            </a:lvl7pPr>
            <a:lvl8pPr lvl="7" algn="ctr" rtl="0">
              <a:lnSpc>
                <a:spcPct val="100000"/>
              </a:lnSpc>
              <a:spcBef>
                <a:spcPts val="0"/>
              </a:spcBef>
              <a:spcAft>
                <a:spcPts val="0"/>
              </a:spcAft>
              <a:buSzPts val="1600"/>
              <a:buNone/>
              <a:defRPr sz="1600"/>
            </a:lvl8pPr>
            <a:lvl9pPr lvl="8" algn="ctr" rtl="0">
              <a:lnSpc>
                <a:spcPct val="100000"/>
              </a:lnSpc>
              <a:spcBef>
                <a:spcPts val="0"/>
              </a:spcBef>
              <a:spcAft>
                <a:spcPts val="0"/>
              </a:spcAft>
              <a:buSzPts val="1600"/>
              <a:buNone/>
              <a:defRPr sz="1600"/>
            </a:lvl9pPr>
          </a:lstStyle>
          <a:p>
            <a:endParaRPr/>
          </a:p>
        </p:txBody>
      </p:sp>
      <p:sp>
        <p:nvSpPr>
          <p:cNvPr id="532" name="Google Shape;532;p13"/>
          <p:cNvSpPr txBox="1">
            <a:spLocks noGrp="1"/>
          </p:cNvSpPr>
          <p:nvPr>
            <p:ph type="title" idx="6"/>
          </p:nvPr>
        </p:nvSpPr>
        <p:spPr>
          <a:xfrm>
            <a:off x="6127500" y="1742775"/>
            <a:ext cx="2296500" cy="527700"/>
          </a:xfrm>
          <a:prstGeom prst="rect">
            <a:avLst/>
          </a:prstGeom>
        </p:spPr>
        <p:txBody>
          <a:bodyPr spcFirstLastPara="1" wrap="square" lIns="91425" tIns="91425" rIns="91425" bIns="91425" anchor="ctr" anchorCtr="0">
            <a:noAutofit/>
          </a:bodyPr>
          <a:lstStyle>
            <a:lvl1pPr lvl="0" rtl="0">
              <a:spcBef>
                <a:spcPts val="0"/>
              </a:spcBef>
              <a:spcAft>
                <a:spcPts val="0"/>
              </a:spcAft>
              <a:buSzPts val="2500"/>
              <a:buNone/>
              <a:defRPr sz="2200">
                <a:solidFill>
                  <a:schemeClr val="dk2"/>
                </a:solidFill>
              </a:defRPr>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533" name="Google Shape;533;p13"/>
          <p:cNvSpPr txBox="1">
            <a:spLocks noGrp="1"/>
          </p:cNvSpPr>
          <p:nvPr>
            <p:ph type="title" idx="7" hasCustomPrompt="1"/>
          </p:nvPr>
        </p:nvSpPr>
        <p:spPr>
          <a:xfrm>
            <a:off x="6828750" y="1237600"/>
            <a:ext cx="894000" cy="358800"/>
          </a:xfrm>
          <a:prstGeom prst="rect">
            <a:avLst/>
          </a:prstGeom>
        </p:spPr>
        <p:txBody>
          <a:bodyPr spcFirstLastPara="1" wrap="square" lIns="91425" tIns="91425" rIns="91425" bIns="91425" anchor="ctr" anchorCtr="0">
            <a:noAutofit/>
          </a:bodyPr>
          <a:lstStyle>
            <a:lvl1pPr lvl="0" rtl="0">
              <a:spcBef>
                <a:spcPts val="0"/>
              </a:spcBef>
              <a:spcAft>
                <a:spcPts val="0"/>
              </a:spcAft>
              <a:buSzPts val="3000"/>
              <a:buNone/>
              <a:defRPr sz="3000"/>
            </a:lvl1pPr>
            <a:lvl2pPr lvl="1" algn="ctr" rtl="0">
              <a:spcBef>
                <a:spcPts val="0"/>
              </a:spcBef>
              <a:spcAft>
                <a:spcPts val="0"/>
              </a:spcAft>
              <a:buSzPts val="3000"/>
              <a:buNone/>
              <a:defRPr sz="3000"/>
            </a:lvl2pPr>
            <a:lvl3pPr lvl="2" algn="ctr" rtl="0">
              <a:spcBef>
                <a:spcPts val="0"/>
              </a:spcBef>
              <a:spcAft>
                <a:spcPts val="0"/>
              </a:spcAft>
              <a:buSzPts val="3000"/>
              <a:buNone/>
              <a:defRPr sz="3000"/>
            </a:lvl3pPr>
            <a:lvl4pPr lvl="3" algn="ctr" rtl="0">
              <a:spcBef>
                <a:spcPts val="0"/>
              </a:spcBef>
              <a:spcAft>
                <a:spcPts val="0"/>
              </a:spcAft>
              <a:buSzPts val="3000"/>
              <a:buNone/>
              <a:defRPr sz="3000"/>
            </a:lvl4pPr>
            <a:lvl5pPr lvl="4" algn="ctr" rtl="0">
              <a:spcBef>
                <a:spcPts val="0"/>
              </a:spcBef>
              <a:spcAft>
                <a:spcPts val="0"/>
              </a:spcAft>
              <a:buSzPts val="3000"/>
              <a:buNone/>
              <a:defRPr sz="3000"/>
            </a:lvl5pPr>
            <a:lvl6pPr lvl="5" algn="ctr" rtl="0">
              <a:spcBef>
                <a:spcPts val="0"/>
              </a:spcBef>
              <a:spcAft>
                <a:spcPts val="0"/>
              </a:spcAft>
              <a:buSzPts val="3000"/>
              <a:buNone/>
              <a:defRPr sz="3000"/>
            </a:lvl6pPr>
            <a:lvl7pPr lvl="6" algn="ctr" rtl="0">
              <a:spcBef>
                <a:spcPts val="0"/>
              </a:spcBef>
              <a:spcAft>
                <a:spcPts val="0"/>
              </a:spcAft>
              <a:buSzPts val="3000"/>
              <a:buNone/>
              <a:defRPr sz="3000"/>
            </a:lvl7pPr>
            <a:lvl8pPr lvl="7" algn="ctr" rtl="0">
              <a:spcBef>
                <a:spcPts val="0"/>
              </a:spcBef>
              <a:spcAft>
                <a:spcPts val="0"/>
              </a:spcAft>
              <a:buSzPts val="3000"/>
              <a:buNone/>
              <a:defRPr sz="3000"/>
            </a:lvl8pPr>
            <a:lvl9pPr lvl="8" algn="ctr" rtl="0">
              <a:spcBef>
                <a:spcPts val="0"/>
              </a:spcBef>
              <a:spcAft>
                <a:spcPts val="0"/>
              </a:spcAft>
              <a:buSzPts val="3000"/>
              <a:buNone/>
              <a:defRPr sz="3000"/>
            </a:lvl9pPr>
          </a:lstStyle>
          <a:p>
            <a:r>
              <a:t>xx%</a:t>
            </a:r>
          </a:p>
        </p:txBody>
      </p:sp>
      <p:sp>
        <p:nvSpPr>
          <p:cNvPr id="534" name="Google Shape;534;p13"/>
          <p:cNvSpPr txBox="1">
            <a:spLocks noGrp="1"/>
          </p:cNvSpPr>
          <p:nvPr>
            <p:ph type="subTitle" idx="8"/>
          </p:nvPr>
        </p:nvSpPr>
        <p:spPr>
          <a:xfrm>
            <a:off x="6127500" y="2270475"/>
            <a:ext cx="2296500" cy="4554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600"/>
              <a:buNone/>
              <a:defRPr/>
            </a:lvl1pPr>
            <a:lvl2pPr lvl="1" algn="ctr" rtl="0">
              <a:lnSpc>
                <a:spcPct val="100000"/>
              </a:lnSpc>
              <a:spcBef>
                <a:spcPts val="0"/>
              </a:spcBef>
              <a:spcAft>
                <a:spcPts val="0"/>
              </a:spcAft>
              <a:buSzPts val="1600"/>
              <a:buNone/>
              <a:defRPr sz="1600"/>
            </a:lvl2pPr>
            <a:lvl3pPr lvl="2" algn="ctr" rtl="0">
              <a:lnSpc>
                <a:spcPct val="100000"/>
              </a:lnSpc>
              <a:spcBef>
                <a:spcPts val="0"/>
              </a:spcBef>
              <a:spcAft>
                <a:spcPts val="0"/>
              </a:spcAft>
              <a:buSzPts val="1600"/>
              <a:buNone/>
              <a:defRPr sz="1600"/>
            </a:lvl3pPr>
            <a:lvl4pPr lvl="3" algn="ctr" rtl="0">
              <a:lnSpc>
                <a:spcPct val="100000"/>
              </a:lnSpc>
              <a:spcBef>
                <a:spcPts val="0"/>
              </a:spcBef>
              <a:spcAft>
                <a:spcPts val="0"/>
              </a:spcAft>
              <a:buSzPts val="1600"/>
              <a:buNone/>
              <a:defRPr sz="1600"/>
            </a:lvl4pPr>
            <a:lvl5pPr lvl="4" algn="ctr" rtl="0">
              <a:lnSpc>
                <a:spcPct val="100000"/>
              </a:lnSpc>
              <a:spcBef>
                <a:spcPts val="0"/>
              </a:spcBef>
              <a:spcAft>
                <a:spcPts val="0"/>
              </a:spcAft>
              <a:buSzPts val="1600"/>
              <a:buNone/>
              <a:defRPr sz="1600"/>
            </a:lvl5pPr>
            <a:lvl6pPr lvl="5" algn="ctr" rtl="0">
              <a:lnSpc>
                <a:spcPct val="100000"/>
              </a:lnSpc>
              <a:spcBef>
                <a:spcPts val="0"/>
              </a:spcBef>
              <a:spcAft>
                <a:spcPts val="0"/>
              </a:spcAft>
              <a:buSzPts val="1600"/>
              <a:buNone/>
              <a:defRPr sz="1600"/>
            </a:lvl6pPr>
            <a:lvl7pPr lvl="6" algn="ctr" rtl="0">
              <a:lnSpc>
                <a:spcPct val="100000"/>
              </a:lnSpc>
              <a:spcBef>
                <a:spcPts val="0"/>
              </a:spcBef>
              <a:spcAft>
                <a:spcPts val="0"/>
              </a:spcAft>
              <a:buSzPts val="1600"/>
              <a:buNone/>
              <a:defRPr sz="1600"/>
            </a:lvl7pPr>
            <a:lvl8pPr lvl="7" algn="ctr" rtl="0">
              <a:lnSpc>
                <a:spcPct val="100000"/>
              </a:lnSpc>
              <a:spcBef>
                <a:spcPts val="0"/>
              </a:spcBef>
              <a:spcAft>
                <a:spcPts val="0"/>
              </a:spcAft>
              <a:buSzPts val="1600"/>
              <a:buNone/>
              <a:defRPr sz="1600"/>
            </a:lvl8pPr>
            <a:lvl9pPr lvl="8" algn="ctr" rtl="0">
              <a:lnSpc>
                <a:spcPct val="100000"/>
              </a:lnSpc>
              <a:spcBef>
                <a:spcPts val="0"/>
              </a:spcBef>
              <a:spcAft>
                <a:spcPts val="0"/>
              </a:spcAft>
              <a:buSzPts val="1600"/>
              <a:buNone/>
              <a:defRPr sz="1600"/>
            </a:lvl9pPr>
          </a:lstStyle>
          <a:p>
            <a:endParaRPr/>
          </a:p>
        </p:txBody>
      </p:sp>
      <p:sp>
        <p:nvSpPr>
          <p:cNvPr id="535" name="Google Shape;535;p13"/>
          <p:cNvSpPr txBox="1">
            <a:spLocks noGrp="1"/>
          </p:cNvSpPr>
          <p:nvPr>
            <p:ph type="title" idx="9"/>
          </p:nvPr>
        </p:nvSpPr>
        <p:spPr>
          <a:xfrm>
            <a:off x="720000" y="3620975"/>
            <a:ext cx="2296500" cy="527700"/>
          </a:xfrm>
          <a:prstGeom prst="rect">
            <a:avLst/>
          </a:prstGeom>
        </p:spPr>
        <p:txBody>
          <a:bodyPr spcFirstLastPara="1" wrap="square" lIns="91425" tIns="91425" rIns="91425" bIns="91425" anchor="ctr" anchorCtr="0">
            <a:noAutofit/>
          </a:bodyPr>
          <a:lstStyle>
            <a:lvl1pPr lvl="0" rtl="0">
              <a:spcBef>
                <a:spcPts val="0"/>
              </a:spcBef>
              <a:spcAft>
                <a:spcPts val="0"/>
              </a:spcAft>
              <a:buSzPts val="2500"/>
              <a:buNone/>
              <a:defRPr sz="2200">
                <a:solidFill>
                  <a:schemeClr val="dk2"/>
                </a:solidFill>
              </a:defRPr>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536" name="Google Shape;536;p13"/>
          <p:cNvSpPr txBox="1">
            <a:spLocks noGrp="1"/>
          </p:cNvSpPr>
          <p:nvPr>
            <p:ph type="title" idx="13" hasCustomPrompt="1"/>
          </p:nvPr>
        </p:nvSpPr>
        <p:spPr>
          <a:xfrm>
            <a:off x="1421250" y="3116025"/>
            <a:ext cx="894000" cy="358800"/>
          </a:xfrm>
          <a:prstGeom prst="rect">
            <a:avLst/>
          </a:prstGeom>
        </p:spPr>
        <p:txBody>
          <a:bodyPr spcFirstLastPara="1" wrap="square" lIns="91425" tIns="91425" rIns="91425" bIns="91425" anchor="ctr" anchorCtr="0">
            <a:noAutofit/>
          </a:bodyPr>
          <a:lstStyle>
            <a:lvl1pPr lvl="0" rtl="0">
              <a:spcBef>
                <a:spcPts val="0"/>
              </a:spcBef>
              <a:spcAft>
                <a:spcPts val="0"/>
              </a:spcAft>
              <a:buSzPts val="2500"/>
              <a:buNone/>
              <a:defRPr sz="3000"/>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r>
              <a:t>xx%</a:t>
            </a:r>
          </a:p>
        </p:txBody>
      </p:sp>
      <p:sp>
        <p:nvSpPr>
          <p:cNvPr id="537" name="Google Shape;537;p13"/>
          <p:cNvSpPr txBox="1">
            <a:spLocks noGrp="1"/>
          </p:cNvSpPr>
          <p:nvPr>
            <p:ph type="subTitle" idx="14"/>
          </p:nvPr>
        </p:nvSpPr>
        <p:spPr>
          <a:xfrm>
            <a:off x="720000" y="4148700"/>
            <a:ext cx="2296500" cy="4554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600"/>
              <a:buNone/>
              <a:defRPr/>
            </a:lvl1pPr>
            <a:lvl2pPr lvl="1" algn="ctr" rtl="0">
              <a:lnSpc>
                <a:spcPct val="100000"/>
              </a:lnSpc>
              <a:spcBef>
                <a:spcPts val="0"/>
              </a:spcBef>
              <a:spcAft>
                <a:spcPts val="0"/>
              </a:spcAft>
              <a:buSzPts val="1600"/>
              <a:buNone/>
              <a:defRPr sz="1600"/>
            </a:lvl2pPr>
            <a:lvl3pPr lvl="2" algn="ctr" rtl="0">
              <a:lnSpc>
                <a:spcPct val="100000"/>
              </a:lnSpc>
              <a:spcBef>
                <a:spcPts val="0"/>
              </a:spcBef>
              <a:spcAft>
                <a:spcPts val="0"/>
              </a:spcAft>
              <a:buSzPts val="1600"/>
              <a:buNone/>
              <a:defRPr sz="1600"/>
            </a:lvl3pPr>
            <a:lvl4pPr lvl="3" algn="ctr" rtl="0">
              <a:lnSpc>
                <a:spcPct val="100000"/>
              </a:lnSpc>
              <a:spcBef>
                <a:spcPts val="0"/>
              </a:spcBef>
              <a:spcAft>
                <a:spcPts val="0"/>
              </a:spcAft>
              <a:buSzPts val="1600"/>
              <a:buNone/>
              <a:defRPr sz="1600"/>
            </a:lvl4pPr>
            <a:lvl5pPr lvl="4" algn="ctr" rtl="0">
              <a:lnSpc>
                <a:spcPct val="100000"/>
              </a:lnSpc>
              <a:spcBef>
                <a:spcPts val="0"/>
              </a:spcBef>
              <a:spcAft>
                <a:spcPts val="0"/>
              </a:spcAft>
              <a:buSzPts val="1600"/>
              <a:buNone/>
              <a:defRPr sz="1600"/>
            </a:lvl5pPr>
            <a:lvl6pPr lvl="5" algn="ctr" rtl="0">
              <a:lnSpc>
                <a:spcPct val="100000"/>
              </a:lnSpc>
              <a:spcBef>
                <a:spcPts val="0"/>
              </a:spcBef>
              <a:spcAft>
                <a:spcPts val="0"/>
              </a:spcAft>
              <a:buSzPts val="1600"/>
              <a:buNone/>
              <a:defRPr sz="1600"/>
            </a:lvl6pPr>
            <a:lvl7pPr lvl="6" algn="ctr" rtl="0">
              <a:lnSpc>
                <a:spcPct val="100000"/>
              </a:lnSpc>
              <a:spcBef>
                <a:spcPts val="0"/>
              </a:spcBef>
              <a:spcAft>
                <a:spcPts val="0"/>
              </a:spcAft>
              <a:buSzPts val="1600"/>
              <a:buNone/>
              <a:defRPr sz="1600"/>
            </a:lvl7pPr>
            <a:lvl8pPr lvl="7" algn="ctr" rtl="0">
              <a:lnSpc>
                <a:spcPct val="100000"/>
              </a:lnSpc>
              <a:spcBef>
                <a:spcPts val="0"/>
              </a:spcBef>
              <a:spcAft>
                <a:spcPts val="0"/>
              </a:spcAft>
              <a:buSzPts val="1600"/>
              <a:buNone/>
              <a:defRPr sz="1600"/>
            </a:lvl8pPr>
            <a:lvl9pPr lvl="8" algn="ctr" rtl="0">
              <a:lnSpc>
                <a:spcPct val="100000"/>
              </a:lnSpc>
              <a:spcBef>
                <a:spcPts val="0"/>
              </a:spcBef>
              <a:spcAft>
                <a:spcPts val="0"/>
              </a:spcAft>
              <a:buSzPts val="1600"/>
              <a:buNone/>
              <a:defRPr sz="1600"/>
            </a:lvl9pPr>
          </a:lstStyle>
          <a:p>
            <a:endParaRPr/>
          </a:p>
        </p:txBody>
      </p:sp>
      <p:sp>
        <p:nvSpPr>
          <p:cNvPr id="538" name="Google Shape;538;p13"/>
          <p:cNvSpPr txBox="1">
            <a:spLocks noGrp="1"/>
          </p:cNvSpPr>
          <p:nvPr>
            <p:ph type="title" idx="15"/>
          </p:nvPr>
        </p:nvSpPr>
        <p:spPr>
          <a:xfrm>
            <a:off x="3423750" y="3620975"/>
            <a:ext cx="2296500" cy="527700"/>
          </a:xfrm>
          <a:prstGeom prst="rect">
            <a:avLst/>
          </a:prstGeom>
        </p:spPr>
        <p:txBody>
          <a:bodyPr spcFirstLastPara="1" wrap="square" lIns="91425" tIns="91425" rIns="91425" bIns="91425" anchor="ctr" anchorCtr="0">
            <a:noAutofit/>
          </a:bodyPr>
          <a:lstStyle>
            <a:lvl1pPr lvl="0" rtl="0">
              <a:spcBef>
                <a:spcPts val="0"/>
              </a:spcBef>
              <a:spcAft>
                <a:spcPts val="0"/>
              </a:spcAft>
              <a:buSzPts val="2500"/>
              <a:buNone/>
              <a:defRPr sz="2200">
                <a:solidFill>
                  <a:schemeClr val="dk2"/>
                </a:solidFill>
              </a:defRPr>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539" name="Google Shape;539;p13"/>
          <p:cNvSpPr txBox="1">
            <a:spLocks noGrp="1"/>
          </p:cNvSpPr>
          <p:nvPr>
            <p:ph type="title" idx="16" hasCustomPrompt="1"/>
          </p:nvPr>
        </p:nvSpPr>
        <p:spPr>
          <a:xfrm>
            <a:off x="4125000" y="3116025"/>
            <a:ext cx="894000" cy="358800"/>
          </a:xfrm>
          <a:prstGeom prst="rect">
            <a:avLst/>
          </a:prstGeom>
        </p:spPr>
        <p:txBody>
          <a:bodyPr spcFirstLastPara="1" wrap="square" lIns="91425" tIns="91425" rIns="91425" bIns="91425" anchor="ctr" anchorCtr="0">
            <a:noAutofit/>
          </a:bodyPr>
          <a:lstStyle>
            <a:lvl1pPr lvl="0" rtl="0">
              <a:spcBef>
                <a:spcPts val="0"/>
              </a:spcBef>
              <a:spcAft>
                <a:spcPts val="0"/>
              </a:spcAft>
              <a:buSzPts val="2500"/>
              <a:buNone/>
              <a:defRPr sz="3000"/>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r>
              <a:t>xx%</a:t>
            </a:r>
          </a:p>
        </p:txBody>
      </p:sp>
      <p:sp>
        <p:nvSpPr>
          <p:cNvPr id="540" name="Google Shape;540;p13"/>
          <p:cNvSpPr txBox="1">
            <a:spLocks noGrp="1"/>
          </p:cNvSpPr>
          <p:nvPr>
            <p:ph type="subTitle" idx="17"/>
          </p:nvPr>
        </p:nvSpPr>
        <p:spPr>
          <a:xfrm>
            <a:off x="3423750" y="4148700"/>
            <a:ext cx="2296500" cy="4554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600"/>
              <a:buNone/>
              <a:defRPr/>
            </a:lvl1pPr>
            <a:lvl2pPr lvl="1" algn="ctr" rtl="0">
              <a:lnSpc>
                <a:spcPct val="100000"/>
              </a:lnSpc>
              <a:spcBef>
                <a:spcPts val="0"/>
              </a:spcBef>
              <a:spcAft>
                <a:spcPts val="0"/>
              </a:spcAft>
              <a:buSzPts val="1600"/>
              <a:buNone/>
              <a:defRPr sz="1600"/>
            </a:lvl2pPr>
            <a:lvl3pPr lvl="2" algn="ctr" rtl="0">
              <a:lnSpc>
                <a:spcPct val="100000"/>
              </a:lnSpc>
              <a:spcBef>
                <a:spcPts val="0"/>
              </a:spcBef>
              <a:spcAft>
                <a:spcPts val="0"/>
              </a:spcAft>
              <a:buSzPts val="1600"/>
              <a:buNone/>
              <a:defRPr sz="1600"/>
            </a:lvl3pPr>
            <a:lvl4pPr lvl="3" algn="ctr" rtl="0">
              <a:lnSpc>
                <a:spcPct val="100000"/>
              </a:lnSpc>
              <a:spcBef>
                <a:spcPts val="0"/>
              </a:spcBef>
              <a:spcAft>
                <a:spcPts val="0"/>
              </a:spcAft>
              <a:buSzPts val="1600"/>
              <a:buNone/>
              <a:defRPr sz="1600"/>
            </a:lvl4pPr>
            <a:lvl5pPr lvl="4" algn="ctr" rtl="0">
              <a:lnSpc>
                <a:spcPct val="100000"/>
              </a:lnSpc>
              <a:spcBef>
                <a:spcPts val="0"/>
              </a:spcBef>
              <a:spcAft>
                <a:spcPts val="0"/>
              </a:spcAft>
              <a:buSzPts val="1600"/>
              <a:buNone/>
              <a:defRPr sz="1600"/>
            </a:lvl5pPr>
            <a:lvl6pPr lvl="5" algn="ctr" rtl="0">
              <a:lnSpc>
                <a:spcPct val="100000"/>
              </a:lnSpc>
              <a:spcBef>
                <a:spcPts val="0"/>
              </a:spcBef>
              <a:spcAft>
                <a:spcPts val="0"/>
              </a:spcAft>
              <a:buSzPts val="1600"/>
              <a:buNone/>
              <a:defRPr sz="1600"/>
            </a:lvl6pPr>
            <a:lvl7pPr lvl="6" algn="ctr" rtl="0">
              <a:lnSpc>
                <a:spcPct val="100000"/>
              </a:lnSpc>
              <a:spcBef>
                <a:spcPts val="0"/>
              </a:spcBef>
              <a:spcAft>
                <a:spcPts val="0"/>
              </a:spcAft>
              <a:buSzPts val="1600"/>
              <a:buNone/>
              <a:defRPr sz="1600"/>
            </a:lvl7pPr>
            <a:lvl8pPr lvl="7" algn="ctr" rtl="0">
              <a:lnSpc>
                <a:spcPct val="100000"/>
              </a:lnSpc>
              <a:spcBef>
                <a:spcPts val="0"/>
              </a:spcBef>
              <a:spcAft>
                <a:spcPts val="0"/>
              </a:spcAft>
              <a:buSzPts val="1600"/>
              <a:buNone/>
              <a:defRPr sz="1600"/>
            </a:lvl8pPr>
            <a:lvl9pPr lvl="8" algn="ctr" rtl="0">
              <a:lnSpc>
                <a:spcPct val="100000"/>
              </a:lnSpc>
              <a:spcBef>
                <a:spcPts val="0"/>
              </a:spcBef>
              <a:spcAft>
                <a:spcPts val="0"/>
              </a:spcAft>
              <a:buSzPts val="1600"/>
              <a:buNone/>
              <a:defRPr sz="1600"/>
            </a:lvl9pPr>
          </a:lstStyle>
          <a:p>
            <a:endParaRPr/>
          </a:p>
        </p:txBody>
      </p:sp>
      <p:sp>
        <p:nvSpPr>
          <p:cNvPr id="541" name="Google Shape;541;p13"/>
          <p:cNvSpPr txBox="1">
            <a:spLocks noGrp="1"/>
          </p:cNvSpPr>
          <p:nvPr>
            <p:ph type="title" idx="18"/>
          </p:nvPr>
        </p:nvSpPr>
        <p:spPr>
          <a:xfrm>
            <a:off x="720000" y="445025"/>
            <a:ext cx="7704000" cy="572700"/>
          </a:xfrm>
          <a:prstGeom prst="rect">
            <a:avLst/>
          </a:prstGeom>
        </p:spPr>
        <p:txBody>
          <a:bodyPr spcFirstLastPara="1" wrap="square" lIns="91425" tIns="91425" rIns="91425" bIns="91425" anchor="ctr" anchorCtr="0">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pic>
        <p:nvPicPr>
          <p:cNvPr id="61" name="Imagen 60"/>
          <p:cNvPicPr>
            <a:picLocks noChangeAspect="1"/>
          </p:cNvPicPr>
          <p:nvPr userDrawn="1"/>
        </p:nvPicPr>
        <p:blipFill>
          <a:blip r:embed="rId2"/>
          <a:stretch>
            <a:fillRect/>
          </a:stretch>
        </p:blipFill>
        <p:spPr>
          <a:xfrm>
            <a:off x="-57376" y="-92575"/>
            <a:ext cx="9258751" cy="584940"/>
          </a:xfrm>
          <a:prstGeom prst="rect">
            <a:avLst/>
          </a:prstGeom>
        </p:spPr>
      </p:pic>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and text">
  <p:cSld name="CUSTOM_1">
    <p:spTree>
      <p:nvGrpSpPr>
        <p:cNvPr id="1" name="Shape 542"/>
        <p:cNvGrpSpPr/>
        <p:nvPr/>
      </p:nvGrpSpPr>
      <p:grpSpPr>
        <a:xfrm>
          <a:off x="0" y="0"/>
          <a:ext cx="0" cy="0"/>
          <a:chOff x="0" y="0"/>
          <a:chExt cx="0" cy="0"/>
        </a:xfrm>
      </p:grpSpPr>
      <p:sp>
        <p:nvSpPr>
          <p:cNvPr id="543" name="Google Shape;543;p14"/>
          <p:cNvSpPr txBox="1">
            <a:spLocks noGrp="1"/>
          </p:cNvSpPr>
          <p:nvPr>
            <p:ph type="title"/>
          </p:nvPr>
        </p:nvSpPr>
        <p:spPr>
          <a:xfrm>
            <a:off x="4810800" y="1263150"/>
            <a:ext cx="3620100" cy="1382700"/>
          </a:xfrm>
          <a:prstGeom prst="rect">
            <a:avLst/>
          </a:prstGeom>
        </p:spPr>
        <p:txBody>
          <a:bodyPr spcFirstLastPara="1" wrap="square" lIns="91425" tIns="91425" rIns="91425" bIns="91425" anchor="ctr" anchorCtr="0">
            <a:noAutofit/>
          </a:bodyPr>
          <a:lstStyle>
            <a:lvl1pPr lvl="0" algn="r" rtl="0">
              <a:spcBef>
                <a:spcPts val="0"/>
              </a:spcBef>
              <a:spcAft>
                <a:spcPts val="0"/>
              </a:spcAft>
              <a:buSzPts val="3500"/>
              <a:buNone/>
              <a:defRPr sz="4400"/>
            </a:lvl1pPr>
            <a:lvl2pPr lvl="1" algn="ctr" rtl="0">
              <a:spcBef>
                <a:spcPts val="0"/>
              </a:spcBef>
              <a:spcAft>
                <a:spcPts val="0"/>
              </a:spcAft>
              <a:buSzPts val="3500"/>
              <a:buNone/>
              <a:defRPr/>
            </a:lvl2pPr>
            <a:lvl3pPr lvl="2" algn="ctr" rtl="0">
              <a:spcBef>
                <a:spcPts val="0"/>
              </a:spcBef>
              <a:spcAft>
                <a:spcPts val="0"/>
              </a:spcAft>
              <a:buSzPts val="3500"/>
              <a:buNone/>
              <a:defRPr/>
            </a:lvl3pPr>
            <a:lvl4pPr lvl="3" algn="ctr" rtl="0">
              <a:spcBef>
                <a:spcPts val="0"/>
              </a:spcBef>
              <a:spcAft>
                <a:spcPts val="0"/>
              </a:spcAft>
              <a:buSzPts val="3500"/>
              <a:buNone/>
              <a:defRPr/>
            </a:lvl4pPr>
            <a:lvl5pPr lvl="4" algn="ctr" rtl="0">
              <a:spcBef>
                <a:spcPts val="0"/>
              </a:spcBef>
              <a:spcAft>
                <a:spcPts val="0"/>
              </a:spcAft>
              <a:buSzPts val="3500"/>
              <a:buNone/>
              <a:defRPr/>
            </a:lvl5pPr>
            <a:lvl6pPr lvl="5" algn="ctr" rtl="0">
              <a:spcBef>
                <a:spcPts val="0"/>
              </a:spcBef>
              <a:spcAft>
                <a:spcPts val="0"/>
              </a:spcAft>
              <a:buSzPts val="3500"/>
              <a:buNone/>
              <a:defRPr/>
            </a:lvl6pPr>
            <a:lvl7pPr lvl="6" algn="ctr" rtl="0">
              <a:spcBef>
                <a:spcPts val="0"/>
              </a:spcBef>
              <a:spcAft>
                <a:spcPts val="0"/>
              </a:spcAft>
              <a:buSzPts val="3500"/>
              <a:buNone/>
              <a:defRPr/>
            </a:lvl7pPr>
            <a:lvl8pPr lvl="7" algn="ctr" rtl="0">
              <a:spcBef>
                <a:spcPts val="0"/>
              </a:spcBef>
              <a:spcAft>
                <a:spcPts val="0"/>
              </a:spcAft>
              <a:buSzPts val="3500"/>
              <a:buNone/>
              <a:defRPr/>
            </a:lvl8pPr>
            <a:lvl9pPr lvl="8" algn="ctr" rtl="0">
              <a:spcBef>
                <a:spcPts val="0"/>
              </a:spcBef>
              <a:spcAft>
                <a:spcPts val="0"/>
              </a:spcAft>
              <a:buSzPts val="3500"/>
              <a:buNone/>
              <a:defRPr/>
            </a:lvl9pPr>
          </a:lstStyle>
          <a:p>
            <a:endParaRPr/>
          </a:p>
        </p:txBody>
      </p:sp>
      <p:sp>
        <p:nvSpPr>
          <p:cNvPr id="544" name="Google Shape;544;p14"/>
          <p:cNvSpPr txBox="1">
            <a:spLocks noGrp="1"/>
          </p:cNvSpPr>
          <p:nvPr>
            <p:ph type="subTitle" idx="1"/>
          </p:nvPr>
        </p:nvSpPr>
        <p:spPr>
          <a:xfrm>
            <a:off x="4810800" y="2645850"/>
            <a:ext cx="3620100" cy="1234500"/>
          </a:xfrm>
          <a:prstGeom prst="rect">
            <a:avLst/>
          </a:prstGeom>
        </p:spPr>
        <p:txBody>
          <a:bodyPr spcFirstLastPara="1" wrap="square" lIns="91425" tIns="91425" rIns="91425" bIns="91425" anchor="ctr" anchorCtr="0">
            <a:noAutofit/>
          </a:bodyPr>
          <a:lstStyle>
            <a:lvl1pPr lvl="0" algn="r" rtl="0">
              <a:lnSpc>
                <a:spcPct val="100000"/>
              </a:lnSpc>
              <a:spcBef>
                <a:spcPts val="0"/>
              </a:spcBef>
              <a:spcAft>
                <a:spcPts val="0"/>
              </a:spcAft>
              <a:buSzPts val="1400"/>
              <a:buNone/>
              <a:defRPr sz="1600"/>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pic>
        <p:nvPicPr>
          <p:cNvPr id="52" name="Imagen 51"/>
          <p:cNvPicPr>
            <a:picLocks noChangeAspect="1"/>
          </p:cNvPicPr>
          <p:nvPr userDrawn="1"/>
        </p:nvPicPr>
        <p:blipFill>
          <a:blip r:embed="rId2"/>
          <a:stretch>
            <a:fillRect/>
          </a:stretch>
        </p:blipFill>
        <p:spPr>
          <a:xfrm flipH="1">
            <a:off x="-83711" y="4464424"/>
            <a:ext cx="9303013" cy="700592"/>
          </a:xfrm>
          <a:prstGeom prst="rect">
            <a:avLst/>
          </a:prstGeom>
        </p:spPr>
      </p:pic>
      <p:pic>
        <p:nvPicPr>
          <p:cNvPr id="53" name="Imagen 52"/>
          <p:cNvPicPr>
            <a:picLocks noChangeAspect="1"/>
          </p:cNvPicPr>
          <p:nvPr userDrawn="1"/>
        </p:nvPicPr>
        <p:blipFill>
          <a:blip r:embed="rId3"/>
          <a:stretch>
            <a:fillRect/>
          </a:stretch>
        </p:blipFill>
        <p:spPr>
          <a:xfrm>
            <a:off x="-57376" y="-92575"/>
            <a:ext cx="9258751" cy="584940"/>
          </a:xfrm>
          <a:prstGeom prst="rect">
            <a:avLst/>
          </a:prstGeom>
        </p:spPr>
      </p:pic>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Quote">
  <p:cSld name="BLANK_1_1">
    <p:spTree>
      <p:nvGrpSpPr>
        <p:cNvPr id="1" name="Shape 593"/>
        <p:cNvGrpSpPr/>
        <p:nvPr/>
      </p:nvGrpSpPr>
      <p:grpSpPr>
        <a:xfrm>
          <a:off x="0" y="0"/>
          <a:ext cx="0" cy="0"/>
          <a:chOff x="0" y="0"/>
          <a:chExt cx="0" cy="0"/>
        </a:xfrm>
      </p:grpSpPr>
      <p:sp>
        <p:nvSpPr>
          <p:cNvPr id="594" name="Google Shape;594;p15"/>
          <p:cNvSpPr txBox="1">
            <a:spLocks noGrp="1"/>
          </p:cNvSpPr>
          <p:nvPr>
            <p:ph type="title"/>
          </p:nvPr>
        </p:nvSpPr>
        <p:spPr>
          <a:xfrm>
            <a:off x="713100" y="2972500"/>
            <a:ext cx="4902600" cy="407400"/>
          </a:xfrm>
          <a:prstGeom prst="rect">
            <a:avLst/>
          </a:prstGeom>
        </p:spPr>
        <p:txBody>
          <a:bodyPr spcFirstLastPara="1" wrap="square" lIns="91425" tIns="91425" rIns="91425" bIns="91425" anchor="ctr" anchorCtr="0">
            <a:noAutofit/>
          </a:bodyPr>
          <a:lstStyle>
            <a:lvl1pPr lvl="0" algn="l" rtl="0">
              <a:spcBef>
                <a:spcPts val="0"/>
              </a:spcBef>
              <a:spcAft>
                <a:spcPts val="0"/>
              </a:spcAft>
              <a:buSzPts val="2500"/>
              <a:buNone/>
              <a:defRPr sz="2200"/>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595" name="Google Shape;595;p15"/>
          <p:cNvSpPr txBox="1">
            <a:spLocks noGrp="1"/>
          </p:cNvSpPr>
          <p:nvPr>
            <p:ph type="subTitle" idx="1"/>
          </p:nvPr>
        </p:nvSpPr>
        <p:spPr>
          <a:xfrm>
            <a:off x="713100" y="1763625"/>
            <a:ext cx="4902600" cy="12090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2500"/>
              <a:buNone/>
              <a:defRPr sz="2200"/>
            </a:lvl1pPr>
            <a:lvl2pPr lvl="1" algn="ctr" rtl="0">
              <a:lnSpc>
                <a:spcPct val="100000"/>
              </a:lnSpc>
              <a:spcBef>
                <a:spcPts val="0"/>
              </a:spcBef>
              <a:spcAft>
                <a:spcPts val="0"/>
              </a:spcAft>
              <a:buSzPts val="2500"/>
              <a:buNone/>
              <a:defRPr sz="2500"/>
            </a:lvl2pPr>
            <a:lvl3pPr lvl="2" algn="ctr" rtl="0">
              <a:lnSpc>
                <a:spcPct val="100000"/>
              </a:lnSpc>
              <a:spcBef>
                <a:spcPts val="1600"/>
              </a:spcBef>
              <a:spcAft>
                <a:spcPts val="0"/>
              </a:spcAft>
              <a:buSzPts val="2500"/>
              <a:buNone/>
              <a:defRPr sz="2500"/>
            </a:lvl3pPr>
            <a:lvl4pPr lvl="3" algn="ctr" rtl="0">
              <a:lnSpc>
                <a:spcPct val="100000"/>
              </a:lnSpc>
              <a:spcBef>
                <a:spcPts val="1600"/>
              </a:spcBef>
              <a:spcAft>
                <a:spcPts val="0"/>
              </a:spcAft>
              <a:buSzPts val="2500"/>
              <a:buNone/>
              <a:defRPr sz="2500"/>
            </a:lvl4pPr>
            <a:lvl5pPr lvl="4" algn="ctr" rtl="0">
              <a:lnSpc>
                <a:spcPct val="100000"/>
              </a:lnSpc>
              <a:spcBef>
                <a:spcPts val="1600"/>
              </a:spcBef>
              <a:spcAft>
                <a:spcPts val="0"/>
              </a:spcAft>
              <a:buSzPts val="2500"/>
              <a:buNone/>
              <a:defRPr sz="2500"/>
            </a:lvl5pPr>
            <a:lvl6pPr lvl="5" algn="ctr" rtl="0">
              <a:lnSpc>
                <a:spcPct val="100000"/>
              </a:lnSpc>
              <a:spcBef>
                <a:spcPts val="1600"/>
              </a:spcBef>
              <a:spcAft>
                <a:spcPts val="0"/>
              </a:spcAft>
              <a:buSzPts val="2500"/>
              <a:buNone/>
              <a:defRPr sz="2500"/>
            </a:lvl6pPr>
            <a:lvl7pPr lvl="6" algn="ctr" rtl="0">
              <a:lnSpc>
                <a:spcPct val="100000"/>
              </a:lnSpc>
              <a:spcBef>
                <a:spcPts val="1600"/>
              </a:spcBef>
              <a:spcAft>
                <a:spcPts val="0"/>
              </a:spcAft>
              <a:buSzPts val="2500"/>
              <a:buNone/>
              <a:defRPr sz="2500"/>
            </a:lvl7pPr>
            <a:lvl8pPr lvl="7" algn="ctr" rtl="0">
              <a:lnSpc>
                <a:spcPct val="100000"/>
              </a:lnSpc>
              <a:spcBef>
                <a:spcPts val="1600"/>
              </a:spcBef>
              <a:spcAft>
                <a:spcPts val="0"/>
              </a:spcAft>
              <a:buSzPts val="2500"/>
              <a:buNone/>
              <a:defRPr sz="2500"/>
            </a:lvl8pPr>
            <a:lvl9pPr lvl="8" algn="ctr" rtl="0">
              <a:lnSpc>
                <a:spcPct val="100000"/>
              </a:lnSpc>
              <a:spcBef>
                <a:spcPts val="1600"/>
              </a:spcBef>
              <a:spcAft>
                <a:spcPts val="1600"/>
              </a:spcAft>
              <a:buSzPts val="2500"/>
              <a:buNone/>
              <a:defRPr sz="2500"/>
            </a:lvl9pPr>
          </a:lstStyle>
          <a:p>
            <a:endParaRPr/>
          </a:p>
        </p:txBody>
      </p:sp>
      <p:pic>
        <p:nvPicPr>
          <p:cNvPr id="2" name="Imagen 1"/>
          <p:cNvPicPr>
            <a:picLocks noChangeAspect="1"/>
          </p:cNvPicPr>
          <p:nvPr userDrawn="1"/>
        </p:nvPicPr>
        <p:blipFill>
          <a:blip r:embed="rId2"/>
          <a:stretch>
            <a:fillRect/>
          </a:stretch>
        </p:blipFill>
        <p:spPr>
          <a:xfrm>
            <a:off x="-21516" y="4478274"/>
            <a:ext cx="2115000" cy="697500"/>
          </a:xfrm>
          <a:prstGeom prst="rect">
            <a:avLst/>
          </a:prstGeom>
        </p:spPr>
      </p:pic>
      <p:pic>
        <p:nvPicPr>
          <p:cNvPr id="60" name="Imagen 59"/>
          <p:cNvPicPr>
            <a:picLocks noChangeAspect="1"/>
          </p:cNvPicPr>
          <p:nvPr userDrawn="1"/>
        </p:nvPicPr>
        <p:blipFill>
          <a:blip r:embed="rId2"/>
          <a:stretch>
            <a:fillRect/>
          </a:stretch>
        </p:blipFill>
        <p:spPr>
          <a:xfrm flipH="1">
            <a:off x="7068324" y="4473389"/>
            <a:ext cx="2097192" cy="691627"/>
          </a:xfrm>
          <a:prstGeom prst="rect">
            <a:avLst/>
          </a:prstGeom>
        </p:spPr>
      </p:pic>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and text 1">
  <p:cSld name="CUSTOM">
    <p:spTree>
      <p:nvGrpSpPr>
        <p:cNvPr id="1" name="Shape 651"/>
        <p:cNvGrpSpPr/>
        <p:nvPr/>
      </p:nvGrpSpPr>
      <p:grpSpPr>
        <a:xfrm>
          <a:off x="0" y="0"/>
          <a:ext cx="0" cy="0"/>
          <a:chOff x="0" y="0"/>
          <a:chExt cx="0" cy="0"/>
        </a:xfrm>
      </p:grpSpPr>
      <p:sp>
        <p:nvSpPr>
          <p:cNvPr id="700" name="Google Shape;700;p16"/>
          <p:cNvSpPr txBox="1">
            <a:spLocks noGrp="1"/>
          </p:cNvSpPr>
          <p:nvPr>
            <p:ph type="title"/>
          </p:nvPr>
        </p:nvSpPr>
        <p:spPr>
          <a:xfrm flipH="1">
            <a:off x="4572000" y="1610600"/>
            <a:ext cx="3858900" cy="917700"/>
          </a:xfrm>
          <a:prstGeom prst="rect">
            <a:avLst/>
          </a:prstGeom>
        </p:spPr>
        <p:txBody>
          <a:bodyPr spcFirstLastPara="1" wrap="square" lIns="91425" tIns="91425" rIns="91425" bIns="91425" anchor="ctr" anchorCtr="0">
            <a:noAutofit/>
          </a:bodyPr>
          <a:lstStyle>
            <a:lvl1pPr lvl="0" algn="l" rtl="0">
              <a:spcBef>
                <a:spcPts val="0"/>
              </a:spcBef>
              <a:spcAft>
                <a:spcPts val="0"/>
              </a:spcAft>
              <a:buSzPts val="3500"/>
              <a:buNone/>
              <a:defRPr sz="4400"/>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701" name="Google Shape;701;p16"/>
          <p:cNvSpPr txBox="1">
            <a:spLocks noGrp="1"/>
          </p:cNvSpPr>
          <p:nvPr>
            <p:ph type="subTitle" idx="1"/>
          </p:nvPr>
        </p:nvSpPr>
        <p:spPr>
          <a:xfrm flipH="1">
            <a:off x="4572000" y="2528200"/>
            <a:ext cx="3858900" cy="10047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sz="1600"/>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pic>
        <p:nvPicPr>
          <p:cNvPr id="52" name="Imagen 51"/>
          <p:cNvPicPr>
            <a:picLocks noChangeAspect="1"/>
          </p:cNvPicPr>
          <p:nvPr userDrawn="1"/>
        </p:nvPicPr>
        <p:blipFill>
          <a:blip r:embed="rId2"/>
          <a:stretch>
            <a:fillRect/>
          </a:stretch>
        </p:blipFill>
        <p:spPr>
          <a:xfrm>
            <a:off x="3810589" y="0"/>
            <a:ext cx="5381722" cy="340001"/>
          </a:xfrm>
          <a:prstGeom prst="rect">
            <a:avLst/>
          </a:prstGeom>
        </p:spPr>
      </p:pic>
      <p:pic>
        <p:nvPicPr>
          <p:cNvPr id="53" name="Imagen 52"/>
          <p:cNvPicPr>
            <a:picLocks noChangeAspect="1"/>
          </p:cNvPicPr>
          <p:nvPr userDrawn="1"/>
        </p:nvPicPr>
        <p:blipFill>
          <a:blip r:embed="rId2"/>
          <a:stretch>
            <a:fillRect/>
          </a:stretch>
        </p:blipFill>
        <p:spPr>
          <a:xfrm rot="10800000" flipV="1">
            <a:off x="0" y="0"/>
            <a:ext cx="5381722" cy="340002"/>
          </a:xfrm>
          <a:prstGeom prst="rect">
            <a:avLst/>
          </a:prstGeom>
        </p:spPr>
      </p:pic>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and text 2">
  <p:cSld name="CUSTOM_4">
    <p:spTree>
      <p:nvGrpSpPr>
        <p:cNvPr id="1" name="Shape 702"/>
        <p:cNvGrpSpPr/>
        <p:nvPr/>
      </p:nvGrpSpPr>
      <p:grpSpPr>
        <a:xfrm>
          <a:off x="0" y="0"/>
          <a:ext cx="0" cy="0"/>
          <a:chOff x="0" y="0"/>
          <a:chExt cx="0" cy="0"/>
        </a:xfrm>
      </p:grpSpPr>
      <p:sp>
        <p:nvSpPr>
          <p:cNvPr id="703" name="Google Shape;703;p17"/>
          <p:cNvSpPr txBox="1">
            <a:spLocks noGrp="1"/>
          </p:cNvSpPr>
          <p:nvPr>
            <p:ph type="title"/>
          </p:nvPr>
        </p:nvSpPr>
        <p:spPr>
          <a:xfrm>
            <a:off x="720000" y="1880550"/>
            <a:ext cx="3311100" cy="572700"/>
          </a:xfrm>
          <a:prstGeom prst="rect">
            <a:avLst/>
          </a:prstGeom>
        </p:spPr>
        <p:txBody>
          <a:bodyPr spcFirstLastPara="1" wrap="square" lIns="91425" tIns="91425" rIns="91425" bIns="91425" anchor="ctr" anchorCtr="0">
            <a:noAutofit/>
          </a:bodyPr>
          <a:lstStyle>
            <a:lvl1pPr lvl="0" algn="r"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704" name="Google Shape;704;p17"/>
          <p:cNvSpPr txBox="1">
            <a:spLocks noGrp="1"/>
          </p:cNvSpPr>
          <p:nvPr>
            <p:ph type="subTitle" idx="1"/>
          </p:nvPr>
        </p:nvSpPr>
        <p:spPr>
          <a:xfrm>
            <a:off x="720000" y="2453250"/>
            <a:ext cx="3311100" cy="809700"/>
          </a:xfrm>
          <a:prstGeom prst="rect">
            <a:avLst/>
          </a:prstGeom>
        </p:spPr>
        <p:txBody>
          <a:bodyPr spcFirstLastPara="1" wrap="square" lIns="91425" tIns="91425" rIns="91425" bIns="91425" anchor="ctr" anchorCtr="0">
            <a:noAutofit/>
          </a:bodyPr>
          <a:lstStyle>
            <a:lvl1pPr lvl="0" algn="r" rtl="0">
              <a:lnSpc>
                <a:spcPct val="100000"/>
              </a:lnSpc>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pic>
        <p:nvPicPr>
          <p:cNvPr id="47" name="Imagen 46"/>
          <p:cNvPicPr>
            <a:picLocks noChangeAspect="1"/>
          </p:cNvPicPr>
          <p:nvPr userDrawn="1"/>
        </p:nvPicPr>
        <p:blipFill>
          <a:blip r:embed="rId2"/>
          <a:stretch>
            <a:fillRect/>
          </a:stretch>
        </p:blipFill>
        <p:spPr>
          <a:xfrm>
            <a:off x="-21516" y="4478274"/>
            <a:ext cx="2115000" cy="697500"/>
          </a:xfrm>
          <a:prstGeom prst="rect">
            <a:avLst/>
          </a:prstGeom>
        </p:spPr>
      </p:pic>
      <p:pic>
        <p:nvPicPr>
          <p:cNvPr id="48" name="Imagen 47"/>
          <p:cNvPicPr>
            <a:picLocks noChangeAspect="1"/>
          </p:cNvPicPr>
          <p:nvPr userDrawn="1"/>
        </p:nvPicPr>
        <p:blipFill>
          <a:blip r:embed="rId2"/>
          <a:stretch>
            <a:fillRect/>
          </a:stretch>
        </p:blipFill>
        <p:spPr>
          <a:xfrm flipH="1">
            <a:off x="7068324" y="4473389"/>
            <a:ext cx="2097192" cy="691627"/>
          </a:xfrm>
          <a:prstGeom prst="rect">
            <a:avLst/>
          </a:prstGeom>
        </p:spPr>
      </p:pic>
      <p:pic>
        <p:nvPicPr>
          <p:cNvPr id="49" name="Imagen 48"/>
          <p:cNvPicPr>
            <a:picLocks noChangeAspect="1"/>
          </p:cNvPicPr>
          <p:nvPr userDrawn="1"/>
        </p:nvPicPr>
        <p:blipFill>
          <a:blip r:embed="rId3"/>
          <a:stretch>
            <a:fillRect/>
          </a:stretch>
        </p:blipFill>
        <p:spPr>
          <a:xfrm>
            <a:off x="3810589" y="0"/>
            <a:ext cx="5381722" cy="340001"/>
          </a:xfrm>
          <a:prstGeom prst="rect">
            <a:avLst/>
          </a:prstGeom>
        </p:spPr>
      </p:pic>
      <p:pic>
        <p:nvPicPr>
          <p:cNvPr id="50" name="Imagen 49"/>
          <p:cNvPicPr>
            <a:picLocks noChangeAspect="1"/>
          </p:cNvPicPr>
          <p:nvPr userDrawn="1"/>
        </p:nvPicPr>
        <p:blipFill>
          <a:blip r:embed="rId3"/>
          <a:stretch>
            <a:fillRect/>
          </a:stretch>
        </p:blipFill>
        <p:spPr>
          <a:xfrm rot="10800000" flipV="1">
            <a:off x="0" y="0"/>
            <a:ext cx="5381722" cy="340002"/>
          </a:xfrm>
          <a:prstGeom prst="rect">
            <a:avLst/>
          </a:prstGeom>
        </p:spPr>
      </p:pic>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 and text 3">
  <p:cSld name="CUSTOM_4_1">
    <p:spTree>
      <p:nvGrpSpPr>
        <p:cNvPr id="1" name="Shape 748"/>
        <p:cNvGrpSpPr/>
        <p:nvPr/>
      </p:nvGrpSpPr>
      <p:grpSpPr>
        <a:xfrm>
          <a:off x="0" y="0"/>
          <a:ext cx="0" cy="0"/>
          <a:chOff x="0" y="0"/>
          <a:chExt cx="0" cy="0"/>
        </a:xfrm>
      </p:grpSpPr>
      <p:sp>
        <p:nvSpPr>
          <p:cNvPr id="795" name="Google Shape;795;p18"/>
          <p:cNvSpPr txBox="1">
            <a:spLocks noGrp="1"/>
          </p:cNvSpPr>
          <p:nvPr>
            <p:ph type="title"/>
          </p:nvPr>
        </p:nvSpPr>
        <p:spPr>
          <a:xfrm>
            <a:off x="720000" y="445025"/>
            <a:ext cx="7704000" cy="572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796" name="Google Shape;796;p18"/>
          <p:cNvSpPr txBox="1">
            <a:spLocks noGrp="1"/>
          </p:cNvSpPr>
          <p:nvPr>
            <p:ph type="body" idx="1"/>
          </p:nvPr>
        </p:nvSpPr>
        <p:spPr>
          <a:xfrm>
            <a:off x="2235150" y="1689775"/>
            <a:ext cx="4673700" cy="2537100"/>
          </a:xfrm>
          <a:prstGeom prst="rect">
            <a:avLst/>
          </a:prstGeom>
        </p:spPr>
        <p:txBody>
          <a:bodyPr spcFirstLastPara="1" wrap="square" lIns="91425" tIns="91425" rIns="91425" bIns="91425" anchor="ctr" anchorCtr="0">
            <a:noAutofit/>
          </a:bodyPr>
          <a:lstStyle>
            <a:lvl1pPr marL="457200" lvl="0" indent="-304800" rtl="0">
              <a:lnSpc>
                <a:spcPct val="100000"/>
              </a:lnSpc>
              <a:spcBef>
                <a:spcPts val="0"/>
              </a:spcBef>
              <a:spcAft>
                <a:spcPts val="0"/>
              </a:spcAft>
              <a:buClr>
                <a:schemeClr val="dk2"/>
              </a:buClr>
              <a:buSzPts val="1200"/>
              <a:buChar char="●"/>
              <a:defRPr/>
            </a:lvl1pPr>
            <a:lvl2pPr marL="914400" lvl="1" indent="-304800" rtl="0">
              <a:lnSpc>
                <a:spcPct val="115000"/>
              </a:lnSpc>
              <a:spcBef>
                <a:spcPts val="500"/>
              </a:spcBef>
              <a:spcAft>
                <a:spcPts val="0"/>
              </a:spcAft>
              <a:buSzPts val="1200"/>
              <a:buFont typeface="Roboto Condensed Light"/>
              <a:buChar char="○"/>
              <a:defRPr/>
            </a:lvl2pPr>
            <a:lvl3pPr marL="1371600" lvl="2" indent="-304800" rtl="0">
              <a:lnSpc>
                <a:spcPct val="115000"/>
              </a:lnSpc>
              <a:spcBef>
                <a:spcPts val="1600"/>
              </a:spcBef>
              <a:spcAft>
                <a:spcPts val="0"/>
              </a:spcAft>
              <a:buSzPts val="1200"/>
              <a:buFont typeface="Roboto Condensed Light"/>
              <a:buChar char="■"/>
              <a:defRPr/>
            </a:lvl3pPr>
            <a:lvl4pPr marL="1828800" lvl="3" indent="-304800" rtl="0">
              <a:lnSpc>
                <a:spcPct val="115000"/>
              </a:lnSpc>
              <a:spcBef>
                <a:spcPts val="1600"/>
              </a:spcBef>
              <a:spcAft>
                <a:spcPts val="0"/>
              </a:spcAft>
              <a:buSzPts val="1200"/>
              <a:buFont typeface="Roboto Condensed Light"/>
              <a:buChar char="●"/>
              <a:defRPr/>
            </a:lvl4pPr>
            <a:lvl5pPr marL="2286000" lvl="4" indent="-304800" rtl="0">
              <a:lnSpc>
                <a:spcPct val="115000"/>
              </a:lnSpc>
              <a:spcBef>
                <a:spcPts val="1600"/>
              </a:spcBef>
              <a:spcAft>
                <a:spcPts val="0"/>
              </a:spcAft>
              <a:buSzPts val="1200"/>
              <a:buFont typeface="Roboto Condensed Light"/>
              <a:buChar char="○"/>
              <a:defRPr/>
            </a:lvl5pPr>
            <a:lvl6pPr marL="2743200" lvl="5" indent="-304800" rtl="0">
              <a:lnSpc>
                <a:spcPct val="115000"/>
              </a:lnSpc>
              <a:spcBef>
                <a:spcPts val="1600"/>
              </a:spcBef>
              <a:spcAft>
                <a:spcPts val="0"/>
              </a:spcAft>
              <a:buSzPts val="1200"/>
              <a:buFont typeface="Roboto Condensed Light"/>
              <a:buChar char="■"/>
              <a:defRPr/>
            </a:lvl6pPr>
            <a:lvl7pPr marL="3200400" lvl="6" indent="-304800" rtl="0">
              <a:lnSpc>
                <a:spcPct val="115000"/>
              </a:lnSpc>
              <a:spcBef>
                <a:spcPts val="1600"/>
              </a:spcBef>
              <a:spcAft>
                <a:spcPts val="0"/>
              </a:spcAft>
              <a:buSzPts val="1200"/>
              <a:buFont typeface="Roboto Condensed Light"/>
              <a:buChar char="●"/>
              <a:defRPr/>
            </a:lvl7pPr>
            <a:lvl8pPr marL="3657600" lvl="7" indent="-304800" rtl="0">
              <a:lnSpc>
                <a:spcPct val="115000"/>
              </a:lnSpc>
              <a:spcBef>
                <a:spcPts val="1600"/>
              </a:spcBef>
              <a:spcAft>
                <a:spcPts val="0"/>
              </a:spcAft>
              <a:buSzPts val="1200"/>
              <a:buFont typeface="Roboto Condensed Light"/>
              <a:buChar char="○"/>
              <a:defRPr/>
            </a:lvl8pPr>
            <a:lvl9pPr marL="4114800" lvl="8" indent="-304800" rtl="0">
              <a:lnSpc>
                <a:spcPct val="115000"/>
              </a:lnSpc>
              <a:spcBef>
                <a:spcPts val="1600"/>
              </a:spcBef>
              <a:spcAft>
                <a:spcPts val="1600"/>
              </a:spcAft>
              <a:buSzPts val="1200"/>
              <a:buFont typeface="Roboto Condensed Light"/>
              <a:buChar char="■"/>
              <a:defRPr/>
            </a:lvl9pPr>
          </a:lstStyle>
          <a:p>
            <a:endParaRPr/>
          </a:p>
        </p:txBody>
      </p:sp>
      <p:pic>
        <p:nvPicPr>
          <p:cNvPr id="50" name="Imagen 49"/>
          <p:cNvPicPr>
            <a:picLocks noChangeAspect="1"/>
          </p:cNvPicPr>
          <p:nvPr userDrawn="1"/>
        </p:nvPicPr>
        <p:blipFill>
          <a:blip r:embed="rId2"/>
          <a:stretch>
            <a:fillRect/>
          </a:stretch>
        </p:blipFill>
        <p:spPr>
          <a:xfrm>
            <a:off x="-57376" y="-92575"/>
            <a:ext cx="9258751" cy="584940"/>
          </a:xfrm>
          <a:prstGeom prst="rect">
            <a:avLst/>
          </a:prstGeom>
        </p:spPr>
      </p:pic>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itle and two columns 1">
  <p:cSld name="CUSTOM_10">
    <p:spTree>
      <p:nvGrpSpPr>
        <p:cNvPr id="1" name="Shape 797"/>
        <p:cNvGrpSpPr/>
        <p:nvPr/>
      </p:nvGrpSpPr>
      <p:grpSpPr>
        <a:xfrm>
          <a:off x="0" y="0"/>
          <a:ext cx="0" cy="0"/>
          <a:chOff x="0" y="0"/>
          <a:chExt cx="0" cy="0"/>
        </a:xfrm>
      </p:grpSpPr>
      <p:sp>
        <p:nvSpPr>
          <p:cNvPr id="798" name="Google Shape;798;p19"/>
          <p:cNvSpPr txBox="1">
            <a:spLocks noGrp="1"/>
          </p:cNvSpPr>
          <p:nvPr>
            <p:ph type="body" idx="1"/>
          </p:nvPr>
        </p:nvSpPr>
        <p:spPr>
          <a:xfrm>
            <a:off x="1032638" y="1759844"/>
            <a:ext cx="3113700" cy="2397000"/>
          </a:xfrm>
          <a:prstGeom prst="rect">
            <a:avLst/>
          </a:prstGeom>
        </p:spPr>
        <p:txBody>
          <a:bodyPr spcFirstLastPara="1" wrap="square" lIns="91425" tIns="91425" rIns="91425" bIns="91425" anchor="ctr" anchorCtr="0">
            <a:noAutofit/>
          </a:bodyPr>
          <a:lstStyle>
            <a:lvl1pPr marL="457200" lvl="0" indent="-304800" rtl="0">
              <a:lnSpc>
                <a:spcPct val="100000"/>
              </a:lnSpc>
              <a:spcBef>
                <a:spcPts val="0"/>
              </a:spcBef>
              <a:spcAft>
                <a:spcPts val="0"/>
              </a:spcAft>
              <a:buClr>
                <a:schemeClr val="dk2"/>
              </a:buClr>
              <a:buSzPts val="1200"/>
              <a:buChar char="●"/>
              <a:defRPr/>
            </a:lvl1pPr>
            <a:lvl2pPr marL="914400" lvl="1" indent="-304800" rtl="0">
              <a:lnSpc>
                <a:spcPct val="115000"/>
              </a:lnSpc>
              <a:spcBef>
                <a:spcPts val="500"/>
              </a:spcBef>
              <a:spcAft>
                <a:spcPts val="0"/>
              </a:spcAft>
              <a:buSzPts val="1200"/>
              <a:buFont typeface="Roboto Condensed Light"/>
              <a:buChar char="○"/>
              <a:defRPr/>
            </a:lvl2pPr>
            <a:lvl3pPr marL="1371600" lvl="2" indent="-304800" rtl="0">
              <a:lnSpc>
                <a:spcPct val="115000"/>
              </a:lnSpc>
              <a:spcBef>
                <a:spcPts val="1600"/>
              </a:spcBef>
              <a:spcAft>
                <a:spcPts val="0"/>
              </a:spcAft>
              <a:buSzPts val="1200"/>
              <a:buFont typeface="Roboto Condensed Light"/>
              <a:buChar char="■"/>
              <a:defRPr/>
            </a:lvl3pPr>
            <a:lvl4pPr marL="1828800" lvl="3" indent="-304800" rtl="0">
              <a:lnSpc>
                <a:spcPct val="115000"/>
              </a:lnSpc>
              <a:spcBef>
                <a:spcPts val="1600"/>
              </a:spcBef>
              <a:spcAft>
                <a:spcPts val="0"/>
              </a:spcAft>
              <a:buSzPts val="1200"/>
              <a:buFont typeface="Roboto Condensed Light"/>
              <a:buChar char="●"/>
              <a:defRPr/>
            </a:lvl4pPr>
            <a:lvl5pPr marL="2286000" lvl="4" indent="-304800" rtl="0">
              <a:lnSpc>
                <a:spcPct val="115000"/>
              </a:lnSpc>
              <a:spcBef>
                <a:spcPts val="1600"/>
              </a:spcBef>
              <a:spcAft>
                <a:spcPts val="0"/>
              </a:spcAft>
              <a:buSzPts val="1200"/>
              <a:buFont typeface="Roboto Condensed Light"/>
              <a:buChar char="○"/>
              <a:defRPr/>
            </a:lvl5pPr>
            <a:lvl6pPr marL="2743200" lvl="5" indent="-304800" rtl="0">
              <a:lnSpc>
                <a:spcPct val="115000"/>
              </a:lnSpc>
              <a:spcBef>
                <a:spcPts val="1600"/>
              </a:spcBef>
              <a:spcAft>
                <a:spcPts val="0"/>
              </a:spcAft>
              <a:buSzPts val="1200"/>
              <a:buFont typeface="Roboto Condensed Light"/>
              <a:buChar char="■"/>
              <a:defRPr/>
            </a:lvl6pPr>
            <a:lvl7pPr marL="3200400" lvl="6" indent="-304800" rtl="0">
              <a:lnSpc>
                <a:spcPct val="115000"/>
              </a:lnSpc>
              <a:spcBef>
                <a:spcPts val="1600"/>
              </a:spcBef>
              <a:spcAft>
                <a:spcPts val="0"/>
              </a:spcAft>
              <a:buSzPts val="1200"/>
              <a:buFont typeface="Roboto Condensed Light"/>
              <a:buChar char="●"/>
              <a:defRPr/>
            </a:lvl7pPr>
            <a:lvl8pPr marL="3657600" lvl="7" indent="-304800" rtl="0">
              <a:lnSpc>
                <a:spcPct val="115000"/>
              </a:lnSpc>
              <a:spcBef>
                <a:spcPts val="1600"/>
              </a:spcBef>
              <a:spcAft>
                <a:spcPts val="0"/>
              </a:spcAft>
              <a:buSzPts val="1200"/>
              <a:buFont typeface="Roboto Condensed Light"/>
              <a:buChar char="○"/>
              <a:defRPr/>
            </a:lvl8pPr>
            <a:lvl9pPr marL="4114800" lvl="8" indent="-304800" rtl="0">
              <a:lnSpc>
                <a:spcPct val="115000"/>
              </a:lnSpc>
              <a:spcBef>
                <a:spcPts val="1600"/>
              </a:spcBef>
              <a:spcAft>
                <a:spcPts val="1600"/>
              </a:spcAft>
              <a:buSzPts val="1200"/>
              <a:buFont typeface="Roboto Condensed Light"/>
              <a:buChar char="■"/>
              <a:defRPr/>
            </a:lvl9pPr>
          </a:lstStyle>
          <a:p>
            <a:endParaRPr/>
          </a:p>
        </p:txBody>
      </p:sp>
      <p:sp>
        <p:nvSpPr>
          <p:cNvPr id="799" name="Google Shape;799;p19"/>
          <p:cNvSpPr txBox="1">
            <a:spLocks noGrp="1"/>
          </p:cNvSpPr>
          <p:nvPr>
            <p:ph type="body" idx="2"/>
          </p:nvPr>
        </p:nvSpPr>
        <p:spPr>
          <a:xfrm>
            <a:off x="4997639" y="1759812"/>
            <a:ext cx="3113700" cy="2397000"/>
          </a:xfrm>
          <a:prstGeom prst="rect">
            <a:avLst/>
          </a:prstGeom>
        </p:spPr>
        <p:txBody>
          <a:bodyPr spcFirstLastPara="1" wrap="square" lIns="91425" tIns="91425" rIns="91425" bIns="91425" anchor="ctr" anchorCtr="0">
            <a:noAutofit/>
          </a:bodyPr>
          <a:lstStyle>
            <a:lvl1pPr marL="457200" lvl="0" indent="-304800" rtl="0">
              <a:lnSpc>
                <a:spcPct val="100000"/>
              </a:lnSpc>
              <a:spcBef>
                <a:spcPts val="0"/>
              </a:spcBef>
              <a:spcAft>
                <a:spcPts val="0"/>
              </a:spcAft>
              <a:buClr>
                <a:schemeClr val="dk2"/>
              </a:buClr>
              <a:buSzPts val="1200"/>
              <a:buChar char="●"/>
              <a:defRPr>
                <a:solidFill>
                  <a:schemeClr val="dk2"/>
                </a:solidFill>
              </a:defRPr>
            </a:lvl1pPr>
            <a:lvl2pPr marL="914400" lvl="1" indent="-304800" rtl="0">
              <a:lnSpc>
                <a:spcPct val="115000"/>
              </a:lnSpc>
              <a:spcBef>
                <a:spcPts val="500"/>
              </a:spcBef>
              <a:spcAft>
                <a:spcPts val="0"/>
              </a:spcAft>
              <a:buSzPts val="1200"/>
              <a:buFont typeface="Roboto Condensed Light"/>
              <a:buChar char="○"/>
              <a:defRPr/>
            </a:lvl2pPr>
            <a:lvl3pPr marL="1371600" lvl="2" indent="-304800" rtl="0">
              <a:lnSpc>
                <a:spcPct val="115000"/>
              </a:lnSpc>
              <a:spcBef>
                <a:spcPts val="1600"/>
              </a:spcBef>
              <a:spcAft>
                <a:spcPts val="0"/>
              </a:spcAft>
              <a:buSzPts val="1200"/>
              <a:buFont typeface="Roboto Condensed Light"/>
              <a:buChar char="■"/>
              <a:defRPr/>
            </a:lvl3pPr>
            <a:lvl4pPr marL="1828800" lvl="3" indent="-304800" rtl="0">
              <a:lnSpc>
                <a:spcPct val="115000"/>
              </a:lnSpc>
              <a:spcBef>
                <a:spcPts val="1600"/>
              </a:spcBef>
              <a:spcAft>
                <a:spcPts val="0"/>
              </a:spcAft>
              <a:buSzPts val="1200"/>
              <a:buFont typeface="Roboto Condensed Light"/>
              <a:buChar char="●"/>
              <a:defRPr/>
            </a:lvl4pPr>
            <a:lvl5pPr marL="2286000" lvl="4" indent="-304800" rtl="0">
              <a:lnSpc>
                <a:spcPct val="115000"/>
              </a:lnSpc>
              <a:spcBef>
                <a:spcPts val="1600"/>
              </a:spcBef>
              <a:spcAft>
                <a:spcPts val="0"/>
              </a:spcAft>
              <a:buSzPts val="1200"/>
              <a:buFont typeface="Roboto Condensed Light"/>
              <a:buChar char="○"/>
              <a:defRPr/>
            </a:lvl5pPr>
            <a:lvl6pPr marL="2743200" lvl="5" indent="-304800" rtl="0">
              <a:lnSpc>
                <a:spcPct val="115000"/>
              </a:lnSpc>
              <a:spcBef>
                <a:spcPts val="1600"/>
              </a:spcBef>
              <a:spcAft>
                <a:spcPts val="0"/>
              </a:spcAft>
              <a:buSzPts val="1200"/>
              <a:buFont typeface="Roboto Condensed Light"/>
              <a:buChar char="■"/>
              <a:defRPr/>
            </a:lvl6pPr>
            <a:lvl7pPr marL="3200400" lvl="6" indent="-304800" rtl="0">
              <a:lnSpc>
                <a:spcPct val="115000"/>
              </a:lnSpc>
              <a:spcBef>
                <a:spcPts val="1600"/>
              </a:spcBef>
              <a:spcAft>
                <a:spcPts val="0"/>
              </a:spcAft>
              <a:buSzPts val="1200"/>
              <a:buFont typeface="Roboto Condensed Light"/>
              <a:buChar char="●"/>
              <a:defRPr/>
            </a:lvl7pPr>
            <a:lvl8pPr marL="3657600" lvl="7" indent="-304800" rtl="0">
              <a:lnSpc>
                <a:spcPct val="115000"/>
              </a:lnSpc>
              <a:spcBef>
                <a:spcPts val="1600"/>
              </a:spcBef>
              <a:spcAft>
                <a:spcPts val="0"/>
              </a:spcAft>
              <a:buSzPts val="1200"/>
              <a:buFont typeface="Roboto Condensed Light"/>
              <a:buChar char="○"/>
              <a:defRPr/>
            </a:lvl8pPr>
            <a:lvl9pPr marL="4114800" lvl="8" indent="-304800" rtl="0">
              <a:lnSpc>
                <a:spcPct val="115000"/>
              </a:lnSpc>
              <a:spcBef>
                <a:spcPts val="1600"/>
              </a:spcBef>
              <a:spcAft>
                <a:spcPts val="1600"/>
              </a:spcAft>
              <a:buSzPts val="1200"/>
              <a:buFont typeface="Roboto Condensed Light"/>
              <a:buChar char="■"/>
              <a:defRPr/>
            </a:lvl9pPr>
          </a:lstStyle>
          <a:p>
            <a:endParaRPr/>
          </a:p>
        </p:txBody>
      </p:sp>
      <p:sp>
        <p:nvSpPr>
          <p:cNvPr id="800" name="Google Shape;800;p19"/>
          <p:cNvSpPr txBox="1">
            <a:spLocks noGrp="1"/>
          </p:cNvSpPr>
          <p:nvPr>
            <p:ph type="title"/>
          </p:nvPr>
        </p:nvSpPr>
        <p:spPr>
          <a:xfrm>
            <a:off x="720000" y="445025"/>
            <a:ext cx="7704000" cy="572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pic>
        <p:nvPicPr>
          <p:cNvPr id="46" name="Imagen 45"/>
          <p:cNvPicPr>
            <a:picLocks noChangeAspect="1"/>
          </p:cNvPicPr>
          <p:nvPr userDrawn="1"/>
        </p:nvPicPr>
        <p:blipFill>
          <a:blip r:embed="rId2"/>
          <a:stretch>
            <a:fillRect/>
          </a:stretch>
        </p:blipFill>
        <p:spPr>
          <a:xfrm>
            <a:off x="-32274" y="4467516"/>
            <a:ext cx="9176274" cy="697500"/>
          </a:xfrm>
          <a:prstGeom prst="rect">
            <a:avLst/>
          </a:prstGeom>
        </p:spPr>
      </p:pic>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Title and two columns 2">
  <p:cSld name="CUSTOM_10_2">
    <p:spTree>
      <p:nvGrpSpPr>
        <p:cNvPr id="1" name="Shape 842"/>
        <p:cNvGrpSpPr/>
        <p:nvPr/>
      </p:nvGrpSpPr>
      <p:grpSpPr>
        <a:xfrm>
          <a:off x="0" y="0"/>
          <a:ext cx="0" cy="0"/>
          <a:chOff x="0" y="0"/>
          <a:chExt cx="0" cy="0"/>
        </a:xfrm>
      </p:grpSpPr>
      <p:sp>
        <p:nvSpPr>
          <p:cNvPr id="59" name="Rectángulo 58"/>
          <p:cNvSpPr/>
          <p:nvPr userDrawn="1"/>
        </p:nvSpPr>
        <p:spPr>
          <a:xfrm>
            <a:off x="0" y="0"/>
            <a:ext cx="9144000" cy="51435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895" name="Google Shape;895;p20"/>
          <p:cNvSpPr txBox="1">
            <a:spLocks noGrp="1"/>
          </p:cNvSpPr>
          <p:nvPr>
            <p:ph type="title"/>
          </p:nvPr>
        </p:nvSpPr>
        <p:spPr>
          <a:xfrm>
            <a:off x="720000" y="445025"/>
            <a:ext cx="7704000" cy="572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896" name="Google Shape;896;p20"/>
          <p:cNvSpPr txBox="1">
            <a:spLocks noGrp="1"/>
          </p:cNvSpPr>
          <p:nvPr>
            <p:ph type="title" idx="2"/>
          </p:nvPr>
        </p:nvSpPr>
        <p:spPr>
          <a:xfrm>
            <a:off x="1648225" y="3333575"/>
            <a:ext cx="2273400" cy="4149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sz="2200">
                <a:solidFill>
                  <a:schemeClr val="dk2"/>
                </a:solidFill>
              </a:defRPr>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897" name="Google Shape;897;p20"/>
          <p:cNvSpPr txBox="1">
            <a:spLocks noGrp="1"/>
          </p:cNvSpPr>
          <p:nvPr>
            <p:ph type="subTitle" idx="1"/>
          </p:nvPr>
        </p:nvSpPr>
        <p:spPr>
          <a:xfrm>
            <a:off x="1648225" y="3748550"/>
            <a:ext cx="2273400" cy="5643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898" name="Google Shape;898;p20"/>
          <p:cNvSpPr txBox="1">
            <a:spLocks noGrp="1"/>
          </p:cNvSpPr>
          <p:nvPr>
            <p:ph type="title" idx="3"/>
          </p:nvPr>
        </p:nvSpPr>
        <p:spPr>
          <a:xfrm>
            <a:off x="5222350" y="3333575"/>
            <a:ext cx="2273400" cy="4149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sz="2200">
                <a:solidFill>
                  <a:schemeClr val="dk2"/>
                </a:solidFill>
              </a:defRPr>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899" name="Google Shape;899;p20"/>
          <p:cNvSpPr txBox="1">
            <a:spLocks noGrp="1"/>
          </p:cNvSpPr>
          <p:nvPr>
            <p:ph type="subTitle" idx="4"/>
          </p:nvPr>
        </p:nvSpPr>
        <p:spPr>
          <a:xfrm>
            <a:off x="5222350" y="3748550"/>
            <a:ext cx="2273400" cy="5643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pic>
        <p:nvPicPr>
          <p:cNvPr id="60" name="Imagen 59"/>
          <p:cNvPicPr>
            <a:picLocks noChangeAspect="1"/>
          </p:cNvPicPr>
          <p:nvPr userDrawn="1"/>
        </p:nvPicPr>
        <p:blipFill>
          <a:blip r:embed="rId2"/>
          <a:stretch>
            <a:fillRect/>
          </a:stretch>
        </p:blipFill>
        <p:spPr>
          <a:xfrm>
            <a:off x="-21516" y="4478274"/>
            <a:ext cx="2115000" cy="697500"/>
          </a:xfrm>
          <a:prstGeom prst="rect">
            <a:avLst/>
          </a:prstGeom>
        </p:spPr>
      </p:pic>
      <p:pic>
        <p:nvPicPr>
          <p:cNvPr id="61" name="Imagen 60"/>
          <p:cNvPicPr>
            <a:picLocks noChangeAspect="1"/>
          </p:cNvPicPr>
          <p:nvPr userDrawn="1"/>
        </p:nvPicPr>
        <p:blipFill>
          <a:blip r:embed="rId2"/>
          <a:stretch>
            <a:fillRect/>
          </a:stretch>
        </p:blipFill>
        <p:spPr>
          <a:xfrm flipH="1">
            <a:off x="7068324" y="4473389"/>
            <a:ext cx="2097192" cy="691627"/>
          </a:xfrm>
          <a:prstGeom prst="rect">
            <a:avLst/>
          </a:prstGeom>
        </p:spPr>
      </p:pic>
      <p:pic>
        <p:nvPicPr>
          <p:cNvPr id="62" name="Imagen 61"/>
          <p:cNvPicPr>
            <a:picLocks noChangeAspect="1"/>
          </p:cNvPicPr>
          <p:nvPr userDrawn="1"/>
        </p:nvPicPr>
        <p:blipFill>
          <a:blip r:embed="rId3"/>
          <a:stretch>
            <a:fillRect/>
          </a:stretch>
        </p:blipFill>
        <p:spPr>
          <a:xfrm>
            <a:off x="3810589" y="0"/>
            <a:ext cx="5381722" cy="340001"/>
          </a:xfrm>
          <a:prstGeom prst="rect">
            <a:avLst/>
          </a:prstGeom>
        </p:spPr>
      </p:pic>
      <p:pic>
        <p:nvPicPr>
          <p:cNvPr id="63" name="Imagen 62"/>
          <p:cNvPicPr>
            <a:picLocks noChangeAspect="1"/>
          </p:cNvPicPr>
          <p:nvPr userDrawn="1"/>
        </p:nvPicPr>
        <p:blipFill>
          <a:blip r:embed="rId3"/>
          <a:stretch>
            <a:fillRect/>
          </a:stretch>
        </p:blipFill>
        <p:spPr>
          <a:xfrm rot="10800000" flipV="1">
            <a:off x="0" y="0"/>
            <a:ext cx="5381722" cy="340002"/>
          </a:xfrm>
          <a:prstGeom prst="rect">
            <a:avLst/>
          </a:prstGeom>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4892750" y="2176163"/>
            <a:ext cx="3538200" cy="1592400"/>
          </a:xfrm>
          <a:prstGeom prst="rect">
            <a:avLst/>
          </a:prstGeom>
        </p:spPr>
        <p:txBody>
          <a:bodyPr spcFirstLastPara="1" wrap="square" lIns="91425" tIns="91425" rIns="91425" bIns="91425" anchor="ctr" anchorCtr="0">
            <a:noAutofit/>
          </a:bodyPr>
          <a:lstStyle>
            <a:lvl1pPr lvl="0">
              <a:spcBef>
                <a:spcPts val="0"/>
              </a:spcBef>
              <a:spcAft>
                <a:spcPts val="0"/>
              </a:spcAft>
              <a:buSzPts val="3600"/>
              <a:buNone/>
              <a:defRPr sz="5000">
                <a:solidFill>
                  <a:schemeClr val="dk2"/>
                </a:solidFill>
              </a:defRPr>
            </a:lvl1pPr>
            <a:lvl2pPr lvl="1">
              <a:spcBef>
                <a:spcPts val="0"/>
              </a:spcBef>
              <a:spcAft>
                <a:spcPts val="0"/>
              </a:spcAft>
              <a:buSzPts val="3600"/>
              <a:buNone/>
              <a:defRPr sz="3600"/>
            </a:lvl2pPr>
            <a:lvl3pPr lvl="2">
              <a:spcBef>
                <a:spcPts val="0"/>
              </a:spcBef>
              <a:spcAft>
                <a:spcPts val="0"/>
              </a:spcAft>
              <a:buSzPts val="3600"/>
              <a:buNone/>
              <a:defRPr sz="3600"/>
            </a:lvl3pPr>
            <a:lvl4pPr lvl="3">
              <a:spcBef>
                <a:spcPts val="0"/>
              </a:spcBef>
              <a:spcAft>
                <a:spcPts val="0"/>
              </a:spcAft>
              <a:buSzPts val="3600"/>
              <a:buNone/>
              <a:defRPr sz="3600"/>
            </a:lvl4pPr>
            <a:lvl5pPr lvl="4">
              <a:spcBef>
                <a:spcPts val="0"/>
              </a:spcBef>
              <a:spcAft>
                <a:spcPts val="0"/>
              </a:spcAft>
              <a:buSzPts val="3600"/>
              <a:buNone/>
              <a:defRPr sz="3600"/>
            </a:lvl5pPr>
            <a:lvl6pPr lvl="5">
              <a:spcBef>
                <a:spcPts val="0"/>
              </a:spcBef>
              <a:spcAft>
                <a:spcPts val="0"/>
              </a:spcAft>
              <a:buSzPts val="3600"/>
              <a:buNone/>
              <a:defRPr sz="3600"/>
            </a:lvl6pPr>
            <a:lvl7pPr lvl="6">
              <a:spcBef>
                <a:spcPts val="0"/>
              </a:spcBef>
              <a:spcAft>
                <a:spcPts val="0"/>
              </a:spcAft>
              <a:buSzPts val="3600"/>
              <a:buNone/>
              <a:defRPr sz="3600"/>
            </a:lvl7pPr>
            <a:lvl8pPr lvl="7">
              <a:spcBef>
                <a:spcPts val="0"/>
              </a:spcBef>
              <a:spcAft>
                <a:spcPts val="0"/>
              </a:spcAft>
              <a:buSzPts val="3600"/>
              <a:buNone/>
              <a:defRPr sz="3600"/>
            </a:lvl8pPr>
            <a:lvl9pPr lvl="8">
              <a:spcBef>
                <a:spcPts val="0"/>
              </a:spcBef>
              <a:spcAft>
                <a:spcPts val="0"/>
              </a:spcAft>
              <a:buSzPts val="3600"/>
              <a:buNone/>
              <a:defRPr sz="3600"/>
            </a:lvl9pPr>
          </a:lstStyle>
          <a:p>
            <a:endParaRPr/>
          </a:p>
        </p:txBody>
      </p:sp>
      <p:sp>
        <p:nvSpPr>
          <p:cNvPr id="15" name="Google Shape;15;p3"/>
          <p:cNvSpPr txBox="1">
            <a:spLocks noGrp="1"/>
          </p:cNvSpPr>
          <p:nvPr>
            <p:ph type="title" idx="2" hasCustomPrompt="1"/>
          </p:nvPr>
        </p:nvSpPr>
        <p:spPr>
          <a:xfrm>
            <a:off x="6113000" y="1173363"/>
            <a:ext cx="1097700" cy="692400"/>
          </a:xfrm>
          <a:prstGeom prst="rect">
            <a:avLst/>
          </a:prstGeom>
        </p:spPr>
        <p:txBody>
          <a:bodyPr spcFirstLastPara="1" wrap="square" lIns="91425" tIns="91425" rIns="91425" bIns="91425" anchor="ctr" anchorCtr="0">
            <a:noAutofit/>
          </a:bodyPr>
          <a:lstStyle>
            <a:lvl1pPr lvl="0" rtl="0">
              <a:spcBef>
                <a:spcPts val="0"/>
              </a:spcBef>
              <a:spcAft>
                <a:spcPts val="0"/>
              </a:spcAft>
              <a:buSzPts val="6000"/>
              <a:buNone/>
              <a:defRPr sz="6000"/>
            </a:lvl1pPr>
            <a:lvl2pPr lvl="1" algn="ctr" rtl="0">
              <a:spcBef>
                <a:spcPts val="0"/>
              </a:spcBef>
              <a:spcAft>
                <a:spcPts val="0"/>
              </a:spcAft>
              <a:buSzPts val="6000"/>
              <a:buNone/>
              <a:defRPr sz="6000"/>
            </a:lvl2pPr>
            <a:lvl3pPr lvl="2" algn="ctr" rtl="0">
              <a:spcBef>
                <a:spcPts val="0"/>
              </a:spcBef>
              <a:spcAft>
                <a:spcPts val="0"/>
              </a:spcAft>
              <a:buSzPts val="6000"/>
              <a:buNone/>
              <a:defRPr sz="6000"/>
            </a:lvl3pPr>
            <a:lvl4pPr lvl="3" algn="ctr" rtl="0">
              <a:spcBef>
                <a:spcPts val="0"/>
              </a:spcBef>
              <a:spcAft>
                <a:spcPts val="0"/>
              </a:spcAft>
              <a:buSzPts val="6000"/>
              <a:buNone/>
              <a:defRPr sz="6000"/>
            </a:lvl4pPr>
            <a:lvl5pPr lvl="4" algn="ctr" rtl="0">
              <a:spcBef>
                <a:spcPts val="0"/>
              </a:spcBef>
              <a:spcAft>
                <a:spcPts val="0"/>
              </a:spcAft>
              <a:buSzPts val="6000"/>
              <a:buNone/>
              <a:defRPr sz="6000"/>
            </a:lvl5pPr>
            <a:lvl6pPr lvl="5" algn="ctr" rtl="0">
              <a:spcBef>
                <a:spcPts val="0"/>
              </a:spcBef>
              <a:spcAft>
                <a:spcPts val="0"/>
              </a:spcAft>
              <a:buSzPts val="6000"/>
              <a:buNone/>
              <a:defRPr sz="6000"/>
            </a:lvl6pPr>
            <a:lvl7pPr lvl="6" algn="ctr" rtl="0">
              <a:spcBef>
                <a:spcPts val="0"/>
              </a:spcBef>
              <a:spcAft>
                <a:spcPts val="0"/>
              </a:spcAft>
              <a:buSzPts val="6000"/>
              <a:buNone/>
              <a:defRPr sz="6000"/>
            </a:lvl7pPr>
            <a:lvl8pPr lvl="7" algn="ctr" rtl="0">
              <a:spcBef>
                <a:spcPts val="0"/>
              </a:spcBef>
              <a:spcAft>
                <a:spcPts val="0"/>
              </a:spcAft>
              <a:buSzPts val="6000"/>
              <a:buNone/>
              <a:defRPr sz="6000"/>
            </a:lvl8pPr>
            <a:lvl9pPr lvl="8" algn="ctr" rtl="0">
              <a:spcBef>
                <a:spcPts val="0"/>
              </a:spcBef>
              <a:spcAft>
                <a:spcPts val="0"/>
              </a:spcAft>
              <a:buSzPts val="6000"/>
              <a:buNone/>
              <a:defRPr sz="6000"/>
            </a:lvl9pPr>
          </a:lstStyle>
          <a:p>
            <a:r>
              <a:t>xx%</a:t>
            </a:r>
          </a:p>
        </p:txBody>
      </p:sp>
      <p:sp>
        <p:nvSpPr>
          <p:cNvPr id="16" name="Google Shape;16;p3"/>
          <p:cNvSpPr txBox="1">
            <a:spLocks noGrp="1"/>
          </p:cNvSpPr>
          <p:nvPr>
            <p:ph type="subTitle" idx="1"/>
          </p:nvPr>
        </p:nvSpPr>
        <p:spPr>
          <a:xfrm>
            <a:off x="4892750" y="3768388"/>
            <a:ext cx="3538200" cy="4044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a:lvl1pPr>
            <a:lvl2pPr lvl="1" rtl="0">
              <a:lnSpc>
                <a:spcPct val="100000"/>
              </a:lnSpc>
              <a:spcBef>
                <a:spcPts val="0"/>
              </a:spcBef>
              <a:spcAft>
                <a:spcPts val="0"/>
              </a:spcAft>
              <a:buSzPts val="1400"/>
              <a:buNone/>
              <a:defRPr/>
            </a:lvl2pPr>
            <a:lvl3pPr lvl="2" rtl="0">
              <a:lnSpc>
                <a:spcPct val="100000"/>
              </a:lnSpc>
              <a:spcBef>
                <a:spcPts val="1600"/>
              </a:spcBef>
              <a:spcAft>
                <a:spcPts val="0"/>
              </a:spcAft>
              <a:buSzPts val="1400"/>
              <a:buNone/>
              <a:defRPr/>
            </a:lvl3pPr>
            <a:lvl4pPr lvl="3" rtl="0">
              <a:lnSpc>
                <a:spcPct val="100000"/>
              </a:lnSpc>
              <a:spcBef>
                <a:spcPts val="1600"/>
              </a:spcBef>
              <a:spcAft>
                <a:spcPts val="0"/>
              </a:spcAft>
              <a:buSzPts val="1400"/>
              <a:buNone/>
              <a:defRPr/>
            </a:lvl4pPr>
            <a:lvl5pPr lvl="4" rtl="0">
              <a:lnSpc>
                <a:spcPct val="100000"/>
              </a:lnSpc>
              <a:spcBef>
                <a:spcPts val="1600"/>
              </a:spcBef>
              <a:spcAft>
                <a:spcPts val="0"/>
              </a:spcAft>
              <a:buSzPts val="1400"/>
              <a:buNone/>
              <a:defRPr/>
            </a:lvl5pPr>
            <a:lvl6pPr lvl="5" rtl="0">
              <a:lnSpc>
                <a:spcPct val="100000"/>
              </a:lnSpc>
              <a:spcBef>
                <a:spcPts val="1600"/>
              </a:spcBef>
              <a:spcAft>
                <a:spcPts val="0"/>
              </a:spcAft>
              <a:buSzPts val="1400"/>
              <a:buNone/>
              <a:defRPr/>
            </a:lvl6pPr>
            <a:lvl7pPr lvl="6" rtl="0">
              <a:lnSpc>
                <a:spcPct val="100000"/>
              </a:lnSpc>
              <a:spcBef>
                <a:spcPts val="1600"/>
              </a:spcBef>
              <a:spcAft>
                <a:spcPts val="0"/>
              </a:spcAft>
              <a:buSzPts val="1400"/>
              <a:buNone/>
              <a:defRPr/>
            </a:lvl7pPr>
            <a:lvl8pPr lvl="7" rtl="0">
              <a:lnSpc>
                <a:spcPct val="100000"/>
              </a:lnSpc>
              <a:spcBef>
                <a:spcPts val="1600"/>
              </a:spcBef>
              <a:spcAft>
                <a:spcPts val="0"/>
              </a:spcAft>
              <a:buSzPts val="1400"/>
              <a:buNone/>
              <a:defRPr/>
            </a:lvl8pPr>
            <a:lvl9pPr lvl="8" rtl="0">
              <a:lnSpc>
                <a:spcPct val="100000"/>
              </a:lnSpc>
              <a:spcBef>
                <a:spcPts val="1600"/>
              </a:spcBef>
              <a:spcAft>
                <a:spcPts val="1600"/>
              </a:spcAft>
              <a:buSzPts val="1400"/>
              <a:buNone/>
              <a:defRPr/>
            </a:lvl9pPr>
          </a:lstStyle>
          <a:p>
            <a:endParaRPr/>
          </a:p>
        </p:txBody>
      </p:sp>
      <p:pic>
        <p:nvPicPr>
          <p:cNvPr id="2" name="Imagen 1"/>
          <p:cNvPicPr>
            <a:picLocks noChangeAspect="1"/>
          </p:cNvPicPr>
          <p:nvPr userDrawn="1"/>
        </p:nvPicPr>
        <p:blipFill>
          <a:blip r:embed="rId2"/>
          <a:stretch>
            <a:fillRect/>
          </a:stretch>
        </p:blipFill>
        <p:spPr>
          <a:xfrm rot="10800000">
            <a:off x="0" y="4322250"/>
            <a:ext cx="9173000" cy="821250"/>
          </a:xfrm>
          <a:prstGeom prst="rect">
            <a:avLst/>
          </a:prstGeom>
        </p:spPr>
      </p:pic>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Title and two columns 3">
  <p:cSld name="CUSTOM_10_1">
    <p:spTree>
      <p:nvGrpSpPr>
        <p:cNvPr id="1" name="Shape 900"/>
        <p:cNvGrpSpPr/>
        <p:nvPr/>
      </p:nvGrpSpPr>
      <p:grpSpPr>
        <a:xfrm>
          <a:off x="0" y="0"/>
          <a:ext cx="0" cy="0"/>
          <a:chOff x="0" y="0"/>
          <a:chExt cx="0" cy="0"/>
        </a:xfrm>
      </p:grpSpPr>
      <p:pic>
        <p:nvPicPr>
          <p:cNvPr id="2" name="Imagen 1"/>
          <p:cNvPicPr>
            <a:picLocks noChangeAspect="1"/>
          </p:cNvPicPr>
          <p:nvPr userDrawn="1"/>
        </p:nvPicPr>
        <p:blipFill>
          <a:blip r:embed="rId2"/>
          <a:stretch>
            <a:fillRect/>
          </a:stretch>
        </p:blipFill>
        <p:spPr>
          <a:xfrm>
            <a:off x="-57376" y="-92575"/>
            <a:ext cx="9258751" cy="823950"/>
          </a:xfrm>
          <a:prstGeom prst="rect">
            <a:avLst/>
          </a:prstGeom>
        </p:spPr>
      </p:pic>
      <p:sp>
        <p:nvSpPr>
          <p:cNvPr id="985" name="Google Shape;985;p21"/>
          <p:cNvSpPr txBox="1">
            <a:spLocks noGrp="1"/>
          </p:cNvSpPr>
          <p:nvPr>
            <p:ph type="body" idx="1"/>
          </p:nvPr>
        </p:nvSpPr>
        <p:spPr>
          <a:xfrm>
            <a:off x="713100" y="1505500"/>
            <a:ext cx="3858900" cy="3098700"/>
          </a:xfrm>
          <a:prstGeom prst="rect">
            <a:avLst/>
          </a:prstGeom>
        </p:spPr>
        <p:txBody>
          <a:bodyPr spcFirstLastPara="1" wrap="square" lIns="91425" tIns="91425" rIns="91425" bIns="91425" anchor="b" anchorCtr="0">
            <a:noAutofit/>
          </a:bodyPr>
          <a:lstStyle>
            <a:lvl1pPr marL="457200" lvl="0" indent="-304800" rtl="0">
              <a:lnSpc>
                <a:spcPct val="100000"/>
              </a:lnSpc>
              <a:spcBef>
                <a:spcPts val="0"/>
              </a:spcBef>
              <a:spcAft>
                <a:spcPts val="0"/>
              </a:spcAft>
              <a:buClr>
                <a:schemeClr val="dk2"/>
              </a:buClr>
              <a:buSzPts val="1200"/>
              <a:buChar char="●"/>
              <a:defRPr sz="1250"/>
            </a:lvl1pPr>
            <a:lvl2pPr marL="914400" lvl="1" indent="-304800" rtl="0">
              <a:lnSpc>
                <a:spcPct val="115000"/>
              </a:lnSpc>
              <a:spcBef>
                <a:spcPts val="0"/>
              </a:spcBef>
              <a:spcAft>
                <a:spcPts val="0"/>
              </a:spcAft>
              <a:buSzPts val="1200"/>
              <a:buFont typeface="Roboto Condensed Light"/>
              <a:buChar char="○"/>
              <a:defRPr/>
            </a:lvl2pPr>
            <a:lvl3pPr marL="1371600" lvl="2" indent="-304800" rtl="0">
              <a:lnSpc>
                <a:spcPct val="115000"/>
              </a:lnSpc>
              <a:spcBef>
                <a:spcPts val="1600"/>
              </a:spcBef>
              <a:spcAft>
                <a:spcPts val="0"/>
              </a:spcAft>
              <a:buSzPts val="1200"/>
              <a:buFont typeface="Roboto Condensed Light"/>
              <a:buChar char="■"/>
              <a:defRPr/>
            </a:lvl3pPr>
            <a:lvl4pPr marL="1828800" lvl="3" indent="-304800" rtl="0">
              <a:lnSpc>
                <a:spcPct val="115000"/>
              </a:lnSpc>
              <a:spcBef>
                <a:spcPts val="1600"/>
              </a:spcBef>
              <a:spcAft>
                <a:spcPts val="0"/>
              </a:spcAft>
              <a:buSzPts val="1200"/>
              <a:buFont typeface="Roboto Condensed Light"/>
              <a:buChar char="●"/>
              <a:defRPr/>
            </a:lvl4pPr>
            <a:lvl5pPr marL="2286000" lvl="4" indent="-304800" rtl="0">
              <a:lnSpc>
                <a:spcPct val="115000"/>
              </a:lnSpc>
              <a:spcBef>
                <a:spcPts val="1600"/>
              </a:spcBef>
              <a:spcAft>
                <a:spcPts val="0"/>
              </a:spcAft>
              <a:buSzPts val="1200"/>
              <a:buFont typeface="Roboto Condensed Light"/>
              <a:buChar char="○"/>
              <a:defRPr/>
            </a:lvl5pPr>
            <a:lvl6pPr marL="2743200" lvl="5" indent="-304800" rtl="0">
              <a:lnSpc>
                <a:spcPct val="115000"/>
              </a:lnSpc>
              <a:spcBef>
                <a:spcPts val="1600"/>
              </a:spcBef>
              <a:spcAft>
                <a:spcPts val="0"/>
              </a:spcAft>
              <a:buSzPts val="1200"/>
              <a:buFont typeface="Roboto Condensed Light"/>
              <a:buChar char="■"/>
              <a:defRPr/>
            </a:lvl6pPr>
            <a:lvl7pPr marL="3200400" lvl="6" indent="-304800" rtl="0">
              <a:lnSpc>
                <a:spcPct val="115000"/>
              </a:lnSpc>
              <a:spcBef>
                <a:spcPts val="1600"/>
              </a:spcBef>
              <a:spcAft>
                <a:spcPts val="0"/>
              </a:spcAft>
              <a:buSzPts val="1200"/>
              <a:buFont typeface="Roboto Condensed Light"/>
              <a:buChar char="●"/>
              <a:defRPr/>
            </a:lvl7pPr>
            <a:lvl8pPr marL="3657600" lvl="7" indent="-304800" rtl="0">
              <a:lnSpc>
                <a:spcPct val="115000"/>
              </a:lnSpc>
              <a:spcBef>
                <a:spcPts val="1600"/>
              </a:spcBef>
              <a:spcAft>
                <a:spcPts val="0"/>
              </a:spcAft>
              <a:buSzPts val="1200"/>
              <a:buFont typeface="Roboto Condensed Light"/>
              <a:buChar char="○"/>
              <a:defRPr/>
            </a:lvl8pPr>
            <a:lvl9pPr marL="4114800" lvl="8" indent="-304800" rtl="0">
              <a:lnSpc>
                <a:spcPct val="115000"/>
              </a:lnSpc>
              <a:spcBef>
                <a:spcPts val="1600"/>
              </a:spcBef>
              <a:spcAft>
                <a:spcPts val="1600"/>
              </a:spcAft>
              <a:buSzPts val="1200"/>
              <a:buFont typeface="Roboto Condensed Light"/>
              <a:buChar char="■"/>
              <a:defRPr/>
            </a:lvl9pPr>
          </a:lstStyle>
          <a:p>
            <a:endParaRPr/>
          </a:p>
        </p:txBody>
      </p:sp>
      <p:sp>
        <p:nvSpPr>
          <p:cNvPr id="986" name="Google Shape;986;p21"/>
          <p:cNvSpPr txBox="1">
            <a:spLocks noGrp="1"/>
          </p:cNvSpPr>
          <p:nvPr>
            <p:ph type="body" idx="2"/>
          </p:nvPr>
        </p:nvSpPr>
        <p:spPr>
          <a:xfrm>
            <a:off x="4572000" y="1505375"/>
            <a:ext cx="3858900" cy="3098700"/>
          </a:xfrm>
          <a:prstGeom prst="rect">
            <a:avLst/>
          </a:prstGeom>
        </p:spPr>
        <p:txBody>
          <a:bodyPr spcFirstLastPara="1" wrap="square" lIns="91425" tIns="91425" rIns="91425" bIns="91425" anchor="b" anchorCtr="0">
            <a:noAutofit/>
          </a:bodyPr>
          <a:lstStyle>
            <a:lvl1pPr marL="457200" lvl="0" indent="-285750" rtl="0">
              <a:lnSpc>
                <a:spcPct val="100000"/>
              </a:lnSpc>
              <a:spcBef>
                <a:spcPts val="0"/>
              </a:spcBef>
              <a:spcAft>
                <a:spcPts val="0"/>
              </a:spcAft>
              <a:buClr>
                <a:schemeClr val="dk2"/>
              </a:buClr>
              <a:buSzPts val="900"/>
              <a:buFont typeface="Changa One"/>
              <a:buChar char="●"/>
              <a:defRPr sz="2200">
                <a:solidFill>
                  <a:schemeClr val="dk2"/>
                </a:solidFill>
                <a:latin typeface="Changa One"/>
                <a:ea typeface="Changa One"/>
                <a:cs typeface="Changa One"/>
                <a:sym typeface="Changa One"/>
              </a:defRPr>
            </a:lvl1pPr>
            <a:lvl2pPr marL="914400" lvl="1" indent="-304800" rtl="0">
              <a:lnSpc>
                <a:spcPct val="115000"/>
              </a:lnSpc>
              <a:spcBef>
                <a:spcPts val="0"/>
              </a:spcBef>
              <a:spcAft>
                <a:spcPts val="0"/>
              </a:spcAft>
              <a:buSzPts val="1200"/>
              <a:buFont typeface="Roboto Condensed Light"/>
              <a:buChar char="○"/>
              <a:defRPr/>
            </a:lvl2pPr>
            <a:lvl3pPr marL="1371600" lvl="2" indent="-304800" rtl="0">
              <a:lnSpc>
                <a:spcPct val="115000"/>
              </a:lnSpc>
              <a:spcBef>
                <a:spcPts val="1600"/>
              </a:spcBef>
              <a:spcAft>
                <a:spcPts val="0"/>
              </a:spcAft>
              <a:buSzPts val="1200"/>
              <a:buFont typeface="Roboto Condensed Light"/>
              <a:buChar char="■"/>
              <a:defRPr/>
            </a:lvl3pPr>
            <a:lvl4pPr marL="1828800" lvl="3" indent="-304800" rtl="0">
              <a:lnSpc>
                <a:spcPct val="115000"/>
              </a:lnSpc>
              <a:spcBef>
                <a:spcPts val="1600"/>
              </a:spcBef>
              <a:spcAft>
                <a:spcPts val="0"/>
              </a:spcAft>
              <a:buSzPts val="1200"/>
              <a:buFont typeface="Roboto Condensed Light"/>
              <a:buChar char="●"/>
              <a:defRPr/>
            </a:lvl4pPr>
            <a:lvl5pPr marL="2286000" lvl="4" indent="-304800" rtl="0">
              <a:lnSpc>
                <a:spcPct val="115000"/>
              </a:lnSpc>
              <a:spcBef>
                <a:spcPts val="1600"/>
              </a:spcBef>
              <a:spcAft>
                <a:spcPts val="0"/>
              </a:spcAft>
              <a:buSzPts val="1200"/>
              <a:buFont typeface="Roboto Condensed Light"/>
              <a:buChar char="○"/>
              <a:defRPr/>
            </a:lvl5pPr>
            <a:lvl6pPr marL="2743200" lvl="5" indent="-304800" rtl="0">
              <a:lnSpc>
                <a:spcPct val="115000"/>
              </a:lnSpc>
              <a:spcBef>
                <a:spcPts val="1600"/>
              </a:spcBef>
              <a:spcAft>
                <a:spcPts val="0"/>
              </a:spcAft>
              <a:buSzPts val="1200"/>
              <a:buFont typeface="Roboto Condensed Light"/>
              <a:buChar char="■"/>
              <a:defRPr/>
            </a:lvl6pPr>
            <a:lvl7pPr marL="3200400" lvl="6" indent="-304800" rtl="0">
              <a:lnSpc>
                <a:spcPct val="115000"/>
              </a:lnSpc>
              <a:spcBef>
                <a:spcPts val="1600"/>
              </a:spcBef>
              <a:spcAft>
                <a:spcPts val="0"/>
              </a:spcAft>
              <a:buSzPts val="1200"/>
              <a:buFont typeface="Roboto Condensed Light"/>
              <a:buChar char="●"/>
              <a:defRPr/>
            </a:lvl7pPr>
            <a:lvl8pPr marL="3657600" lvl="7" indent="-304800" rtl="0">
              <a:lnSpc>
                <a:spcPct val="115000"/>
              </a:lnSpc>
              <a:spcBef>
                <a:spcPts val="1600"/>
              </a:spcBef>
              <a:spcAft>
                <a:spcPts val="0"/>
              </a:spcAft>
              <a:buSzPts val="1200"/>
              <a:buFont typeface="Roboto Condensed Light"/>
              <a:buChar char="○"/>
              <a:defRPr/>
            </a:lvl8pPr>
            <a:lvl9pPr marL="4114800" lvl="8" indent="-304800" rtl="0">
              <a:lnSpc>
                <a:spcPct val="115000"/>
              </a:lnSpc>
              <a:spcBef>
                <a:spcPts val="1600"/>
              </a:spcBef>
              <a:spcAft>
                <a:spcPts val="1600"/>
              </a:spcAft>
              <a:buSzPts val="1200"/>
              <a:buFont typeface="Roboto Condensed Light"/>
              <a:buChar char="■"/>
              <a:defRPr/>
            </a:lvl9pPr>
          </a:lstStyle>
          <a:p>
            <a:endParaRPr/>
          </a:p>
        </p:txBody>
      </p:sp>
      <p:sp>
        <p:nvSpPr>
          <p:cNvPr id="987" name="Google Shape;987;p21"/>
          <p:cNvSpPr txBox="1">
            <a:spLocks noGrp="1"/>
          </p:cNvSpPr>
          <p:nvPr>
            <p:ph type="title"/>
          </p:nvPr>
        </p:nvSpPr>
        <p:spPr>
          <a:xfrm>
            <a:off x="720000" y="445025"/>
            <a:ext cx="7704000" cy="572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Title and two columns 3" preserve="1" userDrawn="1">
  <p:cSld name="1_Title and two columns 3">
    <p:spTree>
      <p:nvGrpSpPr>
        <p:cNvPr id="1" name="Shape 900"/>
        <p:cNvGrpSpPr/>
        <p:nvPr/>
      </p:nvGrpSpPr>
      <p:grpSpPr>
        <a:xfrm>
          <a:off x="0" y="0"/>
          <a:ext cx="0" cy="0"/>
          <a:chOff x="0" y="0"/>
          <a:chExt cx="0" cy="0"/>
        </a:xfrm>
      </p:grpSpPr>
      <p:sp>
        <p:nvSpPr>
          <p:cNvPr id="987" name="Google Shape;987;p21"/>
          <p:cNvSpPr txBox="1">
            <a:spLocks noGrp="1"/>
          </p:cNvSpPr>
          <p:nvPr>
            <p:ph type="title"/>
          </p:nvPr>
        </p:nvSpPr>
        <p:spPr>
          <a:xfrm>
            <a:off x="720000" y="445025"/>
            <a:ext cx="7704000" cy="572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pic>
        <p:nvPicPr>
          <p:cNvPr id="7" name="Imagen 6"/>
          <p:cNvPicPr>
            <a:picLocks noChangeAspect="1"/>
          </p:cNvPicPr>
          <p:nvPr userDrawn="1"/>
        </p:nvPicPr>
        <p:blipFill>
          <a:blip r:embed="rId2"/>
          <a:stretch>
            <a:fillRect/>
          </a:stretch>
        </p:blipFill>
        <p:spPr>
          <a:xfrm>
            <a:off x="3810589" y="0"/>
            <a:ext cx="5381722" cy="340001"/>
          </a:xfrm>
          <a:prstGeom prst="rect">
            <a:avLst/>
          </a:prstGeom>
        </p:spPr>
      </p:pic>
      <p:pic>
        <p:nvPicPr>
          <p:cNvPr id="8" name="Imagen 7"/>
          <p:cNvPicPr>
            <a:picLocks noChangeAspect="1"/>
          </p:cNvPicPr>
          <p:nvPr userDrawn="1"/>
        </p:nvPicPr>
        <p:blipFill>
          <a:blip r:embed="rId2"/>
          <a:stretch>
            <a:fillRect/>
          </a:stretch>
        </p:blipFill>
        <p:spPr>
          <a:xfrm rot="10800000" flipV="1">
            <a:off x="0" y="0"/>
            <a:ext cx="5381722" cy="340002"/>
          </a:xfrm>
          <a:prstGeom prst="rect">
            <a:avLst/>
          </a:prstGeom>
        </p:spPr>
      </p:pic>
    </p:spTree>
    <p:extLst>
      <p:ext uri="{BB962C8B-B14F-4D97-AF65-F5344CB8AC3E}">
        <p14:creationId xmlns:p14="http://schemas.microsoft.com/office/powerpoint/2010/main" val="125661896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Title and three columns">
  <p:cSld name="CUSTOM_6">
    <p:spTree>
      <p:nvGrpSpPr>
        <p:cNvPr id="1" name="Shape 988"/>
        <p:cNvGrpSpPr/>
        <p:nvPr/>
      </p:nvGrpSpPr>
      <p:grpSpPr>
        <a:xfrm>
          <a:off x="0" y="0"/>
          <a:ext cx="0" cy="0"/>
          <a:chOff x="0" y="0"/>
          <a:chExt cx="0" cy="0"/>
        </a:xfrm>
      </p:grpSpPr>
      <p:sp>
        <p:nvSpPr>
          <p:cNvPr id="1032" name="Google Shape;1032;p22"/>
          <p:cNvSpPr txBox="1">
            <a:spLocks noGrp="1"/>
          </p:cNvSpPr>
          <p:nvPr>
            <p:ph type="title"/>
          </p:nvPr>
        </p:nvSpPr>
        <p:spPr>
          <a:xfrm>
            <a:off x="720000" y="445025"/>
            <a:ext cx="7704000" cy="572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1033" name="Google Shape;1033;p22"/>
          <p:cNvSpPr txBox="1">
            <a:spLocks noGrp="1"/>
          </p:cNvSpPr>
          <p:nvPr>
            <p:ph type="title" idx="2"/>
          </p:nvPr>
        </p:nvSpPr>
        <p:spPr>
          <a:xfrm>
            <a:off x="720002" y="2791625"/>
            <a:ext cx="2086800" cy="527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sz="2200">
                <a:solidFill>
                  <a:schemeClr val="dk2"/>
                </a:solidFill>
              </a:defRPr>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1034" name="Google Shape;1034;p22"/>
          <p:cNvSpPr txBox="1">
            <a:spLocks noGrp="1"/>
          </p:cNvSpPr>
          <p:nvPr>
            <p:ph type="subTitle" idx="1"/>
          </p:nvPr>
        </p:nvSpPr>
        <p:spPr>
          <a:xfrm>
            <a:off x="720000" y="3319325"/>
            <a:ext cx="2086800" cy="6600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1035" name="Google Shape;1035;p22"/>
          <p:cNvSpPr txBox="1">
            <a:spLocks noGrp="1"/>
          </p:cNvSpPr>
          <p:nvPr>
            <p:ph type="title" idx="3"/>
          </p:nvPr>
        </p:nvSpPr>
        <p:spPr>
          <a:xfrm>
            <a:off x="3528594" y="2791625"/>
            <a:ext cx="2086800" cy="527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sz="2200">
                <a:solidFill>
                  <a:schemeClr val="dk2"/>
                </a:solidFill>
              </a:defRPr>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1036" name="Google Shape;1036;p22"/>
          <p:cNvSpPr txBox="1">
            <a:spLocks noGrp="1"/>
          </p:cNvSpPr>
          <p:nvPr>
            <p:ph type="subTitle" idx="4"/>
          </p:nvPr>
        </p:nvSpPr>
        <p:spPr>
          <a:xfrm>
            <a:off x="3528600" y="3319325"/>
            <a:ext cx="2086800" cy="6600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1037" name="Google Shape;1037;p22"/>
          <p:cNvSpPr txBox="1">
            <a:spLocks noGrp="1"/>
          </p:cNvSpPr>
          <p:nvPr>
            <p:ph type="title" idx="5"/>
          </p:nvPr>
        </p:nvSpPr>
        <p:spPr>
          <a:xfrm>
            <a:off x="6337192" y="2791625"/>
            <a:ext cx="2086800" cy="527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sz="2200">
                <a:solidFill>
                  <a:schemeClr val="dk2"/>
                </a:solidFill>
              </a:defRPr>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1038" name="Google Shape;1038;p22"/>
          <p:cNvSpPr txBox="1">
            <a:spLocks noGrp="1"/>
          </p:cNvSpPr>
          <p:nvPr>
            <p:ph type="subTitle" idx="6"/>
          </p:nvPr>
        </p:nvSpPr>
        <p:spPr>
          <a:xfrm>
            <a:off x="6337200" y="3319325"/>
            <a:ext cx="2086800" cy="6600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pic>
        <p:nvPicPr>
          <p:cNvPr id="52" name="Imagen 51"/>
          <p:cNvPicPr>
            <a:picLocks noChangeAspect="1"/>
          </p:cNvPicPr>
          <p:nvPr userDrawn="1"/>
        </p:nvPicPr>
        <p:blipFill>
          <a:blip r:embed="rId2"/>
          <a:stretch>
            <a:fillRect/>
          </a:stretch>
        </p:blipFill>
        <p:spPr>
          <a:xfrm>
            <a:off x="3810589" y="0"/>
            <a:ext cx="5381722" cy="340001"/>
          </a:xfrm>
          <a:prstGeom prst="rect">
            <a:avLst/>
          </a:prstGeom>
        </p:spPr>
      </p:pic>
      <p:pic>
        <p:nvPicPr>
          <p:cNvPr id="53" name="Imagen 52"/>
          <p:cNvPicPr>
            <a:picLocks noChangeAspect="1"/>
          </p:cNvPicPr>
          <p:nvPr userDrawn="1"/>
        </p:nvPicPr>
        <p:blipFill>
          <a:blip r:embed="rId2"/>
          <a:stretch>
            <a:fillRect/>
          </a:stretch>
        </p:blipFill>
        <p:spPr>
          <a:xfrm rot="10800000" flipV="1">
            <a:off x="0" y="0"/>
            <a:ext cx="5381722" cy="340002"/>
          </a:xfrm>
          <a:prstGeom prst="rect">
            <a:avLst/>
          </a:prstGeom>
        </p:spPr>
      </p:pic>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Title and four columns">
  <p:cSld name="CUSTOM_5">
    <p:spTree>
      <p:nvGrpSpPr>
        <p:cNvPr id="1" name="Shape 1039"/>
        <p:cNvGrpSpPr/>
        <p:nvPr/>
      </p:nvGrpSpPr>
      <p:grpSpPr>
        <a:xfrm>
          <a:off x="0" y="0"/>
          <a:ext cx="0" cy="0"/>
          <a:chOff x="0" y="0"/>
          <a:chExt cx="0" cy="0"/>
        </a:xfrm>
      </p:grpSpPr>
      <p:sp>
        <p:nvSpPr>
          <p:cNvPr id="1121" name="Google Shape;1121;p23"/>
          <p:cNvSpPr txBox="1">
            <a:spLocks noGrp="1"/>
          </p:cNvSpPr>
          <p:nvPr>
            <p:ph type="title"/>
          </p:nvPr>
        </p:nvSpPr>
        <p:spPr>
          <a:xfrm>
            <a:off x="720000" y="445025"/>
            <a:ext cx="7704000" cy="572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1122" name="Google Shape;1122;p23"/>
          <p:cNvSpPr txBox="1">
            <a:spLocks noGrp="1"/>
          </p:cNvSpPr>
          <p:nvPr>
            <p:ph type="title" idx="2"/>
          </p:nvPr>
        </p:nvSpPr>
        <p:spPr>
          <a:xfrm>
            <a:off x="2104463" y="1892500"/>
            <a:ext cx="2273400" cy="4149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sz="2200">
                <a:solidFill>
                  <a:schemeClr val="dk2"/>
                </a:solidFill>
              </a:defRPr>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1123" name="Google Shape;1123;p23"/>
          <p:cNvSpPr txBox="1">
            <a:spLocks noGrp="1"/>
          </p:cNvSpPr>
          <p:nvPr>
            <p:ph type="subTitle" idx="1"/>
          </p:nvPr>
        </p:nvSpPr>
        <p:spPr>
          <a:xfrm>
            <a:off x="2104463" y="2307475"/>
            <a:ext cx="2273400" cy="5643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1124" name="Google Shape;1124;p23"/>
          <p:cNvSpPr txBox="1">
            <a:spLocks noGrp="1"/>
          </p:cNvSpPr>
          <p:nvPr>
            <p:ph type="title" idx="3"/>
          </p:nvPr>
        </p:nvSpPr>
        <p:spPr>
          <a:xfrm>
            <a:off x="4766145" y="1892500"/>
            <a:ext cx="2273400" cy="4149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sz="2200">
                <a:solidFill>
                  <a:schemeClr val="dk2"/>
                </a:solidFill>
              </a:defRPr>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1125" name="Google Shape;1125;p23"/>
          <p:cNvSpPr txBox="1">
            <a:spLocks noGrp="1"/>
          </p:cNvSpPr>
          <p:nvPr>
            <p:ph type="subTitle" idx="4"/>
          </p:nvPr>
        </p:nvSpPr>
        <p:spPr>
          <a:xfrm>
            <a:off x="4766141" y="2307475"/>
            <a:ext cx="2273400" cy="5643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1126" name="Google Shape;1126;p23"/>
          <p:cNvSpPr txBox="1">
            <a:spLocks noGrp="1"/>
          </p:cNvSpPr>
          <p:nvPr>
            <p:ph type="title" idx="5"/>
          </p:nvPr>
        </p:nvSpPr>
        <p:spPr>
          <a:xfrm>
            <a:off x="2104463" y="3624900"/>
            <a:ext cx="2273400" cy="4149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sz="2200">
                <a:solidFill>
                  <a:schemeClr val="dk2"/>
                </a:solidFill>
              </a:defRPr>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1127" name="Google Shape;1127;p23"/>
          <p:cNvSpPr txBox="1">
            <a:spLocks noGrp="1"/>
          </p:cNvSpPr>
          <p:nvPr>
            <p:ph type="subTitle" idx="6"/>
          </p:nvPr>
        </p:nvSpPr>
        <p:spPr>
          <a:xfrm>
            <a:off x="2104463" y="4039800"/>
            <a:ext cx="2273400" cy="5643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1128" name="Google Shape;1128;p23"/>
          <p:cNvSpPr txBox="1">
            <a:spLocks noGrp="1"/>
          </p:cNvSpPr>
          <p:nvPr>
            <p:ph type="title" idx="7"/>
          </p:nvPr>
        </p:nvSpPr>
        <p:spPr>
          <a:xfrm>
            <a:off x="4766145" y="3624900"/>
            <a:ext cx="2273400" cy="4149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sz="2200">
                <a:solidFill>
                  <a:schemeClr val="dk2"/>
                </a:solidFill>
              </a:defRPr>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1129" name="Google Shape;1129;p23"/>
          <p:cNvSpPr txBox="1">
            <a:spLocks noGrp="1"/>
          </p:cNvSpPr>
          <p:nvPr>
            <p:ph type="subTitle" idx="8"/>
          </p:nvPr>
        </p:nvSpPr>
        <p:spPr>
          <a:xfrm>
            <a:off x="4766141" y="4039800"/>
            <a:ext cx="2273400" cy="5643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pic>
        <p:nvPicPr>
          <p:cNvPr id="92" name="Imagen 91"/>
          <p:cNvPicPr>
            <a:picLocks noChangeAspect="1"/>
          </p:cNvPicPr>
          <p:nvPr userDrawn="1"/>
        </p:nvPicPr>
        <p:blipFill>
          <a:blip r:embed="rId2"/>
          <a:stretch>
            <a:fillRect/>
          </a:stretch>
        </p:blipFill>
        <p:spPr>
          <a:xfrm>
            <a:off x="-21516" y="4478274"/>
            <a:ext cx="2115000" cy="697500"/>
          </a:xfrm>
          <a:prstGeom prst="rect">
            <a:avLst/>
          </a:prstGeom>
        </p:spPr>
      </p:pic>
      <p:pic>
        <p:nvPicPr>
          <p:cNvPr id="93" name="Imagen 92"/>
          <p:cNvPicPr>
            <a:picLocks noChangeAspect="1"/>
          </p:cNvPicPr>
          <p:nvPr userDrawn="1"/>
        </p:nvPicPr>
        <p:blipFill>
          <a:blip r:embed="rId2"/>
          <a:stretch>
            <a:fillRect/>
          </a:stretch>
        </p:blipFill>
        <p:spPr>
          <a:xfrm flipH="1">
            <a:off x="7068324" y="4473389"/>
            <a:ext cx="2097192" cy="691627"/>
          </a:xfrm>
          <a:prstGeom prst="rect">
            <a:avLst/>
          </a:prstGeom>
        </p:spPr>
      </p:pic>
      <p:pic>
        <p:nvPicPr>
          <p:cNvPr id="94" name="Imagen 93"/>
          <p:cNvPicPr>
            <a:picLocks noChangeAspect="1"/>
          </p:cNvPicPr>
          <p:nvPr userDrawn="1"/>
        </p:nvPicPr>
        <p:blipFill>
          <a:blip r:embed="rId3"/>
          <a:stretch>
            <a:fillRect/>
          </a:stretch>
        </p:blipFill>
        <p:spPr>
          <a:xfrm>
            <a:off x="-57376" y="-92575"/>
            <a:ext cx="9258751" cy="584940"/>
          </a:xfrm>
          <a:prstGeom prst="rect">
            <a:avLst/>
          </a:prstGeom>
        </p:spPr>
      </p:pic>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Title and four columns 1">
  <p:cSld name="CUSTOM_5_1">
    <p:spTree>
      <p:nvGrpSpPr>
        <p:cNvPr id="1" name="Shape 1130"/>
        <p:cNvGrpSpPr/>
        <p:nvPr/>
      </p:nvGrpSpPr>
      <p:grpSpPr>
        <a:xfrm>
          <a:off x="0" y="0"/>
          <a:ext cx="0" cy="0"/>
          <a:chOff x="0" y="0"/>
          <a:chExt cx="0" cy="0"/>
        </a:xfrm>
      </p:grpSpPr>
      <p:sp>
        <p:nvSpPr>
          <p:cNvPr id="1215" name="Google Shape;1215;p24"/>
          <p:cNvSpPr txBox="1">
            <a:spLocks noGrp="1"/>
          </p:cNvSpPr>
          <p:nvPr>
            <p:ph type="title"/>
          </p:nvPr>
        </p:nvSpPr>
        <p:spPr>
          <a:xfrm>
            <a:off x="720000" y="445025"/>
            <a:ext cx="7704000" cy="572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1216" name="Google Shape;1216;p24"/>
          <p:cNvSpPr txBox="1">
            <a:spLocks noGrp="1"/>
          </p:cNvSpPr>
          <p:nvPr>
            <p:ph type="title" idx="2"/>
          </p:nvPr>
        </p:nvSpPr>
        <p:spPr>
          <a:xfrm>
            <a:off x="2693788" y="2841175"/>
            <a:ext cx="1800600" cy="4149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sz="2200">
                <a:solidFill>
                  <a:schemeClr val="dk2"/>
                </a:solidFill>
              </a:defRPr>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1217" name="Google Shape;1217;p24"/>
          <p:cNvSpPr txBox="1">
            <a:spLocks noGrp="1"/>
          </p:cNvSpPr>
          <p:nvPr>
            <p:ph type="subTitle" idx="1"/>
          </p:nvPr>
        </p:nvSpPr>
        <p:spPr>
          <a:xfrm>
            <a:off x="2693788" y="3256075"/>
            <a:ext cx="1800600" cy="5643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1218" name="Google Shape;1218;p24"/>
          <p:cNvSpPr txBox="1">
            <a:spLocks noGrp="1"/>
          </p:cNvSpPr>
          <p:nvPr>
            <p:ph type="title" idx="3"/>
          </p:nvPr>
        </p:nvSpPr>
        <p:spPr>
          <a:xfrm>
            <a:off x="4649615" y="2841175"/>
            <a:ext cx="1800600" cy="4149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sz="2200">
                <a:solidFill>
                  <a:schemeClr val="dk2"/>
                </a:solidFill>
              </a:defRPr>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1219" name="Google Shape;1219;p24"/>
          <p:cNvSpPr txBox="1">
            <a:spLocks noGrp="1"/>
          </p:cNvSpPr>
          <p:nvPr>
            <p:ph type="subTitle" idx="4"/>
          </p:nvPr>
        </p:nvSpPr>
        <p:spPr>
          <a:xfrm>
            <a:off x="4649613" y="3256075"/>
            <a:ext cx="1800600" cy="5643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1220" name="Google Shape;1220;p24"/>
          <p:cNvSpPr txBox="1">
            <a:spLocks noGrp="1"/>
          </p:cNvSpPr>
          <p:nvPr>
            <p:ph type="title" idx="5"/>
          </p:nvPr>
        </p:nvSpPr>
        <p:spPr>
          <a:xfrm>
            <a:off x="737963" y="2841175"/>
            <a:ext cx="1800600" cy="4149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sz="2200">
                <a:solidFill>
                  <a:schemeClr val="dk2"/>
                </a:solidFill>
              </a:defRPr>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1221" name="Google Shape;1221;p24"/>
          <p:cNvSpPr txBox="1">
            <a:spLocks noGrp="1"/>
          </p:cNvSpPr>
          <p:nvPr>
            <p:ph type="subTitle" idx="6"/>
          </p:nvPr>
        </p:nvSpPr>
        <p:spPr>
          <a:xfrm>
            <a:off x="737963" y="3256075"/>
            <a:ext cx="1800600" cy="5643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1222" name="Google Shape;1222;p24"/>
          <p:cNvSpPr txBox="1">
            <a:spLocks noGrp="1"/>
          </p:cNvSpPr>
          <p:nvPr>
            <p:ph type="title" idx="7"/>
          </p:nvPr>
        </p:nvSpPr>
        <p:spPr>
          <a:xfrm>
            <a:off x="6605440" y="2841175"/>
            <a:ext cx="1800600" cy="4149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sz="2200">
                <a:solidFill>
                  <a:schemeClr val="dk2"/>
                </a:solidFill>
              </a:defRPr>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1223" name="Google Shape;1223;p24"/>
          <p:cNvSpPr txBox="1">
            <a:spLocks noGrp="1"/>
          </p:cNvSpPr>
          <p:nvPr>
            <p:ph type="subTitle" idx="8"/>
          </p:nvPr>
        </p:nvSpPr>
        <p:spPr>
          <a:xfrm>
            <a:off x="6605438" y="3256075"/>
            <a:ext cx="1800600" cy="5643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pic>
        <p:nvPicPr>
          <p:cNvPr id="95" name="Imagen 94"/>
          <p:cNvPicPr>
            <a:picLocks noChangeAspect="1"/>
          </p:cNvPicPr>
          <p:nvPr userDrawn="1"/>
        </p:nvPicPr>
        <p:blipFill>
          <a:blip r:embed="rId2"/>
          <a:stretch>
            <a:fillRect/>
          </a:stretch>
        </p:blipFill>
        <p:spPr>
          <a:xfrm>
            <a:off x="-57376" y="-92575"/>
            <a:ext cx="9258751" cy="584940"/>
          </a:xfrm>
          <a:prstGeom prst="rect">
            <a:avLst/>
          </a:prstGeom>
        </p:spPr>
      </p:pic>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Title and six columns">
  <p:cSld name="CUSTOM_7">
    <p:spTree>
      <p:nvGrpSpPr>
        <p:cNvPr id="1" name="Shape 1224"/>
        <p:cNvGrpSpPr/>
        <p:nvPr/>
      </p:nvGrpSpPr>
      <p:grpSpPr>
        <a:xfrm>
          <a:off x="0" y="0"/>
          <a:ext cx="0" cy="0"/>
          <a:chOff x="0" y="0"/>
          <a:chExt cx="0" cy="0"/>
        </a:xfrm>
      </p:grpSpPr>
      <p:sp>
        <p:nvSpPr>
          <p:cNvPr id="1311" name="Google Shape;1311;p25"/>
          <p:cNvSpPr txBox="1">
            <a:spLocks noGrp="1"/>
          </p:cNvSpPr>
          <p:nvPr>
            <p:ph type="title"/>
          </p:nvPr>
        </p:nvSpPr>
        <p:spPr>
          <a:xfrm>
            <a:off x="720000" y="445025"/>
            <a:ext cx="7704000" cy="572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1312" name="Google Shape;1312;p25"/>
          <p:cNvSpPr txBox="1">
            <a:spLocks noGrp="1"/>
          </p:cNvSpPr>
          <p:nvPr>
            <p:ph type="title" idx="2"/>
          </p:nvPr>
        </p:nvSpPr>
        <p:spPr>
          <a:xfrm>
            <a:off x="1101175" y="1719450"/>
            <a:ext cx="1986000" cy="4149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sz="2200">
                <a:solidFill>
                  <a:schemeClr val="dk2"/>
                </a:solidFill>
              </a:defRPr>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1313" name="Google Shape;1313;p25"/>
          <p:cNvSpPr txBox="1">
            <a:spLocks noGrp="1"/>
          </p:cNvSpPr>
          <p:nvPr>
            <p:ph type="subTitle" idx="1"/>
          </p:nvPr>
        </p:nvSpPr>
        <p:spPr>
          <a:xfrm>
            <a:off x="1101175" y="2134350"/>
            <a:ext cx="1986000" cy="5643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1314" name="Google Shape;1314;p25"/>
          <p:cNvSpPr txBox="1">
            <a:spLocks noGrp="1"/>
          </p:cNvSpPr>
          <p:nvPr>
            <p:ph type="title" idx="3"/>
          </p:nvPr>
        </p:nvSpPr>
        <p:spPr>
          <a:xfrm>
            <a:off x="3578947" y="1719450"/>
            <a:ext cx="1986000" cy="4149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sz="2200">
                <a:solidFill>
                  <a:schemeClr val="dk2"/>
                </a:solidFill>
              </a:defRPr>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1315" name="Google Shape;1315;p25"/>
          <p:cNvSpPr txBox="1">
            <a:spLocks noGrp="1"/>
          </p:cNvSpPr>
          <p:nvPr>
            <p:ph type="subTitle" idx="4"/>
          </p:nvPr>
        </p:nvSpPr>
        <p:spPr>
          <a:xfrm>
            <a:off x="3579000" y="2134350"/>
            <a:ext cx="1986000" cy="5643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1316" name="Google Shape;1316;p25"/>
          <p:cNvSpPr txBox="1">
            <a:spLocks noGrp="1"/>
          </p:cNvSpPr>
          <p:nvPr>
            <p:ph type="title" idx="5"/>
          </p:nvPr>
        </p:nvSpPr>
        <p:spPr>
          <a:xfrm>
            <a:off x="1101175" y="3152850"/>
            <a:ext cx="1986000" cy="4149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sz="2200">
                <a:solidFill>
                  <a:schemeClr val="dk2"/>
                </a:solidFill>
              </a:defRPr>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1317" name="Google Shape;1317;p25"/>
          <p:cNvSpPr txBox="1">
            <a:spLocks noGrp="1"/>
          </p:cNvSpPr>
          <p:nvPr>
            <p:ph type="subTitle" idx="6"/>
          </p:nvPr>
        </p:nvSpPr>
        <p:spPr>
          <a:xfrm>
            <a:off x="1101175" y="3567750"/>
            <a:ext cx="1986000" cy="5643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1318" name="Google Shape;1318;p25"/>
          <p:cNvSpPr txBox="1">
            <a:spLocks noGrp="1"/>
          </p:cNvSpPr>
          <p:nvPr>
            <p:ph type="title" idx="7"/>
          </p:nvPr>
        </p:nvSpPr>
        <p:spPr>
          <a:xfrm>
            <a:off x="3578947" y="3152850"/>
            <a:ext cx="1986000" cy="4149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sz="2200">
                <a:solidFill>
                  <a:schemeClr val="dk2"/>
                </a:solidFill>
              </a:defRPr>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1319" name="Google Shape;1319;p25"/>
          <p:cNvSpPr txBox="1">
            <a:spLocks noGrp="1"/>
          </p:cNvSpPr>
          <p:nvPr>
            <p:ph type="subTitle" idx="8"/>
          </p:nvPr>
        </p:nvSpPr>
        <p:spPr>
          <a:xfrm>
            <a:off x="3578947" y="3567750"/>
            <a:ext cx="1986000" cy="5643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1320" name="Google Shape;1320;p25"/>
          <p:cNvSpPr txBox="1">
            <a:spLocks noGrp="1"/>
          </p:cNvSpPr>
          <p:nvPr>
            <p:ph type="title" idx="9"/>
          </p:nvPr>
        </p:nvSpPr>
        <p:spPr>
          <a:xfrm>
            <a:off x="6056725" y="1719450"/>
            <a:ext cx="1986000" cy="4149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sz="2200">
                <a:solidFill>
                  <a:schemeClr val="dk2"/>
                </a:solidFill>
              </a:defRPr>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1321" name="Google Shape;1321;p25"/>
          <p:cNvSpPr txBox="1">
            <a:spLocks noGrp="1"/>
          </p:cNvSpPr>
          <p:nvPr>
            <p:ph type="subTitle" idx="13"/>
          </p:nvPr>
        </p:nvSpPr>
        <p:spPr>
          <a:xfrm>
            <a:off x="6056725" y="2134350"/>
            <a:ext cx="1986000" cy="5643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1322" name="Google Shape;1322;p25"/>
          <p:cNvSpPr txBox="1">
            <a:spLocks noGrp="1"/>
          </p:cNvSpPr>
          <p:nvPr>
            <p:ph type="title" idx="14"/>
          </p:nvPr>
        </p:nvSpPr>
        <p:spPr>
          <a:xfrm>
            <a:off x="6056725" y="3152850"/>
            <a:ext cx="1986000" cy="4149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sz="2200">
                <a:solidFill>
                  <a:schemeClr val="dk2"/>
                </a:solidFill>
              </a:defRPr>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1323" name="Google Shape;1323;p25"/>
          <p:cNvSpPr txBox="1">
            <a:spLocks noGrp="1"/>
          </p:cNvSpPr>
          <p:nvPr>
            <p:ph type="subTitle" idx="15"/>
          </p:nvPr>
        </p:nvSpPr>
        <p:spPr>
          <a:xfrm>
            <a:off x="6056725" y="3567750"/>
            <a:ext cx="1986000" cy="5643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pic>
        <p:nvPicPr>
          <p:cNvPr id="101" name="Imagen 100"/>
          <p:cNvPicPr>
            <a:picLocks noChangeAspect="1"/>
          </p:cNvPicPr>
          <p:nvPr userDrawn="1"/>
        </p:nvPicPr>
        <p:blipFill>
          <a:blip r:embed="rId2"/>
          <a:stretch>
            <a:fillRect/>
          </a:stretch>
        </p:blipFill>
        <p:spPr>
          <a:xfrm>
            <a:off x="-32274" y="4467516"/>
            <a:ext cx="9176274" cy="697500"/>
          </a:xfrm>
          <a:prstGeom prst="rect">
            <a:avLst/>
          </a:prstGeom>
        </p:spPr>
      </p:pic>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Numbers and text">
  <p:cSld name="CUSTOM_8">
    <p:spTree>
      <p:nvGrpSpPr>
        <p:cNvPr id="1" name="Shape 1324"/>
        <p:cNvGrpSpPr/>
        <p:nvPr/>
      </p:nvGrpSpPr>
      <p:grpSpPr>
        <a:xfrm>
          <a:off x="0" y="0"/>
          <a:ext cx="0" cy="0"/>
          <a:chOff x="0" y="0"/>
          <a:chExt cx="0" cy="0"/>
        </a:xfrm>
      </p:grpSpPr>
      <p:sp>
        <p:nvSpPr>
          <p:cNvPr id="1325" name="Google Shape;1325;p26"/>
          <p:cNvSpPr txBox="1">
            <a:spLocks noGrp="1"/>
          </p:cNvSpPr>
          <p:nvPr>
            <p:ph type="title" hasCustomPrompt="1"/>
          </p:nvPr>
        </p:nvSpPr>
        <p:spPr>
          <a:xfrm>
            <a:off x="713100" y="2339740"/>
            <a:ext cx="2258100" cy="11295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6000"/>
              <a:buNone/>
              <a:defRPr sz="7200"/>
            </a:lvl1pPr>
            <a:lvl2pPr lvl="1" algn="ctr" rtl="0">
              <a:spcBef>
                <a:spcPts val="0"/>
              </a:spcBef>
              <a:spcAft>
                <a:spcPts val="0"/>
              </a:spcAft>
              <a:buSzPts val="6000"/>
              <a:buNone/>
              <a:defRPr sz="6000"/>
            </a:lvl2pPr>
            <a:lvl3pPr lvl="2" algn="ctr" rtl="0">
              <a:spcBef>
                <a:spcPts val="0"/>
              </a:spcBef>
              <a:spcAft>
                <a:spcPts val="0"/>
              </a:spcAft>
              <a:buSzPts val="6000"/>
              <a:buNone/>
              <a:defRPr sz="6000"/>
            </a:lvl3pPr>
            <a:lvl4pPr lvl="3" algn="ctr" rtl="0">
              <a:spcBef>
                <a:spcPts val="0"/>
              </a:spcBef>
              <a:spcAft>
                <a:spcPts val="0"/>
              </a:spcAft>
              <a:buSzPts val="6000"/>
              <a:buNone/>
              <a:defRPr sz="6000"/>
            </a:lvl4pPr>
            <a:lvl5pPr lvl="4" algn="ctr" rtl="0">
              <a:spcBef>
                <a:spcPts val="0"/>
              </a:spcBef>
              <a:spcAft>
                <a:spcPts val="0"/>
              </a:spcAft>
              <a:buSzPts val="6000"/>
              <a:buNone/>
              <a:defRPr sz="6000"/>
            </a:lvl5pPr>
            <a:lvl6pPr lvl="5" algn="ctr" rtl="0">
              <a:spcBef>
                <a:spcPts val="0"/>
              </a:spcBef>
              <a:spcAft>
                <a:spcPts val="0"/>
              </a:spcAft>
              <a:buSzPts val="6000"/>
              <a:buNone/>
              <a:defRPr sz="6000"/>
            </a:lvl6pPr>
            <a:lvl7pPr lvl="6" algn="ctr" rtl="0">
              <a:spcBef>
                <a:spcPts val="0"/>
              </a:spcBef>
              <a:spcAft>
                <a:spcPts val="0"/>
              </a:spcAft>
              <a:buSzPts val="6000"/>
              <a:buNone/>
              <a:defRPr sz="6000"/>
            </a:lvl7pPr>
            <a:lvl8pPr lvl="7" algn="ctr" rtl="0">
              <a:spcBef>
                <a:spcPts val="0"/>
              </a:spcBef>
              <a:spcAft>
                <a:spcPts val="0"/>
              </a:spcAft>
              <a:buSzPts val="6000"/>
              <a:buNone/>
              <a:defRPr sz="6000"/>
            </a:lvl8pPr>
            <a:lvl9pPr lvl="8" algn="ctr" rtl="0">
              <a:spcBef>
                <a:spcPts val="0"/>
              </a:spcBef>
              <a:spcAft>
                <a:spcPts val="0"/>
              </a:spcAft>
              <a:buSzPts val="6000"/>
              <a:buNone/>
              <a:defRPr sz="6000"/>
            </a:lvl9pPr>
          </a:lstStyle>
          <a:p>
            <a:r>
              <a:t>xx%</a:t>
            </a:r>
          </a:p>
        </p:txBody>
      </p:sp>
      <p:sp>
        <p:nvSpPr>
          <p:cNvPr id="1326" name="Google Shape;1326;p26"/>
          <p:cNvSpPr txBox="1">
            <a:spLocks noGrp="1"/>
          </p:cNvSpPr>
          <p:nvPr>
            <p:ph type="subTitle" idx="1"/>
          </p:nvPr>
        </p:nvSpPr>
        <p:spPr>
          <a:xfrm>
            <a:off x="713100" y="3469052"/>
            <a:ext cx="2258100" cy="5988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Clr>
                <a:schemeClr val="dk1"/>
              </a:buClr>
              <a:buSzPts val="2400"/>
              <a:buFont typeface="PT Sans"/>
              <a:buNone/>
              <a:defRPr sz="1600"/>
            </a:lvl1pPr>
            <a:lvl2pPr lvl="1" algn="ctr" rtl="0">
              <a:lnSpc>
                <a:spcPct val="100000"/>
              </a:lnSpc>
              <a:spcBef>
                <a:spcPts val="0"/>
              </a:spcBef>
              <a:spcAft>
                <a:spcPts val="0"/>
              </a:spcAft>
              <a:buClr>
                <a:schemeClr val="dk1"/>
              </a:buClr>
              <a:buSzPts val="2100"/>
              <a:buNone/>
              <a:defRPr sz="2100">
                <a:solidFill>
                  <a:schemeClr val="dk1"/>
                </a:solidFill>
              </a:defRPr>
            </a:lvl2pPr>
            <a:lvl3pPr lvl="2" algn="ctr" rtl="0">
              <a:lnSpc>
                <a:spcPct val="100000"/>
              </a:lnSpc>
              <a:spcBef>
                <a:spcPts val="0"/>
              </a:spcBef>
              <a:spcAft>
                <a:spcPts val="0"/>
              </a:spcAft>
              <a:buClr>
                <a:schemeClr val="dk1"/>
              </a:buClr>
              <a:buSzPts val="2100"/>
              <a:buNone/>
              <a:defRPr sz="2100">
                <a:solidFill>
                  <a:schemeClr val="dk1"/>
                </a:solidFill>
              </a:defRPr>
            </a:lvl3pPr>
            <a:lvl4pPr lvl="3" algn="ctr" rtl="0">
              <a:lnSpc>
                <a:spcPct val="100000"/>
              </a:lnSpc>
              <a:spcBef>
                <a:spcPts val="0"/>
              </a:spcBef>
              <a:spcAft>
                <a:spcPts val="0"/>
              </a:spcAft>
              <a:buClr>
                <a:schemeClr val="dk1"/>
              </a:buClr>
              <a:buSzPts val="2100"/>
              <a:buFont typeface="PT Sans"/>
              <a:buNone/>
              <a:defRPr sz="2100">
                <a:solidFill>
                  <a:schemeClr val="dk1"/>
                </a:solidFill>
                <a:latin typeface="PT Sans"/>
                <a:ea typeface="PT Sans"/>
                <a:cs typeface="PT Sans"/>
                <a:sym typeface="PT Sans"/>
              </a:defRPr>
            </a:lvl4pPr>
            <a:lvl5pPr lvl="4" algn="ctr" rtl="0">
              <a:lnSpc>
                <a:spcPct val="100000"/>
              </a:lnSpc>
              <a:spcBef>
                <a:spcPts val="0"/>
              </a:spcBef>
              <a:spcAft>
                <a:spcPts val="0"/>
              </a:spcAft>
              <a:buClr>
                <a:schemeClr val="dk1"/>
              </a:buClr>
              <a:buSzPts val="2100"/>
              <a:buFont typeface="PT Sans"/>
              <a:buNone/>
              <a:defRPr sz="2100">
                <a:solidFill>
                  <a:schemeClr val="dk1"/>
                </a:solidFill>
                <a:latin typeface="PT Sans"/>
                <a:ea typeface="PT Sans"/>
                <a:cs typeface="PT Sans"/>
                <a:sym typeface="PT Sans"/>
              </a:defRPr>
            </a:lvl5pPr>
            <a:lvl6pPr lvl="5" algn="ctr" rtl="0">
              <a:lnSpc>
                <a:spcPct val="100000"/>
              </a:lnSpc>
              <a:spcBef>
                <a:spcPts val="0"/>
              </a:spcBef>
              <a:spcAft>
                <a:spcPts val="0"/>
              </a:spcAft>
              <a:buClr>
                <a:schemeClr val="dk1"/>
              </a:buClr>
              <a:buSzPts val="2100"/>
              <a:buFont typeface="PT Sans"/>
              <a:buNone/>
              <a:defRPr sz="2100">
                <a:solidFill>
                  <a:schemeClr val="dk1"/>
                </a:solidFill>
                <a:latin typeface="PT Sans"/>
                <a:ea typeface="PT Sans"/>
                <a:cs typeface="PT Sans"/>
                <a:sym typeface="PT Sans"/>
              </a:defRPr>
            </a:lvl6pPr>
            <a:lvl7pPr lvl="6" algn="ctr" rtl="0">
              <a:lnSpc>
                <a:spcPct val="100000"/>
              </a:lnSpc>
              <a:spcBef>
                <a:spcPts val="0"/>
              </a:spcBef>
              <a:spcAft>
                <a:spcPts val="0"/>
              </a:spcAft>
              <a:buClr>
                <a:schemeClr val="dk1"/>
              </a:buClr>
              <a:buSzPts val="2100"/>
              <a:buFont typeface="PT Sans"/>
              <a:buNone/>
              <a:defRPr sz="2100">
                <a:solidFill>
                  <a:schemeClr val="dk1"/>
                </a:solidFill>
                <a:latin typeface="PT Sans"/>
                <a:ea typeface="PT Sans"/>
                <a:cs typeface="PT Sans"/>
                <a:sym typeface="PT Sans"/>
              </a:defRPr>
            </a:lvl7pPr>
            <a:lvl8pPr lvl="7" algn="ctr" rtl="0">
              <a:lnSpc>
                <a:spcPct val="100000"/>
              </a:lnSpc>
              <a:spcBef>
                <a:spcPts val="0"/>
              </a:spcBef>
              <a:spcAft>
                <a:spcPts val="0"/>
              </a:spcAft>
              <a:buClr>
                <a:schemeClr val="dk1"/>
              </a:buClr>
              <a:buSzPts val="2100"/>
              <a:buFont typeface="PT Sans"/>
              <a:buNone/>
              <a:defRPr sz="2100">
                <a:solidFill>
                  <a:schemeClr val="dk1"/>
                </a:solidFill>
                <a:latin typeface="PT Sans"/>
                <a:ea typeface="PT Sans"/>
                <a:cs typeface="PT Sans"/>
                <a:sym typeface="PT Sans"/>
              </a:defRPr>
            </a:lvl8pPr>
            <a:lvl9pPr lvl="8" algn="ctr" rtl="0">
              <a:lnSpc>
                <a:spcPct val="100000"/>
              </a:lnSpc>
              <a:spcBef>
                <a:spcPts val="0"/>
              </a:spcBef>
              <a:spcAft>
                <a:spcPts val="0"/>
              </a:spcAft>
              <a:buClr>
                <a:schemeClr val="dk1"/>
              </a:buClr>
              <a:buSzPts val="2100"/>
              <a:buFont typeface="PT Sans"/>
              <a:buNone/>
              <a:defRPr sz="2100">
                <a:solidFill>
                  <a:schemeClr val="dk1"/>
                </a:solidFill>
                <a:latin typeface="PT Sans"/>
                <a:ea typeface="PT Sans"/>
                <a:cs typeface="PT Sans"/>
                <a:sym typeface="PT Sans"/>
              </a:defRPr>
            </a:lvl9pPr>
          </a:lstStyle>
          <a:p>
            <a:endParaRPr/>
          </a:p>
        </p:txBody>
      </p:sp>
      <p:sp>
        <p:nvSpPr>
          <p:cNvPr id="1327" name="Google Shape;1327;p26"/>
          <p:cNvSpPr txBox="1">
            <a:spLocks noGrp="1"/>
          </p:cNvSpPr>
          <p:nvPr>
            <p:ph type="title" idx="2" hasCustomPrompt="1"/>
          </p:nvPr>
        </p:nvSpPr>
        <p:spPr>
          <a:xfrm>
            <a:off x="3442950" y="776350"/>
            <a:ext cx="2258100" cy="11295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6000"/>
              <a:buNone/>
              <a:defRPr sz="7200">
                <a:solidFill>
                  <a:schemeClr val="dk2"/>
                </a:solidFill>
              </a:defRPr>
            </a:lvl1pPr>
            <a:lvl2pPr lvl="1" algn="ctr" rtl="0">
              <a:spcBef>
                <a:spcPts val="0"/>
              </a:spcBef>
              <a:spcAft>
                <a:spcPts val="0"/>
              </a:spcAft>
              <a:buSzPts val="6000"/>
              <a:buNone/>
              <a:defRPr sz="6000"/>
            </a:lvl2pPr>
            <a:lvl3pPr lvl="2" algn="ctr" rtl="0">
              <a:spcBef>
                <a:spcPts val="0"/>
              </a:spcBef>
              <a:spcAft>
                <a:spcPts val="0"/>
              </a:spcAft>
              <a:buSzPts val="6000"/>
              <a:buNone/>
              <a:defRPr sz="6000"/>
            </a:lvl3pPr>
            <a:lvl4pPr lvl="3" algn="ctr" rtl="0">
              <a:spcBef>
                <a:spcPts val="0"/>
              </a:spcBef>
              <a:spcAft>
                <a:spcPts val="0"/>
              </a:spcAft>
              <a:buSzPts val="6000"/>
              <a:buNone/>
              <a:defRPr sz="6000"/>
            </a:lvl4pPr>
            <a:lvl5pPr lvl="4" algn="ctr" rtl="0">
              <a:spcBef>
                <a:spcPts val="0"/>
              </a:spcBef>
              <a:spcAft>
                <a:spcPts val="0"/>
              </a:spcAft>
              <a:buSzPts val="6000"/>
              <a:buNone/>
              <a:defRPr sz="6000"/>
            </a:lvl5pPr>
            <a:lvl6pPr lvl="5" algn="ctr" rtl="0">
              <a:spcBef>
                <a:spcPts val="0"/>
              </a:spcBef>
              <a:spcAft>
                <a:spcPts val="0"/>
              </a:spcAft>
              <a:buSzPts val="6000"/>
              <a:buNone/>
              <a:defRPr sz="6000"/>
            </a:lvl6pPr>
            <a:lvl7pPr lvl="6" algn="ctr" rtl="0">
              <a:spcBef>
                <a:spcPts val="0"/>
              </a:spcBef>
              <a:spcAft>
                <a:spcPts val="0"/>
              </a:spcAft>
              <a:buSzPts val="6000"/>
              <a:buNone/>
              <a:defRPr sz="6000"/>
            </a:lvl7pPr>
            <a:lvl8pPr lvl="7" algn="ctr" rtl="0">
              <a:spcBef>
                <a:spcPts val="0"/>
              </a:spcBef>
              <a:spcAft>
                <a:spcPts val="0"/>
              </a:spcAft>
              <a:buSzPts val="6000"/>
              <a:buNone/>
              <a:defRPr sz="6000"/>
            </a:lvl8pPr>
            <a:lvl9pPr lvl="8" algn="ctr" rtl="0">
              <a:spcBef>
                <a:spcPts val="0"/>
              </a:spcBef>
              <a:spcAft>
                <a:spcPts val="0"/>
              </a:spcAft>
              <a:buSzPts val="6000"/>
              <a:buNone/>
              <a:defRPr sz="6000"/>
            </a:lvl9pPr>
          </a:lstStyle>
          <a:p>
            <a:r>
              <a:t>xx%</a:t>
            </a:r>
          </a:p>
        </p:txBody>
      </p:sp>
      <p:sp>
        <p:nvSpPr>
          <p:cNvPr id="1328" name="Google Shape;1328;p26"/>
          <p:cNvSpPr txBox="1">
            <a:spLocks noGrp="1"/>
          </p:cNvSpPr>
          <p:nvPr>
            <p:ph type="subTitle" idx="3"/>
          </p:nvPr>
        </p:nvSpPr>
        <p:spPr>
          <a:xfrm>
            <a:off x="3442950" y="1905650"/>
            <a:ext cx="2258100" cy="5988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Clr>
                <a:schemeClr val="dk1"/>
              </a:buClr>
              <a:buSzPts val="2400"/>
              <a:buFont typeface="PT Sans"/>
              <a:buNone/>
              <a:defRPr sz="1600"/>
            </a:lvl1pPr>
            <a:lvl2pPr lvl="1" algn="ctr" rtl="0">
              <a:lnSpc>
                <a:spcPct val="100000"/>
              </a:lnSpc>
              <a:spcBef>
                <a:spcPts val="0"/>
              </a:spcBef>
              <a:spcAft>
                <a:spcPts val="0"/>
              </a:spcAft>
              <a:buClr>
                <a:schemeClr val="dk1"/>
              </a:buClr>
              <a:buSzPts val="2100"/>
              <a:buNone/>
              <a:defRPr sz="2100">
                <a:solidFill>
                  <a:schemeClr val="dk1"/>
                </a:solidFill>
              </a:defRPr>
            </a:lvl2pPr>
            <a:lvl3pPr lvl="2" algn="ctr" rtl="0">
              <a:lnSpc>
                <a:spcPct val="100000"/>
              </a:lnSpc>
              <a:spcBef>
                <a:spcPts val="0"/>
              </a:spcBef>
              <a:spcAft>
                <a:spcPts val="0"/>
              </a:spcAft>
              <a:buClr>
                <a:schemeClr val="dk1"/>
              </a:buClr>
              <a:buSzPts val="2100"/>
              <a:buNone/>
              <a:defRPr sz="2100">
                <a:solidFill>
                  <a:schemeClr val="dk1"/>
                </a:solidFill>
              </a:defRPr>
            </a:lvl3pPr>
            <a:lvl4pPr lvl="3" algn="ctr" rtl="0">
              <a:lnSpc>
                <a:spcPct val="100000"/>
              </a:lnSpc>
              <a:spcBef>
                <a:spcPts val="0"/>
              </a:spcBef>
              <a:spcAft>
                <a:spcPts val="0"/>
              </a:spcAft>
              <a:buClr>
                <a:schemeClr val="dk1"/>
              </a:buClr>
              <a:buSzPts val="2100"/>
              <a:buFont typeface="PT Sans"/>
              <a:buNone/>
              <a:defRPr sz="2100">
                <a:solidFill>
                  <a:schemeClr val="dk1"/>
                </a:solidFill>
                <a:latin typeface="PT Sans"/>
                <a:ea typeface="PT Sans"/>
                <a:cs typeface="PT Sans"/>
                <a:sym typeface="PT Sans"/>
              </a:defRPr>
            </a:lvl4pPr>
            <a:lvl5pPr lvl="4" algn="ctr" rtl="0">
              <a:lnSpc>
                <a:spcPct val="100000"/>
              </a:lnSpc>
              <a:spcBef>
                <a:spcPts val="0"/>
              </a:spcBef>
              <a:spcAft>
                <a:spcPts val="0"/>
              </a:spcAft>
              <a:buClr>
                <a:schemeClr val="dk1"/>
              </a:buClr>
              <a:buSzPts val="2100"/>
              <a:buFont typeface="PT Sans"/>
              <a:buNone/>
              <a:defRPr sz="2100">
                <a:solidFill>
                  <a:schemeClr val="dk1"/>
                </a:solidFill>
                <a:latin typeface="PT Sans"/>
                <a:ea typeface="PT Sans"/>
                <a:cs typeface="PT Sans"/>
                <a:sym typeface="PT Sans"/>
              </a:defRPr>
            </a:lvl5pPr>
            <a:lvl6pPr lvl="5" algn="ctr" rtl="0">
              <a:lnSpc>
                <a:spcPct val="100000"/>
              </a:lnSpc>
              <a:spcBef>
                <a:spcPts val="0"/>
              </a:spcBef>
              <a:spcAft>
                <a:spcPts val="0"/>
              </a:spcAft>
              <a:buClr>
                <a:schemeClr val="dk1"/>
              </a:buClr>
              <a:buSzPts val="2100"/>
              <a:buFont typeface="PT Sans"/>
              <a:buNone/>
              <a:defRPr sz="2100">
                <a:solidFill>
                  <a:schemeClr val="dk1"/>
                </a:solidFill>
                <a:latin typeface="PT Sans"/>
                <a:ea typeface="PT Sans"/>
                <a:cs typeface="PT Sans"/>
                <a:sym typeface="PT Sans"/>
              </a:defRPr>
            </a:lvl6pPr>
            <a:lvl7pPr lvl="6" algn="ctr" rtl="0">
              <a:lnSpc>
                <a:spcPct val="100000"/>
              </a:lnSpc>
              <a:spcBef>
                <a:spcPts val="0"/>
              </a:spcBef>
              <a:spcAft>
                <a:spcPts val="0"/>
              </a:spcAft>
              <a:buClr>
                <a:schemeClr val="dk1"/>
              </a:buClr>
              <a:buSzPts val="2100"/>
              <a:buFont typeface="PT Sans"/>
              <a:buNone/>
              <a:defRPr sz="2100">
                <a:solidFill>
                  <a:schemeClr val="dk1"/>
                </a:solidFill>
                <a:latin typeface="PT Sans"/>
                <a:ea typeface="PT Sans"/>
                <a:cs typeface="PT Sans"/>
                <a:sym typeface="PT Sans"/>
              </a:defRPr>
            </a:lvl7pPr>
            <a:lvl8pPr lvl="7" algn="ctr" rtl="0">
              <a:lnSpc>
                <a:spcPct val="100000"/>
              </a:lnSpc>
              <a:spcBef>
                <a:spcPts val="0"/>
              </a:spcBef>
              <a:spcAft>
                <a:spcPts val="0"/>
              </a:spcAft>
              <a:buClr>
                <a:schemeClr val="dk1"/>
              </a:buClr>
              <a:buSzPts val="2100"/>
              <a:buFont typeface="PT Sans"/>
              <a:buNone/>
              <a:defRPr sz="2100">
                <a:solidFill>
                  <a:schemeClr val="dk1"/>
                </a:solidFill>
                <a:latin typeface="PT Sans"/>
                <a:ea typeface="PT Sans"/>
                <a:cs typeface="PT Sans"/>
                <a:sym typeface="PT Sans"/>
              </a:defRPr>
            </a:lvl8pPr>
            <a:lvl9pPr lvl="8" algn="ctr" rtl="0">
              <a:lnSpc>
                <a:spcPct val="100000"/>
              </a:lnSpc>
              <a:spcBef>
                <a:spcPts val="0"/>
              </a:spcBef>
              <a:spcAft>
                <a:spcPts val="0"/>
              </a:spcAft>
              <a:buClr>
                <a:schemeClr val="dk1"/>
              </a:buClr>
              <a:buSzPts val="2100"/>
              <a:buFont typeface="PT Sans"/>
              <a:buNone/>
              <a:defRPr sz="2100">
                <a:solidFill>
                  <a:schemeClr val="dk1"/>
                </a:solidFill>
                <a:latin typeface="PT Sans"/>
                <a:ea typeface="PT Sans"/>
                <a:cs typeface="PT Sans"/>
                <a:sym typeface="PT Sans"/>
              </a:defRPr>
            </a:lvl9pPr>
          </a:lstStyle>
          <a:p>
            <a:endParaRPr/>
          </a:p>
        </p:txBody>
      </p:sp>
      <p:sp>
        <p:nvSpPr>
          <p:cNvPr id="1329" name="Google Shape;1329;p26"/>
          <p:cNvSpPr txBox="1">
            <a:spLocks noGrp="1"/>
          </p:cNvSpPr>
          <p:nvPr>
            <p:ph type="title" idx="4" hasCustomPrompt="1"/>
          </p:nvPr>
        </p:nvSpPr>
        <p:spPr>
          <a:xfrm>
            <a:off x="6172800" y="2339734"/>
            <a:ext cx="2258100" cy="11295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6000"/>
              <a:buNone/>
              <a:defRPr sz="7200">
                <a:solidFill>
                  <a:schemeClr val="accent1"/>
                </a:solidFill>
              </a:defRPr>
            </a:lvl1pPr>
            <a:lvl2pPr lvl="1" algn="ctr" rtl="0">
              <a:spcBef>
                <a:spcPts val="0"/>
              </a:spcBef>
              <a:spcAft>
                <a:spcPts val="0"/>
              </a:spcAft>
              <a:buSzPts val="6000"/>
              <a:buNone/>
              <a:defRPr sz="6000"/>
            </a:lvl2pPr>
            <a:lvl3pPr lvl="2" algn="ctr" rtl="0">
              <a:spcBef>
                <a:spcPts val="0"/>
              </a:spcBef>
              <a:spcAft>
                <a:spcPts val="0"/>
              </a:spcAft>
              <a:buSzPts val="6000"/>
              <a:buNone/>
              <a:defRPr sz="6000"/>
            </a:lvl3pPr>
            <a:lvl4pPr lvl="3" algn="ctr" rtl="0">
              <a:spcBef>
                <a:spcPts val="0"/>
              </a:spcBef>
              <a:spcAft>
                <a:spcPts val="0"/>
              </a:spcAft>
              <a:buSzPts val="6000"/>
              <a:buNone/>
              <a:defRPr sz="6000"/>
            </a:lvl4pPr>
            <a:lvl5pPr lvl="4" algn="ctr" rtl="0">
              <a:spcBef>
                <a:spcPts val="0"/>
              </a:spcBef>
              <a:spcAft>
                <a:spcPts val="0"/>
              </a:spcAft>
              <a:buSzPts val="6000"/>
              <a:buNone/>
              <a:defRPr sz="6000"/>
            </a:lvl5pPr>
            <a:lvl6pPr lvl="5" algn="ctr" rtl="0">
              <a:spcBef>
                <a:spcPts val="0"/>
              </a:spcBef>
              <a:spcAft>
                <a:spcPts val="0"/>
              </a:spcAft>
              <a:buSzPts val="6000"/>
              <a:buNone/>
              <a:defRPr sz="6000"/>
            </a:lvl6pPr>
            <a:lvl7pPr lvl="6" algn="ctr" rtl="0">
              <a:spcBef>
                <a:spcPts val="0"/>
              </a:spcBef>
              <a:spcAft>
                <a:spcPts val="0"/>
              </a:spcAft>
              <a:buSzPts val="6000"/>
              <a:buNone/>
              <a:defRPr sz="6000"/>
            </a:lvl7pPr>
            <a:lvl8pPr lvl="7" algn="ctr" rtl="0">
              <a:spcBef>
                <a:spcPts val="0"/>
              </a:spcBef>
              <a:spcAft>
                <a:spcPts val="0"/>
              </a:spcAft>
              <a:buSzPts val="6000"/>
              <a:buNone/>
              <a:defRPr sz="6000"/>
            </a:lvl8pPr>
            <a:lvl9pPr lvl="8" algn="ctr" rtl="0">
              <a:spcBef>
                <a:spcPts val="0"/>
              </a:spcBef>
              <a:spcAft>
                <a:spcPts val="0"/>
              </a:spcAft>
              <a:buSzPts val="6000"/>
              <a:buNone/>
              <a:defRPr sz="6000"/>
            </a:lvl9pPr>
          </a:lstStyle>
          <a:p>
            <a:r>
              <a:t>xx%</a:t>
            </a:r>
          </a:p>
        </p:txBody>
      </p:sp>
      <p:sp>
        <p:nvSpPr>
          <p:cNvPr id="1330" name="Google Shape;1330;p26"/>
          <p:cNvSpPr txBox="1">
            <a:spLocks noGrp="1"/>
          </p:cNvSpPr>
          <p:nvPr>
            <p:ph type="subTitle" idx="5"/>
          </p:nvPr>
        </p:nvSpPr>
        <p:spPr>
          <a:xfrm>
            <a:off x="6172800" y="3469023"/>
            <a:ext cx="2258100" cy="5988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Clr>
                <a:schemeClr val="dk1"/>
              </a:buClr>
              <a:buSzPts val="2400"/>
              <a:buFont typeface="PT Sans"/>
              <a:buNone/>
              <a:defRPr sz="1600"/>
            </a:lvl1pPr>
            <a:lvl2pPr lvl="1" algn="ctr" rtl="0">
              <a:lnSpc>
                <a:spcPct val="100000"/>
              </a:lnSpc>
              <a:spcBef>
                <a:spcPts val="0"/>
              </a:spcBef>
              <a:spcAft>
                <a:spcPts val="0"/>
              </a:spcAft>
              <a:buClr>
                <a:schemeClr val="dk1"/>
              </a:buClr>
              <a:buSzPts val="2100"/>
              <a:buNone/>
              <a:defRPr sz="2100">
                <a:solidFill>
                  <a:schemeClr val="dk1"/>
                </a:solidFill>
              </a:defRPr>
            </a:lvl2pPr>
            <a:lvl3pPr lvl="2" algn="ctr" rtl="0">
              <a:lnSpc>
                <a:spcPct val="100000"/>
              </a:lnSpc>
              <a:spcBef>
                <a:spcPts val="0"/>
              </a:spcBef>
              <a:spcAft>
                <a:spcPts val="0"/>
              </a:spcAft>
              <a:buClr>
                <a:schemeClr val="dk1"/>
              </a:buClr>
              <a:buSzPts val="2100"/>
              <a:buNone/>
              <a:defRPr sz="2100">
                <a:solidFill>
                  <a:schemeClr val="dk1"/>
                </a:solidFill>
              </a:defRPr>
            </a:lvl3pPr>
            <a:lvl4pPr lvl="3" algn="ctr" rtl="0">
              <a:lnSpc>
                <a:spcPct val="100000"/>
              </a:lnSpc>
              <a:spcBef>
                <a:spcPts val="0"/>
              </a:spcBef>
              <a:spcAft>
                <a:spcPts val="0"/>
              </a:spcAft>
              <a:buClr>
                <a:schemeClr val="dk1"/>
              </a:buClr>
              <a:buSzPts val="2100"/>
              <a:buFont typeface="PT Sans"/>
              <a:buNone/>
              <a:defRPr sz="2100">
                <a:solidFill>
                  <a:schemeClr val="dk1"/>
                </a:solidFill>
                <a:latin typeface="PT Sans"/>
                <a:ea typeface="PT Sans"/>
                <a:cs typeface="PT Sans"/>
                <a:sym typeface="PT Sans"/>
              </a:defRPr>
            </a:lvl4pPr>
            <a:lvl5pPr lvl="4" algn="ctr" rtl="0">
              <a:lnSpc>
                <a:spcPct val="100000"/>
              </a:lnSpc>
              <a:spcBef>
                <a:spcPts val="0"/>
              </a:spcBef>
              <a:spcAft>
                <a:spcPts val="0"/>
              </a:spcAft>
              <a:buClr>
                <a:schemeClr val="dk1"/>
              </a:buClr>
              <a:buSzPts val="2100"/>
              <a:buFont typeface="PT Sans"/>
              <a:buNone/>
              <a:defRPr sz="2100">
                <a:solidFill>
                  <a:schemeClr val="dk1"/>
                </a:solidFill>
                <a:latin typeface="PT Sans"/>
                <a:ea typeface="PT Sans"/>
                <a:cs typeface="PT Sans"/>
                <a:sym typeface="PT Sans"/>
              </a:defRPr>
            </a:lvl5pPr>
            <a:lvl6pPr lvl="5" algn="ctr" rtl="0">
              <a:lnSpc>
                <a:spcPct val="100000"/>
              </a:lnSpc>
              <a:spcBef>
                <a:spcPts val="0"/>
              </a:spcBef>
              <a:spcAft>
                <a:spcPts val="0"/>
              </a:spcAft>
              <a:buClr>
                <a:schemeClr val="dk1"/>
              </a:buClr>
              <a:buSzPts val="2100"/>
              <a:buFont typeface="PT Sans"/>
              <a:buNone/>
              <a:defRPr sz="2100">
                <a:solidFill>
                  <a:schemeClr val="dk1"/>
                </a:solidFill>
                <a:latin typeface="PT Sans"/>
                <a:ea typeface="PT Sans"/>
                <a:cs typeface="PT Sans"/>
                <a:sym typeface="PT Sans"/>
              </a:defRPr>
            </a:lvl6pPr>
            <a:lvl7pPr lvl="6" algn="ctr" rtl="0">
              <a:lnSpc>
                <a:spcPct val="100000"/>
              </a:lnSpc>
              <a:spcBef>
                <a:spcPts val="0"/>
              </a:spcBef>
              <a:spcAft>
                <a:spcPts val="0"/>
              </a:spcAft>
              <a:buClr>
                <a:schemeClr val="dk1"/>
              </a:buClr>
              <a:buSzPts val="2100"/>
              <a:buFont typeface="PT Sans"/>
              <a:buNone/>
              <a:defRPr sz="2100">
                <a:solidFill>
                  <a:schemeClr val="dk1"/>
                </a:solidFill>
                <a:latin typeface="PT Sans"/>
                <a:ea typeface="PT Sans"/>
                <a:cs typeface="PT Sans"/>
                <a:sym typeface="PT Sans"/>
              </a:defRPr>
            </a:lvl7pPr>
            <a:lvl8pPr lvl="7" algn="ctr" rtl="0">
              <a:lnSpc>
                <a:spcPct val="100000"/>
              </a:lnSpc>
              <a:spcBef>
                <a:spcPts val="0"/>
              </a:spcBef>
              <a:spcAft>
                <a:spcPts val="0"/>
              </a:spcAft>
              <a:buClr>
                <a:schemeClr val="dk1"/>
              </a:buClr>
              <a:buSzPts val="2100"/>
              <a:buFont typeface="PT Sans"/>
              <a:buNone/>
              <a:defRPr sz="2100">
                <a:solidFill>
                  <a:schemeClr val="dk1"/>
                </a:solidFill>
                <a:latin typeface="PT Sans"/>
                <a:ea typeface="PT Sans"/>
                <a:cs typeface="PT Sans"/>
                <a:sym typeface="PT Sans"/>
              </a:defRPr>
            </a:lvl8pPr>
            <a:lvl9pPr lvl="8" algn="ctr" rtl="0">
              <a:lnSpc>
                <a:spcPct val="100000"/>
              </a:lnSpc>
              <a:spcBef>
                <a:spcPts val="0"/>
              </a:spcBef>
              <a:spcAft>
                <a:spcPts val="0"/>
              </a:spcAft>
              <a:buClr>
                <a:schemeClr val="dk1"/>
              </a:buClr>
              <a:buSzPts val="2100"/>
              <a:buFont typeface="PT Sans"/>
              <a:buNone/>
              <a:defRPr sz="2100">
                <a:solidFill>
                  <a:schemeClr val="dk1"/>
                </a:solidFill>
                <a:latin typeface="PT Sans"/>
                <a:ea typeface="PT Sans"/>
                <a:cs typeface="PT Sans"/>
                <a:sym typeface="PT Sans"/>
              </a:defRPr>
            </a:lvl9pPr>
          </a:lstStyle>
          <a:p>
            <a:endParaRPr/>
          </a:p>
        </p:txBody>
      </p:sp>
      <p:pic>
        <p:nvPicPr>
          <p:cNvPr id="21" name="Imagen 20"/>
          <p:cNvPicPr>
            <a:picLocks noChangeAspect="1"/>
          </p:cNvPicPr>
          <p:nvPr userDrawn="1"/>
        </p:nvPicPr>
        <p:blipFill>
          <a:blip r:embed="rId2"/>
          <a:stretch>
            <a:fillRect/>
          </a:stretch>
        </p:blipFill>
        <p:spPr>
          <a:xfrm>
            <a:off x="3810589" y="0"/>
            <a:ext cx="5381722" cy="340001"/>
          </a:xfrm>
          <a:prstGeom prst="rect">
            <a:avLst/>
          </a:prstGeom>
        </p:spPr>
      </p:pic>
      <p:pic>
        <p:nvPicPr>
          <p:cNvPr id="22" name="Imagen 21"/>
          <p:cNvPicPr>
            <a:picLocks noChangeAspect="1"/>
          </p:cNvPicPr>
          <p:nvPr userDrawn="1"/>
        </p:nvPicPr>
        <p:blipFill>
          <a:blip r:embed="rId2"/>
          <a:stretch>
            <a:fillRect/>
          </a:stretch>
        </p:blipFill>
        <p:spPr>
          <a:xfrm rot="10800000" flipV="1">
            <a:off x="0" y="0"/>
            <a:ext cx="5381722" cy="340002"/>
          </a:xfrm>
          <a:prstGeom prst="rect">
            <a:avLst/>
          </a:prstGeom>
        </p:spPr>
      </p:pic>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Title only 1">
  <p:cSld name="CUSTOM_11">
    <p:spTree>
      <p:nvGrpSpPr>
        <p:cNvPr id="1" name="Shape 1344"/>
        <p:cNvGrpSpPr/>
        <p:nvPr/>
      </p:nvGrpSpPr>
      <p:grpSpPr>
        <a:xfrm>
          <a:off x="0" y="0"/>
          <a:ext cx="0" cy="0"/>
          <a:chOff x="0" y="0"/>
          <a:chExt cx="0" cy="0"/>
        </a:xfrm>
      </p:grpSpPr>
      <p:sp>
        <p:nvSpPr>
          <p:cNvPr id="1429" name="Google Shape;1429;p27"/>
          <p:cNvSpPr txBox="1">
            <a:spLocks noGrp="1"/>
          </p:cNvSpPr>
          <p:nvPr>
            <p:ph type="title"/>
          </p:nvPr>
        </p:nvSpPr>
        <p:spPr>
          <a:xfrm>
            <a:off x="720000" y="445025"/>
            <a:ext cx="7704000" cy="572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pic>
        <p:nvPicPr>
          <p:cNvPr id="2" name="Imagen 1"/>
          <p:cNvPicPr>
            <a:picLocks noChangeAspect="1"/>
          </p:cNvPicPr>
          <p:nvPr userDrawn="1"/>
        </p:nvPicPr>
        <p:blipFill>
          <a:blip r:embed="rId2"/>
          <a:stretch>
            <a:fillRect/>
          </a:stretch>
        </p:blipFill>
        <p:spPr>
          <a:xfrm>
            <a:off x="215078" y="197371"/>
            <a:ext cx="1204931" cy="1068007"/>
          </a:xfrm>
          <a:prstGeom prst="rect">
            <a:avLst/>
          </a:prstGeom>
        </p:spPr>
      </p:pic>
      <p:pic>
        <p:nvPicPr>
          <p:cNvPr id="88" name="Imagen 87"/>
          <p:cNvPicPr>
            <a:picLocks noChangeAspect="1"/>
          </p:cNvPicPr>
          <p:nvPr userDrawn="1"/>
        </p:nvPicPr>
        <p:blipFill>
          <a:blip r:embed="rId2"/>
          <a:stretch>
            <a:fillRect/>
          </a:stretch>
        </p:blipFill>
        <p:spPr>
          <a:xfrm flipH="1">
            <a:off x="7736128" y="208129"/>
            <a:ext cx="1192794" cy="1057249"/>
          </a:xfrm>
          <a:prstGeom prst="rect">
            <a:avLst/>
          </a:prstGeom>
        </p:spPr>
      </p:pic>
      <p:pic>
        <p:nvPicPr>
          <p:cNvPr id="89" name="Imagen 88"/>
          <p:cNvPicPr>
            <a:picLocks noChangeAspect="1"/>
          </p:cNvPicPr>
          <p:nvPr userDrawn="1"/>
        </p:nvPicPr>
        <p:blipFill>
          <a:blip r:embed="rId3"/>
          <a:stretch>
            <a:fillRect/>
          </a:stretch>
        </p:blipFill>
        <p:spPr>
          <a:xfrm>
            <a:off x="-21516" y="4478274"/>
            <a:ext cx="2115000" cy="697500"/>
          </a:xfrm>
          <a:prstGeom prst="rect">
            <a:avLst/>
          </a:prstGeom>
        </p:spPr>
      </p:pic>
      <p:pic>
        <p:nvPicPr>
          <p:cNvPr id="90" name="Imagen 89"/>
          <p:cNvPicPr>
            <a:picLocks noChangeAspect="1"/>
          </p:cNvPicPr>
          <p:nvPr userDrawn="1"/>
        </p:nvPicPr>
        <p:blipFill>
          <a:blip r:embed="rId3"/>
          <a:stretch>
            <a:fillRect/>
          </a:stretch>
        </p:blipFill>
        <p:spPr>
          <a:xfrm flipH="1">
            <a:off x="7068324" y="4473389"/>
            <a:ext cx="2097192" cy="691627"/>
          </a:xfrm>
          <a:prstGeom prst="rect">
            <a:avLst/>
          </a:prstGeom>
        </p:spPr>
      </p:pic>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Title only 2">
  <p:cSld name="CUSTOM_11_1">
    <p:spTree>
      <p:nvGrpSpPr>
        <p:cNvPr id="1" name="Shape 1430"/>
        <p:cNvGrpSpPr/>
        <p:nvPr/>
      </p:nvGrpSpPr>
      <p:grpSpPr>
        <a:xfrm>
          <a:off x="0" y="0"/>
          <a:ext cx="0" cy="0"/>
          <a:chOff x="0" y="0"/>
          <a:chExt cx="0" cy="0"/>
        </a:xfrm>
      </p:grpSpPr>
      <p:sp>
        <p:nvSpPr>
          <p:cNvPr id="1444" name="Google Shape;1444;p28"/>
          <p:cNvSpPr txBox="1">
            <a:spLocks noGrp="1"/>
          </p:cNvSpPr>
          <p:nvPr>
            <p:ph type="title"/>
          </p:nvPr>
        </p:nvSpPr>
        <p:spPr>
          <a:xfrm>
            <a:off x="720000" y="445025"/>
            <a:ext cx="7704000" cy="572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pic>
        <p:nvPicPr>
          <p:cNvPr id="16" name="Imagen 15"/>
          <p:cNvPicPr>
            <a:picLocks noChangeAspect="1"/>
          </p:cNvPicPr>
          <p:nvPr userDrawn="1"/>
        </p:nvPicPr>
        <p:blipFill>
          <a:blip r:embed="rId2"/>
          <a:stretch>
            <a:fillRect/>
          </a:stretch>
        </p:blipFill>
        <p:spPr>
          <a:xfrm>
            <a:off x="188773" y="185558"/>
            <a:ext cx="1422053" cy="656332"/>
          </a:xfrm>
          <a:prstGeom prst="rect">
            <a:avLst/>
          </a:prstGeom>
        </p:spPr>
      </p:pic>
      <p:pic>
        <p:nvPicPr>
          <p:cNvPr id="17" name="Imagen 16"/>
          <p:cNvPicPr>
            <a:picLocks noChangeAspect="1"/>
          </p:cNvPicPr>
          <p:nvPr userDrawn="1"/>
        </p:nvPicPr>
        <p:blipFill>
          <a:blip r:embed="rId3"/>
          <a:stretch>
            <a:fillRect/>
          </a:stretch>
        </p:blipFill>
        <p:spPr>
          <a:xfrm>
            <a:off x="-21516" y="4478274"/>
            <a:ext cx="2115000" cy="697500"/>
          </a:xfrm>
          <a:prstGeom prst="rect">
            <a:avLst/>
          </a:prstGeom>
        </p:spPr>
      </p:pic>
      <p:pic>
        <p:nvPicPr>
          <p:cNvPr id="18" name="Imagen 17"/>
          <p:cNvPicPr>
            <a:picLocks noChangeAspect="1"/>
          </p:cNvPicPr>
          <p:nvPr userDrawn="1"/>
        </p:nvPicPr>
        <p:blipFill>
          <a:blip r:embed="rId3"/>
          <a:stretch>
            <a:fillRect/>
          </a:stretch>
        </p:blipFill>
        <p:spPr>
          <a:xfrm flipH="1">
            <a:off x="7068324" y="4473389"/>
            <a:ext cx="2097192" cy="691627"/>
          </a:xfrm>
          <a:prstGeom prst="rect">
            <a:avLst/>
          </a:prstGeom>
        </p:spPr>
      </p:pic>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Thanks">
  <p:cSld name="CUSTOM_3">
    <p:spTree>
      <p:nvGrpSpPr>
        <p:cNvPr id="1" name="Shape 1445"/>
        <p:cNvGrpSpPr/>
        <p:nvPr/>
      </p:nvGrpSpPr>
      <p:grpSpPr>
        <a:xfrm>
          <a:off x="0" y="0"/>
          <a:ext cx="0" cy="0"/>
          <a:chOff x="0" y="0"/>
          <a:chExt cx="0" cy="0"/>
        </a:xfrm>
      </p:grpSpPr>
      <p:sp>
        <p:nvSpPr>
          <p:cNvPr id="1446" name="Google Shape;1446;p29"/>
          <p:cNvSpPr txBox="1">
            <a:spLocks noGrp="1"/>
          </p:cNvSpPr>
          <p:nvPr>
            <p:ph type="title"/>
          </p:nvPr>
        </p:nvSpPr>
        <p:spPr>
          <a:xfrm>
            <a:off x="720000" y="539400"/>
            <a:ext cx="3434700" cy="873000"/>
          </a:xfrm>
          <a:prstGeom prst="rect">
            <a:avLst/>
          </a:prstGeom>
        </p:spPr>
        <p:txBody>
          <a:bodyPr spcFirstLastPara="1" wrap="square" lIns="91425" tIns="91425" rIns="91425" bIns="91425" anchor="ctr" anchorCtr="0">
            <a:noAutofit/>
          </a:bodyPr>
          <a:lstStyle>
            <a:lvl1pPr lvl="0" algn="l" rtl="0">
              <a:spcBef>
                <a:spcPts val="0"/>
              </a:spcBef>
              <a:spcAft>
                <a:spcPts val="0"/>
              </a:spcAft>
              <a:buSzPts val="3500"/>
              <a:buNone/>
              <a:defRPr sz="6000"/>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1447" name="Google Shape;1447;p29"/>
          <p:cNvSpPr txBox="1">
            <a:spLocks noGrp="1"/>
          </p:cNvSpPr>
          <p:nvPr>
            <p:ph type="subTitle" idx="1"/>
          </p:nvPr>
        </p:nvSpPr>
        <p:spPr>
          <a:xfrm>
            <a:off x="720000" y="2201975"/>
            <a:ext cx="3434700" cy="11976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sz="1600"/>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pic>
        <p:nvPicPr>
          <p:cNvPr id="48" name="Imagen 47"/>
          <p:cNvPicPr>
            <a:picLocks noChangeAspect="1"/>
          </p:cNvPicPr>
          <p:nvPr userDrawn="1"/>
        </p:nvPicPr>
        <p:blipFill>
          <a:blip r:embed="rId2"/>
          <a:stretch>
            <a:fillRect/>
          </a:stretch>
        </p:blipFill>
        <p:spPr>
          <a:xfrm>
            <a:off x="-57376" y="-92575"/>
            <a:ext cx="9258751" cy="584940"/>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72"/>
        <p:cNvGrpSpPr/>
        <p:nvPr/>
      </p:nvGrpSpPr>
      <p:grpSpPr>
        <a:xfrm>
          <a:off x="0" y="0"/>
          <a:ext cx="0" cy="0"/>
          <a:chOff x="0" y="0"/>
          <a:chExt cx="0" cy="0"/>
        </a:xfrm>
      </p:grpSpPr>
      <p:sp>
        <p:nvSpPr>
          <p:cNvPr id="125" name="Google Shape;125;p4"/>
          <p:cNvSpPr txBox="1">
            <a:spLocks noGrp="1"/>
          </p:cNvSpPr>
          <p:nvPr>
            <p:ph type="title"/>
          </p:nvPr>
        </p:nvSpPr>
        <p:spPr>
          <a:xfrm>
            <a:off x="720000" y="445025"/>
            <a:ext cx="7704000" cy="572700"/>
          </a:xfrm>
          <a:prstGeom prst="rect">
            <a:avLst/>
          </a:prstGeom>
        </p:spPr>
        <p:txBody>
          <a:bodyPr spcFirstLastPara="1" wrap="square" lIns="91425" tIns="91425" rIns="91425" bIns="91425" anchor="ctr" anchorCtr="0">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126" name="Google Shape;126;p4"/>
          <p:cNvSpPr txBox="1">
            <a:spLocks noGrp="1"/>
          </p:cNvSpPr>
          <p:nvPr>
            <p:ph type="body" idx="1"/>
          </p:nvPr>
        </p:nvSpPr>
        <p:spPr>
          <a:xfrm>
            <a:off x="720000" y="1215750"/>
            <a:ext cx="7704000" cy="3388200"/>
          </a:xfrm>
          <a:prstGeom prst="rect">
            <a:avLst/>
          </a:prstGeom>
        </p:spPr>
        <p:txBody>
          <a:bodyPr spcFirstLastPara="1" wrap="square" lIns="91425" tIns="91425" rIns="91425" bIns="91425" anchor="ctr" anchorCtr="0">
            <a:noAutofit/>
          </a:bodyPr>
          <a:lstStyle>
            <a:lvl1pPr marL="457200" lvl="0" indent="-304800" rtl="0">
              <a:lnSpc>
                <a:spcPct val="100000"/>
              </a:lnSpc>
              <a:spcBef>
                <a:spcPts val="0"/>
              </a:spcBef>
              <a:spcAft>
                <a:spcPts val="0"/>
              </a:spcAft>
              <a:buSzPts val="1200"/>
              <a:buAutoNum type="arabicPeriod"/>
              <a:defRPr sz="1250"/>
            </a:lvl1pPr>
            <a:lvl2pPr marL="914400" lvl="1" indent="-304800" rtl="0">
              <a:lnSpc>
                <a:spcPct val="115000"/>
              </a:lnSpc>
              <a:spcBef>
                <a:spcPts val="1600"/>
              </a:spcBef>
              <a:spcAft>
                <a:spcPts val="0"/>
              </a:spcAft>
              <a:buSzPts val="1200"/>
              <a:buFont typeface="Roboto Condensed Light"/>
              <a:buAutoNum type="alphaLcPeriod"/>
              <a:defRPr/>
            </a:lvl2pPr>
            <a:lvl3pPr marL="1371600" lvl="2" indent="-304800" rtl="0">
              <a:lnSpc>
                <a:spcPct val="115000"/>
              </a:lnSpc>
              <a:spcBef>
                <a:spcPts val="1600"/>
              </a:spcBef>
              <a:spcAft>
                <a:spcPts val="0"/>
              </a:spcAft>
              <a:buSzPts val="1200"/>
              <a:buFont typeface="Roboto Condensed Light"/>
              <a:buAutoNum type="romanLcPeriod"/>
              <a:defRPr/>
            </a:lvl3pPr>
            <a:lvl4pPr marL="1828800" lvl="3" indent="-304800" rtl="0">
              <a:lnSpc>
                <a:spcPct val="115000"/>
              </a:lnSpc>
              <a:spcBef>
                <a:spcPts val="1600"/>
              </a:spcBef>
              <a:spcAft>
                <a:spcPts val="0"/>
              </a:spcAft>
              <a:buSzPts val="1200"/>
              <a:buFont typeface="Roboto Condensed Light"/>
              <a:buAutoNum type="arabicPeriod"/>
              <a:defRPr/>
            </a:lvl4pPr>
            <a:lvl5pPr marL="2286000" lvl="4" indent="-304800" rtl="0">
              <a:lnSpc>
                <a:spcPct val="115000"/>
              </a:lnSpc>
              <a:spcBef>
                <a:spcPts val="1600"/>
              </a:spcBef>
              <a:spcAft>
                <a:spcPts val="0"/>
              </a:spcAft>
              <a:buSzPts val="1200"/>
              <a:buFont typeface="Roboto Condensed Light"/>
              <a:buAutoNum type="alphaLcPeriod"/>
              <a:defRPr/>
            </a:lvl5pPr>
            <a:lvl6pPr marL="2743200" lvl="5" indent="-304800" rtl="0">
              <a:lnSpc>
                <a:spcPct val="115000"/>
              </a:lnSpc>
              <a:spcBef>
                <a:spcPts val="1600"/>
              </a:spcBef>
              <a:spcAft>
                <a:spcPts val="0"/>
              </a:spcAft>
              <a:buSzPts val="1200"/>
              <a:buFont typeface="Roboto Condensed Light"/>
              <a:buAutoNum type="romanLcPeriod"/>
              <a:defRPr/>
            </a:lvl6pPr>
            <a:lvl7pPr marL="3200400" lvl="6" indent="-304800" rtl="0">
              <a:lnSpc>
                <a:spcPct val="115000"/>
              </a:lnSpc>
              <a:spcBef>
                <a:spcPts val="1600"/>
              </a:spcBef>
              <a:spcAft>
                <a:spcPts val="0"/>
              </a:spcAft>
              <a:buSzPts val="1200"/>
              <a:buFont typeface="Roboto Condensed Light"/>
              <a:buAutoNum type="arabicPeriod"/>
              <a:defRPr/>
            </a:lvl7pPr>
            <a:lvl8pPr marL="3657600" lvl="7" indent="-304800" rtl="0">
              <a:lnSpc>
                <a:spcPct val="115000"/>
              </a:lnSpc>
              <a:spcBef>
                <a:spcPts val="1600"/>
              </a:spcBef>
              <a:spcAft>
                <a:spcPts val="0"/>
              </a:spcAft>
              <a:buSzPts val="1200"/>
              <a:buFont typeface="Roboto Condensed Light"/>
              <a:buAutoNum type="alphaLcPeriod"/>
              <a:defRPr/>
            </a:lvl8pPr>
            <a:lvl9pPr marL="4114800" lvl="8" indent="-304800" rtl="0">
              <a:lnSpc>
                <a:spcPct val="115000"/>
              </a:lnSpc>
              <a:spcBef>
                <a:spcPts val="1600"/>
              </a:spcBef>
              <a:spcAft>
                <a:spcPts val="1600"/>
              </a:spcAft>
              <a:buSzPts val="1200"/>
              <a:buFont typeface="Roboto Condensed Light"/>
              <a:buAutoNum type="romanLcPeriod"/>
              <a:defRPr/>
            </a:lvl9pPr>
          </a:lstStyle>
          <a:p>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Background">
  <p:cSld name="CUSTOM_9">
    <p:spTree>
      <p:nvGrpSpPr>
        <p:cNvPr id="1" name="Shape 1492"/>
        <p:cNvGrpSpPr/>
        <p:nvPr/>
      </p:nvGrpSpPr>
      <p:grpSpPr>
        <a:xfrm>
          <a:off x="0" y="0"/>
          <a:ext cx="0" cy="0"/>
          <a:chOff x="0" y="0"/>
          <a:chExt cx="0" cy="0"/>
        </a:xfrm>
      </p:grpSpPr>
      <p:sp>
        <p:nvSpPr>
          <p:cNvPr id="1493" name="Google Shape;1493;p30"/>
          <p:cNvSpPr/>
          <p:nvPr/>
        </p:nvSpPr>
        <p:spPr>
          <a:xfrm>
            <a:off x="1150500" y="1018800"/>
            <a:ext cx="6843000" cy="3105900"/>
          </a:xfrm>
          <a:prstGeom prst="roundRect">
            <a:avLst>
              <a:gd name="adj" fmla="val 8834"/>
            </a:avLst>
          </a:prstGeom>
          <a:solidFill>
            <a:srgbClr val="BDA3BC">
              <a:alpha val="285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87" name="Imagen 86"/>
          <p:cNvPicPr>
            <a:picLocks noChangeAspect="1"/>
          </p:cNvPicPr>
          <p:nvPr userDrawn="1"/>
        </p:nvPicPr>
        <p:blipFill>
          <a:blip r:embed="rId2"/>
          <a:stretch>
            <a:fillRect/>
          </a:stretch>
        </p:blipFill>
        <p:spPr>
          <a:xfrm rot="10800000">
            <a:off x="0" y="4322250"/>
            <a:ext cx="9173000" cy="821250"/>
          </a:xfrm>
          <a:prstGeom prst="rect">
            <a:avLst/>
          </a:prstGeom>
        </p:spPr>
      </p:pic>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Background 1">
  <p:cSld name="CUSTOM_9_1">
    <p:spTree>
      <p:nvGrpSpPr>
        <p:cNvPr id="1" name="Shape 1578"/>
        <p:cNvGrpSpPr/>
        <p:nvPr/>
      </p:nvGrpSpPr>
      <p:grpSpPr>
        <a:xfrm>
          <a:off x="0" y="0"/>
          <a:ext cx="0" cy="0"/>
          <a:chOff x="0" y="0"/>
          <a:chExt cx="0" cy="0"/>
        </a:xfrm>
      </p:grpSpPr>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userDrawn="1">
  <p:cSld name="Agenda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11" name="Imagen 10"/>
          <p:cNvPicPr>
            <a:picLocks noChangeAspect="1"/>
          </p:cNvPicPr>
          <p:nvPr userDrawn="1"/>
        </p:nvPicPr>
        <p:blipFill>
          <a:blip r:embed="rId3"/>
          <a:stretch>
            <a:fillRect/>
          </a:stretch>
        </p:blipFill>
        <p:spPr>
          <a:xfrm>
            <a:off x="-57376" y="-92575"/>
            <a:ext cx="9258751" cy="584940"/>
          </a:xfrm>
          <a:prstGeom prst="rect">
            <a:avLst/>
          </a:prstGeom>
        </p:spPr>
      </p:pic>
    </p:spTree>
    <p:extLst>
      <p:ext uri="{BB962C8B-B14F-4D97-AF65-F5344CB8AC3E}">
        <p14:creationId xmlns:p14="http://schemas.microsoft.com/office/powerpoint/2010/main" val="426425456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userDrawn="1">
  <p:cSld name="Section Break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Freeform: Shape 4">
            <a:extLst>
              <a:ext uri="{FF2B5EF4-FFF2-40B4-BE49-F238E27FC236}">
                <a16:creationId xmlns="" xmlns:a16="http://schemas.microsoft.com/office/drawing/2014/main" id="{D1B174B9-DDA6-43AC-94FF-E49E8A4C9EE5}"/>
              </a:ext>
            </a:extLst>
          </p:cNvPr>
          <p:cNvSpPr/>
          <p:nvPr userDrawn="1"/>
        </p:nvSpPr>
        <p:spPr>
          <a:xfrm>
            <a:off x="2" y="1"/>
            <a:ext cx="6481340" cy="5143500"/>
          </a:xfrm>
          <a:custGeom>
            <a:avLst/>
            <a:gdLst>
              <a:gd name="connsiteX0" fmla="*/ 0 w 8641787"/>
              <a:gd name="connsiteY0" fmla="*/ 0 h 6858000"/>
              <a:gd name="connsiteX1" fmla="*/ 6012887 w 8641787"/>
              <a:gd name="connsiteY1" fmla="*/ 0 h 6858000"/>
              <a:gd name="connsiteX2" fmla="*/ 8641787 w 8641787"/>
              <a:gd name="connsiteY2" fmla="*/ 6858000 h 6858000"/>
              <a:gd name="connsiteX3" fmla="*/ 0 w 8641787"/>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8641787" h="6858000">
                <a:moveTo>
                  <a:pt x="0" y="0"/>
                </a:moveTo>
                <a:lnTo>
                  <a:pt x="6012887" y="0"/>
                </a:lnTo>
                <a:lnTo>
                  <a:pt x="8641787" y="6858000"/>
                </a:lnTo>
                <a:lnTo>
                  <a:pt x="0" y="6858000"/>
                </a:lnTo>
                <a:close/>
              </a:path>
            </a:pathLst>
          </a:custGeom>
          <a:solidFill>
            <a:schemeClr val="accent1">
              <a:alpha val="4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050"/>
          </a:p>
        </p:txBody>
      </p:sp>
      <p:sp>
        <p:nvSpPr>
          <p:cNvPr id="10" name="Freeform: Shape 9">
            <a:extLst>
              <a:ext uri="{FF2B5EF4-FFF2-40B4-BE49-F238E27FC236}">
                <a16:creationId xmlns="" xmlns:a16="http://schemas.microsoft.com/office/drawing/2014/main" id="{6AFFB5B8-275F-4541-94CB-C7A723310F6D}"/>
              </a:ext>
            </a:extLst>
          </p:cNvPr>
          <p:cNvSpPr/>
          <p:nvPr userDrawn="1"/>
        </p:nvSpPr>
        <p:spPr>
          <a:xfrm rot="20330711">
            <a:off x="5562318" y="-219912"/>
            <a:ext cx="176110" cy="5583323"/>
          </a:xfrm>
          <a:custGeom>
            <a:avLst/>
            <a:gdLst>
              <a:gd name="connsiteX0" fmla="*/ 0 w 234813"/>
              <a:gd name="connsiteY0" fmla="*/ 0 h 7444430"/>
              <a:gd name="connsiteX1" fmla="*/ 234813 w 234813"/>
              <a:gd name="connsiteY1" fmla="*/ 90866 h 7444430"/>
              <a:gd name="connsiteX2" fmla="*/ 234813 w 234813"/>
              <a:gd name="connsiteY2" fmla="*/ 7444430 h 7444430"/>
              <a:gd name="connsiteX3" fmla="*/ 0 w 234813"/>
              <a:gd name="connsiteY3" fmla="*/ 7353565 h 7444430"/>
            </a:gdLst>
            <a:ahLst/>
            <a:cxnLst>
              <a:cxn ang="0">
                <a:pos x="connsiteX0" y="connsiteY0"/>
              </a:cxn>
              <a:cxn ang="0">
                <a:pos x="connsiteX1" y="connsiteY1"/>
              </a:cxn>
              <a:cxn ang="0">
                <a:pos x="connsiteX2" y="connsiteY2"/>
              </a:cxn>
              <a:cxn ang="0">
                <a:pos x="connsiteX3" y="connsiteY3"/>
              </a:cxn>
            </a:cxnLst>
            <a:rect l="l" t="t" r="r" b="b"/>
            <a:pathLst>
              <a:path w="234813" h="7444430">
                <a:moveTo>
                  <a:pt x="0" y="0"/>
                </a:moveTo>
                <a:lnTo>
                  <a:pt x="234813" y="90866"/>
                </a:lnTo>
                <a:lnTo>
                  <a:pt x="234813" y="7444430"/>
                </a:lnTo>
                <a:lnTo>
                  <a:pt x="0" y="7353565"/>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050"/>
          </a:p>
        </p:txBody>
      </p:sp>
      <p:sp>
        <p:nvSpPr>
          <p:cNvPr id="13" name="Freeform: Shape 12">
            <a:extLst>
              <a:ext uri="{FF2B5EF4-FFF2-40B4-BE49-F238E27FC236}">
                <a16:creationId xmlns="" xmlns:a16="http://schemas.microsoft.com/office/drawing/2014/main" id="{2A91EB93-1A80-4108-9845-8CEBD98D597C}"/>
              </a:ext>
            </a:extLst>
          </p:cNvPr>
          <p:cNvSpPr/>
          <p:nvPr userDrawn="1"/>
        </p:nvSpPr>
        <p:spPr>
          <a:xfrm rot="20330711">
            <a:off x="6015199" y="-101012"/>
            <a:ext cx="176110" cy="2054710"/>
          </a:xfrm>
          <a:custGeom>
            <a:avLst/>
            <a:gdLst>
              <a:gd name="connsiteX0" fmla="*/ 0 w 234813"/>
              <a:gd name="connsiteY0" fmla="*/ 0 h 2739613"/>
              <a:gd name="connsiteX1" fmla="*/ 234813 w 234813"/>
              <a:gd name="connsiteY1" fmla="*/ 90866 h 2739613"/>
              <a:gd name="connsiteX2" fmla="*/ 234813 w 234813"/>
              <a:gd name="connsiteY2" fmla="*/ 2739613 h 2739613"/>
              <a:gd name="connsiteX3" fmla="*/ 0 w 234813"/>
              <a:gd name="connsiteY3" fmla="*/ 2648748 h 2739613"/>
            </a:gdLst>
            <a:ahLst/>
            <a:cxnLst>
              <a:cxn ang="0">
                <a:pos x="connsiteX0" y="connsiteY0"/>
              </a:cxn>
              <a:cxn ang="0">
                <a:pos x="connsiteX1" y="connsiteY1"/>
              </a:cxn>
              <a:cxn ang="0">
                <a:pos x="connsiteX2" y="connsiteY2"/>
              </a:cxn>
              <a:cxn ang="0">
                <a:pos x="connsiteX3" y="connsiteY3"/>
              </a:cxn>
            </a:cxnLst>
            <a:rect l="l" t="t" r="r" b="b"/>
            <a:pathLst>
              <a:path w="234813" h="2739613">
                <a:moveTo>
                  <a:pt x="0" y="0"/>
                </a:moveTo>
                <a:lnTo>
                  <a:pt x="234813" y="90866"/>
                </a:lnTo>
                <a:lnTo>
                  <a:pt x="234813" y="2739613"/>
                </a:lnTo>
                <a:lnTo>
                  <a:pt x="0" y="2648748"/>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050"/>
          </a:p>
        </p:txBody>
      </p:sp>
      <p:sp>
        <p:nvSpPr>
          <p:cNvPr id="14" name="Freeform: Shape 13">
            <a:extLst>
              <a:ext uri="{FF2B5EF4-FFF2-40B4-BE49-F238E27FC236}">
                <a16:creationId xmlns="" xmlns:a16="http://schemas.microsoft.com/office/drawing/2014/main" id="{F3E07247-868E-438C-BD34-0D0EC28772B4}"/>
              </a:ext>
            </a:extLst>
          </p:cNvPr>
          <p:cNvSpPr/>
          <p:nvPr userDrawn="1"/>
        </p:nvSpPr>
        <p:spPr>
          <a:xfrm rot="20330711" flipH="1" flipV="1">
            <a:off x="7777467" y="3189804"/>
            <a:ext cx="176110" cy="2054710"/>
          </a:xfrm>
          <a:custGeom>
            <a:avLst/>
            <a:gdLst>
              <a:gd name="connsiteX0" fmla="*/ 0 w 234813"/>
              <a:gd name="connsiteY0" fmla="*/ 0 h 2739613"/>
              <a:gd name="connsiteX1" fmla="*/ 234813 w 234813"/>
              <a:gd name="connsiteY1" fmla="*/ 90866 h 2739613"/>
              <a:gd name="connsiteX2" fmla="*/ 234813 w 234813"/>
              <a:gd name="connsiteY2" fmla="*/ 2739613 h 2739613"/>
              <a:gd name="connsiteX3" fmla="*/ 0 w 234813"/>
              <a:gd name="connsiteY3" fmla="*/ 2648748 h 2739613"/>
            </a:gdLst>
            <a:ahLst/>
            <a:cxnLst>
              <a:cxn ang="0">
                <a:pos x="connsiteX0" y="connsiteY0"/>
              </a:cxn>
              <a:cxn ang="0">
                <a:pos x="connsiteX1" y="connsiteY1"/>
              </a:cxn>
              <a:cxn ang="0">
                <a:pos x="connsiteX2" y="connsiteY2"/>
              </a:cxn>
              <a:cxn ang="0">
                <a:pos x="connsiteX3" y="connsiteY3"/>
              </a:cxn>
            </a:cxnLst>
            <a:rect l="l" t="t" r="r" b="b"/>
            <a:pathLst>
              <a:path w="234813" h="2739613">
                <a:moveTo>
                  <a:pt x="0" y="0"/>
                </a:moveTo>
                <a:lnTo>
                  <a:pt x="234813" y="90866"/>
                </a:lnTo>
                <a:lnTo>
                  <a:pt x="234813" y="2739613"/>
                </a:lnTo>
                <a:lnTo>
                  <a:pt x="0" y="2648748"/>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050"/>
          </a:p>
        </p:txBody>
      </p:sp>
      <p:sp>
        <p:nvSpPr>
          <p:cNvPr id="6" name="Rectángulo 5"/>
          <p:cNvSpPr/>
          <p:nvPr userDrawn="1"/>
        </p:nvSpPr>
        <p:spPr>
          <a:xfrm>
            <a:off x="2" y="0"/>
            <a:ext cx="9144000" cy="51435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sz="1050"/>
          </a:p>
        </p:txBody>
      </p:sp>
      <p:pic>
        <p:nvPicPr>
          <p:cNvPr id="8" name="Imagen 7"/>
          <p:cNvPicPr>
            <a:picLocks noChangeAspect="1"/>
          </p:cNvPicPr>
          <p:nvPr userDrawn="1"/>
        </p:nvPicPr>
        <p:blipFill>
          <a:blip r:embed="rId3"/>
          <a:stretch>
            <a:fillRect/>
          </a:stretch>
        </p:blipFill>
        <p:spPr>
          <a:xfrm>
            <a:off x="3810589" y="0"/>
            <a:ext cx="5381722" cy="340001"/>
          </a:xfrm>
          <a:prstGeom prst="rect">
            <a:avLst/>
          </a:prstGeom>
        </p:spPr>
      </p:pic>
      <p:pic>
        <p:nvPicPr>
          <p:cNvPr id="9" name="Imagen 8"/>
          <p:cNvPicPr>
            <a:picLocks noChangeAspect="1"/>
          </p:cNvPicPr>
          <p:nvPr userDrawn="1"/>
        </p:nvPicPr>
        <p:blipFill>
          <a:blip r:embed="rId3"/>
          <a:stretch>
            <a:fillRect/>
          </a:stretch>
        </p:blipFill>
        <p:spPr>
          <a:xfrm rot="10800000" flipV="1">
            <a:off x="0" y="0"/>
            <a:ext cx="5381722" cy="340002"/>
          </a:xfrm>
          <a:prstGeom prst="rect">
            <a:avLst/>
          </a:prstGeom>
        </p:spPr>
      </p:pic>
    </p:spTree>
    <p:extLst>
      <p:ext uri="{BB962C8B-B14F-4D97-AF65-F5344CB8AC3E}">
        <p14:creationId xmlns:p14="http://schemas.microsoft.com/office/powerpoint/2010/main" val="889519560"/>
      </p:ext>
    </p:extLst>
  </p:cSld>
  <p:clrMapOvr>
    <a:masterClrMapping/>
  </p:clrMapOvr>
  <p:extLst mod="1">
    <p:ext uri="{DCECCB84-F9BA-43D5-87BE-67443E8EF086}">
      <p15:sldGuideLst xmlns:p15="http://schemas.microsoft.com/office/powerpoint/2012/main">
        <p15:guide id="4294967295" orient="horz" pos="2160">
          <p15:clr>
            <a:srgbClr val="FBAE40"/>
          </p15:clr>
        </p15:guide>
        <p15:guide id="4294967295" pos="3840">
          <p15:clr>
            <a:srgbClr val="FBAE40"/>
          </p15:clr>
        </p15:guide>
      </p15:sldGuideLst>
    </p:ext>
  </p:extLst>
</p:sldLayout>
</file>

<file path=ppt/slideLayouts/slideLayout34.xml><?xml version="1.0" encoding="utf-8"?>
<p:sldLayout xmlns:a="http://schemas.openxmlformats.org/drawingml/2006/main" xmlns:r="http://schemas.openxmlformats.org/officeDocument/2006/relationships" xmlns:p="http://schemas.openxmlformats.org/presentationml/2006/main" userDrawn="1">
  <p:cSld name="1_Contents slide layout">
    <p:spTree>
      <p:nvGrpSpPr>
        <p:cNvPr id="1" name=""/>
        <p:cNvGrpSpPr/>
        <p:nvPr/>
      </p:nvGrpSpPr>
      <p:grpSpPr>
        <a:xfrm>
          <a:off x="0" y="0"/>
          <a:ext cx="0" cy="0"/>
          <a:chOff x="0" y="0"/>
          <a:chExt cx="0" cy="0"/>
        </a:xfrm>
      </p:grpSpPr>
      <p:sp>
        <p:nvSpPr>
          <p:cNvPr id="2" name="Text Placeholder 9"/>
          <p:cNvSpPr>
            <a:spLocks noGrp="1"/>
          </p:cNvSpPr>
          <p:nvPr>
            <p:ph type="body" sz="quarter" idx="10" hasCustomPrompt="1"/>
          </p:nvPr>
        </p:nvSpPr>
        <p:spPr>
          <a:xfrm>
            <a:off x="242647" y="254632"/>
            <a:ext cx="8679898" cy="543185"/>
          </a:xfrm>
          <a:prstGeom prst="rect">
            <a:avLst/>
          </a:prstGeom>
        </p:spPr>
        <p:txBody>
          <a:bodyPr anchor="ctr"/>
          <a:lstStyle>
            <a:lvl1pPr marL="0" indent="0" algn="ctr">
              <a:buNone/>
              <a:defRPr sz="4050" b="0" baseline="0">
                <a:solidFill>
                  <a:schemeClr val="tx1"/>
                </a:solidFill>
                <a:latin typeface="+mj-lt"/>
                <a:cs typeface="Arial" pitchFamily="34" charset="0"/>
              </a:defRPr>
            </a:lvl1pPr>
          </a:lstStyle>
          <a:p>
            <a:pPr lvl="0"/>
            <a:r>
              <a:rPr lang="en-US" altLang="ko-KR" dirty="0"/>
              <a:t>BASIC LAYOUT</a:t>
            </a:r>
          </a:p>
        </p:txBody>
      </p:sp>
      <p:cxnSp>
        <p:nvCxnSpPr>
          <p:cNvPr id="4" name="Conector recto 3"/>
          <p:cNvCxnSpPr/>
          <p:nvPr userDrawn="1"/>
        </p:nvCxnSpPr>
        <p:spPr>
          <a:xfrm>
            <a:off x="640867" y="751390"/>
            <a:ext cx="7883456" cy="0"/>
          </a:xfrm>
          <a:prstGeom prst="line">
            <a:avLst/>
          </a:prstGeom>
          <a:ln w="28575">
            <a:solidFill>
              <a:srgbClr val="873E8A"/>
            </a:solidFill>
          </a:ln>
        </p:spPr>
        <p:style>
          <a:lnRef idx="1">
            <a:schemeClr val="accent1"/>
          </a:lnRef>
          <a:fillRef idx="0">
            <a:schemeClr val="accent1"/>
          </a:fillRef>
          <a:effectRef idx="0">
            <a:schemeClr val="accent1"/>
          </a:effectRef>
          <a:fontRef idx="minor">
            <a:schemeClr val="tx1"/>
          </a:fontRef>
        </p:style>
      </p:cxnSp>
      <p:pic>
        <p:nvPicPr>
          <p:cNvPr id="9" name="Imagen 8"/>
          <p:cNvPicPr>
            <a:picLocks noChangeAspect="1"/>
          </p:cNvPicPr>
          <p:nvPr userDrawn="1"/>
        </p:nvPicPr>
        <p:blipFill>
          <a:blip r:embed="rId2"/>
          <a:stretch>
            <a:fillRect/>
          </a:stretch>
        </p:blipFill>
        <p:spPr>
          <a:xfrm>
            <a:off x="3810589" y="0"/>
            <a:ext cx="5381722" cy="340001"/>
          </a:xfrm>
          <a:prstGeom prst="rect">
            <a:avLst/>
          </a:prstGeom>
        </p:spPr>
      </p:pic>
      <p:pic>
        <p:nvPicPr>
          <p:cNvPr id="10" name="Imagen 9"/>
          <p:cNvPicPr>
            <a:picLocks noChangeAspect="1"/>
          </p:cNvPicPr>
          <p:nvPr userDrawn="1"/>
        </p:nvPicPr>
        <p:blipFill>
          <a:blip r:embed="rId2"/>
          <a:stretch>
            <a:fillRect/>
          </a:stretch>
        </p:blipFill>
        <p:spPr>
          <a:xfrm rot="10800000" flipV="1">
            <a:off x="0" y="0"/>
            <a:ext cx="5381722" cy="340002"/>
          </a:xfrm>
          <a:prstGeom prst="rect">
            <a:avLst/>
          </a:prstGeom>
        </p:spPr>
      </p:pic>
    </p:spTree>
    <p:extLst>
      <p:ext uri="{BB962C8B-B14F-4D97-AF65-F5344CB8AC3E}">
        <p14:creationId xmlns:p14="http://schemas.microsoft.com/office/powerpoint/2010/main" val="68457029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userDrawn="1">
  <p:cSld name="2_Style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58228444"/>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userDrawn="1">
  <p:cSld name="Contents slide layout">
    <p:bg>
      <p:bgPr>
        <a:solidFill>
          <a:schemeClr val="accent1"/>
        </a:solidFill>
        <a:effectLst/>
      </p:bgPr>
    </p:bg>
    <p:spTree>
      <p:nvGrpSpPr>
        <p:cNvPr id="1" name=""/>
        <p:cNvGrpSpPr/>
        <p:nvPr/>
      </p:nvGrpSpPr>
      <p:grpSpPr>
        <a:xfrm>
          <a:off x="0" y="0"/>
          <a:ext cx="0" cy="0"/>
          <a:chOff x="0" y="0"/>
          <a:chExt cx="0" cy="0"/>
        </a:xfrm>
      </p:grpSpPr>
      <p:sp>
        <p:nvSpPr>
          <p:cNvPr id="2" name="Text Placeholder 9"/>
          <p:cNvSpPr>
            <a:spLocks noGrp="1"/>
          </p:cNvSpPr>
          <p:nvPr>
            <p:ph type="body" sz="quarter" idx="10" hasCustomPrompt="1"/>
          </p:nvPr>
        </p:nvSpPr>
        <p:spPr>
          <a:xfrm>
            <a:off x="242647" y="254632"/>
            <a:ext cx="8679898" cy="543185"/>
          </a:xfrm>
          <a:prstGeom prst="rect">
            <a:avLst/>
          </a:prstGeom>
        </p:spPr>
        <p:txBody>
          <a:bodyPr anchor="ctr"/>
          <a:lstStyle>
            <a:lvl1pPr marL="0" indent="0" algn="ctr">
              <a:buNone/>
              <a:defRPr sz="4050" b="0" baseline="0">
                <a:solidFill>
                  <a:schemeClr val="bg1"/>
                </a:solidFill>
                <a:latin typeface="+mj-lt"/>
                <a:cs typeface="Arial" pitchFamily="34" charset="0"/>
              </a:defRPr>
            </a:lvl1pPr>
          </a:lstStyle>
          <a:p>
            <a:pPr lvl="0"/>
            <a:r>
              <a:rPr lang="en-US" altLang="ko-KR" dirty="0"/>
              <a:t>BASIC LAYOUT</a:t>
            </a:r>
          </a:p>
        </p:txBody>
      </p:sp>
      <p:pic>
        <p:nvPicPr>
          <p:cNvPr id="7" name="Imagen 6"/>
          <p:cNvPicPr>
            <a:picLocks noChangeAspect="1"/>
          </p:cNvPicPr>
          <p:nvPr userDrawn="1"/>
        </p:nvPicPr>
        <p:blipFill>
          <a:blip r:embed="rId2"/>
          <a:stretch>
            <a:fillRect/>
          </a:stretch>
        </p:blipFill>
        <p:spPr>
          <a:xfrm>
            <a:off x="3810589" y="0"/>
            <a:ext cx="5381722" cy="340001"/>
          </a:xfrm>
          <a:prstGeom prst="rect">
            <a:avLst/>
          </a:prstGeom>
        </p:spPr>
      </p:pic>
      <p:pic>
        <p:nvPicPr>
          <p:cNvPr id="8" name="Imagen 7"/>
          <p:cNvPicPr>
            <a:picLocks noChangeAspect="1"/>
          </p:cNvPicPr>
          <p:nvPr userDrawn="1"/>
        </p:nvPicPr>
        <p:blipFill>
          <a:blip r:embed="rId2"/>
          <a:stretch>
            <a:fillRect/>
          </a:stretch>
        </p:blipFill>
        <p:spPr>
          <a:xfrm rot="10800000" flipV="1">
            <a:off x="0" y="0"/>
            <a:ext cx="5381722" cy="340002"/>
          </a:xfrm>
          <a:prstGeom prst="rect">
            <a:avLst/>
          </a:prstGeom>
        </p:spPr>
      </p:pic>
    </p:spTree>
    <p:extLst>
      <p:ext uri="{BB962C8B-B14F-4D97-AF65-F5344CB8AC3E}">
        <p14:creationId xmlns:p14="http://schemas.microsoft.com/office/powerpoint/2010/main" val="772141681"/>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userDrawn="1">
  <p:cSld name="End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Imagen 1"/>
          <p:cNvPicPr>
            <a:picLocks noChangeAspect="1"/>
          </p:cNvPicPr>
          <p:nvPr userDrawn="1"/>
        </p:nvPicPr>
        <p:blipFill>
          <a:blip r:embed="rId3"/>
          <a:stretch>
            <a:fillRect/>
          </a:stretch>
        </p:blipFill>
        <p:spPr>
          <a:xfrm>
            <a:off x="101480" y="79488"/>
            <a:ext cx="568772" cy="663568"/>
          </a:xfrm>
          <a:prstGeom prst="rect">
            <a:avLst/>
          </a:prstGeom>
        </p:spPr>
      </p:pic>
      <p:pic>
        <p:nvPicPr>
          <p:cNvPr id="3" name="Imagen 2"/>
          <p:cNvPicPr>
            <a:picLocks noChangeAspect="1"/>
          </p:cNvPicPr>
          <p:nvPr userDrawn="1"/>
        </p:nvPicPr>
        <p:blipFill>
          <a:blip r:embed="rId3"/>
          <a:stretch>
            <a:fillRect/>
          </a:stretch>
        </p:blipFill>
        <p:spPr>
          <a:xfrm>
            <a:off x="8494940" y="83686"/>
            <a:ext cx="568772" cy="663568"/>
          </a:xfrm>
          <a:prstGeom prst="rect">
            <a:avLst/>
          </a:prstGeom>
        </p:spPr>
      </p:pic>
      <p:cxnSp>
        <p:nvCxnSpPr>
          <p:cNvPr id="4" name="Conector recto 3"/>
          <p:cNvCxnSpPr/>
          <p:nvPr userDrawn="1"/>
        </p:nvCxnSpPr>
        <p:spPr>
          <a:xfrm>
            <a:off x="640867" y="686842"/>
            <a:ext cx="7883456" cy="0"/>
          </a:xfrm>
          <a:prstGeom prst="line">
            <a:avLst/>
          </a:prstGeom>
          <a:ln w="28575">
            <a:solidFill>
              <a:srgbClr val="28608C"/>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09153629"/>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userDrawn="1">
  <p:cSld name="1_Style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cxnSp>
        <p:nvCxnSpPr>
          <p:cNvPr id="6" name="Conector recto 5"/>
          <p:cNvCxnSpPr/>
          <p:nvPr userDrawn="1"/>
        </p:nvCxnSpPr>
        <p:spPr>
          <a:xfrm>
            <a:off x="640867" y="442454"/>
            <a:ext cx="7883456" cy="0"/>
          </a:xfrm>
          <a:prstGeom prst="line">
            <a:avLst/>
          </a:prstGeom>
          <a:ln w="28575">
            <a:solidFill>
              <a:srgbClr val="873E8A"/>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3759835"/>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userDrawn="1">
  <p:cSld name="4_Style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cxnSp>
        <p:nvCxnSpPr>
          <p:cNvPr id="4" name="Conector recto 3"/>
          <p:cNvCxnSpPr/>
          <p:nvPr userDrawn="1"/>
        </p:nvCxnSpPr>
        <p:spPr>
          <a:xfrm>
            <a:off x="640867" y="686842"/>
            <a:ext cx="7883456" cy="0"/>
          </a:xfrm>
          <a:prstGeom prst="line">
            <a:avLst/>
          </a:prstGeom>
          <a:ln w="28575">
            <a:solidFill>
              <a:srgbClr val="873E8A"/>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090102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127"/>
        <p:cNvGrpSpPr/>
        <p:nvPr/>
      </p:nvGrpSpPr>
      <p:grpSpPr>
        <a:xfrm>
          <a:off x="0" y="0"/>
          <a:ext cx="0" cy="0"/>
          <a:chOff x="0" y="0"/>
          <a:chExt cx="0" cy="0"/>
        </a:xfrm>
      </p:grpSpPr>
      <p:sp>
        <p:nvSpPr>
          <p:cNvPr id="174" name="Google Shape;174;p5"/>
          <p:cNvSpPr txBox="1">
            <a:spLocks noGrp="1"/>
          </p:cNvSpPr>
          <p:nvPr>
            <p:ph type="title"/>
          </p:nvPr>
        </p:nvSpPr>
        <p:spPr>
          <a:xfrm>
            <a:off x="720000" y="445025"/>
            <a:ext cx="7704000" cy="572700"/>
          </a:xfrm>
          <a:prstGeom prst="rect">
            <a:avLst/>
          </a:prstGeom>
        </p:spPr>
        <p:txBody>
          <a:bodyPr spcFirstLastPara="1" wrap="square" lIns="91425" tIns="91425" rIns="91425" bIns="91425" anchor="ctr" anchorCtr="0">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175" name="Google Shape;175;p5"/>
          <p:cNvSpPr txBox="1">
            <a:spLocks noGrp="1"/>
          </p:cNvSpPr>
          <p:nvPr>
            <p:ph type="title" idx="2"/>
          </p:nvPr>
        </p:nvSpPr>
        <p:spPr>
          <a:xfrm>
            <a:off x="1682875" y="1623375"/>
            <a:ext cx="2611200" cy="4485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500"/>
              <a:buNone/>
              <a:defRPr sz="2200" b="0">
                <a:solidFill>
                  <a:schemeClr val="dk2"/>
                </a:solidFill>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176" name="Google Shape;176;p5"/>
          <p:cNvSpPr txBox="1">
            <a:spLocks noGrp="1"/>
          </p:cNvSpPr>
          <p:nvPr>
            <p:ph type="title" idx="3"/>
          </p:nvPr>
        </p:nvSpPr>
        <p:spPr>
          <a:xfrm>
            <a:off x="4849925" y="3032200"/>
            <a:ext cx="2611200" cy="4485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500"/>
              <a:buNone/>
              <a:defRPr sz="2200" b="0">
                <a:solidFill>
                  <a:schemeClr val="dk2"/>
                </a:solidFill>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177" name="Google Shape;177;p5"/>
          <p:cNvSpPr txBox="1">
            <a:spLocks noGrp="1"/>
          </p:cNvSpPr>
          <p:nvPr>
            <p:ph type="subTitle" idx="1"/>
          </p:nvPr>
        </p:nvSpPr>
        <p:spPr>
          <a:xfrm>
            <a:off x="4849925" y="3480550"/>
            <a:ext cx="2611200" cy="9606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2800"/>
              <a:buNone/>
              <a:defRPr b="0"/>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
        <p:nvSpPr>
          <p:cNvPr id="178" name="Google Shape;178;p5"/>
          <p:cNvSpPr txBox="1">
            <a:spLocks noGrp="1"/>
          </p:cNvSpPr>
          <p:nvPr>
            <p:ph type="subTitle" idx="4"/>
          </p:nvPr>
        </p:nvSpPr>
        <p:spPr>
          <a:xfrm>
            <a:off x="1682875" y="2071600"/>
            <a:ext cx="2611200" cy="9606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2800"/>
              <a:buNone/>
              <a:defRPr b="0"/>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pic>
        <p:nvPicPr>
          <p:cNvPr id="53" name="Imagen 52"/>
          <p:cNvPicPr>
            <a:picLocks noChangeAspect="1"/>
          </p:cNvPicPr>
          <p:nvPr userDrawn="1"/>
        </p:nvPicPr>
        <p:blipFill>
          <a:blip r:embed="rId2"/>
          <a:stretch>
            <a:fillRect/>
          </a:stretch>
        </p:blipFill>
        <p:spPr>
          <a:xfrm>
            <a:off x="-57376" y="-92575"/>
            <a:ext cx="9258751" cy="584940"/>
          </a:xfrm>
          <a:prstGeom prst="rect">
            <a:avLst/>
          </a:prstGeom>
        </p:spPr>
      </p:pic>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matchingName="Blank slide" type="blank">
  <p:cSld name="BLANK">
    <p:spTree>
      <p:nvGrpSpPr>
        <p:cNvPr id="1" name="Shape 1666"/>
        <p:cNvGrpSpPr/>
        <p:nvPr/>
      </p:nvGrpSpPr>
      <p:grpSpPr>
        <a:xfrm>
          <a:off x="0" y="0"/>
          <a:ext cx="0" cy="0"/>
          <a:chOff x="0" y="0"/>
          <a:chExt cx="0" cy="0"/>
        </a:xfrm>
      </p:grpSpPr>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matchingName="Title only">
  <p:cSld name="CUSTOM">
    <p:spTree>
      <p:nvGrpSpPr>
        <p:cNvPr id="1" name="Shape 1667"/>
        <p:cNvGrpSpPr/>
        <p:nvPr/>
      </p:nvGrpSpPr>
      <p:grpSpPr>
        <a:xfrm>
          <a:off x="0" y="0"/>
          <a:ext cx="0" cy="0"/>
          <a:chOff x="0" y="0"/>
          <a:chExt cx="0" cy="0"/>
        </a:xfrm>
      </p:grpSpPr>
      <p:sp>
        <p:nvSpPr>
          <p:cNvPr id="1668" name="Google Shape;1668;p34"/>
          <p:cNvSpPr txBox="1">
            <a:spLocks noGrp="1"/>
          </p:cNvSpPr>
          <p:nvPr>
            <p:ph type="title"/>
          </p:nvPr>
        </p:nvSpPr>
        <p:spPr>
          <a:xfrm>
            <a:off x="1048350" y="323850"/>
            <a:ext cx="7047300" cy="482400"/>
          </a:xfrm>
          <a:prstGeom prst="rect">
            <a:avLst/>
          </a:prstGeom>
        </p:spPr>
        <p:txBody>
          <a:bodyPr spcFirstLastPara="1" wrap="square" lIns="91425" tIns="91425" rIns="91425" bIns="91425" anchor="t" anchorCtr="0">
            <a:noAutofit/>
          </a:bodyPr>
          <a:lstStyle>
            <a:lvl1pPr lvl="0" rtl="0">
              <a:spcBef>
                <a:spcPts val="0"/>
              </a:spcBef>
              <a:spcAft>
                <a:spcPts val="0"/>
              </a:spcAft>
              <a:buSzPts val="2400"/>
              <a:buFont typeface="Arial"/>
              <a:buNone/>
              <a:defRPr>
                <a:latin typeface="Arial"/>
                <a:ea typeface="Arial"/>
                <a:cs typeface="Arial"/>
                <a:sym typeface="Arial"/>
              </a:defRPr>
            </a:lvl1pPr>
            <a:lvl2pPr lvl="1" rtl="0">
              <a:spcBef>
                <a:spcPts val="0"/>
              </a:spcBef>
              <a:spcAft>
                <a:spcPts val="0"/>
              </a:spcAft>
              <a:buSzPts val="2400"/>
              <a:buFont typeface="Arial"/>
              <a:buNone/>
              <a:defRPr>
                <a:latin typeface="Arial"/>
                <a:ea typeface="Arial"/>
                <a:cs typeface="Arial"/>
                <a:sym typeface="Arial"/>
              </a:defRPr>
            </a:lvl2pPr>
            <a:lvl3pPr lvl="2" rtl="0">
              <a:spcBef>
                <a:spcPts val="0"/>
              </a:spcBef>
              <a:spcAft>
                <a:spcPts val="0"/>
              </a:spcAft>
              <a:buSzPts val="2400"/>
              <a:buFont typeface="Arial"/>
              <a:buNone/>
              <a:defRPr>
                <a:latin typeface="Arial"/>
                <a:ea typeface="Arial"/>
                <a:cs typeface="Arial"/>
                <a:sym typeface="Arial"/>
              </a:defRPr>
            </a:lvl3pPr>
            <a:lvl4pPr lvl="3" rtl="0">
              <a:spcBef>
                <a:spcPts val="0"/>
              </a:spcBef>
              <a:spcAft>
                <a:spcPts val="0"/>
              </a:spcAft>
              <a:buSzPts val="2400"/>
              <a:buFont typeface="Arial"/>
              <a:buNone/>
              <a:defRPr>
                <a:latin typeface="Arial"/>
                <a:ea typeface="Arial"/>
                <a:cs typeface="Arial"/>
                <a:sym typeface="Arial"/>
              </a:defRPr>
            </a:lvl4pPr>
            <a:lvl5pPr lvl="4" rtl="0">
              <a:spcBef>
                <a:spcPts val="0"/>
              </a:spcBef>
              <a:spcAft>
                <a:spcPts val="0"/>
              </a:spcAft>
              <a:buSzPts val="2400"/>
              <a:buFont typeface="Arial"/>
              <a:buNone/>
              <a:defRPr>
                <a:latin typeface="Arial"/>
                <a:ea typeface="Arial"/>
                <a:cs typeface="Arial"/>
                <a:sym typeface="Arial"/>
              </a:defRPr>
            </a:lvl5pPr>
            <a:lvl6pPr lvl="5" rtl="0">
              <a:spcBef>
                <a:spcPts val="0"/>
              </a:spcBef>
              <a:spcAft>
                <a:spcPts val="0"/>
              </a:spcAft>
              <a:buSzPts val="2400"/>
              <a:buFont typeface="Arial"/>
              <a:buNone/>
              <a:defRPr>
                <a:latin typeface="Arial"/>
                <a:ea typeface="Arial"/>
                <a:cs typeface="Arial"/>
                <a:sym typeface="Arial"/>
              </a:defRPr>
            </a:lvl6pPr>
            <a:lvl7pPr lvl="6" rtl="0">
              <a:spcBef>
                <a:spcPts val="0"/>
              </a:spcBef>
              <a:spcAft>
                <a:spcPts val="0"/>
              </a:spcAft>
              <a:buSzPts val="2400"/>
              <a:buFont typeface="Arial"/>
              <a:buNone/>
              <a:defRPr>
                <a:latin typeface="Arial"/>
                <a:ea typeface="Arial"/>
                <a:cs typeface="Arial"/>
                <a:sym typeface="Arial"/>
              </a:defRPr>
            </a:lvl7pPr>
            <a:lvl8pPr lvl="7" rtl="0">
              <a:spcBef>
                <a:spcPts val="0"/>
              </a:spcBef>
              <a:spcAft>
                <a:spcPts val="0"/>
              </a:spcAft>
              <a:buSzPts val="2400"/>
              <a:buFont typeface="Arial"/>
              <a:buNone/>
              <a:defRPr>
                <a:latin typeface="Arial"/>
                <a:ea typeface="Arial"/>
                <a:cs typeface="Arial"/>
                <a:sym typeface="Arial"/>
              </a:defRPr>
            </a:lvl8pPr>
            <a:lvl9pPr lvl="8" rtl="0">
              <a:spcBef>
                <a:spcPts val="0"/>
              </a:spcBef>
              <a:spcAft>
                <a:spcPts val="0"/>
              </a:spcAft>
              <a:buSzPts val="2400"/>
              <a:buFont typeface="Arial"/>
              <a:buNone/>
              <a:defRPr>
                <a:latin typeface="Arial"/>
                <a:ea typeface="Arial"/>
                <a:cs typeface="Arial"/>
                <a:sym typeface="Arial"/>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179"/>
        <p:cNvGrpSpPr/>
        <p:nvPr/>
      </p:nvGrpSpPr>
      <p:grpSpPr>
        <a:xfrm>
          <a:off x="0" y="0"/>
          <a:ext cx="0" cy="0"/>
          <a:chOff x="0" y="0"/>
          <a:chExt cx="0" cy="0"/>
        </a:xfrm>
      </p:grpSpPr>
      <p:sp>
        <p:nvSpPr>
          <p:cNvPr id="193" name="Google Shape;193;p6"/>
          <p:cNvSpPr txBox="1">
            <a:spLocks noGrp="1"/>
          </p:cNvSpPr>
          <p:nvPr>
            <p:ph type="title"/>
          </p:nvPr>
        </p:nvSpPr>
        <p:spPr>
          <a:xfrm>
            <a:off x="720000" y="445025"/>
            <a:ext cx="7704000" cy="572700"/>
          </a:xfrm>
          <a:prstGeom prst="rect">
            <a:avLst/>
          </a:prstGeom>
        </p:spPr>
        <p:txBody>
          <a:bodyPr spcFirstLastPara="1" wrap="square" lIns="91425" tIns="91425" rIns="91425" bIns="91425" anchor="ctr" anchorCtr="0">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pic>
        <p:nvPicPr>
          <p:cNvPr id="2" name="Imagen 1"/>
          <p:cNvPicPr>
            <a:picLocks noChangeAspect="1"/>
          </p:cNvPicPr>
          <p:nvPr userDrawn="1"/>
        </p:nvPicPr>
        <p:blipFill>
          <a:blip r:embed="rId2"/>
          <a:stretch>
            <a:fillRect/>
          </a:stretch>
        </p:blipFill>
        <p:spPr>
          <a:xfrm>
            <a:off x="-32274" y="4467516"/>
            <a:ext cx="9176274" cy="697500"/>
          </a:xfrm>
          <a:prstGeom prst="rect">
            <a:avLst/>
          </a:prstGeom>
        </p:spPr>
      </p:pic>
      <p:pic>
        <p:nvPicPr>
          <p:cNvPr id="17" name="Imagen 16"/>
          <p:cNvPicPr>
            <a:picLocks noChangeAspect="1"/>
          </p:cNvPicPr>
          <p:nvPr userDrawn="1"/>
        </p:nvPicPr>
        <p:blipFill>
          <a:blip r:embed="rId3"/>
          <a:stretch>
            <a:fillRect/>
          </a:stretch>
        </p:blipFill>
        <p:spPr>
          <a:xfrm>
            <a:off x="-57376" y="-92575"/>
            <a:ext cx="9258751" cy="584940"/>
          </a:xfrm>
          <a:prstGeom prst="rect">
            <a:avLst/>
          </a:prstGeom>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194"/>
        <p:cNvGrpSpPr/>
        <p:nvPr/>
      </p:nvGrpSpPr>
      <p:grpSpPr>
        <a:xfrm>
          <a:off x="0" y="0"/>
          <a:ext cx="0" cy="0"/>
          <a:chOff x="0" y="0"/>
          <a:chExt cx="0" cy="0"/>
        </a:xfrm>
      </p:grpSpPr>
      <p:sp>
        <p:nvSpPr>
          <p:cNvPr id="195" name="Google Shape;195;p7"/>
          <p:cNvSpPr txBox="1">
            <a:spLocks noGrp="1"/>
          </p:cNvSpPr>
          <p:nvPr>
            <p:ph type="body" idx="1"/>
          </p:nvPr>
        </p:nvSpPr>
        <p:spPr>
          <a:xfrm>
            <a:off x="720000" y="1989225"/>
            <a:ext cx="3518100" cy="2488200"/>
          </a:xfrm>
          <a:prstGeom prst="rect">
            <a:avLst/>
          </a:prstGeom>
        </p:spPr>
        <p:txBody>
          <a:bodyPr spcFirstLastPara="1" wrap="square" lIns="91425" tIns="91425" rIns="91425" bIns="91425" anchor="ctr" anchorCtr="0">
            <a:noAutofit/>
          </a:bodyPr>
          <a:lstStyle>
            <a:lvl1pPr marL="457200" lvl="0" indent="-317500" rtl="0">
              <a:lnSpc>
                <a:spcPct val="100000"/>
              </a:lnSpc>
              <a:spcBef>
                <a:spcPts val="0"/>
              </a:spcBef>
              <a:spcAft>
                <a:spcPts val="0"/>
              </a:spcAft>
              <a:buClr>
                <a:schemeClr val="dk2"/>
              </a:buClr>
              <a:buSzPts val="1400"/>
              <a:buChar char="●"/>
              <a:defRPr/>
            </a:lvl1pPr>
            <a:lvl2pPr marL="914400" lvl="1" indent="-317500" rtl="0">
              <a:lnSpc>
                <a:spcPct val="115000"/>
              </a:lnSpc>
              <a:spcBef>
                <a:spcPts val="0"/>
              </a:spcBef>
              <a:spcAft>
                <a:spcPts val="0"/>
              </a:spcAft>
              <a:buSzPts val="1400"/>
              <a:buChar char="○"/>
              <a:defRPr/>
            </a:lvl2pPr>
            <a:lvl3pPr marL="1371600" lvl="2" indent="-317500" rtl="0">
              <a:lnSpc>
                <a:spcPct val="115000"/>
              </a:lnSpc>
              <a:spcBef>
                <a:spcPts val="1600"/>
              </a:spcBef>
              <a:spcAft>
                <a:spcPts val="0"/>
              </a:spcAft>
              <a:buSzPts val="1400"/>
              <a:buChar char="■"/>
              <a:defRPr/>
            </a:lvl3pPr>
            <a:lvl4pPr marL="1828800" lvl="3" indent="-317500" rtl="0">
              <a:lnSpc>
                <a:spcPct val="115000"/>
              </a:lnSpc>
              <a:spcBef>
                <a:spcPts val="1600"/>
              </a:spcBef>
              <a:spcAft>
                <a:spcPts val="0"/>
              </a:spcAft>
              <a:buSzPts val="1400"/>
              <a:buChar char="●"/>
              <a:defRPr/>
            </a:lvl4pPr>
            <a:lvl5pPr marL="2286000" lvl="4" indent="-317500" rtl="0">
              <a:lnSpc>
                <a:spcPct val="115000"/>
              </a:lnSpc>
              <a:spcBef>
                <a:spcPts val="1600"/>
              </a:spcBef>
              <a:spcAft>
                <a:spcPts val="0"/>
              </a:spcAft>
              <a:buSzPts val="1400"/>
              <a:buChar char="○"/>
              <a:defRPr/>
            </a:lvl5pPr>
            <a:lvl6pPr marL="2743200" lvl="5" indent="-317500" rtl="0">
              <a:lnSpc>
                <a:spcPct val="115000"/>
              </a:lnSpc>
              <a:spcBef>
                <a:spcPts val="1600"/>
              </a:spcBef>
              <a:spcAft>
                <a:spcPts val="0"/>
              </a:spcAft>
              <a:buSzPts val="1400"/>
              <a:buChar char="■"/>
              <a:defRPr/>
            </a:lvl6pPr>
            <a:lvl7pPr marL="3200400" lvl="6" indent="-317500" rtl="0">
              <a:lnSpc>
                <a:spcPct val="115000"/>
              </a:lnSpc>
              <a:spcBef>
                <a:spcPts val="1600"/>
              </a:spcBef>
              <a:spcAft>
                <a:spcPts val="0"/>
              </a:spcAft>
              <a:buSzPts val="1400"/>
              <a:buChar char="●"/>
              <a:defRPr/>
            </a:lvl7pPr>
            <a:lvl8pPr marL="3657600" lvl="7" indent="-317500" rtl="0">
              <a:lnSpc>
                <a:spcPct val="115000"/>
              </a:lnSpc>
              <a:spcBef>
                <a:spcPts val="1600"/>
              </a:spcBef>
              <a:spcAft>
                <a:spcPts val="0"/>
              </a:spcAft>
              <a:buSzPts val="1400"/>
              <a:buChar char="○"/>
              <a:defRPr/>
            </a:lvl8pPr>
            <a:lvl9pPr marL="4114800" lvl="8" indent="-317500" rtl="0">
              <a:lnSpc>
                <a:spcPct val="115000"/>
              </a:lnSpc>
              <a:spcBef>
                <a:spcPts val="1600"/>
              </a:spcBef>
              <a:spcAft>
                <a:spcPts val="1600"/>
              </a:spcAft>
              <a:buSzPts val="1400"/>
              <a:buChar char="■"/>
              <a:defRPr/>
            </a:lvl9pPr>
          </a:lstStyle>
          <a:p>
            <a:endParaRPr/>
          </a:p>
        </p:txBody>
      </p:sp>
      <p:sp>
        <p:nvSpPr>
          <p:cNvPr id="196" name="Google Shape;196;p7"/>
          <p:cNvSpPr txBox="1">
            <a:spLocks noGrp="1"/>
          </p:cNvSpPr>
          <p:nvPr>
            <p:ph type="title"/>
          </p:nvPr>
        </p:nvSpPr>
        <p:spPr>
          <a:xfrm>
            <a:off x="720000" y="762425"/>
            <a:ext cx="3518100" cy="1226700"/>
          </a:xfrm>
          <a:prstGeom prst="rect">
            <a:avLst/>
          </a:prstGeom>
        </p:spPr>
        <p:txBody>
          <a:bodyPr spcFirstLastPara="1" wrap="square" lIns="91425" tIns="91425" rIns="91425" bIns="91425" anchor="ctr" anchorCtr="0">
            <a:noAutofit/>
          </a:bodyPr>
          <a:lstStyle>
            <a:lvl1pPr lvl="0" algn="l"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pic>
        <p:nvPicPr>
          <p:cNvPr id="47" name="Imagen 46"/>
          <p:cNvPicPr>
            <a:picLocks noChangeAspect="1"/>
          </p:cNvPicPr>
          <p:nvPr userDrawn="1"/>
        </p:nvPicPr>
        <p:blipFill>
          <a:blip r:embed="rId2"/>
          <a:stretch>
            <a:fillRect/>
          </a:stretch>
        </p:blipFill>
        <p:spPr>
          <a:xfrm rot="10800000">
            <a:off x="0" y="4322250"/>
            <a:ext cx="9173000" cy="821250"/>
          </a:xfrm>
          <a:prstGeom prst="rect">
            <a:avLst/>
          </a:prstGeom>
        </p:spPr>
      </p:pic>
      <p:pic>
        <p:nvPicPr>
          <p:cNvPr id="48" name="Imagen 47"/>
          <p:cNvPicPr>
            <a:picLocks noChangeAspect="1"/>
          </p:cNvPicPr>
          <p:nvPr userDrawn="1"/>
        </p:nvPicPr>
        <p:blipFill>
          <a:blip r:embed="rId3"/>
          <a:stretch>
            <a:fillRect/>
          </a:stretch>
        </p:blipFill>
        <p:spPr>
          <a:xfrm>
            <a:off x="-57376" y="-92575"/>
            <a:ext cx="9258751" cy="584940"/>
          </a:xfrm>
          <a:prstGeom prst="rect">
            <a:avLst/>
          </a:prstGeom>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240"/>
        <p:cNvGrpSpPr/>
        <p:nvPr/>
      </p:nvGrpSpPr>
      <p:grpSpPr>
        <a:xfrm>
          <a:off x="0" y="0"/>
          <a:ext cx="0" cy="0"/>
          <a:chOff x="0" y="0"/>
          <a:chExt cx="0" cy="0"/>
        </a:xfrm>
      </p:grpSpPr>
      <p:sp>
        <p:nvSpPr>
          <p:cNvPr id="241" name="Google Shape;241;p8"/>
          <p:cNvSpPr/>
          <p:nvPr/>
        </p:nvSpPr>
        <p:spPr>
          <a:xfrm>
            <a:off x="1150500" y="1018800"/>
            <a:ext cx="6843000" cy="3105900"/>
          </a:xfrm>
          <a:prstGeom prst="roundRect">
            <a:avLst>
              <a:gd name="adj" fmla="val 8834"/>
            </a:avLst>
          </a:prstGeom>
          <a:solidFill>
            <a:srgbClr val="BDA3BC">
              <a:alpha val="285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 name="Google Shape;326;p8"/>
          <p:cNvSpPr txBox="1">
            <a:spLocks noGrp="1"/>
          </p:cNvSpPr>
          <p:nvPr>
            <p:ph type="title"/>
          </p:nvPr>
        </p:nvSpPr>
        <p:spPr>
          <a:xfrm>
            <a:off x="1693350" y="1307100"/>
            <a:ext cx="5757300" cy="2529300"/>
          </a:xfrm>
          <a:prstGeom prst="rect">
            <a:avLst/>
          </a:prstGeom>
        </p:spPr>
        <p:txBody>
          <a:bodyPr spcFirstLastPara="1" wrap="square" lIns="91425" tIns="91425" rIns="91425" bIns="91425" anchor="ctr" anchorCtr="0">
            <a:noAutofit/>
          </a:bodyPr>
          <a:lstStyle>
            <a:lvl1pPr lvl="0" algn="ctr">
              <a:lnSpc>
                <a:spcPct val="80000"/>
              </a:lnSpc>
              <a:spcBef>
                <a:spcPts val="0"/>
              </a:spcBef>
              <a:spcAft>
                <a:spcPts val="0"/>
              </a:spcAft>
              <a:buSzPts val="4800"/>
              <a:buNone/>
              <a:defRPr sz="95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pic>
        <p:nvPicPr>
          <p:cNvPr id="88" name="Imagen 87"/>
          <p:cNvPicPr>
            <a:picLocks noChangeAspect="1"/>
          </p:cNvPicPr>
          <p:nvPr userDrawn="1"/>
        </p:nvPicPr>
        <p:blipFill>
          <a:blip r:embed="rId2"/>
          <a:stretch>
            <a:fillRect/>
          </a:stretch>
        </p:blipFill>
        <p:spPr>
          <a:xfrm>
            <a:off x="-57376" y="-92575"/>
            <a:ext cx="9258751" cy="584940"/>
          </a:xfrm>
          <a:prstGeom prst="rect">
            <a:avLst/>
          </a:prstGeom>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27"/>
        <p:cNvGrpSpPr/>
        <p:nvPr/>
      </p:nvGrpSpPr>
      <p:grpSpPr>
        <a:xfrm>
          <a:off x="0" y="0"/>
          <a:ext cx="0" cy="0"/>
          <a:chOff x="0" y="0"/>
          <a:chExt cx="0" cy="0"/>
        </a:xfrm>
      </p:grpSpPr>
      <p:sp>
        <p:nvSpPr>
          <p:cNvPr id="328" name="Google Shape;328;p9"/>
          <p:cNvSpPr txBox="1">
            <a:spLocks noGrp="1"/>
          </p:cNvSpPr>
          <p:nvPr>
            <p:ph type="title"/>
          </p:nvPr>
        </p:nvSpPr>
        <p:spPr>
          <a:xfrm>
            <a:off x="713100" y="1601175"/>
            <a:ext cx="3858900" cy="687000"/>
          </a:xfrm>
          <a:prstGeom prst="rect">
            <a:avLst/>
          </a:prstGeom>
        </p:spPr>
        <p:txBody>
          <a:bodyPr spcFirstLastPara="1" wrap="square" lIns="91425" tIns="91425" rIns="91425" bIns="91425" anchor="ctr" anchorCtr="0">
            <a:noAutofit/>
          </a:bodyPr>
          <a:lstStyle>
            <a:lvl1pPr lvl="0" algn="l" rtl="0">
              <a:spcBef>
                <a:spcPts val="0"/>
              </a:spcBef>
              <a:spcAft>
                <a:spcPts val="0"/>
              </a:spcAft>
              <a:buSzPts val="3600"/>
              <a:buNone/>
              <a:defRPr sz="4400"/>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
        <p:nvSpPr>
          <p:cNvPr id="329" name="Google Shape;329;p9"/>
          <p:cNvSpPr txBox="1">
            <a:spLocks noGrp="1"/>
          </p:cNvSpPr>
          <p:nvPr>
            <p:ph type="subTitle" idx="1"/>
          </p:nvPr>
        </p:nvSpPr>
        <p:spPr>
          <a:xfrm>
            <a:off x="713100" y="2288025"/>
            <a:ext cx="3858900" cy="12543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sz="1600"/>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pic>
        <p:nvPicPr>
          <p:cNvPr id="52" name="Imagen 51"/>
          <p:cNvPicPr>
            <a:picLocks noChangeAspect="1"/>
          </p:cNvPicPr>
          <p:nvPr userDrawn="1"/>
        </p:nvPicPr>
        <p:blipFill>
          <a:blip r:embed="rId2"/>
          <a:stretch>
            <a:fillRect/>
          </a:stretch>
        </p:blipFill>
        <p:spPr>
          <a:xfrm rot="10800000">
            <a:off x="0" y="4322250"/>
            <a:ext cx="9173000" cy="821250"/>
          </a:xfrm>
          <a:prstGeom prst="rect">
            <a:avLst/>
          </a:prstGeom>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378"/>
        <p:cNvGrpSpPr/>
        <p:nvPr/>
      </p:nvGrpSpPr>
      <p:grpSpPr>
        <a:xfrm>
          <a:off x="0" y="0"/>
          <a:ext cx="0" cy="0"/>
          <a:chOff x="0" y="0"/>
          <a:chExt cx="0" cy="0"/>
        </a:xfrm>
      </p:grpSpPr>
      <p:sp>
        <p:nvSpPr>
          <p:cNvPr id="379" name="Google Shape;379;p10"/>
          <p:cNvSpPr txBox="1">
            <a:spLocks noGrp="1"/>
          </p:cNvSpPr>
          <p:nvPr>
            <p:ph type="title"/>
          </p:nvPr>
        </p:nvSpPr>
        <p:spPr>
          <a:xfrm>
            <a:off x="4613750" y="917850"/>
            <a:ext cx="3669900" cy="33078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500"/>
              <a:buNone/>
              <a:defRPr sz="5100"/>
            </a:lvl1pPr>
            <a:lvl2pPr lvl="1" algn="ctr" rtl="0">
              <a:spcBef>
                <a:spcPts val="0"/>
              </a:spcBef>
              <a:spcAft>
                <a:spcPts val="0"/>
              </a:spcAft>
              <a:buSzPts val="3500"/>
              <a:buNone/>
              <a:defRPr/>
            </a:lvl2pPr>
            <a:lvl3pPr lvl="2" algn="ctr" rtl="0">
              <a:spcBef>
                <a:spcPts val="0"/>
              </a:spcBef>
              <a:spcAft>
                <a:spcPts val="0"/>
              </a:spcAft>
              <a:buSzPts val="3500"/>
              <a:buNone/>
              <a:defRPr/>
            </a:lvl3pPr>
            <a:lvl4pPr lvl="3" algn="ctr" rtl="0">
              <a:spcBef>
                <a:spcPts val="0"/>
              </a:spcBef>
              <a:spcAft>
                <a:spcPts val="0"/>
              </a:spcAft>
              <a:buSzPts val="3500"/>
              <a:buNone/>
              <a:defRPr/>
            </a:lvl4pPr>
            <a:lvl5pPr lvl="4" algn="ctr" rtl="0">
              <a:spcBef>
                <a:spcPts val="0"/>
              </a:spcBef>
              <a:spcAft>
                <a:spcPts val="0"/>
              </a:spcAft>
              <a:buSzPts val="3500"/>
              <a:buNone/>
              <a:defRPr/>
            </a:lvl5pPr>
            <a:lvl6pPr lvl="5" algn="ctr" rtl="0">
              <a:spcBef>
                <a:spcPts val="0"/>
              </a:spcBef>
              <a:spcAft>
                <a:spcPts val="0"/>
              </a:spcAft>
              <a:buSzPts val="3500"/>
              <a:buNone/>
              <a:defRPr/>
            </a:lvl6pPr>
            <a:lvl7pPr lvl="6" algn="ctr" rtl="0">
              <a:spcBef>
                <a:spcPts val="0"/>
              </a:spcBef>
              <a:spcAft>
                <a:spcPts val="0"/>
              </a:spcAft>
              <a:buSzPts val="3500"/>
              <a:buNone/>
              <a:defRPr/>
            </a:lvl7pPr>
            <a:lvl8pPr lvl="7" algn="ctr" rtl="0">
              <a:spcBef>
                <a:spcPts val="0"/>
              </a:spcBef>
              <a:spcAft>
                <a:spcPts val="0"/>
              </a:spcAft>
              <a:buSzPts val="3500"/>
              <a:buNone/>
              <a:defRPr/>
            </a:lvl8pPr>
            <a:lvl9pPr lvl="8" algn="ctr" rtl="0">
              <a:spcBef>
                <a:spcPts val="0"/>
              </a:spcBef>
              <a:spcAft>
                <a:spcPts val="0"/>
              </a:spcAft>
              <a:buSzPts val="3500"/>
              <a:buNone/>
              <a:defRPr/>
            </a:lvl9pPr>
          </a:lstStyle>
          <a:p>
            <a:endParaRPr/>
          </a:p>
        </p:txBody>
      </p:sp>
      <p:pic>
        <p:nvPicPr>
          <p:cNvPr id="16" name="Imagen 15"/>
          <p:cNvPicPr>
            <a:picLocks noChangeAspect="1"/>
          </p:cNvPicPr>
          <p:nvPr userDrawn="1"/>
        </p:nvPicPr>
        <p:blipFill>
          <a:blip r:embed="rId2"/>
          <a:stretch>
            <a:fillRect/>
          </a:stretch>
        </p:blipFill>
        <p:spPr>
          <a:xfrm>
            <a:off x="-57376" y="-92575"/>
            <a:ext cx="9258751" cy="584940"/>
          </a:xfrm>
          <a:prstGeom prst="rect">
            <a:avLst/>
          </a:prstGeom>
        </p:spPr>
      </p:pic>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41.xml"/><Relationship Id="rId1" Type="http://schemas.openxmlformats.org/officeDocument/2006/relationships/slideLayout" Target="../slideLayouts/slideLayout4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2" name="Rectángulo 1"/>
          <p:cNvSpPr/>
          <p:nvPr userDrawn="1"/>
        </p:nvSpPr>
        <p:spPr>
          <a:xfrm>
            <a:off x="0" y="0"/>
            <a:ext cx="9144000" cy="5143500"/>
          </a:xfrm>
          <a:prstGeom prst="rect">
            <a:avLst/>
          </a:prstGeom>
          <a:solidFill>
            <a:srgbClr val="FFFFFF"/>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6" name="Google Shape;6;p1"/>
          <p:cNvSpPr txBox="1">
            <a:spLocks noGrp="1"/>
          </p:cNvSpPr>
          <p:nvPr>
            <p:ph type="title"/>
          </p:nvPr>
        </p:nvSpPr>
        <p:spPr>
          <a:xfrm>
            <a:off x="713100" y="445025"/>
            <a:ext cx="7717800" cy="572700"/>
          </a:xfrm>
          <a:prstGeom prst="rect">
            <a:avLst/>
          </a:prstGeom>
          <a:noFill/>
          <a:ln>
            <a:noFill/>
          </a:ln>
        </p:spPr>
        <p:txBody>
          <a:bodyPr spcFirstLastPara="1" wrap="square" lIns="91425" tIns="91425" rIns="91425" bIns="91425" anchor="ctr" anchorCtr="0">
            <a:noAutofit/>
          </a:bodyPr>
          <a:lstStyle>
            <a:lvl1pPr lvl="0" algn="ctr" rtl="0">
              <a:spcBef>
                <a:spcPts val="0"/>
              </a:spcBef>
              <a:spcAft>
                <a:spcPts val="0"/>
              </a:spcAft>
              <a:buClr>
                <a:schemeClr val="dk1"/>
              </a:buClr>
              <a:buSzPts val="3500"/>
              <a:buFont typeface="Changa One"/>
              <a:buNone/>
              <a:defRPr sz="3500">
                <a:solidFill>
                  <a:schemeClr val="dk1"/>
                </a:solidFill>
                <a:latin typeface="Changa One"/>
                <a:ea typeface="Changa One"/>
                <a:cs typeface="Changa One"/>
                <a:sym typeface="Changa One"/>
              </a:defRPr>
            </a:lvl1pPr>
            <a:lvl2pPr lvl="1"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2pPr>
            <a:lvl3pPr lvl="2"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3pPr>
            <a:lvl4pPr lvl="3"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4pPr>
            <a:lvl5pPr lvl="4"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5pPr>
            <a:lvl6pPr lvl="5"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6pPr>
            <a:lvl7pPr lvl="6"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7pPr>
            <a:lvl8pPr lvl="7"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8pPr>
            <a:lvl9pPr lvl="8"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9pPr>
          </a:lstStyle>
          <a:p>
            <a:endParaRPr/>
          </a:p>
        </p:txBody>
      </p:sp>
      <p:sp>
        <p:nvSpPr>
          <p:cNvPr id="7" name="Google Shape;7;p1"/>
          <p:cNvSpPr txBox="1">
            <a:spLocks noGrp="1"/>
          </p:cNvSpPr>
          <p:nvPr>
            <p:ph type="body" idx="1"/>
          </p:nvPr>
        </p:nvSpPr>
        <p:spPr>
          <a:xfrm>
            <a:off x="713100" y="1152475"/>
            <a:ext cx="7717800" cy="3416400"/>
          </a:xfrm>
          <a:prstGeom prst="rect">
            <a:avLst/>
          </a:prstGeom>
          <a:noFill/>
          <a:ln>
            <a:noFill/>
          </a:ln>
        </p:spPr>
        <p:txBody>
          <a:bodyPr spcFirstLastPara="1" wrap="square" lIns="91425" tIns="91425" rIns="91425" bIns="91425" anchor="ctr" anchorCtr="0">
            <a:noAutofit/>
          </a:bodyPr>
          <a:lstStyle>
            <a:lvl1pPr marL="457200" lvl="0" indent="-317500">
              <a:lnSpc>
                <a:spcPct val="115000"/>
              </a:lnSpc>
              <a:spcBef>
                <a:spcPts val="0"/>
              </a:spcBef>
              <a:spcAft>
                <a:spcPts val="0"/>
              </a:spcAft>
              <a:buClr>
                <a:schemeClr val="lt2"/>
              </a:buClr>
              <a:buSzPts val="1400"/>
              <a:buFont typeface="Cairo"/>
              <a:buChar char="●"/>
              <a:defRPr>
                <a:solidFill>
                  <a:schemeClr val="lt2"/>
                </a:solidFill>
                <a:latin typeface="Cairo"/>
                <a:ea typeface="Cairo"/>
                <a:cs typeface="Cairo"/>
                <a:sym typeface="Cairo"/>
              </a:defRPr>
            </a:lvl1pPr>
            <a:lvl2pPr marL="914400" lvl="1" indent="-317500">
              <a:lnSpc>
                <a:spcPct val="115000"/>
              </a:lnSpc>
              <a:spcBef>
                <a:spcPts val="1600"/>
              </a:spcBef>
              <a:spcAft>
                <a:spcPts val="0"/>
              </a:spcAft>
              <a:buClr>
                <a:schemeClr val="lt2"/>
              </a:buClr>
              <a:buSzPts val="1400"/>
              <a:buFont typeface="Cairo"/>
              <a:buChar char="○"/>
              <a:defRPr>
                <a:solidFill>
                  <a:schemeClr val="lt2"/>
                </a:solidFill>
                <a:latin typeface="Cairo"/>
                <a:ea typeface="Cairo"/>
                <a:cs typeface="Cairo"/>
                <a:sym typeface="Cairo"/>
              </a:defRPr>
            </a:lvl2pPr>
            <a:lvl3pPr marL="1371600" lvl="2" indent="-317500">
              <a:lnSpc>
                <a:spcPct val="115000"/>
              </a:lnSpc>
              <a:spcBef>
                <a:spcPts val="1600"/>
              </a:spcBef>
              <a:spcAft>
                <a:spcPts val="0"/>
              </a:spcAft>
              <a:buClr>
                <a:schemeClr val="lt2"/>
              </a:buClr>
              <a:buSzPts val="1400"/>
              <a:buFont typeface="Cairo"/>
              <a:buChar char="■"/>
              <a:defRPr>
                <a:solidFill>
                  <a:schemeClr val="lt2"/>
                </a:solidFill>
                <a:latin typeface="Cairo"/>
                <a:ea typeface="Cairo"/>
                <a:cs typeface="Cairo"/>
                <a:sym typeface="Cairo"/>
              </a:defRPr>
            </a:lvl3pPr>
            <a:lvl4pPr marL="1828800" lvl="3" indent="-317500">
              <a:lnSpc>
                <a:spcPct val="115000"/>
              </a:lnSpc>
              <a:spcBef>
                <a:spcPts val="1600"/>
              </a:spcBef>
              <a:spcAft>
                <a:spcPts val="0"/>
              </a:spcAft>
              <a:buClr>
                <a:schemeClr val="lt2"/>
              </a:buClr>
              <a:buSzPts val="1400"/>
              <a:buFont typeface="Cairo"/>
              <a:buChar char="●"/>
              <a:defRPr>
                <a:solidFill>
                  <a:schemeClr val="lt2"/>
                </a:solidFill>
                <a:latin typeface="Cairo"/>
                <a:ea typeface="Cairo"/>
                <a:cs typeface="Cairo"/>
                <a:sym typeface="Cairo"/>
              </a:defRPr>
            </a:lvl4pPr>
            <a:lvl5pPr marL="2286000" lvl="4" indent="-317500">
              <a:lnSpc>
                <a:spcPct val="115000"/>
              </a:lnSpc>
              <a:spcBef>
                <a:spcPts val="1600"/>
              </a:spcBef>
              <a:spcAft>
                <a:spcPts val="0"/>
              </a:spcAft>
              <a:buClr>
                <a:schemeClr val="lt2"/>
              </a:buClr>
              <a:buSzPts val="1400"/>
              <a:buFont typeface="Cairo"/>
              <a:buChar char="○"/>
              <a:defRPr>
                <a:solidFill>
                  <a:schemeClr val="lt2"/>
                </a:solidFill>
                <a:latin typeface="Cairo"/>
                <a:ea typeface="Cairo"/>
                <a:cs typeface="Cairo"/>
                <a:sym typeface="Cairo"/>
              </a:defRPr>
            </a:lvl5pPr>
            <a:lvl6pPr marL="2743200" lvl="5" indent="-317500">
              <a:lnSpc>
                <a:spcPct val="115000"/>
              </a:lnSpc>
              <a:spcBef>
                <a:spcPts val="1600"/>
              </a:spcBef>
              <a:spcAft>
                <a:spcPts val="0"/>
              </a:spcAft>
              <a:buClr>
                <a:schemeClr val="lt2"/>
              </a:buClr>
              <a:buSzPts val="1400"/>
              <a:buFont typeface="Cairo"/>
              <a:buChar char="■"/>
              <a:defRPr>
                <a:solidFill>
                  <a:schemeClr val="lt2"/>
                </a:solidFill>
                <a:latin typeface="Cairo"/>
                <a:ea typeface="Cairo"/>
                <a:cs typeface="Cairo"/>
                <a:sym typeface="Cairo"/>
              </a:defRPr>
            </a:lvl6pPr>
            <a:lvl7pPr marL="3200400" lvl="6" indent="-317500">
              <a:lnSpc>
                <a:spcPct val="115000"/>
              </a:lnSpc>
              <a:spcBef>
                <a:spcPts val="1600"/>
              </a:spcBef>
              <a:spcAft>
                <a:spcPts val="0"/>
              </a:spcAft>
              <a:buClr>
                <a:schemeClr val="lt2"/>
              </a:buClr>
              <a:buSzPts val="1400"/>
              <a:buFont typeface="Cairo"/>
              <a:buChar char="●"/>
              <a:defRPr>
                <a:solidFill>
                  <a:schemeClr val="lt2"/>
                </a:solidFill>
                <a:latin typeface="Cairo"/>
                <a:ea typeface="Cairo"/>
                <a:cs typeface="Cairo"/>
                <a:sym typeface="Cairo"/>
              </a:defRPr>
            </a:lvl7pPr>
            <a:lvl8pPr marL="3657600" lvl="7" indent="-317500">
              <a:lnSpc>
                <a:spcPct val="115000"/>
              </a:lnSpc>
              <a:spcBef>
                <a:spcPts val="1600"/>
              </a:spcBef>
              <a:spcAft>
                <a:spcPts val="0"/>
              </a:spcAft>
              <a:buClr>
                <a:schemeClr val="lt2"/>
              </a:buClr>
              <a:buSzPts val="1400"/>
              <a:buFont typeface="Cairo"/>
              <a:buChar char="○"/>
              <a:defRPr>
                <a:solidFill>
                  <a:schemeClr val="lt2"/>
                </a:solidFill>
                <a:latin typeface="Cairo"/>
                <a:ea typeface="Cairo"/>
                <a:cs typeface="Cairo"/>
                <a:sym typeface="Cairo"/>
              </a:defRPr>
            </a:lvl8pPr>
            <a:lvl9pPr marL="4114800" lvl="8" indent="-317500">
              <a:lnSpc>
                <a:spcPct val="115000"/>
              </a:lnSpc>
              <a:spcBef>
                <a:spcPts val="1600"/>
              </a:spcBef>
              <a:spcAft>
                <a:spcPts val="1600"/>
              </a:spcAft>
              <a:buClr>
                <a:schemeClr val="lt2"/>
              </a:buClr>
              <a:buSzPts val="1400"/>
              <a:buFont typeface="Cairo"/>
              <a:buChar char="■"/>
              <a:defRPr>
                <a:solidFill>
                  <a:schemeClr val="lt2"/>
                </a:solidFill>
                <a:latin typeface="Cairo"/>
                <a:ea typeface="Cairo"/>
                <a:cs typeface="Cairo"/>
                <a:sym typeface="Cairo"/>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 id="2147483664" r:id="rId17"/>
    <p:sldLayoutId id="2147483665" r:id="rId18"/>
    <p:sldLayoutId id="2147483666" r:id="rId19"/>
    <p:sldLayoutId id="2147483667" r:id="rId20"/>
    <p:sldLayoutId id="2147483690" r:id="rId21"/>
    <p:sldLayoutId id="2147483668" r:id="rId22"/>
    <p:sldLayoutId id="2147483669" r:id="rId23"/>
    <p:sldLayoutId id="2147483670" r:id="rId24"/>
    <p:sldLayoutId id="2147483671" r:id="rId25"/>
    <p:sldLayoutId id="2147483672" r:id="rId26"/>
    <p:sldLayoutId id="2147483673" r:id="rId27"/>
    <p:sldLayoutId id="2147483674" r:id="rId28"/>
    <p:sldLayoutId id="2147483675" r:id="rId29"/>
    <p:sldLayoutId id="2147483676" r:id="rId30"/>
    <p:sldLayoutId id="2147483677" r:id="rId31"/>
    <p:sldLayoutId id="2147483682" r:id="rId32"/>
    <p:sldLayoutId id="2147483683" r:id="rId33"/>
    <p:sldLayoutId id="2147483684" r:id="rId34"/>
    <p:sldLayoutId id="2147483685" r:id="rId35"/>
    <p:sldLayoutId id="2147483686" r:id="rId36"/>
    <p:sldLayoutId id="2147483687" r:id="rId37"/>
    <p:sldLayoutId id="2147483688" r:id="rId38"/>
    <p:sldLayoutId id="2147483689" r:id="rId39"/>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extLst mod="1">
    <p:ext uri="{27BBF7A9-308A-43DC-89C8-2F10F3537804}">
      <p15:sldGuideLst xmlns:p15="http://schemas.microsoft.com/office/powerpoint/2012/main">
        <p15:guide id="1" orient="horz" pos="340">
          <p15:clr>
            <a:srgbClr val="EA4335"/>
          </p15:clr>
        </p15:guide>
        <p15:guide id="2" pos="449">
          <p15:clr>
            <a:srgbClr val="EA4335"/>
          </p15:clr>
        </p15:guide>
        <p15:guide id="3" orient="horz" pos="2900">
          <p15:clr>
            <a:srgbClr val="EA4335"/>
          </p15:clr>
        </p15:guide>
        <p15:guide id="4" pos="5311">
          <p15:clr>
            <a:srgbClr val="EA4335"/>
          </p15:clr>
        </p15:guide>
        <p15:guide id="5" pos="2880">
          <p15:clr>
            <a:srgbClr val="EA4335"/>
          </p15:clr>
        </p15:guide>
        <p15:guide id="6" orient="horz" pos="1620">
          <p15:clr>
            <a:srgbClr val="EA4335"/>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name="simple-light-2">
    <p:bg>
      <p:bgPr>
        <a:solidFill>
          <a:srgbClr val="0E2A47"/>
        </a:solidFill>
        <a:effectLst/>
      </p:bgPr>
    </p:bg>
    <p:spTree>
      <p:nvGrpSpPr>
        <p:cNvPr id="1" name="Shape 1663"/>
        <p:cNvGrpSpPr/>
        <p:nvPr/>
      </p:nvGrpSpPr>
      <p:grpSpPr>
        <a:xfrm>
          <a:off x="0" y="0"/>
          <a:ext cx="0" cy="0"/>
          <a:chOff x="0" y="0"/>
          <a:chExt cx="0" cy="0"/>
        </a:xfrm>
      </p:grpSpPr>
      <p:sp>
        <p:nvSpPr>
          <p:cNvPr id="4" name="Rectángulo 3"/>
          <p:cNvSpPr/>
          <p:nvPr userDrawn="1"/>
        </p:nvSpPr>
        <p:spPr>
          <a:xfrm>
            <a:off x="0" y="0"/>
            <a:ext cx="9144000" cy="5143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1664" name="Google Shape;1664;p32"/>
          <p:cNvSpPr txBox="1">
            <a:spLocks noGrp="1"/>
          </p:cNvSpPr>
          <p:nvPr>
            <p:ph type="title"/>
          </p:nvPr>
        </p:nvSpPr>
        <p:spPr>
          <a:xfrm>
            <a:off x="1068100" y="933450"/>
            <a:ext cx="7047300" cy="482400"/>
          </a:xfrm>
          <a:prstGeom prst="rect">
            <a:avLst/>
          </a:prstGeom>
          <a:noFill/>
          <a:ln>
            <a:noFill/>
          </a:ln>
        </p:spPr>
        <p:txBody>
          <a:bodyPr spcFirstLastPara="1" wrap="square" lIns="91425" tIns="91425" rIns="91425" bIns="91425" anchor="t" anchorCtr="0">
            <a:noAutofit/>
          </a:bodyPr>
          <a:lstStyle>
            <a:lvl1pPr lvl="0" algn="ctr" rtl="0">
              <a:spcBef>
                <a:spcPts val="0"/>
              </a:spcBef>
              <a:spcAft>
                <a:spcPts val="0"/>
              </a:spcAft>
              <a:buClr>
                <a:srgbClr val="FFFFFF"/>
              </a:buClr>
              <a:buSzPts val="2400"/>
              <a:buFont typeface="Proxima Nova Semibold"/>
              <a:buNone/>
              <a:defRPr sz="2400">
                <a:solidFill>
                  <a:srgbClr val="FFFFFF"/>
                </a:solidFill>
                <a:latin typeface="Proxima Nova Semibold"/>
                <a:ea typeface="Proxima Nova Semibold"/>
                <a:cs typeface="Proxima Nova Semibold"/>
                <a:sym typeface="Proxima Nova Semibold"/>
              </a:defRPr>
            </a:lvl1pPr>
            <a:lvl2pPr lvl="1" algn="ctr" rtl="0">
              <a:spcBef>
                <a:spcPts val="0"/>
              </a:spcBef>
              <a:spcAft>
                <a:spcPts val="0"/>
              </a:spcAft>
              <a:buClr>
                <a:srgbClr val="FFFFFF"/>
              </a:buClr>
              <a:buSzPts val="2400"/>
              <a:buFont typeface="Proxima Nova Semibold"/>
              <a:buNone/>
              <a:defRPr sz="2400">
                <a:solidFill>
                  <a:srgbClr val="FFFFFF"/>
                </a:solidFill>
                <a:latin typeface="Proxima Nova Semibold"/>
                <a:ea typeface="Proxima Nova Semibold"/>
                <a:cs typeface="Proxima Nova Semibold"/>
                <a:sym typeface="Proxima Nova Semibold"/>
              </a:defRPr>
            </a:lvl2pPr>
            <a:lvl3pPr lvl="2" algn="ctr" rtl="0">
              <a:spcBef>
                <a:spcPts val="0"/>
              </a:spcBef>
              <a:spcAft>
                <a:spcPts val="0"/>
              </a:spcAft>
              <a:buClr>
                <a:srgbClr val="FFFFFF"/>
              </a:buClr>
              <a:buSzPts val="2400"/>
              <a:buFont typeface="Proxima Nova Semibold"/>
              <a:buNone/>
              <a:defRPr sz="2400">
                <a:solidFill>
                  <a:srgbClr val="FFFFFF"/>
                </a:solidFill>
                <a:latin typeface="Proxima Nova Semibold"/>
                <a:ea typeface="Proxima Nova Semibold"/>
                <a:cs typeface="Proxima Nova Semibold"/>
                <a:sym typeface="Proxima Nova Semibold"/>
              </a:defRPr>
            </a:lvl3pPr>
            <a:lvl4pPr lvl="3" algn="ctr" rtl="0">
              <a:spcBef>
                <a:spcPts val="0"/>
              </a:spcBef>
              <a:spcAft>
                <a:spcPts val="0"/>
              </a:spcAft>
              <a:buClr>
                <a:srgbClr val="FFFFFF"/>
              </a:buClr>
              <a:buSzPts val="2400"/>
              <a:buFont typeface="Proxima Nova Semibold"/>
              <a:buNone/>
              <a:defRPr sz="2400">
                <a:solidFill>
                  <a:srgbClr val="FFFFFF"/>
                </a:solidFill>
                <a:latin typeface="Proxima Nova Semibold"/>
                <a:ea typeface="Proxima Nova Semibold"/>
                <a:cs typeface="Proxima Nova Semibold"/>
                <a:sym typeface="Proxima Nova Semibold"/>
              </a:defRPr>
            </a:lvl4pPr>
            <a:lvl5pPr lvl="4" algn="ctr" rtl="0">
              <a:spcBef>
                <a:spcPts val="0"/>
              </a:spcBef>
              <a:spcAft>
                <a:spcPts val="0"/>
              </a:spcAft>
              <a:buClr>
                <a:srgbClr val="FFFFFF"/>
              </a:buClr>
              <a:buSzPts val="2400"/>
              <a:buFont typeface="Proxima Nova Semibold"/>
              <a:buNone/>
              <a:defRPr sz="2400">
                <a:solidFill>
                  <a:srgbClr val="FFFFFF"/>
                </a:solidFill>
                <a:latin typeface="Proxima Nova Semibold"/>
                <a:ea typeface="Proxima Nova Semibold"/>
                <a:cs typeface="Proxima Nova Semibold"/>
                <a:sym typeface="Proxima Nova Semibold"/>
              </a:defRPr>
            </a:lvl5pPr>
            <a:lvl6pPr lvl="5" algn="ctr" rtl="0">
              <a:spcBef>
                <a:spcPts val="0"/>
              </a:spcBef>
              <a:spcAft>
                <a:spcPts val="0"/>
              </a:spcAft>
              <a:buClr>
                <a:srgbClr val="FFFFFF"/>
              </a:buClr>
              <a:buSzPts val="2400"/>
              <a:buFont typeface="Proxima Nova Semibold"/>
              <a:buNone/>
              <a:defRPr sz="2400">
                <a:solidFill>
                  <a:srgbClr val="FFFFFF"/>
                </a:solidFill>
                <a:latin typeface="Proxima Nova Semibold"/>
                <a:ea typeface="Proxima Nova Semibold"/>
                <a:cs typeface="Proxima Nova Semibold"/>
                <a:sym typeface="Proxima Nova Semibold"/>
              </a:defRPr>
            </a:lvl6pPr>
            <a:lvl7pPr lvl="6" algn="ctr" rtl="0">
              <a:spcBef>
                <a:spcPts val="0"/>
              </a:spcBef>
              <a:spcAft>
                <a:spcPts val="0"/>
              </a:spcAft>
              <a:buClr>
                <a:srgbClr val="FFFFFF"/>
              </a:buClr>
              <a:buSzPts val="2400"/>
              <a:buFont typeface="Proxima Nova Semibold"/>
              <a:buNone/>
              <a:defRPr sz="2400">
                <a:solidFill>
                  <a:srgbClr val="FFFFFF"/>
                </a:solidFill>
                <a:latin typeface="Proxima Nova Semibold"/>
                <a:ea typeface="Proxima Nova Semibold"/>
                <a:cs typeface="Proxima Nova Semibold"/>
                <a:sym typeface="Proxima Nova Semibold"/>
              </a:defRPr>
            </a:lvl7pPr>
            <a:lvl8pPr lvl="7" algn="ctr" rtl="0">
              <a:spcBef>
                <a:spcPts val="0"/>
              </a:spcBef>
              <a:spcAft>
                <a:spcPts val="0"/>
              </a:spcAft>
              <a:buClr>
                <a:srgbClr val="FFFFFF"/>
              </a:buClr>
              <a:buSzPts val="2400"/>
              <a:buFont typeface="Proxima Nova Semibold"/>
              <a:buNone/>
              <a:defRPr sz="2400">
                <a:solidFill>
                  <a:srgbClr val="FFFFFF"/>
                </a:solidFill>
                <a:latin typeface="Proxima Nova Semibold"/>
                <a:ea typeface="Proxima Nova Semibold"/>
                <a:cs typeface="Proxima Nova Semibold"/>
                <a:sym typeface="Proxima Nova Semibold"/>
              </a:defRPr>
            </a:lvl8pPr>
            <a:lvl9pPr lvl="8" algn="ctr" rtl="0">
              <a:spcBef>
                <a:spcPts val="0"/>
              </a:spcBef>
              <a:spcAft>
                <a:spcPts val="0"/>
              </a:spcAft>
              <a:buClr>
                <a:srgbClr val="FFFFFF"/>
              </a:buClr>
              <a:buSzPts val="2400"/>
              <a:buFont typeface="Proxima Nova Semibold"/>
              <a:buNone/>
              <a:defRPr sz="2400">
                <a:solidFill>
                  <a:srgbClr val="FFFFFF"/>
                </a:solidFill>
                <a:latin typeface="Proxima Nova Semibold"/>
                <a:ea typeface="Proxima Nova Semibold"/>
                <a:cs typeface="Proxima Nova Semibold"/>
                <a:sym typeface="Proxima Nova Semibold"/>
              </a:defRPr>
            </a:lvl9pPr>
          </a:lstStyle>
          <a:p>
            <a:endParaRPr/>
          </a:p>
        </p:txBody>
      </p:sp>
      <p:sp>
        <p:nvSpPr>
          <p:cNvPr id="1665" name="Google Shape;1665;p32"/>
          <p:cNvSpPr txBox="1">
            <a:spLocks noGrp="1"/>
          </p:cNvSpPr>
          <p:nvPr>
            <p:ph type="body" idx="1"/>
          </p:nvPr>
        </p:nvSpPr>
        <p:spPr>
          <a:xfrm>
            <a:off x="1068100" y="1695450"/>
            <a:ext cx="7047300" cy="2502000"/>
          </a:xfrm>
          <a:prstGeom prst="rect">
            <a:avLst/>
          </a:prstGeom>
          <a:noFill/>
          <a:ln>
            <a:noFill/>
          </a:ln>
        </p:spPr>
        <p:txBody>
          <a:bodyPr spcFirstLastPara="1" wrap="square" lIns="91425" tIns="91425" rIns="91425" bIns="91425" anchor="t" anchorCtr="0">
            <a:noAutofit/>
          </a:bodyPr>
          <a:lstStyle>
            <a:lvl1pPr marL="457200" lvl="0" indent="-298450" rtl="0">
              <a:lnSpc>
                <a:spcPct val="115000"/>
              </a:lnSpc>
              <a:spcBef>
                <a:spcPts val="0"/>
              </a:spcBef>
              <a:spcAft>
                <a:spcPts val="0"/>
              </a:spcAft>
              <a:buClr>
                <a:srgbClr val="435D74"/>
              </a:buClr>
              <a:buSzPts val="1100"/>
              <a:buFont typeface="Proxima Nova"/>
              <a:buChar char="●"/>
              <a:defRPr sz="1100">
                <a:solidFill>
                  <a:srgbClr val="435D74"/>
                </a:solidFill>
                <a:latin typeface="Proxima Nova"/>
                <a:ea typeface="Proxima Nova"/>
                <a:cs typeface="Proxima Nova"/>
                <a:sym typeface="Proxima Nova"/>
              </a:defRPr>
            </a:lvl1pPr>
            <a:lvl2pPr marL="914400" lvl="1" indent="-298450" rtl="0">
              <a:lnSpc>
                <a:spcPct val="115000"/>
              </a:lnSpc>
              <a:spcBef>
                <a:spcPts val="0"/>
              </a:spcBef>
              <a:spcAft>
                <a:spcPts val="0"/>
              </a:spcAft>
              <a:buClr>
                <a:srgbClr val="435D74"/>
              </a:buClr>
              <a:buSzPts val="1100"/>
              <a:buFont typeface="Proxima Nova"/>
              <a:buChar char="○"/>
              <a:defRPr sz="1100">
                <a:solidFill>
                  <a:srgbClr val="435D74"/>
                </a:solidFill>
                <a:latin typeface="Proxima Nova"/>
                <a:ea typeface="Proxima Nova"/>
                <a:cs typeface="Proxima Nova"/>
                <a:sym typeface="Proxima Nova"/>
              </a:defRPr>
            </a:lvl2pPr>
            <a:lvl3pPr marL="1371600" lvl="2" indent="-298450" rtl="0">
              <a:lnSpc>
                <a:spcPct val="115000"/>
              </a:lnSpc>
              <a:spcBef>
                <a:spcPts val="0"/>
              </a:spcBef>
              <a:spcAft>
                <a:spcPts val="0"/>
              </a:spcAft>
              <a:buClr>
                <a:srgbClr val="435D74"/>
              </a:buClr>
              <a:buSzPts val="1100"/>
              <a:buFont typeface="Proxima Nova"/>
              <a:buChar char="■"/>
              <a:defRPr sz="1100">
                <a:solidFill>
                  <a:srgbClr val="435D74"/>
                </a:solidFill>
                <a:latin typeface="Proxima Nova"/>
                <a:ea typeface="Proxima Nova"/>
                <a:cs typeface="Proxima Nova"/>
                <a:sym typeface="Proxima Nova"/>
              </a:defRPr>
            </a:lvl3pPr>
            <a:lvl4pPr marL="1828800" lvl="3" indent="-298450" rtl="0">
              <a:lnSpc>
                <a:spcPct val="115000"/>
              </a:lnSpc>
              <a:spcBef>
                <a:spcPts val="0"/>
              </a:spcBef>
              <a:spcAft>
                <a:spcPts val="0"/>
              </a:spcAft>
              <a:buClr>
                <a:srgbClr val="435D74"/>
              </a:buClr>
              <a:buSzPts val="1100"/>
              <a:buFont typeface="Proxima Nova"/>
              <a:buChar char="●"/>
              <a:defRPr sz="1100">
                <a:solidFill>
                  <a:srgbClr val="435D74"/>
                </a:solidFill>
                <a:latin typeface="Proxima Nova"/>
                <a:ea typeface="Proxima Nova"/>
                <a:cs typeface="Proxima Nova"/>
                <a:sym typeface="Proxima Nova"/>
              </a:defRPr>
            </a:lvl4pPr>
            <a:lvl5pPr marL="2286000" lvl="4" indent="-298450" rtl="0">
              <a:lnSpc>
                <a:spcPct val="115000"/>
              </a:lnSpc>
              <a:spcBef>
                <a:spcPts val="0"/>
              </a:spcBef>
              <a:spcAft>
                <a:spcPts val="0"/>
              </a:spcAft>
              <a:buClr>
                <a:srgbClr val="435D74"/>
              </a:buClr>
              <a:buSzPts val="1100"/>
              <a:buFont typeface="Proxima Nova"/>
              <a:buChar char="○"/>
              <a:defRPr sz="1100">
                <a:solidFill>
                  <a:srgbClr val="435D74"/>
                </a:solidFill>
                <a:latin typeface="Proxima Nova"/>
                <a:ea typeface="Proxima Nova"/>
                <a:cs typeface="Proxima Nova"/>
                <a:sym typeface="Proxima Nova"/>
              </a:defRPr>
            </a:lvl5pPr>
            <a:lvl6pPr marL="2743200" lvl="5" indent="-298450" rtl="0">
              <a:lnSpc>
                <a:spcPct val="115000"/>
              </a:lnSpc>
              <a:spcBef>
                <a:spcPts val="0"/>
              </a:spcBef>
              <a:spcAft>
                <a:spcPts val="0"/>
              </a:spcAft>
              <a:buClr>
                <a:srgbClr val="435D74"/>
              </a:buClr>
              <a:buSzPts val="1100"/>
              <a:buFont typeface="Proxima Nova"/>
              <a:buChar char="■"/>
              <a:defRPr sz="1100">
                <a:solidFill>
                  <a:srgbClr val="435D74"/>
                </a:solidFill>
                <a:latin typeface="Proxima Nova"/>
                <a:ea typeface="Proxima Nova"/>
                <a:cs typeface="Proxima Nova"/>
                <a:sym typeface="Proxima Nova"/>
              </a:defRPr>
            </a:lvl6pPr>
            <a:lvl7pPr marL="3200400" lvl="6" indent="-298450" rtl="0">
              <a:lnSpc>
                <a:spcPct val="115000"/>
              </a:lnSpc>
              <a:spcBef>
                <a:spcPts val="0"/>
              </a:spcBef>
              <a:spcAft>
                <a:spcPts val="0"/>
              </a:spcAft>
              <a:buClr>
                <a:srgbClr val="435D74"/>
              </a:buClr>
              <a:buSzPts val="1100"/>
              <a:buFont typeface="Proxima Nova"/>
              <a:buChar char="●"/>
              <a:defRPr sz="1100">
                <a:solidFill>
                  <a:srgbClr val="435D74"/>
                </a:solidFill>
                <a:latin typeface="Proxima Nova"/>
                <a:ea typeface="Proxima Nova"/>
                <a:cs typeface="Proxima Nova"/>
                <a:sym typeface="Proxima Nova"/>
              </a:defRPr>
            </a:lvl7pPr>
            <a:lvl8pPr marL="3657600" lvl="7" indent="-298450" rtl="0">
              <a:lnSpc>
                <a:spcPct val="115000"/>
              </a:lnSpc>
              <a:spcBef>
                <a:spcPts val="0"/>
              </a:spcBef>
              <a:spcAft>
                <a:spcPts val="0"/>
              </a:spcAft>
              <a:buClr>
                <a:srgbClr val="435D74"/>
              </a:buClr>
              <a:buSzPts val="1100"/>
              <a:buFont typeface="Proxima Nova"/>
              <a:buChar char="○"/>
              <a:defRPr sz="1100">
                <a:solidFill>
                  <a:srgbClr val="435D74"/>
                </a:solidFill>
                <a:latin typeface="Proxima Nova"/>
                <a:ea typeface="Proxima Nova"/>
                <a:cs typeface="Proxima Nova"/>
                <a:sym typeface="Proxima Nova"/>
              </a:defRPr>
            </a:lvl8pPr>
            <a:lvl9pPr marL="4114800" lvl="8" indent="-298450" rtl="0">
              <a:lnSpc>
                <a:spcPct val="115000"/>
              </a:lnSpc>
              <a:spcBef>
                <a:spcPts val="0"/>
              </a:spcBef>
              <a:spcAft>
                <a:spcPts val="0"/>
              </a:spcAft>
              <a:buClr>
                <a:srgbClr val="435D74"/>
              </a:buClr>
              <a:buSzPts val="1100"/>
              <a:buFont typeface="Proxima Nova"/>
              <a:buChar char="■"/>
              <a:defRPr sz="1100">
                <a:solidFill>
                  <a:srgbClr val="435D74"/>
                </a:solidFill>
                <a:latin typeface="Proxima Nova"/>
                <a:ea typeface="Proxima Nova"/>
                <a:cs typeface="Proxima Nova"/>
                <a:sym typeface="Proxima Nova"/>
              </a:defRPr>
            </a:lvl9pPr>
          </a:lstStyle>
          <a:p>
            <a:endParaRPr/>
          </a:p>
        </p:txBody>
      </p:sp>
    </p:spTree>
  </p:cSld>
  <p:clrMap bg1="lt1" tx1="dk1" bg2="dk2" tx2="lt2" accent1="accent1" accent2="accent2" accent3="accent3" accent4="accent4" accent5="accent5" accent6="accent6" hlink="hlink" folHlink="folHlink"/>
  <p:sldLayoutIdLst>
    <p:sldLayoutId id="2147483678" r:id="rId1"/>
    <p:sldLayoutId id="2147483679" r:id="rId2"/>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2.xml"/></Relationships>
</file>

<file path=ppt/slides/_rels/slide11.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hyperlink" Target="https://docs.google.com/spreadsheets/d/1ZMY6EVLbDEG7Ocrk75U0ocZYQRBYiKSdbZXZIIxysv8/copy#gid=1654711040" TargetMode="External"/><Relationship Id="rId2" Type="http://schemas.openxmlformats.org/officeDocument/2006/relationships/notesSlide" Target="../notesSlides/notesSlide9.xml"/><Relationship Id="rId1" Type="http://schemas.openxmlformats.org/officeDocument/2006/relationships/slideLayout" Target="../slideLayouts/slideLayout28.xml"/><Relationship Id="rId5" Type="http://schemas.openxmlformats.org/officeDocument/2006/relationships/hyperlink" Target="https://slidesgo.com/slidesgo-school/presentation-tips/how-to-modify-a-graph-in-our-templates?utm_source=slidesgo_template&amp;utm_medium=referral-link&amp;utm_campaign=how-to-modify-a-graph-in-our-templates&amp;utm_term=slidesgo-school&amp;utm_content=how-to-modify-a-graph-in-our-templates" TargetMode="External"/><Relationship Id="rId4" Type="http://schemas.openxmlformats.org/officeDocument/2006/relationships/image" Target="../media/image19.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3.xml"/></Relationships>
</file>

<file path=ppt/slides/_rels/slide14.xml.rels><?xml version="1.0" encoding="UTF-8" standalone="yes"?>
<Relationships xmlns="http://schemas.openxmlformats.org/package/2006/relationships"><Relationship Id="rId2" Type="http://schemas.openxmlformats.org/officeDocument/2006/relationships/image" Target="../media/image20.emf"/><Relationship Id="rId1" Type="http://schemas.openxmlformats.org/officeDocument/2006/relationships/slideLayout" Target="../slideLayouts/slideLayout35.xml"/></Relationships>
</file>

<file path=ppt/slides/_rels/slide15.xml.rels><?xml version="1.0" encoding="UTF-8" standalone="yes"?>
<Relationships xmlns="http://schemas.openxmlformats.org/package/2006/relationships"><Relationship Id="rId3" Type="http://schemas.openxmlformats.org/officeDocument/2006/relationships/image" Target="../media/image21.emf"/><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7.xml"/></Relationships>
</file>

<file path=ppt/slides/_rels/slide17.xml.rels><?xml version="1.0" encoding="UTF-8" standalone="yes"?>
<Relationships xmlns="http://schemas.openxmlformats.org/package/2006/relationships"><Relationship Id="rId2" Type="http://schemas.openxmlformats.org/officeDocument/2006/relationships/image" Target="../media/image22.emf"/><Relationship Id="rId1" Type="http://schemas.openxmlformats.org/officeDocument/2006/relationships/slideLayout" Target="../slideLayouts/slideLayout36.xml"/></Relationships>
</file>

<file path=ppt/slides/_rels/slide18.xml.rels><?xml version="1.0" encoding="UTF-8" standalone="yes"?>
<Relationships xmlns="http://schemas.openxmlformats.org/package/2006/relationships"><Relationship Id="rId3" Type="http://schemas.openxmlformats.org/officeDocument/2006/relationships/image" Target="../media/image23.emf"/><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8" Type="http://schemas.openxmlformats.org/officeDocument/2006/relationships/image" Target="../media/image29.emf"/><Relationship Id="rId3" Type="http://schemas.openxmlformats.org/officeDocument/2006/relationships/image" Target="../media/image24.emf"/><Relationship Id="rId7" Type="http://schemas.openxmlformats.org/officeDocument/2006/relationships/image" Target="../media/image28.emf"/><Relationship Id="rId2" Type="http://schemas.openxmlformats.org/officeDocument/2006/relationships/notesSlide" Target="../notesSlides/notesSlide14.xml"/><Relationship Id="rId1" Type="http://schemas.openxmlformats.org/officeDocument/2006/relationships/slideLayout" Target="../slideLayouts/slideLayout25.xml"/><Relationship Id="rId6" Type="http://schemas.openxmlformats.org/officeDocument/2006/relationships/image" Target="../media/image27.emf"/><Relationship Id="rId5" Type="http://schemas.openxmlformats.org/officeDocument/2006/relationships/image" Target="../media/image26.emf"/><Relationship Id="rId4" Type="http://schemas.openxmlformats.org/officeDocument/2006/relationships/image" Target="../media/image25.emf"/></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2.xml"/></Relationships>
</file>

<file path=ppt/slides/_rels/slide20.xml.rels><?xml version="1.0" encoding="UTF-8" standalone="yes"?>
<Relationships xmlns="http://schemas.openxmlformats.org/package/2006/relationships"><Relationship Id="rId3" Type="http://schemas.openxmlformats.org/officeDocument/2006/relationships/image" Target="../media/image30.emf"/><Relationship Id="rId2" Type="http://schemas.openxmlformats.org/officeDocument/2006/relationships/notesSlide" Target="../notesSlides/notesSlide15.xml"/><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image" Target="../media/image31.emf"/><Relationship Id="rId1" Type="http://schemas.openxmlformats.org/officeDocument/2006/relationships/slideLayout" Target="../slideLayouts/slideLayout34.xml"/></Relationships>
</file>

<file path=ppt/slides/_rels/slide22.xml.rels><?xml version="1.0" encoding="UTF-8" standalone="yes"?>
<Relationships xmlns="http://schemas.openxmlformats.org/package/2006/relationships"><Relationship Id="rId3" Type="http://schemas.openxmlformats.org/officeDocument/2006/relationships/image" Target="../media/image32.emf"/><Relationship Id="rId2" Type="http://schemas.openxmlformats.org/officeDocument/2006/relationships/notesSlide" Target="../notesSlides/notesSlide16.xml"/><Relationship Id="rId1" Type="http://schemas.openxmlformats.org/officeDocument/2006/relationships/slideLayout" Target="../slideLayouts/slideLayout4.xml"/><Relationship Id="rId4" Type="http://schemas.openxmlformats.org/officeDocument/2006/relationships/image" Target="../media/image33.emf"/></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7.xml"/></Relationships>
</file>

<file path=ppt/slides/_rels/slide24.xml.rels><?xml version="1.0" encoding="UTF-8" standalone="yes"?>
<Relationships xmlns="http://schemas.openxmlformats.org/package/2006/relationships"><Relationship Id="rId2" Type="http://schemas.openxmlformats.org/officeDocument/2006/relationships/image" Target="../media/image34.emf"/><Relationship Id="rId1" Type="http://schemas.openxmlformats.org/officeDocument/2006/relationships/slideLayout" Target="../slideLayouts/slideLayout34.xml"/></Relationships>
</file>

<file path=ppt/slides/_rels/slide25.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notesSlide" Target="../notesSlides/notesSlide18.xml"/><Relationship Id="rId1" Type="http://schemas.openxmlformats.org/officeDocument/2006/relationships/slideLayout" Target="../slideLayouts/slideLayout9.xml"/><Relationship Id="rId4" Type="http://schemas.openxmlformats.org/officeDocument/2006/relationships/image" Target="../media/image36.emf"/></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8.xml"/></Relationships>
</file>

<file path=ppt/slides/_rels/slide27.xml.rels><?xml version="1.0" encoding="UTF-8" standalone="yes"?>
<Relationships xmlns="http://schemas.openxmlformats.org/package/2006/relationships"><Relationship Id="rId3" Type="http://schemas.openxmlformats.org/officeDocument/2006/relationships/image" Target="../media/image37.emf"/><Relationship Id="rId2" Type="http://schemas.openxmlformats.org/officeDocument/2006/relationships/notesSlide" Target="../notesSlides/notesSlide20.xml"/><Relationship Id="rId1" Type="http://schemas.openxmlformats.org/officeDocument/2006/relationships/slideLayout" Target="../slideLayouts/slideLayout19.xml"/><Relationship Id="rId4" Type="http://schemas.openxmlformats.org/officeDocument/2006/relationships/image" Target="../media/image38.emf"/></Relationships>
</file>

<file path=ppt/slides/_rels/slide28.xml.rels><?xml version="1.0" encoding="UTF-8" standalone="yes"?>
<Relationships xmlns="http://schemas.openxmlformats.org/package/2006/relationships"><Relationship Id="rId3" Type="http://schemas.openxmlformats.org/officeDocument/2006/relationships/image" Target="../media/image39.emf"/><Relationship Id="rId2" Type="http://schemas.openxmlformats.org/officeDocument/2006/relationships/notesSlide" Target="../notesSlides/notesSlide21.xml"/><Relationship Id="rId1" Type="http://schemas.openxmlformats.org/officeDocument/2006/relationships/slideLayout" Target="../slideLayouts/slideLayout24.xml"/><Relationship Id="rId6" Type="http://schemas.openxmlformats.org/officeDocument/2006/relationships/image" Target="../media/image42.emf"/><Relationship Id="rId5" Type="http://schemas.openxmlformats.org/officeDocument/2006/relationships/image" Target="../media/image41.emf"/><Relationship Id="rId4" Type="http://schemas.openxmlformats.org/officeDocument/2006/relationships/image" Target="../media/image40.emf"/></Relationships>
</file>

<file path=ppt/slides/_rels/slide29.xml.rels><?xml version="1.0" encoding="UTF-8" standalone="yes"?>
<Relationships xmlns="http://schemas.openxmlformats.org/package/2006/relationships"><Relationship Id="rId2" Type="http://schemas.openxmlformats.org/officeDocument/2006/relationships/image" Target="../media/image43.emf"/><Relationship Id="rId1" Type="http://schemas.openxmlformats.org/officeDocument/2006/relationships/slideLayout" Target="../slideLayouts/slideLayout34.xml"/></Relationships>
</file>

<file path=ppt/slides/_rels/slide3.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Layout" Target="../slideLayouts/slideLayout33.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8.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0.xml"/></Relationships>
</file>

<file path=ppt/slides/_rels/slide32.xml.rels><?xml version="1.0" encoding="UTF-8" standalone="yes"?>
<Relationships xmlns="http://schemas.openxmlformats.org/package/2006/relationships"><Relationship Id="rId3" Type="http://schemas.openxmlformats.org/officeDocument/2006/relationships/image" Target="../media/image44.emf"/><Relationship Id="rId2" Type="http://schemas.openxmlformats.org/officeDocument/2006/relationships/notesSlide" Target="../notesSlides/notesSlide24.xml"/><Relationship Id="rId1" Type="http://schemas.openxmlformats.org/officeDocument/2006/relationships/slideLayout" Target="../slideLayouts/slideLayout27.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6.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5.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5.xml"/></Relationships>
</file>

<file path=ppt/slides/_rels/slide36.xml.rels><?xml version="1.0" encoding="UTF-8" standalone="yes"?>
<Relationships xmlns="http://schemas.openxmlformats.org/package/2006/relationships"><Relationship Id="rId3" Type="http://schemas.openxmlformats.org/officeDocument/2006/relationships/image" Target="../media/image45.emf"/><Relationship Id="rId2" Type="http://schemas.openxmlformats.org/officeDocument/2006/relationships/notesSlide" Target="../notesSlides/notesSlide28.xml"/><Relationship Id="rId1" Type="http://schemas.openxmlformats.org/officeDocument/2006/relationships/slideLayout" Target="../slideLayouts/slideLayout17.xml"/><Relationship Id="rId4" Type="http://schemas.openxmlformats.org/officeDocument/2006/relationships/image" Target="../media/image46.emf"/></Relationships>
</file>

<file path=ppt/slides/_rels/slide37.xml.rels><?xml version="1.0" encoding="UTF-8" standalone="yes"?>
<Relationships xmlns="http://schemas.openxmlformats.org/package/2006/relationships"><Relationship Id="rId3" Type="http://schemas.openxmlformats.org/officeDocument/2006/relationships/image" Target="../media/image47.emf"/><Relationship Id="rId2" Type="http://schemas.openxmlformats.org/officeDocument/2006/relationships/notesSlide" Target="../notesSlides/notesSlide29.xml"/><Relationship Id="rId1" Type="http://schemas.openxmlformats.org/officeDocument/2006/relationships/slideLayout" Target="../slideLayouts/slideLayout16.xml"/><Relationship Id="rId4" Type="http://schemas.openxmlformats.org/officeDocument/2006/relationships/image" Target="../media/image48.png"/></Relationships>
</file>

<file path=ppt/slides/_rels/slide38.xml.rels><?xml version="1.0" encoding="UTF-8" standalone="yes"?>
<Relationships xmlns="http://schemas.openxmlformats.org/package/2006/relationships"><Relationship Id="rId2" Type="http://schemas.openxmlformats.org/officeDocument/2006/relationships/image" Target="../media/image49.emf"/><Relationship Id="rId1" Type="http://schemas.openxmlformats.org/officeDocument/2006/relationships/slideLayout" Target="../slideLayouts/slideLayout38.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39.xml"/></Relationships>
</file>

<file path=ppt/slides/_rels/slide4.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3" Type="http://schemas.openxmlformats.org/officeDocument/2006/relationships/image" Target="../media/image50.emf"/><Relationship Id="rId2" Type="http://schemas.openxmlformats.org/officeDocument/2006/relationships/notesSlide" Target="../notesSlides/notesSlide30.xml"/><Relationship Id="rId1" Type="http://schemas.openxmlformats.org/officeDocument/2006/relationships/slideLayout" Target="../slideLayouts/slideLayout29.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42.xml.rels><?xml version="1.0" encoding="UTF-8" standalone="yes"?>
<Relationships xmlns="http://schemas.openxmlformats.org/package/2006/relationships"><Relationship Id="rId3" Type="http://schemas.openxmlformats.org/officeDocument/2006/relationships/image" Target="../media/image43.emf"/><Relationship Id="rId2" Type="http://schemas.openxmlformats.org/officeDocument/2006/relationships/notesSlide" Target="../notesSlides/notesSlide31.xml"/><Relationship Id="rId1" Type="http://schemas.openxmlformats.org/officeDocument/2006/relationships/slideLayout" Target="../slideLayouts/slideLayout20.xml"/><Relationship Id="rId5" Type="http://schemas.openxmlformats.org/officeDocument/2006/relationships/image" Target="../media/image15.emf"/><Relationship Id="rId4" Type="http://schemas.openxmlformats.org/officeDocument/2006/relationships/image" Target="../media/image51.emf"/></Relationships>
</file>

<file path=ppt/slides/_rels/slide43.xml.rels><?xml version="1.0" encoding="UTF-8" standalone="yes"?>
<Relationships xmlns="http://schemas.openxmlformats.org/package/2006/relationships"><Relationship Id="rId3" Type="http://schemas.openxmlformats.org/officeDocument/2006/relationships/image" Target="../media/image52.emf"/><Relationship Id="rId2" Type="http://schemas.openxmlformats.org/officeDocument/2006/relationships/notesSlide" Target="../notesSlides/notesSlide32.xml"/><Relationship Id="rId1" Type="http://schemas.openxmlformats.org/officeDocument/2006/relationships/slideLayout" Target="../slideLayouts/slideLayout20.xml"/><Relationship Id="rId6" Type="http://schemas.openxmlformats.org/officeDocument/2006/relationships/image" Target="../media/image44.emf"/><Relationship Id="rId5" Type="http://schemas.openxmlformats.org/officeDocument/2006/relationships/image" Target="../media/image31.emf"/><Relationship Id="rId4" Type="http://schemas.openxmlformats.org/officeDocument/2006/relationships/image" Target="../media/image50.emf"/></Relationships>
</file>

<file path=ppt/slides/_rels/slide44.xml.rels><?xml version="1.0" encoding="UTF-8" standalone="yes"?>
<Relationships xmlns="http://schemas.openxmlformats.org/package/2006/relationships"><Relationship Id="rId3" Type="http://schemas.openxmlformats.org/officeDocument/2006/relationships/image" Target="../media/image53.emf"/><Relationship Id="rId7" Type="http://schemas.openxmlformats.org/officeDocument/2006/relationships/image" Target="../media/image55.emf"/><Relationship Id="rId2" Type="http://schemas.openxmlformats.org/officeDocument/2006/relationships/notesSlide" Target="../notesSlides/notesSlide33.xml"/><Relationship Id="rId1" Type="http://schemas.openxmlformats.org/officeDocument/2006/relationships/slideLayout" Target="../slideLayouts/slideLayout20.xml"/><Relationship Id="rId6" Type="http://schemas.openxmlformats.org/officeDocument/2006/relationships/image" Target="../media/image17.emf"/><Relationship Id="rId5" Type="http://schemas.openxmlformats.org/officeDocument/2006/relationships/image" Target="../media/image12.emf"/><Relationship Id="rId4" Type="http://schemas.openxmlformats.org/officeDocument/2006/relationships/image" Target="../media/image54.emf"/></Relationships>
</file>

<file path=ppt/slides/_rels/slide45.xml.rels><?xml version="1.0" encoding="UTF-8" standalone="yes"?>
<Relationships xmlns="http://schemas.openxmlformats.org/package/2006/relationships"><Relationship Id="rId8" Type="http://schemas.openxmlformats.org/officeDocument/2006/relationships/image" Target="../media/image60.emf"/><Relationship Id="rId3" Type="http://schemas.openxmlformats.org/officeDocument/2006/relationships/image" Target="../media/image56.emf"/><Relationship Id="rId7" Type="http://schemas.openxmlformats.org/officeDocument/2006/relationships/image" Target="../media/image30.emf"/><Relationship Id="rId2" Type="http://schemas.openxmlformats.org/officeDocument/2006/relationships/notesSlide" Target="../notesSlides/notesSlide34.xml"/><Relationship Id="rId1" Type="http://schemas.openxmlformats.org/officeDocument/2006/relationships/slideLayout" Target="../slideLayouts/slideLayout21.xml"/><Relationship Id="rId6" Type="http://schemas.openxmlformats.org/officeDocument/2006/relationships/image" Target="../media/image59.emf"/><Relationship Id="rId5" Type="http://schemas.openxmlformats.org/officeDocument/2006/relationships/image" Target="../media/image58.emf"/><Relationship Id="rId4" Type="http://schemas.openxmlformats.org/officeDocument/2006/relationships/image" Target="../media/image57.emf"/></Relationships>
</file>

<file path=ppt/slides/_rels/slide46.xml.rels><?xml version="1.0" encoding="UTF-8" standalone="yes"?>
<Relationships xmlns="http://schemas.openxmlformats.org/package/2006/relationships"><Relationship Id="rId3" Type="http://schemas.openxmlformats.org/officeDocument/2006/relationships/image" Target="../media/image61.emf"/><Relationship Id="rId2" Type="http://schemas.openxmlformats.org/officeDocument/2006/relationships/notesSlide" Target="../notesSlides/notesSlide35.xml"/><Relationship Id="rId1" Type="http://schemas.openxmlformats.org/officeDocument/2006/relationships/slideLayout" Target="../slideLayouts/slideLayout21.xml"/><Relationship Id="rId6" Type="http://schemas.openxmlformats.org/officeDocument/2006/relationships/image" Target="../media/image62.emf"/><Relationship Id="rId5" Type="http://schemas.openxmlformats.org/officeDocument/2006/relationships/image" Target="../media/image20.emf"/><Relationship Id="rId4" Type="http://schemas.openxmlformats.org/officeDocument/2006/relationships/image" Target="../media/image18.emf"/></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5.xml"/></Relationships>
</file>

<file path=ppt/slides/_rels/slide48.xml.rels><?xml version="1.0" encoding="UTF-8" standalone="yes"?>
<Relationships xmlns="http://schemas.openxmlformats.org/package/2006/relationships"><Relationship Id="rId3" Type="http://schemas.openxmlformats.org/officeDocument/2006/relationships/hyperlink" Target="https://chrome.google.com/webstore/detail/flaticon-for-gsuit-gslide/haekgjfnhhdkgfgmldhfokhmfkgmciba" TargetMode="External"/><Relationship Id="rId2" Type="http://schemas.openxmlformats.org/officeDocument/2006/relationships/notesSlide" Target="../notesSlides/notesSlide37.xml"/><Relationship Id="rId1" Type="http://schemas.openxmlformats.org/officeDocument/2006/relationships/slideLayout" Target="../slideLayouts/slideLayout41.xml"/><Relationship Id="rId4" Type="http://schemas.openxmlformats.org/officeDocument/2006/relationships/image" Target="../media/image1.emf"/></Relationships>
</file>

<file path=ppt/slides/_rels/slide49.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38.xml"/><Relationship Id="rId1" Type="http://schemas.openxmlformats.org/officeDocument/2006/relationships/slideLayout" Target="../slideLayouts/slideLayout40.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50.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39.xml"/><Relationship Id="rId1" Type="http://schemas.openxmlformats.org/officeDocument/2006/relationships/slideLayout" Target="../slideLayouts/slideLayout40.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image" Target="../media/image15.emf"/><Relationship Id="rId1" Type="http://schemas.openxmlformats.org/officeDocument/2006/relationships/slideLayout" Target="../slideLayouts/slideLayout34.xml"/></Relationships>
</file>

<file path=ppt/slides/_rels/slide9.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672"/>
        <p:cNvGrpSpPr/>
        <p:nvPr/>
      </p:nvGrpSpPr>
      <p:grpSpPr>
        <a:xfrm>
          <a:off x="0" y="0"/>
          <a:ext cx="0" cy="0"/>
          <a:chOff x="0" y="0"/>
          <a:chExt cx="0" cy="0"/>
        </a:xfrm>
      </p:grpSpPr>
      <p:sp>
        <p:nvSpPr>
          <p:cNvPr id="1673" name="Google Shape;1673;p35"/>
          <p:cNvSpPr txBox="1">
            <a:spLocks noGrp="1"/>
          </p:cNvSpPr>
          <p:nvPr>
            <p:ph type="ctrTitle"/>
          </p:nvPr>
        </p:nvSpPr>
        <p:spPr>
          <a:xfrm>
            <a:off x="439190" y="532875"/>
            <a:ext cx="8265620" cy="1405500"/>
          </a:xfrm>
          <a:prstGeom prst="rect">
            <a:avLst/>
          </a:prstGeom>
        </p:spPr>
        <p:txBody>
          <a:bodyPr spcFirstLastPara="1" wrap="square" lIns="91425" tIns="91425" rIns="91425" bIns="91425" anchor="ctr" anchorCtr="0">
            <a:noAutofit/>
          </a:bodyPr>
          <a:lstStyle/>
          <a:p>
            <a:pPr lvl="0" algn="l"/>
            <a:r>
              <a:rPr lang="es-PE" sz="8000" dirty="0"/>
              <a:t>GENDER </a:t>
            </a:r>
            <a:r>
              <a:rPr lang="es-PE" sz="8000" dirty="0" smtClean="0"/>
              <a:t>VIOLENCE</a:t>
            </a:r>
            <a:r>
              <a:rPr lang="es-PE" dirty="0" smtClean="0"/>
              <a:t/>
            </a:r>
            <a:br>
              <a:rPr lang="es-PE" dirty="0" smtClean="0"/>
            </a:br>
            <a:r>
              <a:rPr lang="en" sz="3600" dirty="0" smtClean="0">
                <a:solidFill>
                  <a:schemeClr val="dk2"/>
                </a:solidFill>
              </a:rPr>
              <a:t>Free Template</a:t>
            </a:r>
            <a:endParaRPr sz="8000" dirty="0">
              <a:solidFill>
                <a:srgbClr val="5B4B68"/>
              </a:solidFill>
            </a:endParaRPr>
          </a:p>
        </p:txBody>
      </p:sp>
      <p:sp>
        <p:nvSpPr>
          <p:cNvPr id="1674" name="Google Shape;1674;p35"/>
          <p:cNvSpPr txBox="1">
            <a:spLocks noGrp="1"/>
          </p:cNvSpPr>
          <p:nvPr>
            <p:ph type="subTitle" idx="1"/>
          </p:nvPr>
        </p:nvSpPr>
        <p:spPr>
          <a:xfrm>
            <a:off x="-1641368" y="2004678"/>
            <a:ext cx="7735500" cy="3666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dirty="0"/>
              <a:t>Here is where your presentation begins</a:t>
            </a:r>
            <a:endParaRPr dirty="0"/>
          </a:p>
        </p:txBody>
      </p:sp>
      <p:grpSp>
        <p:nvGrpSpPr>
          <p:cNvPr id="1675" name="Google Shape;1675;p35"/>
          <p:cNvGrpSpPr/>
          <p:nvPr/>
        </p:nvGrpSpPr>
        <p:grpSpPr>
          <a:xfrm>
            <a:off x="365613" y="2743521"/>
            <a:ext cx="4647607" cy="4646583"/>
            <a:chOff x="2257025" y="1177350"/>
            <a:chExt cx="2949925" cy="2949275"/>
          </a:xfrm>
        </p:grpSpPr>
        <p:sp>
          <p:nvSpPr>
            <p:cNvPr id="1676" name="Google Shape;1676;p35"/>
            <p:cNvSpPr/>
            <p:nvPr/>
          </p:nvSpPr>
          <p:spPr>
            <a:xfrm>
              <a:off x="2257025" y="1177350"/>
              <a:ext cx="2949925" cy="2949275"/>
            </a:xfrm>
            <a:custGeom>
              <a:avLst/>
              <a:gdLst/>
              <a:ahLst/>
              <a:cxnLst/>
              <a:rect l="l" t="t" r="r" b="b"/>
              <a:pathLst>
                <a:path w="117997" h="117971" extrusionOk="0">
                  <a:moveTo>
                    <a:pt x="58999" y="0"/>
                  </a:moveTo>
                  <a:cubicBezTo>
                    <a:pt x="26417" y="0"/>
                    <a:pt x="1" y="26416"/>
                    <a:pt x="1" y="58998"/>
                  </a:cubicBezTo>
                  <a:cubicBezTo>
                    <a:pt x="1" y="91580"/>
                    <a:pt x="26417" y="117971"/>
                    <a:pt x="58999" y="117971"/>
                  </a:cubicBezTo>
                  <a:cubicBezTo>
                    <a:pt x="91580" y="117971"/>
                    <a:pt x="117997" y="91580"/>
                    <a:pt x="117997" y="58998"/>
                  </a:cubicBezTo>
                  <a:cubicBezTo>
                    <a:pt x="117997" y="26416"/>
                    <a:pt x="91580" y="0"/>
                    <a:pt x="58999" y="0"/>
                  </a:cubicBezTo>
                  <a:close/>
                </a:path>
              </a:pathLst>
            </a:custGeom>
            <a:solidFill>
              <a:srgbClr val="BDA3BC">
                <a:alpha val="285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7" name="Google Shape;1677;p35"/>
            <p:cNvSpPr/>
            <p:nvPr/>
          </p:nvSpPr>
          <p:spPr>
            <a:xfrm>
              <a:off x="2428100" y="1348400"/>
              <a:ext cx="2607800" cy="2607175"/>
            </a:xfrm>
            <a:custGeom>
              <a:avLst/>
              <a:gdLst/>
              <a:ahLst/>
              <a:cxnLst/>
              <a:rect l="l" t="t" r="r" b="b"/>
              <a:pathLst>
                <a:path w="104312" h="104287" extrusionOk="0">
                  <a:moveTo>
                    <a:pt x="52156" y="0"/>
                  </a:moveTo>
                  <a:cubicBezTo>
                    <a:pt x="23359" y="0"/>
                    <a:pt x="0" y="23359"/>
                    <a:pt x="0" y="52156"/>
                  </a:cubicBezTo>
                  <a:cubicBezTo>
                    <a:pt x="0" y="80953"/>
                    <a:pt x="23359" y="104287"/>
                    <a:pt x="52156" y="104287"/>
                  </a:cubicBezTo>
                  <a:cubicBezTo>
                    <a:pt x="80953" y="104287"/>
                    <a:pt x="104311" y="80953"/>
                    <a:pt x="104311" y="52156"/>
                  </a:cubicBezTo>
                  <a:cubicBezTo>
                    <a:pt x="104311" y="23359"/>
                    <a:pt x="80953" y="0"/>
                    <a:pt x="52156" y="0"/>
                  </a:cubicBezTo>
                  <a:close/>
                </a:path>
              </a:pathLst>
            </a:custGeom>
            <a:solidFill>
              <a:srgbClr val="BDA3BC">
                <a:alpha val="285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8" name="Google Shape;1678;p35"/>
            <p:cNvSpPr/>
            <p:nvPr/>
          </p:nvSpPr>
          <p:spPr>
            <a:xfrm>
              <a:off x="2638000" y="1558300"/>
              <a:ext cx="2188000" cy="2187375"/>
            </a:xfrm>
            <a:custGeom>
              <a:avLst/>
              <a:gdLst/>
              <a:ahLst/>
              <a:cxnLst/>
              <a:rect l="l" t="t" r="r" b="b"/>
              <a:pathLst>
                <a:path w="87520" h="87495" extrusionOk="0">
                  <a:moveTo>
                    <a:pt x="43760" y="0"/>
                  </a:moveTo>
                  <a:cubicBezTo>
                    <a:pt x="19599" y="0"/>
                    <a:pt x="0" y="19599"/>
                    <a:pt x="0" y="43760"/>
                  </a:cubicBezTo>
                  <a:cubicBezTo>
                    <a:pt x="0" y="67920"/>
                    <a:pt x="19599" y="87495"/>
                    <a:pt x="43760" y="87495"/>
                  </a:cubicBezTo>
                  <a:cubicBezTo>
                    <a:pt x="67920" y="87495"/>
                    <a:pt x="87519" y="67920"/>
                    <a:pt x="87519" y="43760"/>
                  </a:cubicBezTo>
                  <a:cubicBezTo>
                    <a:pt x="87519" y="19599"/>
                    <a:pt x="67920" y="0"/>
                    <a:pt x="43760" y="0"/>
                  </a:cubicBezTo>
                  <a:close/>
                </a:path>
              </a:pathLst>
            </a:custGeom>
            <a:solidFill>
              <a:srgbClr val="BDA3BC">
                <a:alpha val="285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2" name="Imagen 1"/>
          <p:cNvPicPr>
            <a:picLocks noChangeAspect="1"/>
          </p:cNvPicPr>
          <p:nvPr/>
        </p:nvPicPr>
        <p:blipFill>
          <a:blip r:embed="rId3"/>
          <a:stretch>
            <a:fillRect/>
          </a:stretch>
        </p:blipFill>
        <p:spPr>
          <a:xfrm>
            <a:off x="1640957" y="3234813"/>
            <a:ext cx="1751765" cy="1831999"/>
          </a:xfrm>
          <a:prstGeom prst="rect">
            <a:avLst/>
          </a:prstGeom>
        </p:spPr>
      </p:pic>
      <p:sp>
        <p:nvSpPr>
          <p:cNvPr id="5" name="AutoShape 3"/>
          <p:cNvSpPr>
            <a:spLocks noChangeAspect="1" noChangeArrowheads="1" noTextEdit="1"/>
          </p:cNvSpPr>
          <p:nvPr/>
        </p:nvSpPr>
        <p:spPr bwMode="auto">
          <a:xfrm>
            <a:off x="3173413" y="3078163"/>
            <a:ext cx="2797175" cy="187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AR"/>
          </a:p>
        </p:txBody>
      </p:sp>
      <p:sp>
        <p:nvSpPr>
          <p:cNvPr id="6" name="Freeform 5"/>
          <p:cNvSpPr>
            <a:spLocks noEditPoints="1"/>
          </p:cNvSpPr>
          <p:nvPr/>
        </p:nvSpPr>
        <p:spPr bwMode="auto">
          <a:xfrm>
            <a:off x="4362810" y="1893346"/>
            <a:ext cx="4823774" cy="3255157"/>
          </a:xfrm>
          <a:custGeom>
            <a:avLst/>
            <a:gdLst>
              <a:gd name="T0" fmla="*/ 181 w 563"/>
              <a:gd name="T1" fmla="*/ 351 h 379"/>
              <a:gd name="T2" fmla="*/ 16 w 563"/>
              <a:gd name="T3" fmla="*/ 333 h 379"/>
              <a:gd name="T4" fmla="*/ 0 w 563"/>
              <a:gd name="T5" fmla="*/ 327 h 379"/>
              <a:gd name="T6" fmla="*/ 12 w 563"/>
              <a:gd name="T7" fmla="*/ 296 h 379"/>
              <a:gd name="T8" fmla="*/ 82 w 563"/>
              <a:gd name="T9" fmla="*/ 151 h 379"/>
              <a:gd name="T10" fmla="*/ 146 w 563"/>
              <a:gd name="T11" fmla="*/ 68 h 379"/>
              <a:gd name="T12" fmla="*/ 181 w 563"/>
              <a:gd name="T13" fmla="*/ 70 h 379"/>
              <a:gd name="T14" fmla="*/ 216 w 563"/>
              <a:gd name="T15" fmla="*/ 109 h 379"/>
              <a:gd name="T16" fmla="*/ 231 w 563"/>
              <a:gd name="T17" fmla="*/ 146 h 379"/>
              <a:gd name="T18" fmla="*/ 222 w 563"/>
              <a:gd name="T19" fmla="*/ 174 h 379"/>
              <a:gd name="T20" fmla="*/ 223 w 563"/>
              <a:gd name="T21" fmla="*/ 209 h 379"/>
              <a:gd name="T22" fmla="*/ 175 w 563"/>
              <a:gd name="T23" fmla="*/ 275 h 379"/>
              <a:gd name="T24" fmla="*/ 222 w 563"/>
              <a:gd name="T25" fmla="*/ 296 h 379"/>
              <a:gd name="T26" fmla="*/ 248 w 563"/>
              <a:gd name="T27" fmla="*/ 269 h 379"/>
              <a:gd name="T28" fmla="*/ 279 w 563"/>
              <a:gd name="T29" fmla="*/ 269 h 379"/>
              <a:gd name="T30" fmla="*/ 296 w 563"/>
              <a:gd name="T31" fmla="*/ 268 h 379"/>
              <a:gd name="T32" fmla="*/ 284 w 563"/>
              <a:gd name="T33" fmla="*/ 284 h 379"/>
              <a:gd name="T34" fmla="*/ 295 w 563"/>
              <a:gd name="T35" fmla="*/ 290 h 379"/>
              <a:gd name="T36" fmla="*/ 357 w 563"/>
              <a:gd name="T37" fmla="*/ 296 h 379"/>
              <a:gd name="T38" fmla="*/ 382 w 563"/>
              <a:gd name="T39" fmla="*/ 306 h 379"/>
              <a:gd name="T40" fmla="*/ 377 w 563"/>
              <a:gd name="T41" fmla="*/ 231 h 379"/>
              <a:gd name="T42" fmla="*/ 376 w 563"/>
              <a:gd name="T43" fmla="*/ 185 h 379"/>
              <a:gd name="T44" fmla="*/ 328 w 563"/>
              <a:gd name="T45" fmla="*/ 189 h 379"/>
              <a:gd name="T46" fmla="*/ 320 w 563"/>
              <a:gd name="T47" fmla="*/ 155 h 379"/>
              <a:gd name="T48" fmla="*/ 296 w 563"/>
              <a:gd name="T49" fmla="*/ 138 h 379"/>
              <a:gd name="T50" fmla="*/ 293 w 563"/>
              <a:gd name="T51" fmla="*/ 97 h 379"/>
              <a:gd name="T52" fmla="*/ 295 w 563"/>
              <a:gd name="T53" fmla="*/ 60 h 379"/>
              <a:gd name="T54" fmla="*/ 281 w 563"/>
              <a:gd name="T55" fmla="*/ 64 h 379"/>
              <a:gd name="T56" fmla="*/ 317 w 563"/>
              <a:gd name="T57" fmla="*/ 17 h 379"/>
              <a:gd name="T58" fmla="*/ 402 w 563"/>
              <a:gd name="T59" fmla="*/ 10 h 379"/>
              <a:gd name="T60" fmla="*/ 436 w 563"/>
              <a:gd name="T61" fmla="*/ 41 h 379"/>
              <a:gd name="T62" fmla="*/ 437 w 563"/>
              <a:gd name="T63" fmla="*/ 113 h 379"/>
              <a:gd name="T64" fmla="*/ 470 w 563"/>
              <a:gd name="T65" fmla="*/ 121 h 379"/>
              <a:gd name="T66" fmla="*/ 500 w 563"/>
              <a:gd name="T67" fmla="*/ 155 h 379"/>
              <a:gd name="T68" fmla="*/ 333 w 563"/>
              <a:gd name="T69" fmla="*/ 379 h 379"/>
              <a:gd name="T70" fmla="*/ 309 w 563"/>
              <a:gd name="T71" fmla="*/ 356 h 379"/>
              <a:gd name="T72" fmla="*/ 328 w 563"/>
              <a:gd name="T73" fmla="*/ 341 h 379"/>
              <a:gd name="T74" fmla="*/ 262 w 563"/>
              <a:gd name="T75" fmla="*/ 319 h 379"/>
              <a:gd name="T76" fmla="*/ 200 w 563"/>
              <a:gd name="T77" fmla="*/ 341 h 379"/>
              <a:gd name="T78" fmla="*/ 253 w 563"/>
              <a:gd name="T79" fmla="*/ 333 h 379"/>
              <a:gd name="T80" fmla="*/ 224 w 563"/>
              <a:gd name="T81" fmla="*/ 372 h 379"/>
              <a:gd name="T82" fmla="*/ 274 w 563"/>
              <a:gd name="T83" fmla="*/ 379 h 379"/>
              <a:gd name="T84" fmla="*/ 277 w 563"/>
              <a:gd name="T85" fmla="*/ 310 h 379"/>
              <a:gd name="T86" fmla="*/ 300 w 563"/>
              <a:gd name="T87" fmla="*/ 330 h 379"/>
              <a:gd name="T88" fmla="*/ 284 w 563"/>
              <a:gd name="T89" fmla="*/ 318 h 379"/>
              <a:gd name="T90" fmla="*/ 368 w 563"/>
              <a:gd name="T91" fmla="*/ 354 h 379"/>
              <a:gd name="T92" fmla="*/ 327 w 563"/>
              <a:gd name="T93" fmla="*/ 316 h 379"/>
              <a:gd name="T94" fmla="*/ 291 w 563"/>
              <a:gd name="T95" fmla="*/ 310 h 379"/>
              <a:gd name="T96" fmla="*/ 280 w 563"/>
              <a:gd name="T97" fmla="*/ 297 h 3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563" h="379">
                <a:moveTo>
                  <a:pt x="274" y="379"/>
                </a:moveTo>
                <a:cubicBezTo>
                  <a:pt x="238" y="379"/>
                  <a:pt x="203" y="379"/>
                  <a:pt x="167" y="379"/>
                </a:cubicBezTo>
                <a:cubicBezTo>
                  <a:pt x="172" y="370"/>
                  <a:pt x="177" y="361"/>
                  <a:pt x="182" y="352"/>
                </a:cubicBezTo>
                <a:cubicBezTo>
                  <a:pt x="182" y="351"/>
                  <a:pt x="182" y="351"/>
                  <a:pt x="181" y="351"/>
                </a:cubicBezTo>
                <a:cubicBezTo>
                  <a:pt x="177" y="353"/>
                  <a:pt x="172" y="357"/>
                  <a:pt x="167" y="358"/>
                </a:cubicBezTo>
                <a:cubicBezTo>
                  <a:pt x="156" y="361"/>
                  <a:pt x="152" y="368"/>
                  <a:pt x="152" y="379"/>
                </a:cubicBezTo>
                <a:cubicBezTo>
                  <a:pt x="105" y="379"/>
                  <a:pt x="58" y="379"/>
                  <a:pt x="11" y="379"/>
                </a:cubicBezTo>
                <a:cubicBezTo>
                  <a:pt x="10" y="364"/>
                  <a:pt x="12" y="349"/>
                  <a:pt x="16" y="333"/>
                </a:cubicBezTo>
                <a:cubicBezTo>
                  <a:pt x="12" y="335"/>
                  <a:pt x="8" y="337"/>
                  <a:pt x="5" y="339"/>
                </a:cubicBezTo>
                <a:cubicBezTo>
                  <a:pt x="6" y="333"/>
                  <a:pt x="7" y="328"/>
                  <a:pt x="8" y="323"/>
                </a:cubicBezTo>
                <a:cubicBezTo>
                  <a:pt x="8" y="322"/>
                  <a:pt x="8" y="322"/>
                  <a:pt x="7" y="322"/>
                </a:cubicBezTo>
                <a:cubicBezTo>
                  <a:pt x="5" y="324"/>
                  <a:pt x="3" y="325"/>
                  <a:pt x="0" y="327"/>
                </a:cubicBezTo>
                <a:cubicBezTo>
                  <a:pt x="1" y="323"/>
                  <a:pt x="8" y="321"/>
                  <a:pt x="5" y="316"/>
                </a:cubicBezTo>
                <a:cubicBezTo>
                  <a:pt x="4" y="317"/>
                  <a:pt x="3" y="318"/>
                  <a:pt x="1" y="319"/>
                </a:cubicBezTo>
                <a:cubicBezTo>
                  <a:pt x="2" y="315"/>
                  <a:pt x="2" y="311"/>
                  <a:pt x="3" y="309"/>
                </a:cubicBezTo>
                <a:cubicBezTo>
                  <a:pt x="6" y="304"/>
                  <a:pt x="10" y="300"/>
                  <a:pt x="12" y="296"/>
                </a:cubicBezTo>
                <a:cubicBezTo>
                  <a:pt x="18" y="287"/>
                  <a:pt x="24" y="277"/>
                  <a:pt x="29" y="267"/>
                </a:cubicBezTo>
                <a:cubicBezTo>
                  <a:pt x="36" y="252"/>
                  <a:pt x="45" y="237"/>
                  <a:pt x="57" y="224"/>
                </a:cubicBezTo>
                <a:cubicBezTo>
                  <a:pt x="61" y="220"/>
                  <a:pt x="65" y="214"/>
                  <a:pt x="68" y="208"/>
                </a:cubicBezTo>
                <a:cubicBezTo>
                  <a:pt x="78" y="190"/>
                  <a:pt x="82" y="171"/>
                  <a:pt x="82" y="151"/>
                </a:cubicBezTo>
                <a:cubicBezTo>
                  <a:pt x="82" y="138"/>
                  <a:pt x="85" y="126"/>
                  <a:pt x="91" y="115"/>
                </a:cubicBezTo>
                <a:cubicBezTo>
                  <a:pt x="98" y="101"/>
                  <a:pt x="109" y="90"/>
                  <a:pt x="120" y="79"/>
                </a:cubicBezTo>
                <a:cubicBezTo>
                  <a:pt x="126" y="74"/>
                  <a:pt x="133" y="70"/>
                  <a:pt x="140" y="68"/>
                </a:cubicBezTo>
                <a:cubicBezTo>
                  <a:pt x="142" y="68"/>
                  <a:pt x="144" y="67"/>
                  <a:pt x="146" y="68"/>
                </a:cubicBezTo>
                <a:cubicBezTo>
                  <a:pt x="152" y="71"/>
                  <a:pt x="157" y="71"/>
                  <a:pt x="163" y="70"/>
                </a:cubicBezTo>
                <a:cubicBezTo>
                  <a:pt x="165" y="70"/>
                  <a:pt x="167" y="70"/>
                  <a:pt x="169" y="69"/>
                </a:cubicBezTo>
                <a:cubicBezTo>
                  <a:pt x="172" y="68"/>
                  <a:pt x="175" y="66"/>
                  <a:pt x="177" y="69"/>
                </a:cubicBezTo>
                <a:cubicBezTo>
                  <a:pt x="178" y="70"/>
                  <a:pt x="180" y="70"/>
                  <a:pt x="181" y="70"/>
                </a:cubicBezTo>
                <a:cubicBezTo>
                  <a:pt x="185" y="71"/>
                  <a:pt x="189" y="71"/>
                  <a:pt x="192" y="73"/>
                </a:cubicBezTo>
                <a:cubicBezTo>
                  <a:pt x="196" y="75"/>
                  <a:pt x="200" y="76"/>
                  <a:pt x="204" y="73"/>
                </a:cubicBezTo>
                <a:cubicBezTo>
                  <a:pt x="206" y="78"/>
                  <a:pt x="207" y="82"/>
                  <a:pt x="208" y="86"/>
                </a:cubicBezTo>
                <a:cubicBezTo>
                  <a:pt x="210" y="94"/>
                  <a:pt x="210" y="102"/>
                  <a:pt x="216" y="109"/>
                </a:cubicBezTo>
                <a:cubicBezTo>
                  <a:pt x="216" y="109"/>
                  <a:pt x="216" y="110"/>
                  <a:pt x="216" y="111"/>
                </a:cubicBezTo>
                <a:cubicBezTo>
                  <a:pt x="216" y="121"/>
                  <a:pt x="222" y="128"/>
                  <a:pt x="231" y="133"/>
                </a:cubicBezTo>
                <a:cubicBezTo>
                  <a:pt x="231" y="133"/>
                  <a:pt x="231" y="133"/>
                  <a:pt x="232" y="133"/>
                </a:cubicBezTo>
                <a:cubicBezTo>
                  <a:pt x="238" y="138"/>
                  <a:pt x="237" y="142"/>
                  <a:pt x="231" y="146"/>
                </a:cubicBezTo>
                <a:cubicBezTo>
                  <a:pt x="230" y="147"/>
                  <a:pt x="229" y="149"/>
                  <a:pt x="229" y="151"/>
                </a:cubicBezTo>
                <a:cubicBezTo>
                  <a:pt x="229" y="155"/>
                  <a:pt x="230" y="159"/>
                  <a:pt x="230" y="164"/>
                </a:cubicBezTo>
                <a:cubicBezTo>
                  <a:pt x="223" y="163"/>
                  <a:pt x="222" y="168"/>
                  <a:pt x="222" y="173"/>
                </a:cubicBezTo>
                <a:cubicBezTo>
                  <a:pt x="222" y="173"/>
                  <a:pt x="222" y="173"/>
                  <a:pt x="222" y="174"/>
                </a:cubicBezTo>
                <a:cubicBezTo>
                  <a:pt x="221" y="178"/>
                  <a:pt x="223" y="181"/>
                  <a:pt x="228" y="182"/>
                </a:cubicBezTo>
                <a:cubicBezTo>
                  <a:pt x="233" y="184"/>
                  <a:pt x="234" y="186"/>
                  <a:pt x="232" y="191"/>
                </a:cubicBezTo>
                <a:cubicBezTo>
                  <a:pt x="231" y="193"/>
                  <a:pt x="231" y="195"/>
                  <a:pt x="231" y="197"/>
                </a:cubicBezTo>
                <a:cubicBezTo>
                  <a:pt x="232" y="203"/>
                  <a:pt x="229" y="208"/>
                  <a:pt x="223" y="209"/>
                </a:cubicBezTo>
                <a:cubicBezTo>
                  <a:pt x="217" y="210"/>
                  <a:pt x="210" y="212"/>
                  <a:pt x="204" y="212"/>
                </a:cubicBezTo>
                <a:cubicBezTo>
                  <a:pt x="190" y="213"/>
                  <a:pt x="186" y="226"/>
                  <a:pt x="179" y="234"/>
                </a:cubicBezTo>
                <a:cubicBezTo>
                  <a:pt x="179" y="234"/>
                  <a:pt x="179" y="235"/>
                  <a:pt x="179" y="235"/>
                </a:cubicBezTo>
                <a:cubicBezTo>
                  <a:pt x="180" y="249"/>
                  <a:pt x="174" y="262"/>
                  <a:pt x="175" y="275"/>
                </a:cubicBezTo>
                <a:cubicBezTo>
                  <a:pt x="175" y="286"/>
                  <a:pt x="173" y="297"/>
                  <a:pt x="173" y="308"/>
                </a:cubicBezTo>
                <a:cubicBezTo>
                  <a:pt x="172" y="311"/>
                  <a:pt x="173" y="313"/>
                  <a:pt x="173" y="316"/>
                </a:cubicBezTo>
                <a:cubicBezTo>
                  <a:pt x="176" y="315"/>
                  <a:pt x="180" y="314"/>
                  <a:pt x="183" y="312"/>
                </a:cubicBezTo>
                <a:cubicBezTo>
                  <a:pt x="196" y="307"/>
                  <a:pt x="209" y="301"/>
                  <a:pt x="222" y="296"/>
                </a:cubicBezTo>
                <a:cubicBezTo>
                  <a:pt x="229" y="293"/>
                  <a:pt x="235" y="289"/>
                  <a:pt x="239" y="284"/>
                </a:cubicBezTo>
                <a:cubicBezTo>
                  <a:pt x="242" y="280"/>
                  <a:pt x="244" y="277"/>
                  <a:pt x="242" y="273"/>
                </a:cubicBezTo>
                <a:cubicBezTo>
                  <a:pt x="242" y="271"/>
                  <a:pt x="243" y="270"/>
                  <a:pt x="243" y="268"/>
                </a:cubicBezTo>
                <a:cubicBezTo>
                  <a:pt x="245" y="268"/>
                  <a:pt x="248" y="268"/>
                  <a:pt x="248" y="269"/>
                </a:cubicBezTo>
                <a:cubicBezTo>
                  <a:pt x="250" y="273"/>
                  <a:pt x="251" y="276"/>
                  <a:pt x="252" y="280"/>
                </a:cubicBezTo>
                <a:cubicBezTo>
                  <a:pt x="252" y="281"/>
                  <a:pt x="252" y="282"/>
                  <a:pt x="252" y="284"/>
                </a:cubicBezTo>
                <a:cubicBezTo>
                  <a:pt x="255" y="282"/>
                  <a:pt x="259" y="282"/>
                  <a:pt x="261" y="280"/>
                </a:cubicBezTo>
                <a:cubicBezTo>
                  <a:pt x="267" y="277"/>
                  <a:pt x="273" y="273"/>
                  <a:pt x="279" y="269"/>
                </a:cubicBezTo>
                <a:cubicBezTo>
                  <a:pt x="286" y="265"/>
                  <a:pt x="293" y="262"/>
                  <a:pt x="300" y="258"/>
                </a:cubicBezTo>
                <a:cubicBezTo>
                  <a:pt x="301" y="258"/>
                  <a:pt x="302" y="258"/>
                  <a:pt x="304" y="258"/>
                </a:cubicBezTo>
                <a:cubicBezTo>
                  <a:pt x="303" y="260"/>
                  <a:pt x="304" y="261"/>
                  <a:pt x="303" y="262"/>
                </a:cubicBezTo>
                <a:cubicBezTo>
                  <a:pt x="301" y="264"/>
                  <a:pt x="298" y="266"/>
                  <a:pt x="296" y="268"/>
                </a:cubicBezTo>
                <a:cubicBezTo>
                  <a:pt x="291" y="272"/>
                  <a:pt x="287" y="275"/>
                  <a:pt x="282" y="279"/>
                </a:cubicBezTo>
                <a:cubicBezTo>
                  <a:pt x="281" y="280"/>
                  <a:pt x="280" y="283"/>
                  <a:pt x="279" y="284"/>
                </a:cubicBezTo>
                <a:cubicBezTo>
                  <a:pt x="279" y="285"/>
                  <a:pt x="279" y="285"/>
                  <a:pt x="279" y="285"/>
                </a:cubicBezTo>
                <a:cubicBezTo>
                  <a:pt x="281" y="285"/>
                  <a:pt x="282" y="285"/>
                  <a:pt x="284" y="284"/>
                </a:cubicBezTo>
                <a:cubicBezTo>
                  <a:pt x="293" y="283"/>
                  <a:pt x="303" y="281"/>
                  <a:pt x="312" y="280"/>
                </a:cubicBezTo>
                <a:cubicBezTo>
                  <a:pt x="315" y="279"/>
                  <a:pt x="318" y="279"/>
                  <a:pt x="318" y="283"/>
                </a:cubicBezTo>
                <a:cubicBezTo>
                  <a:pt x="318" y="284"/>
                  <a:pt x="315" y="286"/>
                  <a:pt x="313" y="286"/>
                </a:cubicBezTo>
                <a:cubicBezTo>
                  <a:pt x="307" y="288"/>
                  <a:pt x="302" y="289"/>
                  <a:pt x="295" y="290"/>
                </a:cubicBezTo>
                <a:cubicBezTo>
                  <a:pt x="296" y="291"/>
                  <a:pt x="297" y="291"/>
                  <a:pt x="297" y="291"/>
                </a:cubicBezTo>
                <a:cubicBezTo>
                  <a:pt x="309" y="295"/>
                  <a:pt x="320" y="299"/>
                  <a:pt x="332" y="303"/>
                </a:cubicBezTo>
                <a:cubicBezTo>
                  <a:pt x="339" y="305"/>
                  <a:pt x="346" y="307"/>
                  <a:pt x="353" y="305"/>
                </a:cubicBezTo>
                <a:cubicBezTo>
                  <a:pt x="359" y="303"/>
                  <a:pt x="360" y="302"/>
                  <a:pt x="357" y="296"/>
                </a:cubicBezTo>
                <a:cubicBezTo>
                  <a:pt x="354" y="290"/>
                  <a:pt x="353" y="283"/>
                  <a:pt x="356" y="276"/>
                </a:cubicBezTo>
                <a:cubicBezTo>
                  <a:pt x="356" y="275"/>
                  <a:pt x="359" y="273"/>
                  <a:pt x="360" y="273"/>
                </a:cubicBezTo>
                <a:cubicBezTo>
                  <a:pt x="361" y="273"/>
                  <a:pt x="363" y="276"/>
                  <a:pt x="364" y="277"/>
                </a:cubicBezTo>
                <a:cubicBezTo>
                  <a:pt x="365" y="290"/>
                  <a:pt x="375" y="297"/>
                  <a:pt x="382" y="306"/>
                </a:cubicBezTo>
                <a:cubicBezTo>
                  <a:pt x="383" y="298"/>
                  <a:pt x="384" y="290"/>
                  <a:pt x="385" y="282"/>
                </a:cubicBezTo>
                <a:cubicBezTo>
                  <a:pt x="386" y="276"/>
                  <a:pt x="386" y="269"/>
                  <a:pt x="387" y="263"/>
                </a:cubicBezTo>
                <a:cubicBezTo>
                  <a:pt x="388" y="257"/>
                  <a:pt x="388" y="251"/>
                  <a:pt x="385" y="246"/>
                </a:cubicBezTo>
                <a:cubicBezTo>
                  <a:pt x="383" y="241"/>
                  <a:pt x="380" y="236"/>
                  <a:pt x="377" y="231"/>
                </a:cubicBezTo>
                <a:cubicBezTo>
                  <a:pt x="376" y="229"/>
                  <a:pt x="375" y="226"/>
                  <a:pt x="375" y="226"/>
                </a:cubicBezTo>
                <a:cubicBezTo>
                  <a:pt x="381" y="221"/>
                  <a:pt x="382" y="213"/>
                  <a:pt x="386" y="206"/>
                </a:cubicBezTo>
                <a:cubicBezTo>
                  <a:pt x="389" y="202"/>
                  <a:pt x="391" y="198"/>
                  <a:pt x="393" y="193"/>
                </a:cubicBezTo>
                <a:cubicBezTo>
                  <a:pt x="387" y="190"/>
                  <a:pt x="381" y="188"/>
                  <a:pt x="376" y="185"/>
                </a:cubicBezTo>
                <a:cubicBezTo>
                  <a:pt x="372" y="183"/>
                  <a:pt x="368" y="184"/>
                  <a:pt x="365" y="187"/>
                </a:cubicBezTo>
                <a:cubicBezTo>
                  <a:pt x="363" y="189"/>
                  <a:pt x="362" y="191"/>
                  <a:pt x="360" y="193"/>
                </a:cubicBezTo>
                <a:cubicBezTo>
                  <a:pt x="356" y="200"/>
                  <a:pt x="349" y="204"/>
                  <a:pt x="341" y="206"/>
                </a:cubicBezTo>
                <a:cubicBezTo>
                  <a:pt x="333" y="207"/>
                  <a:pt x="324" y="196"/>
                  <a:pt x="328" y="189"/>
                </a:cubicBezTo>
                <a:cubicBezTo>
                  <a:pt x="329" y="185"/>
                  <a:pt x="328" y="184"/>
                  <a:pt x="326" y="182"/>
                </a:cubicBezTo>
                <a:cubicBezTo>
                  <a:pt x="323" y="179"/>
                  <a:pt x="323" y="176"/>
                  <a:pt x="325" y="173"/>
                </a:cubicBezTo>
                <a:cubicBezTo>
                  <a:pt x="328" y="168"/>
                  <a:pt x="327" y="164"/>
                  <a:pt x="323" y="160"/>
                </a:cubicBezTo>
                <a:cubicBezTo>
                  <a:pt x="322" y="158"/>
                  <a:pt x="321" y="157"/>
                  <a:pt x="320" y="155"/>
                </a:cubicBezTo>
                <a:cubicBezTo>
                  <a:pt x="318" y="153"/>
                  <a:pt x="316" y="150"/>
                  <a:pt x="311" y="150"/>
                </a:cubicBezTo>
                <a:cubicBezTo>
                  <a:pt x="307" y="151"/>
                  <a:pt x="303" y="149"/>
                  <a:pt x="302" y="145"/>
                </a:cubicBezTo>
                <a:cubicBezTo>
                  <a:pt x="300" y="142"/>
                  <a:pt x="300" y="140"/>
                  <a:pt x="299" y="137"/>
                </a:cubicBezTo>
                <a:cubicBezTo>
                  <a:pt x="298" y="137"/>
                  <a:pt x="297" y="137"/>
                  <a:pt x="296" y="138"/>
                </a:cubicBezTo>
                <a:cubicBezTo>
                  <a:pt x="292" y="139"/>
                  <a:pt x="289" y="139"/>
                  <a:pt x="286" y="136"/>
                </a:cubicBezTo>
                <a:cubicBezTo>
                  <a:pt x="283" y="133"/>
                  <a:pt x="283" y="129"/>
                  <a:pt x="284" y="126"/>
                </a:cubicBezTo>
                <a:cubicBezTo>
                  <a:pt x="287" y="120"/>
                  <a:pt x="289" y="114"/>
                  <a:pt x="292" y="108"/>
                </a:cubicBezTo>
                <a:cubicBezTo>
                  <a:pt x="294" y="104"/>
                  <a:pt x="294" y="101"/>
                  <a:pt x="293" y="97"/>
                </a:cubicBezTo>
                <a:cubicBezTo>
                  <a:pt x="292" y="94"/>
                  <a:pt x="291" y="90"/>
                  <a:pt x="291" y="87"/>
                </a:cubicBezTo>
                <a:cubicBezTo>
                  <a:pt x="293" y="79"/>
                  <a:pt x="295" y="72"/>
                  <a:pt x="297" y="65"/>
                </a:cubicBezTo>
                <a:cubicBezTo>
                  <a:pt x="297" y="63"/>
                  <a:pt x="297" y="61"/>
                  <a:pt x="297" y="60"/>
                </a:cubicBezTo>
                <a:cubicBezTo>
                  <a:pt x="296" y="60"/>
                  <a:pt x="296" y="60"/>
                  <a:pt x="295" y="60"/>
                </a:cubicBezTo>
                <a:cubicBezTo>
                  <a:pt x="294" y="62"/>
                  <a:pt x="292" y="65"/>
                  <a:pt x="291" y="68"/>
                </a:cubicBezTo>
                <a:cubicBezTo>
                  <a:pt x="290" y="67"/>
                  <a:pt x="289" y="66"/>
                  <a:pt x="288" y="64"/>
                </a:cubicBezTo>
                <a:cubicBezTo>
                  <a:pt x="286" y="67"/>
                  <a:pt x="285" y="69"/>
                  <a:pt x="283" y="71"/>
                </a:cubicBezTo>
                <a:cubicBezTo>
                  <a:pt x="282" y="68"/>
                  <a:pt x="282" y="66"/>
                  <a:pt x="281" y="64"/>
                </a:cubicBezTo>
                <a:cubicBezTo>
                  <a:pt x="280" y="59"/>
                  <a:pt x="279" y="54"/>
                  <a:pt x="283" y="50"/>
                </a:cubicBezTo>
                <a:cubicBezTo>
                  <a:pt x="284" y="50"/>
                  <a:pt x="284" y="49"/>
                  <a:pt x="284" y="48"/>
                </a:cubicBezTo>
                <a:cubicBezTo>
                  <a:pt x="284" y="39"/>
                  <a:pt x="289" y="33"/>
                  <a:pt x="296" y="28"/>
                </a:cubicBezTo>
                <a:cubicBezTo>
                  <a:pt x="302" y="24"/>
                  <a:pt x="309" y="20"/>
                  <a:pt x="317" y="17"/>
                </a:cubicBezTo>
                <a:cubicBezTo>
                  <a:pt x="327" y="13"/>
                  <a:pt x="337" y="9"/>
                  <a:pt x="347" y="6"/>
                </a:cubicBezTo>
                <a:cubicBezTo>
                  <a:pt x="357" y="2"/>
                  <a:pt x="369" y="0"/>
                  <a:pt x="380" y="1"/>
                </a:cubicBezTo>
                <a:cubicBezTo>
                  <a:pt x="385" y="1"/>
                  <a:pt x="391" y="3"/>
                  <a:pt x="396" y="5"/>
                </a:cubicBezTo>
                <a:cubicBezTo>
                  <a:pt x="398" y="6"/>
                  <a:pt x="400" y="8"/>
                  <a:pt x="402" y="10"/>
                </a:cubicBezTo>
                <a:cubicBezTo>
                  <a:pt x="406" y="16"/>
                  <a:pt x="407" y="17"/>
                  <a:pt x="412" y="21"/>
                </a:cubicBezTo>
                <a:cubicBezTo>
                  <a:pt x="415" y="23"/>
                  <a:pt x="417" y="23"/>
                  <a:pt x="420" y="23"/>
                </a:cubicBezTo>
                <a:cubicBezTo>
                  <a:pt x="422" y="22"/>
                  <a:pt x="424" y="23"/>
                  <a:pt x="426" y="24"/>
                </a:cubicBezTo>
                <a:cubicBezTo>
                  <a:pt x="432" y="28"/>
                  <a:pt x="434" y="35"/>
                  <a:pt x="436" y="41"/>
                </a:cubicBezTo>
                <a:cubicBezTo>
                  <a:pt x="439" y="48"/>
                  <a:pt x="439" y="56"/>
                  <a:pt x="440" y="63"/>
                </a:cubicBezTo>
                <a:cubicBezTo>
                  <a:pt x="443" y="74"/>
                  <a:pt x="439" y="83"/>
                  <a:pt x="436" y="92"/>
                </a:cubicBezTo>
                <a:cubicBezTo>
                  <a:pt x="434" y="97"/>
                  <a:pt x="433" y="103"/>
                  <a:pt x="438" y="107"/>
                </a:cubicBezTo>
                <a:cubicBezTo>
                  <a:pt x="440" y="109"/>
                  <a:pt x="440" y="112"/>
                  <a:pt x="437" y="113"/>
                </a:cubicBezTo>
                <a:cubicBezTo>
                  <a:pt x="436" y="114"/>
                  <a:pt x="436" y="115"/>
                  <a:pt x="435" y="115"/>
                </a:cubicBezTo>
                <a:cubicBezTo>
                  <a:pt x="438" y="119"/>
                  <a:pt x="441" y="123"/>
                  <a:pt x="443" y="126"/>
                </a:cubicBezTo>
                <a:cubicBezTo>
                  <a:pt x="447" y="124"/>
                  <a:pt x="451" y="123"/>
                  <a:pt x="455" y="121"/>
                </a:cubicBezTo>
                <a:cubicBezTo>
                  <a:pt x="460" y="118"/>
                  <a:pt x="465" y="118"/>
                  <a:pt x="470" y="121"/>
                </a:cubicBezTo>
                <a:cubicBezTo>
                  <a:pt x="475" y="124"/>
                  <a:pt x="480" y="127"/>
                  <a:pt x="485" y="130"/>
                </a:cubicBezTo>
                <a:cubicBezTo>
                  <a:pt x="490" y="132"/>
                  <a:pt x="492" y="134"/>
                  <a:pt x="489" y="141"/>
                </a:cubicBezTo>
                <a:cubicBezTo>
                  <a:pt x="486" y="148"/>
                  <a:pt x="486" y="148"/>
                  <a:pt x="493" y="151"/>
                </a:cubicBezTo>
                <a:cubicBezTo>
                  <a:pt x="495" y="153"/>
                  <a:pt x="498" y="154"/>
                  <a:pt x="500" y="155"/>
                </a:cubicBezTo>
                <a:cubicBezTo>
                  <a:pt x="506" y="159"/>
                  <a:pt x="512" y="162"/>
                  <a:pt x="517" y="166"/>
                </a:cubicBezTo>
                <a:cubicBezTo>
                  <a:pt x="533" y="178"/>
                  <a:pt x="548" y="191"/>
                  <a:pt x="563" y="203"/>
                </a:cubicBezTo>
                <a:cubicBezTo>
                  <a:pt x="563" y="262"/>
                  <a:pt x="563" y="320"/>
                  <a:pt x="563" y="379"/>
                </a:cubicBezTo>
                <a:cubicBezTo>
                  <a:pt x="486" y="379"/>
                  <a:pt x="409" y="379"/>
                  <a:pt x="333" y="379"/>
                </a:cubicBezTo>
                <a:cubicBezTo>
                  <a:pt x="319" y="374"/>
                  <a:pt x="306" y="369"/>
                  <a:pt x="293" y="364"/>
                </a:cubicBezTo>
                <a:cubicBezTo>
                  <a:pt x="289" y="363"/>
                  <a:pt x="286" y="362"/>
                  <a:pt x="287" y="358"/>
                </a:cubicBezTo>
                <a:cubicBezTo>
                  <a:pt x="288" y="354"/>
                  <a:pt x="291" y="353"/>
                  <a:pt x="294" y="353"/>
                </a:cubicBezTo>
                <a:cubicBezTo>
                  <a:pt x="299" y="354"/>
                  <a:pt x="304" y="355"/>
                  <a:pt x="309" y="356"/>
                </a:cubicBezTo>
                <a:cubicBezTo>
                  <a:pt x="314" y="357"/>
                  <a:pt x="319" y="357"/>
                  <a:pt x="323" y="354"/>
                </a:cubicBezTo>
                <a:cubicBezTo>
                  <a:pt x="326" y="352"/>
                  <a:pt x="328" y="351"/>
                  <a:pt x="331" y="349"/>
                </a:cubicBezTo>
                <a:cubicBezTo>
                  <a:pt x="332" y="348"/>
                  <a:pt x="333" y="346"/>
                  <a:pt x="333" y="344"/>
                </a:cubicBezTo>
                <a:cubicBezTo>
                  <a:pt x="333" y="341"/>
                  <a:pt x="331" y="340"/>
                  <a:pt x="328" y="341"/>
                </a:cubicBezTo>
                <a:cubicBezTo>
                  <a:pt x="317" y="344"/>
                  <a:pt x="307" y="341"/>
                  <a:pt x="297" y="339"/>
                </a:cubicBezTo>
                <a:cubicBezTo>
                  <a:pt x="291" y="338"/>
                  <a:pt x="290" y="337"/>
                  <a:pt x="291" y="330"/>
                </a:cubicBezTo>
                <a:cubicBezTo>
                  <a:pt x="285" y="327"/>
                  <a:pt x="279" y="324"/>
                  <a:pt x="273" y="321"/>
                </a:cubicBezTo>
                <a:cubicBezTo>
                  <a:pt x="270" y="320"/>
                  <a:pt x="266" y="319"/>
                  <a:pt x="262" y="319"/>
                </a:cubicBezTo>
                <a:cubicBezTo>
                  <a:pt x="256" y="319"/>
                  <a:pt x="249" y="321"/>
                  <a:pt x="243" y="321"/>
                </a:cubicBezTo>
                <a:cubicBezTo>
                  <a:pt x="237" y="321"/>
                  <a:pt x="231" y="322"/>
                  <a:pt x="226" y="325"/>
                </a:cubicBezTo>
                <a:cubicBezTo>
                  <a:pt x="218" y="329"/>
                  <a:pt x="210" y="334"/>
                  <a:pt x="202" y="339"/>
                </a:cubicBezTo>
                <a:cubicBezTo>
                  <a:pt x="201" y="339"/>
                  <a:pt x="201" y="340"/>
                  <a:pt x="200" y="341"/>
                </a:cubicBezTo>
                <a:cubicBezTo>
                  <a:pt x="198" y="349"/>
                  <a:pt x="198" y="356"/>
                  <a:pt x="204" y="363"/>
                </a:cubicBezTo>
                <a:cubicBezTo>
                  <a:pt x="206" y="361"/>
                  <a:pt x="209" y="360"/>
                  <a:pt x="211" y="359"/>
                </a:cubicBezTo>
                <a:cubicBezTo>
                  <a:pt x="221" y="352"/>
                  <a:pt x="231" y="344"/>
                  <a:pt x="241" y="338"/>
                </a:cubicBezTo>
                <a:cubicBezTo>
                  <a:pt x="245" y="335"/>
                  <a:pt x="249" y="334"/>
                  <a:pt x="253" y="333"/>
                </a:cubicBezTo>
                <a:cubicBezTo>
                  <a:pt x="257" y="332"/>
                  <a:pt x="259" y="336"/>
                  <a:pt x="257" y="340"/>
                </a:cubicBezTo>
                <a:cubicBezTo>
                  <a:pt x="255" y="342"/>
                  <a:pt x="252" y="344"/>
                  <a:pt x="250" y="346"/>
                </a:cubicBezTo>
                <a:cubicBezTo>
                  <a:pt x="242" y="353"/>
                  <a:pt x="234" y="359"/>
                  <a:pt x="227" y="366"/>
                </a:cubicBezTo>
                <a:cubicBezTo>
                  <a:pt x="225" y="367"/>
                  <a:pt x="223" y="369"/>
                  <a:pt x="224" y="372"/>
                </a:cubicBezTo>
                <a:cubicBezTo>
                  <a:pt x="226" y="375"/>
                  <a:pt x="229" y="375"/>
                  <a:pt x="232" y="375"/>
                </a:cubicBezTo>
                <a:cubicBezTo>
                  <a:pt x="243" y="373"/>
                  <a:pt x="254" y="371"/>
                  <a:pt x="266" y="369"/>
                </a:cubicBezTo>
                <a:cubicBezTo>
                  <a:pt x="272" y="368"/>
                  <a:pt x="275" y="370"/>
                  <a:pt x="277" y="376"/>
                </a:cubicBezTo>
                <a:cubicBezTo>
                  <a:pt x="276" y="377"/>
                  <a:pt x="275" y="378"/>
                  <a:pt x="274" y="379"/>
                </a:cubicBezTo>
                <a:close/>
                <a:moveTo>
                  <a:pt x="284" y="318"/>
                </a:moveTo>
                <a:cubicBezTo>
                  <a:pt x="282" y="315"/>
                  <a:pt x="282" y="312"/>
                  <a:pt x="286" y="309"/>
                </a:cubicBezTo>
                <a:cubicBezTo>
                  <a:pt x="285" y="309"/>
                  <a:pt x="284" y="309"/>
                  <a:pt x="283" y="309"/>
                </a:cubicBezTo>
                <a:cubicBezTo>
                  <a:pt x="281" y="309"/>
                  <a:pt x="278" y="306"/>
                  <a:pt x="277" y="310"/>
                </a:cubicBezTo>
                <a:cubicBezTo>
                  <a:pt x="277" y="312"/>
                  <a:pt x="279" y="314"/>
                  <a:pt x="281" y="317"/>
                </a:cubicBezTo>
                <a:cubicBezTo>
                  <a:pt x="282" y="317"/>
                  <a:pt x="283" y="318"/>
                  <a:pt x="284" y="318"/>
                </a:cubicBezTo>
                <a:cubicBezTo>
                  <a:pt x="287" y="320"/>
                  <a:pt x="291" y="322"/>
                  <a:pt x="294" y="324"/>
                </a:cubicBezTo>
                <a:cubicBezTo>
                  <a:pt x="296" y="326"/>
                  <a:pt x="298" y="328"/>
                  <a:pt x="300" y="330"/>
                </a:cubicBezTo>
                <a:cubicBezTo>
                  <a:pt x="300" y="330"/>
                  <a:pt x="300" y="331"/>
                  <a:pt x="299" y="331"/>
                </a:cubicBezTo>
                <a:cubicBezTo>
                  <a:pt x="308" y="331"/>
                  <a:pt x="318" y="331"/>
                  <a:pt x="327" y="331"/>
                </a:cubicBezTo>
                <a:cubicBezTo>
                  <a:pt x="327" y="331"/>
                  <a:pt x="327" y="330"/>
                  <a:pt x="327" y="329"/>
                </a:cubicBezTo>
                <a:cubicBezTo>
                  <a:pt x="313" y="326"/>
                  <a:pt x="298" y="322"/>
                  <a:pt x="284" y="318"/>
                </a:cubicBezTo>
                <a:close/>
                <a:moveTo>
                  <a:pt x="332" y="360"/>
                </a:moveTo>
                <a:cubicBezTo>
                  <a:pt x="341" y="365"/>
                  <a:pt x="350" y="367"/>
                  <a:pt x="360" y="366"/>
                </a:cubicBezTo>
                <a:cubicBezTo>
                  <a:pt x="364" y="366"/>
                  <a:pt x="367" y="364"/>
                  <a:pt x="368" y="360"/>
                </a:cubicBezTo>
                <a:cubicBezTo>
                  <a:pt x="369" y="359"/>
                  <a:pt x="369" y="356"/>
                  <a:pt x="368" y="354"/>
                </a:cubicBezTo>
                <a:cubicBezTo>
                  <a:pt x="367" y="353"/>
                  <a:pt x="364" y="352"/>
                  <a:pt x="362" y="352"/>
                </a:cubicBezTo>
                <a:cubicBezTo>
                  <a:pt x="358" y="352"/>
                  <a:pt x="353" y="353"/>
                  <a:pt x="349" y="353"/>
                </a:cubicBezTo>
                <a:cubicBezTo>
                  <a:pt x="342" y="353"/>
                  <a:pt x="337" y="356"/>
                  <a:pt x="332" y="360"/>
                </a:cubicBezTo>
                <a:close/>
                <a:moveTo>
                  <a:pt x="327" y="316"/>
                </a:moveTo>
                <a:cubicBezTo>
                  <a:pt x="327" y="316"/>
                  <a:pt x="327" y="315"/>
                  <a:pt x="327" y="315"/>
                </a:cubicBezTo>
                <a:cubicBezTo>
                  <a:pt x="323" y="313"/>
                  <a:pt x="319" y="310"/>
                  <a:pt x="314" y="309"/>
                </a:cubicBezTo>
                <a:cubicBezTo>
                  <a:pt x="307" y="309"/>
                  <a:pt x="299" y="309"/>
                  <a:pt x="291" y="309"/>
                </a:cubicBezTo>
                <a:cubicBezTo>
                  <a:pt x="291" y="310"/>
                  <a:pt x="291" y="310"/>
                  <a:pt x="291" y="310"/>
                </a:cubicBezTo>
                <a:cubicBezTo>
                  <a:pt x="303" y="312"/>
                  <a:pt x="315" y="314"/>
                  <a:pt x="327" y="316"/>
                </a:cubicBezTo>
                <a:close/>
                <a:moveTo>
                  <a:pt x="290" y="292"/>
                </a:moveTo>
                <a:cubicBezTo>
                  <a:pt x="287" y="293"/>
                  <a:pt x="285" y="293"/>
                  <a:pt x="284" y="294"/>
                </a:cubicBezTo>
                <a:cubicBezTo>
                  <a:pt x="282" y="294"/>
                  <a:pt x="281" y="296"/>
                  <a:pt x="280" y="297"/>
                </a:cubicBezTo>
                <a:cubicBezTo>
                  <a:pt x="281" y="298"/>
                  <a:pt x="282" y="299"/>
                  <a:pt x="284" y="300"/>
                </a:cubicBezTo>
                <a:cubicBezTo>
                  <a:pt x="288" y="301"/>
                  <a:pt x="292" y="301"/>
                  <a:pt x="297" y="302"/>
                </a:cubicBezTo>
                <a:cubicBezTo>
                  <a:pt x="294" y="299"/>
                  <a:pt x="287" y="299"/>
                  <a:pt x="290" y="292"/>
                </a:cubicBezTo>
                <a:close/>
              </a:path>
            </a:pathLst>
          </a:custGeom>
          <a:solidFill>
            <a:srgbClr val="873E8A"/>
          </a:solidFill>
          <a:ln>
            <a:noFill/>
          </a:ln>
        </p:spPr>
        <p:txBody>
          <a:bodyPr vert="horz" wrap="square" lIns="91440" tIns="45720" rIns="91440" bIns="45720" numCol="1" anchor="t" anchorCtr="0" compatLnSpc="1">
            <a:prstTxWarp prst="textNoShape">
              <a:avLst/>
            </a:prstTxWarp>
          </a:bodyPr>
          <a:lstStyle/>
          <a:p>
            <a:endParaRPr lang="es-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937"/>
        <p:cNvGrpSpPr/>
        <p:nvPr/>
      </p:nvGrpSpPr>
      <p:grpSpPr>
        <a:xfrm>
          <a:off x="0" y="0"/>
          <a:ext cx="0" cy="0"/>
          <a:chOff x="0" y="0"/>
          <a:chExt cx="0" cy="0"/>
        </a:xfrm>
      </p:grpSpPr>
      <p:sp>
        <p:nvSpPr>
          <p:cNvPr id="1938" name="Google Shape;1938;p40"/>
          <p:cNvSpPr txBox="1">
            <a:spLocks noGrp="1"/>
          </p:cNvSpPr>
          <p:nvPr>
            <p:ph type="title"/>
          </p:nvPr>
        </p:nvSpPr>
        <p:spPr>
          <a:xfrm>
            <a:off x="720000" y="445025"/>
            <a:ext cx="7704000" cy="5727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IDENTIFYING INFORMATION</a:t>
            </a:r>
            <a:endParaRPr/>
          </a:p>
        </p:txBody>
      </p:sp>
      <p:sp>
        <p:nvSpPr>
          <p:cNvPr id="1939" name="Google Shape;1939;p40"/>
          <p:cNvSpPr txBox="1">
            <a:spLocks noGrp="1"/>
          </p:cNvSpPr>
          <p:nvPr>
            <p:ph type="title" idx="2"/>
          </p:nvPr>
        </p:nvSpPr>
        <p:spPr>
          <a:xfrm>
            <a:off x="720002" y="2791625"/>
            <a:ext cx="2086800" cy="5277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MERCURY</a:t>
            </a:r>
            <a:endParaRPr/>
          </a:p>
        </p:txBody>
      </p:sp>
      <p:sp>
        <p:nvSpPr>
          <p:cNvPr id="1940" name="Google Shape;1940;p40"/>
          <p:cNvSpPr txBox="1">
            <a:spLocks noGrp="1"/>
          </p:cNvSpPr>
          <p:nvPr>
            <p:ph type="subTitle" idx="1"/>
          </p:nvPr>
        </p:nvSpPr>
        <p:spPr>
          <a:xfrm>
            <a:off x="720000" y="3319325"/>
            <a:ext cx="2086800" cy="6600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It’s the closest planet to the Sun and the smallest in the Solar System</a:t>
            </a:r>
            <a:endParaRPr/>
          </a:p>
        </p:txBody>
      </p:sp>
      <p:sp>
        <p:nvSpPr>
          <p:cNvPr id="1941" name="Google Shape;1941;p40"/>
          <p:cNvSpPr txBox="1">
            <a:spLocks noGrp="1"/>
          </p:cNvSpPr>
          <p:nvPr>
            <p:ph type="title" idx="3"/>
          </p:nvPr>
        </p:nvSpPr>
        <p:spPr>
          <a:xfrm>
            <a:off x="3564874" y="3264807"/>
            <a:ext cx="2086800" cy="5277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VENUS</a:t>
            </a:r>
            <a:endParaRPr/>
          </a:p>
        </p:txBody>
      </p:sp>
      <p:sp>
        <p:nvSpPr>
          <p:cNvPr id="1942" name="Google Shape;1942;p40"/>
          <p:cNvSpPr txBox="1">
            <a:spLocks noGrp="1"/>
          </p:cNvSpPr>
          <p:nvPr>
            <p:ph type="subTitle" idx="4"/>
          </p:nvPr>
        </p:nvSpPr>
        <p:spPr>
          <a:xfrm>
            <a:off x="3564880" y="3792507"/>
            <a:ext cx="2086800" cy="6600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Venus has a beautiful name and is the second planet from the Sun</a:t>
            </a:r>
            <a:endParaRPr/>
          </a:p>
        </p:txBody>
      </p:sp>
      <p:sp>
        <p:nvSpPr>
          <p:cNvPr id="1943" name="Google Shape;1943;p40"/>
          <p:cNvSpPr txBox="1">
            <a:spLocks noGrp="1"/>
          </p:cNvSpPr>
          <p:nvPr>
            <p:ph type="title" idx="5"/>
          </p:nvPr>
        </p:nvSpPr>
        <p:spPr>
          <a:xfrm>
            <a:off x="6337192" y="2791625"/>
            <a:ext cx="2086800" cy="5277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MARS</a:t>
            </a:r>
            <a:endParaRPr/>
          </a:p>
        </p:txBody>
      </p:sp>
      <p:sp>
        <p:nvSpPr>
          <p:cNvPr id="1944" name="Google Shape;1944;p40"/>
          <p:cNvSpPr txBox="1">
            <a:spLocks noGrp="1"/>
          </p:cNvSpPr>
          <p:nvPr>
            <p:ph type="subTitle" idx="6"/>
          </p:nvPr>
        </p:nvSpPr>
        <p:spPr>
          <a:xfrm>
            <a:off x="6337200" y="3319325"/>
            <a:ext cx="2086800" cy="6600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Despite being red, Mars is actually a cold place. It’s full of iron oxide dust</a:t>
            </a:r>
            <a:endParaRPr/>
          </a:p>
        </p:txBody>
      </p:sp>
      <p:sp>
        <p:nvSpPr>
          <p:cNvPr id="1945" name="Google Shape;1945;p40"/>
          <p:cNvSpPr/>
          <p:nvPr/>
        </p:nvSpPr>
        <p:spPr>
          <a:xfrm>
            <a:off x="1354350" y="1886225"/>
            <a:ext cx="818100" cy="818100"/>
          </a:xfrm>
          <a:prstGeom prst="ellipse">
            <a:avLst/>
          </a:prstGeom>
          <a:solidFill>
            <a:srgbClr val="BDA3BC">
              <a:alpha val="230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6" name="Google Shape;1946;p40"/>
          <p:cNvSpPr/>
          <p:nvPr/>
        </p:nvSpPr>
        <p:spPr>
          <a:xfrm>
            <a:off x="3795948" y="1694661"/>
            <a:ext cx="1624664" cy="1624664"/>
          </a:xfrm>
          <a:prstGeom prst="ellipse">
            <a:avLst/>
          </a:prstGeom>
          <a:solidFill>
            <a:srgbClr val="BDA3BC">
              <a:alpha val="230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7" name="Google Shape;1947;p40"/>
          <p:cNvSpPr/>
          <p:nvPr/>
        </p:nvSpPr>
        <p:spPr>
          <a:xfrm>
            <a:off x="6971550" y="1886225"/>
            <a:ext cx="818100" cy="818100"/>
          </a:xfrm>
          <a:prstGeom prst="ellipse">
            <a:avLst/>
          </a:prstGeom>
          <a:solidFill>
            <a:srgbClr val="BDA3BC">
              <a:alpha val="230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948" name="Google Shape;1948;p40"/>
          <p:cNvGrpSpPr/>
          <p:nvPr/>
        </p:nvGrpSpPr>
        <p:grpSpPr>
          <a:xfrm>
            <a:off x="1562265" y="2120692"/>
            <a:ext cx="402266" cy="349179"/>
            <a:chOff x="-28462125" y="3199700"/>
            <a:chExt cx="298550" cy="259150"/>
          </a:xfrm>
        </p:grpSpPr>
        <p:sp>
          <p:nvSpPr>
            <p:cNvPr id="1949" name="Google Shape;1949;p40"/>
            <p:cNvSpPr/>
            <p:nvPr/>
          </p:nvSpPr>
          <p:spPr>
            <a:xfrm>
              <a:off x="-28459750" y="3284775"/>
              <a:ext cx="296175" cy="104775"/>
            </a:xfrm>
            <a:custGeom>
              <a:avLst/>
              <a:gdLst/>
              <a:ahLst/>
              <a:cxnLst/>
              <a:rect l="l" t="t" r="r" b="b"/>
              <a:pathLst>
                <a:path w="11847" h="4191" extrusionOk="0">
                  <a:moveTo>
                    <a:pt x="5230" y="0"/>
                  </a:moveTo>
                  <a:cubicBezTo>
                    <a:pt x="5073" y="0"/>
                    <a:pt x="4947" y="63"/>
                    <a:pt x="4915" y="189"/>
                  </a:cubicBezTo>
                  <a:lnTo>
                    <a:pt x="4096" y="2080"/>
                  </a:lnTo>
                  <a:lnTo>
                    <a:pt x="347" y="2080"/>
                  </a:lnTo>
                  <a:cubicBezTo>
                    <a:pt x="158" y="2080"/>
                    <a:pt x="0" y="2237"/>
                    <a:pt x="0" y="2426"/>
                  </a:cubicBezTo>
                  <a:cubicBezTo>
                    <a:pt x="0" y="2615"/>
                    <a:pt x="158" y="2773"/>
                    <a:pt x="347" y="2773"/>
                  </a:cubicBezTo>
                  <a:lnTo>
                    <a:pt x="4316" y="2773"/>
                  </a:lnTo>
                  <a:cubicBezTo>
                    <a:pt x="4411" y="2773"/>
                    <a:pt x="4505" y="2710"/>
                    <a:pt x="4600" y="2584"/>
                  </a:cubicBezTo>
                  <a:lnTo>
                    <a:pt x="5199" y="1292"/>
                  </a:lnTo>
                  <a:lnTo>
                    <a:pt x="6238" y="3970"/>
                  </a:lnTo>
                  <a:cubicBezTo>
                    <a:pt x="6301" y="4096"/>
                    <a:pt x="6396" y="4159"/>
                    <a:pt x="6522" y="4191"/>
                  </a:cubicBezTo>
                  <a:lnTo>
                    <a:pt x="6553" y="4191"/>
                  </a:lnTo>
                  <a:cubicBezTo>
                    <a:pt x="6679" y="4191"/>
                    <a:pt x="6805" y="4127"/>
                    <a:pt x="6868" y="4033"/>
                  </a:cubicBezTo>
                  <a:lnTo>
                    <a:pt x="7624" y="2836"/>
                  </a:lnTo>
                  <a:lnTo>
                    <a:pt x="11500" y="2836"/>
                  </a:lnTo>
                  <a:cubicBezTo>
                    <a:pt x="11689" y="2836"/>
                    <a:pt x="11846" y="2678"/>
                    <a:pt x="11846" y="2458"/>
                  </a:cubicBezTo>
                  <a:cubicBezTo>
                    <a:pt x="11846" y="2269"/>
                    <a:pt x="11689" y="2111"/>
                    <a:pt x="11500" y="2111"/>
                  </a:cubicBezTo>
                  <a:lnTo>
                    <a:pt x="7435" y="2111"/>
                  </a:lnTo>
                  <a:cubicBezTo>
                    <a:pt x="7309" y="2111"/>
                    <a:pt x="7183" y="2206"/>
                    <a:pt x="7120" y="2269"/>
                  </a:cubicBezTo>
                  <a:lnTo>
                    <a:pt x="6648" y="3056"/>
                  </a:lnTo>
                  <a:lnTo>
                    <a:pt x="5545" y="221"/>
                  </a:lnTo>
                  <a:cubicBezTo>
                    <a:pt x="5514" y="95"/>
                    <a:pt x="5388" y="0"/>
                    <a:pt x="523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0" name="Google Shape;1950;p40"/>
            <p:cNvSpPr/>
            <p:nvPr/>
          </p:nvSpPr>
          <p:spPr>
            <a:xfrm>
              <a:off x="-28462125" y="3199700"/>
              <a:ext cx="295400" cy="125275"/>
            </a:xfrm>
            <a:custGeom>
              <a:avLst/>
              <a:gdLst/>
              <a:ahLst/>
              <a:cxnLst/>
              <a:rect l="l" t="t" r="r" b="b"/>
              <a:pathLst>
                <a:path w="11816" h="5011" extrusionOk="0">
                  <a:moveTo>
                    <a:pt x="3151" y="1"/>
                  </a:moveTo>
                  <a:cubicBezTo>
                    <a:pt x="1387" y="1"/>
                    <a:pt x="1" y="1419"/>
                    <a:pt x="1" y="3277"/>
                  </a:cubicBezTo>
                  <a:cubicBezTo>
                    <a:pt x="1" y="3876"/>
                    <a:pt x="158" y="4349"/>
                    <a:pt x="442" y="4821"/>
                  </a:cubicBezTo>
                  <a:lnTo>
                    <a:pt x="3655" y="4821"/>
                  </a:lnTo>
                  <a:lnTo>
                    <a:pt x="4285" y="3340"/>
                  </a:lnTo>
                  <a:cubicBezTo>
                    <a:pt x="4443" y="2994"/>
                    <a:pt x="4821" y="2773"/>
                    <a:pt x="5199" y="2710"/>
                  </a:cubicBezTo>
                  <a:cubicBezTo>
                    <a:pt x="5672" y="2710"/>
                    <a:pt x="6018" y="2994"/>
                    <a:pt x="6176" y="3403"/>
                  </a:cubicBezTo>
                  <a:lnTo>
                    <a:pt x="6806" y="5010"/>
                  </a:lnTo>
                  <a:cubicBezTo>
                    <a:pt x="6963" y="4884"/>
                    <a:pt x="7215" y="4821"/>
                    <a:pt x="7404" y="4821"/>
                  </a:cubicBezTo>
                  <a:lnTo>
                    <a:pt x="11374" y="4821"/>
                  </a:lnTo>
                  <a:cubicBezTo>
                    <a:pt x="11626" y="4349"/>
                    <a:pt x="11815" y="3813"/>
                    <a:pt x="11815" y="3277"/>
                  </a:cubicBezTo>
                  <a:cubicBezTo>
                    <a:pt x="11815" y="1419"/>
                    <a:pt x="10429" y="1"/>
                    <a:pt x="8665" y="1"/>
                  </a:cubicBezTo>
                  <a:cubicBezTo>
                    <a:pt x="7247" y="1"/>
                    <a:pt x="6396" y="977"/>
                    <a:pt x="5924" y="1860"/>
                  </a:cubicBezTo>
                  <a:cubicBezTo>
                    <a:pt x="5451" y="977"/>
                    <a:pt x="4537" y="1"/>
                    <a:pt x="315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1" name="Google Shape;1951;p40"/>
            <p:cNvSpPr/>
            <p:nvPr/>
          </p:nvSpPr>
          <p:spPr>
            <a:xfrm>
              <a:off x="-28405400" y="3360375"/>
              <a:ext cx="186675" cy="98475"/>
            </a:xfrm>
            <a:custGeom>
              <a:avLst/>
              <a:gdLst/>
              <a:ahLst/>
              <a:cxnLst/>
              <a:rect l="l" t="t" r="r" b="b"/>
              <a:pathLst>
                <a:path w="7467" h="3939" extrusionOk="0">
                  <a:moveTo>
                    <a:pt x="2962" y="1"/>
                  </a:moveTo>
                  <a:cubicBezTo>
                    <a:pt x="2773" y="284"/>
                    <a:pt x="2458" y="442"/>
                    <a:pt x="2111" y="442"/>
                  </a:cubicBezTo>
                  <a:lnTo>
                    <a:pt x="0" y="442"/>
                  </a:lnTo>
                  <a:cubicBezTo>
                    <a:pt x="158" y="599"/>
                    <a:pt x="347" y="757"/>
                    <a:pt x="536" y="914"/>
                  </a:cubicBezTo>
                  <a:cubicBezTo>
                    <a:pt x="1449" y="1734"/>
                    <a:pt x="2426" y="2647"/>
                    <a:pt x="3434" y="3813"/>
                  </a:cubicBezTo>
                  <a:cubicBezTo>
                    <a:pt x="3529" y="3907"/>
                    <a:pt x="3592" y="3939"/>
                    <a:pt x="3718" y="3939"/>
                  </a:cubicBezTo>
                  <a:cubicBezTo>
                    <a:pt x="3844" y="3939"/>
                    <a:pt x="3907" y="3907"/>
                    <a:pt x="4001" y="3813"/>
                  </a:cubicBezTo>
                  <a:cubicBezTo>
                    <a:pt x="4978" y="2584"/>
                    <a:pt x="6018" y="1734"/>
                    <a:pt x="6900" y="914"/>
                  </a:cubicBezTo>
                  <a:cubicBezTo>
                    <a:pt x="7120" y="757"/>
                    <a:pt x="7278" y="599"/>
                    <a:pt x="7467" y="442"/>
                  </a:cubicBezTo>
                  <a:lnTo>
                    <a:pt x="5860" y="442"/>
                  </a:lnTo>
                  <a:lnTo>
                    <a:pt x="5293" y="1324"/>
                  </a:lnTo>
                  <a:cubicBezTo>
                    <a:pt x="5104" y="1639"/>
                    <a:pt x="4789" y="1860"/>
                    <a:pt x="4379" y="1860"/>
                  </a:cubicBezTo>
                  <a:lnTo>
                    <a:pt x="4316" y="1860"/>
                  </a:lnTo>
                  <a:cubicBezTo>
                    <a:pt x="3907" y="1797"/>
                    <a:pt x="3592" y="1576"/>
                    <a:pt x="3434" y="1167"/>
                  </a:cubicBezTo>
                  <a:lnTo>
                    <a:pt x="2962"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952" name="Google Shape;1952;p40"/>
          <p:cNvGrpSpPr/>
          <p:nvPr/>
        </p:nvGrpSpPr>
        <p:grpSpPr>
          <a:xfrm>
            <a:off x="7179469" y="2095772"/>
            <a:ext cx="399033" cy="399033"/>
            <a:chOff x="-23245675" y="3148525"/>
            <a:chExt cx="296150" cy="296150"/>
          </a:xfrm>
        </p:grpSpPr>
        <p:sp>
          <p:nvSpPr>
            <p:cNvPr id="1953" name="Google Shape;1953;p40"/>
            <p:cNvSpPr/>
            <p:nvPr/>
          </p:nvSpPr>
          <p:spPr>
            <a:xfrm>
              <a:off x="-23192925" y="3251700"/>
              <a:ext cx="192225" cy="105550"/>
            </a:xfrm>
            <a:custGeom>
              <a:avLst/>
              <a:gdLst/>
              <a:ahLst/>
              <a:cxnLst/>
              <a:rect l="l" t="t" r="r" b="b"/>
              <a:pathLst>
                <a:path w="7689" h="4222" extrusionOk="0">
                  <a:moveTo>
                    <a:pt x="3151" y="0"/>
                  </a:moveTo>
                  <a:lnTo>
                    <a:pt x="2616" y="1260"/>
                  </a:lnTo>
                  <a:cubicBezTo>
                    <a:pt x="2584" y="1386"/>
                    <a:pt x="2427" y="1481"/>
                    <a:pt x="2301" y="1481"/>
                  </a:cubicBezTo>
                  <a:lnTo>
                    <a:pt x="1" y="1481"/>
                  </a:lnTo>
                  <a:lnTo>
                    <a:pt x="1" y="4222"/>
                  </a:lnTo>
                  <a:lnTo>
                    <a:pt x="7688" y="4222"/>
                  </a:lnTo>
                  <a:lnTo>
                    <a:pt x="7688" y="1481"/>
                  </a:lnTo>
                  <a:lnTo>
                    <a:pt x="5672" y="1481"/>
                  </a:lnTo>
                  <a:lnTo>
                    <a:pt x="4884" y="3371"/>
                  </a:lnTo>
                  <a:cubicBezTo>
                    <a:pt x="4827" y="3513"/>
                    <a:pt x="4713" y="3578"/>
                    <a:pt x="4593" y="3578"/>
                  </a:cubicBezTo>
                  <a:cubicBezTo>
                    <a:pt x="4447" y="3578"/>
                    <a:pt x="4292" y="3481"/>
                    <a:pt x="4223" y="3308"/>
                  </a:cubicBezTo>
                  <a:lnTo>
                    <a:pt x="3151"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4" name="Google Shape;1954;p40"/>
            <p:cNvSpPr/>
            <p:nvPr/>
          </p:nvSpPr>
          <p:spPr>
            <a:xfrm>
              <a:off x="-23193700" y="3200500"/>
              <a:ext cx="192200" cy="106350"/>
            </a:xfrm>
            <a:custGeom>
              <a:avLst/>
              <a:gdLst/>
              <a:ahLst/>
              <a:cxnLst/>
              <a:rect l="l" t="t" r="r" b="b"/>
              <a:pathLst>
                <a:path w="7688" h="4254" extrusionOk="0">
                  <a:moveTo>
                    <a:pt x="0" y="0"/>
                  </a:moveTo>
                  <a:lnTo>
                    <a:pt x="0" y="2836"/>
                  </a:lnTo>
                  <a:lnTo>
                    <a:pt x="2111" y="2836"/>
                  </a:lnTo>
                  <a:lnTo>
                    <a:pt x="2962" y="945"/>
                  </a:lnTo>
                  <a:cubicBezTo>
                    <a:pt x="3020" y="800"/>
                    <a:pt x="3138" y="735"/>
                    <a:pt x="3258" y="735"/>
                  </a:cubicBezTo>
                  <a:cubicBezTo>
                    <a:pt x="3399" y="735"/>
                    <a:pt x="3541" y="824"/>
                    <a:pt x="3592" y="977"/>
                  </a:cubicBezTo>
                  <a:lnTo>
                    <a:pt x="4632" y="4253"/>
                  </a:lnTo>
                  <a:lnTo>
                    <a:pt x="5104" y="3056"/>
                  </a:lnTo>
                  <a:cubicBezTo>
                    <a:pt x="5167" y="2930"/>
                    <a:pt x="5325" y="2836"/>
                    <a:pt x="5419" y="2836"/>
                  </a:cubicBezTo>
                  <a:lnTo>
                    <a:pt x="7688" y="2836"/>
                  </a:lnTo>
                  <a:lnTo>
                    <a:pt x="768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5" name="Google Shape;1955;p40"/>
            <p:cNvSpPr/>
            <p:nvPr/>
          </p:nvSpPr>
          <p:spPr>
            <a:xfrm>
              <a:off x="-23245675" y="3148525"/>
              <a:ext cx="296150" cy="296150"/>
            </a:xfrm>
            <a:custGeom>
              <a:avLst/>
              <a:gdLst/>
              <a:ahLst/>
              <a:cxnLst/>
              <a:rect l="l" t="t" r="r" b="b"/>
              <a:pathLst>
                <a:path w="11846" h="11846" extrusionOk="0">
                  <a:moveTo>
                    <a:pt x="10113" y="1386"/>
                  </a:moveTo>
                  <a:cubicBezTo>
                    <a:pt x="10302" y="1386"/>
                    <a:pt x="10460" y="1544"/>
                    <a:pt x="10460" y="1733"/>
                  </a:cubicBezTo>
                  <a:lnTo>
                    <a:pt x="10460" y="8758"/>
                  </a:lnTo>
                  <a:cubicBezTo>
                    <a:pt x="10460" y="8947"/>
                    <a:pt x="10302" y="9105"/>
                    <a:pt x="10113" y="9105"/>
                  </a:cubicBezTo>
                  <a:lnTo>
                    <a:pt x="1733" y="9105"/>
                  </a:lnTo>
                  <a:cubicBezTo>
                    <a:pt x="1512" y="9105"/>
                    <a:pt x="1355" y="8947"/>
                    <a:pt x="1355" y="8758"/>
                  </a:cubicBezTo>
                  <a:lnTo>
                    <a:pt x="1355" y="1733"/>
                  </a:lnTo>
                  <a:cubicBezTo>
                    <a:pt x="1355" y="1544"/>
                    <a:pt x="1512" y="1386"/>
                    <a:pt x="1733" y="1386"/>
                  </a:cubicBezTo>
                  <a:close/>
                  <a:moveTo>
                    <a:pt x="2426" y="9767"/>
                  </a:moveTo>
                  <a:cubicBezTo>
                    <a:pt x="2615" y="9767"/>
                    <a:pt x="2804" y="9924"/>
                    <a:pt x="2804" y="10113"/>
                  </a:cubicBezTo>
                  <a:cubicBezTo>
                    <a:pt x="2804" y="10334"/>
                    <a:pt x="2615" y="10491"/>
                    <a:pt x="2426" y="10491"/>
                  </a:cubicBezTo>
                  <a:cubicBezTo>
                    <a:pt x="2237" y="10491"/>
                    <a:pt x="2079" y="10334"/>
                    <a:pt x="2079" y="10113"/>
                  </a:cubicBezTo>
                  <a:cubicBezTo>
                    <a:pt x="2079" y="9924"/>
                    <a:pt x="2237" y="9767"/>
                    <a:pt x="2426" y="9767"/>
                  </a:cubicBezTo>
                  <a:close/>
                  <a:moveTo>
                    <a:pt x="3844" y="9767"/>
                  </a:moveTo>
                  <a:cubicBezTo>
                    <a:pt x="4033" y="9767"/>
                    <a:pt x="4190" y="9924"/>
                    <a:pt x="4190" y="10113"/>
                  </a:cubicBezTo>
                  <a:cubicBezTo>
                    <a:pt x="4190" y="10334"/>
                    <a:pt x="4001" y="10491"/>
                    <a:pt x="3844" y="10491"/>
                  </a:cubicBezTo>
                  <a:cubicBezTo>
                    <a:pt x="3655" y="10491"/>
                    <a:pt x="3497" y="10334"/>
                    <a:pt x="3497" y="10113"/>
                  </a:cubicBezTo>
                  <a:cubicBezTo>
                    <a:pt x="3497" y="9924"/>
                    <a:pt x="3655" y="9767"/>
                    <a:pt x="3844" y="9767"/>
                  </a:cubicBezTo>
                  <a:close/>
                  <a:moveTo>
                    <a:pt x="1733" y="0"/>
                  </a:moveTo>
                  <a:cubicBezTo>
                    <a:pt x="788" y="0"/>
                    <a:pt x="0" y="788"/>
                    <a:pt x="0" y="1733"/>
                  </a:cubicBezTo>
                  <a:lnTo>
                    <a:pt x="0" y="10113"/>
                  </a:lnTo>
                  <a:cubicBezTo>
                    <a:pt x="0" y="11058"/>
                    <a:pt x="788" y="11846"/>
                    <a:pt x="1733" y="11846"/>
                  </a:cubicBezTo>
                  <a:lnTo>
                    <a:pt x="10113" y="11846"/>
                  </a:lnTo>
                  <a:cubicBezTo>
                    <a:pt x="11058" y="11846"/>
                    <a:pt x="11846" y="11058"/>
                    <a:pt x="11846" y="10113"/>
                  </a:cubicBezTo>
                  <a:lnTo>
                    <a:pt x="11846" y="1733"/>
                  </a:lnTo>
                  <a:cubicBezTo>
                    <a:pt x="11846" y="788"/>
                    <a:pt x="11058" y="0"/>
                    <a:pt x="1011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rupo 12"/>
          <p:cNvGrpSpPr/>
          <p:nvPr/>
        </p:nvGrpSpPr>
        <p:grpSpPr>
          <a:xfrm>
            <a:off x="3984974" y="2088874"/>
            <a:ext cx="1235075" cy="877888"/>
            <a:chOff x="4752975" y="1600200"/>
            <a:chExt cx="1235075" cy="877888"/>
          </a:xfrm>
        </p:grpSpPr>
        <p:sp>
          <p:nvSpPr>
            <p:cNvPr id="5" name="Freeform 5"/>
            <p:cNvSpPr>
              <a:spLocks/>
            </p:cNvSpPr>
            <p:nvPr/>
          </p:nvSpPr>
          <p:spPr bwMode="auto">
            <a:xfrm>
              <a:off x="5307013" y="1720850"/>
              <a:ext cx="620713" cy="741363"/>
            </a:xfrm>
            <a:custGeom>
              <a:avLst/>
              <a:gdLst>
                <a:gd name="T0" fmla="*/ 122 w 164"/>
                <a:gd name="T1" fmla="*/ 152 h 195"/>
                <a:gd name="T2" fmla="*/ 114 w 164"/>
                <a:gd name="T3" fmla="*/ 157 h 195"/>
                <a:gd name="T4" fmla="*/ 65 w 164"/>
                <a:gd name="T5" fmla="*/ 177 h 195"/>
                <a:gd name="T6" fmla="*/ 36 w 164"/>
                <a:gd name="T7" fmla="*/ 152 h 195"/>
                <a:gd name="T8" fmla="*/ 36 w 164"/>
                <a:gd name="T9" fmla="*/ 140 h 195"/>
                <a:gd name="T10" fmla="*/ 35 w 164"/>
                <a:gd name="T11" fmla="*/ 134 h 195"/>
                <a:gd name="T12" fmla="*/ 33 w 164"/>
                <a:gd name="T13" fmla="*/ 134 h 195"/>
                <a:gd name="T14" fmla="*/ 32 w 164"/>
                <a:gd name="T15" fmla="*/ 145 h 195"/>
                <a:gd name="T16" fmla="*/ 31 w 164"/>
                <a:gd name="T17" fmla="*/ 174 h 195"/>
                <a:gd name="T18" fmla="*/ 31 w 164"/>
                <a:gd name="T19" fmla="*/ 180 h 195"/>
                <a:gd name="T20" fmla="*/ 18 w 164"/>
                <a:gd name="T21" fmla="*/ 194 h 195"/>
                <a:gd name="T22" fmla="*/ 4 w 164"/>
                <a:gd name="T23" fmla="*/ 180 h 195"/>
                <a:gd name="T24" fmla="*/ 0 w 164"/>
                <a:gd name="T25" fmla="*/ 125 h 195"/>
                <a:gd name="T26" fmla="*/ 7 w 164"/>
                <a:gd name="T27" fmla="*/ 83 h 195"/>
                <a:gd name="T28" fmla="*/ 11 w 164"/>
                <a:gd name="T29" fmla="*/ 65 h 195"/>
                <a:gd name="T30" fmla="*/ 33 w 164"/>
                <a:gd name="T31" fmla="*/ 51 h 195"/>
                <a:gd name="T32" fmla="*/ 42 w 164"/>
                <a:gd name="T33" fmla="*/ 53 h 195"/>
                <a:gd name="T34" fmla="*/ 83 w 164"/>
                <a:gd name="T35" fmla="*/ 46 h 195"/>
                <a:gd name="T36" fmla="*/ 91 w 164"/>
                <a:gd name="T37" fmla="*/ 44 h 195"/>
                <a:gd name="T38" fmla="*/ 95 w 164"/>
                <a:gd name="T39" fmla="*/ 32 h 195"/>
                <a:gd name="T40" fmla="*/ 100 w 164"/>
                <a:gd name="T41" fmla="*/ 1 h 195"/>
                <a:gd name="T42" fmla="*/ 102 w 164"/>
                <a:gd name="T43" fmla="*/ 0 h 195"/>
                <a:gd name="T44" fmla="*/ 109 w 164"/>
                <a:gd name="T45" fmla="*/ 9 h 195"/>
                <a:gd name="T46" fmla="*/ 129 w 164"/>
                <a:gd name="T47" fmla="*/ 50 h 195"/>
                <a:gd name="T48" fmla="*/ 132 w 164"/>
                <a:gd name="T49" fmla="*/ 58 h 195"/>
                <a:gd name="T50" fmla="*/ 124 w 164"/>
                <a:gd name="T51" fmla="*/ 69 h 195"/>
                <a:gd name="T52" fmla="*/ 116 w 164"/>
                <a:gd name="T53" fmla="*/ 72 h 195"/>
                <a:gd name="T54" fmla="*/ 92 w 164"/>
                <a:gd name="T55" fmla="*/ 76 h 195"/>
                <a:gd name="T56" fmla="*/ 104 w 164"/>
                <a:gd name="T57" fmla="*/ 119 h 195"/>
                <a:gd name="T58" fmla="*/ 121 w 164"/>
                <a:gd name="T59" fmla="*/ 108 h 195"/>
                <a:gd name="T60" fmla="*/ 152 w 164"/>
                <a:gd name="T61" fmla="*/ 121 h 195"/>
                <a:gd name="T62" fmla="*/ 162 w 164"/>
                <a:gd name="T63" fmla="*/ 175 h 195"/>
                <a:gd name="T64" fmla="*/ 155 w 164"/>
                <a:gd name="T65" fmla="*/ 192 h 195"/>
                <a:gd name="T66" fmla="*/ 137 w 164"/>
                <a:gd name="T67" fmla="*/ 190 h 195"/>
                <a:gd name="T68" fmla="*/ 132 w 164"/>
                <a:gd name="T69" fmla="*/ 182 h 195"/>
                <a:gd name="T70" fmla="*/ 122 w 164"/>
                <a:gd name="T71" fmla="*/ 152 h 1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64" h="195">
                  <a:moveTo>
                    <a:pt x="122" y="152"/>
                  </a:moveTo>
                  <a:cubicBezTo>
                    <a:pt x="119" y="154"/>
                    <a:pt x="116" y="156"/>
                    <a:pt x="114" y="157"/>
                  </a:cubicBezTo>
                  <a:cubicBezTo>
                    <a:pt x="99" y="169"/>
                    <a:pt x="82" y="173"/>
                    <a:pt x="65" y="177"/>
                  </a:cubicBezTo>
                  <a:cubicBezTo>
                    <a:pt x="46" y="180"/>
                    <a:pt x="38" y="171"/>
                    <a:pt x="36" y="152"/>
                  </a:cubicBezTo>
                  <a:cubicBezTo>
                    <a:pt x="36" y="148"/>
                    <a:pt x="36" y="144"/>
                    <a:pt x="36" y="140"/>
                  </a:cubicBezTo>
                  <a:cubicBezTo>
                    <a:pt x="36" y="138"/>
                    <a:pt x="36" y="136"/>
                    <a:pt x="35" y="134"/>
                  </a:cubicBezTo>
                  <a:cubicBezTo>
                    <a:pt x="34" y="134"/>
                    <a:pt x="34" y="134"/>
                    <a:pt x="33" y="134"/>
                  </a:cubicBezTo>
                  <a:cubicBezTo>
                    <a:pt x="32" y="138"/>
                    <a:pt x="32" y="141"/>
                    <a:pt x="32" y="145"/>
                  </a:cubicBezTo>
                  <a:cubicBezTo>
                    <a:pt x="31" y="154"/>
                    <a:pt x="31" y="164"/>
                    <a:pt x="31" y="174"/>
                  </a:cubicBezTo>
                  <a:cubicBezTo>
                    <a:pt x="31" y="176"/>
                    <a:pt x="31" y="178"/>
                    <a:pt x="31" y="180"/>
                  </a:cubicBezTo>
                  <a:cubicBezTo>
                    <a:pt x="30" y="188"/>
                    <a:pt x="25" y="193"/>
                    <a:pt x="18" y="194"/>
                  </a:cubicBezTo>
                  <a:cubicBezTo>
                    <a:pt x="12" y="194"/>
                    <a:pt x="5" y="188"/>
                    <a:pt x="4" y="180"/>
                  </a:cubicBezTo>
                  <a:cubicBezTo>
                    <a:pt x="3" y="162"/>
                    <a:pt x="0" y="143"/>
                    <a:pt x="0" y="125"/>
                  </a:cubicBezTo>
                  <a:cubicBezTo>
                    <a:pt x="0" y="111"/>
                    <a:pt x="5" y="97"/>
                    <a:pt x="7" y="83"/>
                  </a:cubicBezTo>
                  <a:cubicBezTo>
                    <a:pt x="8" y="77"/>
                    <a:pt x="10" y="71"/>
                    <a:pt x="11" y="65"/>
                  </a:cubicBezTo>
                  <a:cubicBezTo>
                    <a:pt x="14" y="55"/>
                    <a:pt x="22" y="50"/>
                    <a:pt x="33" y="51"/>
                  </a:cubicBezTo>
                  <a:cubicBezTo>
                    <a:pt x="36" y="52"/>
                    <a:pt x="39" y="52"/>
                    <a:pt x="42" y="53"/>
                  </a:cubicBezTo>
                  <a:cubicBezTo>
                    <a:pt x="57" y="57"/>
                    <a:pt x="70" y="55"/>
                    <a:pt x="83" y="46"/>
                  </a:cubicBezTo>
                  <a:cubicBezTo>
                    <a:pt x="85" y="44"/>
                    <a:pt x="89" y="44"/>
                    <a:pt x="91" y="44"/>
                  </a:cubicBezTo>
                  <a:cubicBezTo>
                    <a:pt x="92" y="40"/>
                    <a:pt x="93" y="36"/>
                    <a:pt x="95" y="32"/>
                  </a:cubicBezTo>
                  <a:cubicBezTo>
                    <a:pt x="100" y="22"/>
                    <a:pt x="102" y="12"/>
                    <a:pt x="100" y="1"/>
                  </a:cubicBezTo>
                  <a:cubicBezTo>
                    <a:pt x="101" y="1"/>
                    <a:pt x="101" y="0"/>
                    <a:pt x="102" y="0"/>
                  </a:cubicBezTo>
                  <a:cubicBezTo>
                    <a:pt x="104" y="3"/>
                    <a:pt x="107" y="6"/>
                    <a:pt x="109" y="9"/>
                  </a:cubicBezTo>
                  <a:cubicBezTo>
                    <a:pt x="116" y="22"/>
                    <a:pt x="123" y="36"/>
                    <a:pt x="129" y="50"/>
                  </a:cubicBezTo>
                  <a:cubicBezTo>
                    <a:pt x="130" y="52"/>
                    <a:pt x="131" y="55"/>
                    <a:pt x="132" y="58"/>
                  </a:cubicBezTo>
                  <a:cubicBezTo>
                    <a:pt x="133" y="66"/>
                    <a:pt x="131" y="68"/>
                    <a:pt x="124" y="69"/>
                  </a:cubicBezTo>
                  <a:cubicBezTo>
                    <a:pt x="121" y="70"/>
                    <a:pt x="118" y="70"/>
                    <a:pt x="116" y="72"/>
                  </a:cubicBezTo>
                  <a:cubicBezTo>
                    <a:pt x="109" y="76"/>
                    <a:pt x="102" y="80"/>
                    <a:pt x="92" y="76"/>
                  </a:cubicBezTo>
                  <a:cubicBezTo>
                    <a:pt x="96" y="91"/>
                    <a:pt x="100" y="105"/>
                    <a:pt x="104" y="119"/>
                  </a:cubicBezTo>
                  <a:cubicBezTo>
                    <a:pt x="110" y="115"/>
                    <a:pt x="115" y="112"/>
                    <a:pt x="121" y="108"/>
                  </a:cubicBezTo>
                  <a:cubicBezTo>
                    <a:pt x="131" y="101"/>
                    <a:pt x="149" y="106"/>
                    <a:pt x="152" y="121"/>
                  </a:cubicBezTo>
                  <a:cubicBezTo>
                    <a:pt x="155" y="139"/>
                    <a:pt x="159" y="157"/>
                    <a:pt x="162" y="175"/>
                  </a:cubicBezTo>
                  <a:cubicBezTo>
                    <a:pt x="164" y="182"/>
                    <a:pt x="162" y="188"/>
                    <a:pt x="155" y="192"/>
                  </a:cubicBezTo>
                  <a:cubicBezTo>
                    <a:pt x="149" y="195"/>
                    <a:pt x="142" y="195"/>
                    <a:pt x="137" y="190"/>
                  </a:cubicBezTo>
                  <a:cubicBezTo>
                    <a:pt x="135" y="188"/>
                    <a:pt x="133" y="185"/>
                    <a:pt x="132" y="182"/>
                  </a:cubicBezTo>
                  <a:cubicBezTo>
                    <a:pt x="129" y="172"/>
                    <a:pt x="126" y="162"/>
                    <a:pt x="122" y="152"/>
                  </a:cubicBezTo>
                  <a:close/>
                </a:path>
              </a:pathLst>
            </a:custGeom>
            <a:solidFill>
              <a:srgbClr val="873E8A"/>
            </a:solidFill>
            <a:ln>
              <a:noFill/>
            </a:ln>
          </p:spPr>
          <p:txBody>
            <a:bodyPr vert="horz" wrap="square" lIns="91440" tIns="45720" rIns="91440" bIns="45720" numCol="1" anchor="t" anchorCtr="0" compatLnSpc="1">
              <a:prstTxWarp prst="textNoShape">
                <a:avLst/>
              </a:prstTxWarp>
            </a:bodyPr>
            <a:lstStyle/>
            <a:p>
              <a:endParaRPr lang="es-AR"/>
            </a:p>
          </p:txBody>
        </p:sp>
        <p:sp>
          <p:nvSpPr>
            <p:cNvPr id="6" name="Freeform 6"/>
            <p:cNvSpPr>
              <a:spLocks/>
            </p:cNvSpPr>
            <p:nvPr/>
          </p:nvSpPr>
          <p:spPr bwMode="auto">
            <a:xfrm>
              <a:off x="4814888" y="1876425"/>
              <a:ext cx="511175" cy="601663"/>
            </a:xfrm>
            <a:custGeom>
              <a:avLst/>
              <a:gdLst>
                <a:gd name="T0" fmla="*/ 36 w 135"/>
                <a:gd name="T1" fmla="*/ 108 h 158"/>
                <a:gd name="T2" fmla="*/ 43 w 135"/>
                <a:gd name="T3" fmla="*/ 138 h 158"/>
                <a:gd name="T4" fmla="*/ 43 w 135"/>
                <a:gd name="T5" fmla="*/ 148 h 158"/>
                <a:gd name="T6" fmla="*/ 35 w 135"/>
                <a:gd name="T7" fmla="*/ 157 h 158"/>
                <a:gd name="T8" fmla="*/ 24 w 135"/>
                <a:gd name="T9" fmla="*/ 153 h 158"/>
                <a:gd name="T10" fmla="*/ 21 w 135"/>
                <a:gd name="T11" fmla="*/ 147 h 158"/>
                <a:gd name="T12" fmla="*/ 3 w 135"/>
                <a:gd name="T13" fmla="*/ 88 h 158"/>
                <a:gd name="T14" fmla="*/ 20 w 135"/>
                <a:gd name="T15" fmla="*/ 70 h 158"/>
                <a:gd name="T16" fmla="*/ 32 w 135"/>
                <a:gd name="T17" fmla="*/ 74 h 158"/>
                <a:gd name="T18" fmla="*/ 44 w 135"/>
                <a:gd name="T19" fmla="*/ 77 h 158"/>
                <a:gd name="T20" fmla="*/ 44 w 135"/>
                <a:gd name="T21" fmla="*/ 56 h 158"/>
                <a:gd name="T22" fmla="*/ 80 w 135"/>
                <a:gd name="T23" fmla="*/ 78 h 158"/>
                <a:gd name="T24" fmla="*/ 81 w 135"/>
                <a:gd name="T25" fmla="*/ 75 h 158"/>
                <a:gd name="T26" fmla="*/ 57 w 135"/>
                <a:gd name="T27" fmla="*/ 22 h 158"/>
                <a:gd name="T28" fmla="*/ 64 w 135"/>
                <a:gd name="T29" fmla="*/ 8 h 158"/>
                <a:gd name="T30" fmla="*/ 75 w 135"/>
                <a:gd name="T31" fmla="*/ 15 h 158"/>
                <a:gd name="T32" fmla="*/ 85 w 135"/>
                <a:gd name="T33" fmla="*/ 34 h 158"/>
                <a:gd name="T34" fmla="*/ 87 w 135"/>
                <a:gd name="T35" fmla="*/ 33 h 158"/>
                <a:gd name="T36" fmla="*/ 84 w 135"/>
                <a:gd name="T37" fmla="*/ 21 h 158"/>
                <a:gd name="T38" fmla="*/ 103 w 135"/>
                <a:gd name="T39" fmla="*/ 8 h 158"/>
                <a:gd name="T40" fmla="*/ 123 w 135"/>
                <a:gd name="T41" fmla="*/ 5 h 158"/>
                <a:gd name="T42" fmla="*/ 134 w 135"/>
                <a:gd name="T43" fmla="*/ 28 h 158"/>
                <a:gd name="T44" fmla="*/ 128 w 135"/>
                <a:gd name="T45" fmla="*/ 59 h 158"/>
                <a:gd name="T46" fmla="*/ 126 w 135"/>
                <a:gd name="T47" fmla="*/ 91 h 158"/>
                <a:gd name="T48" fmla="*/ 126 w 135"/>
                <a:gd name="T49" fmla="*/ 126 h 158"/>
                <a:gd name="T50" fmla="*/ 114 w 135"/>
                <a:gd name="T51" fmla="*/ 135 h 158"/>
                <a:gd name="T52" fmla="*/ 53 w 135"/>
                <a:gd name="T53" fmla="*/ 123 h 158"/>
                <a:gd name="T54" fmla="*/ 46 w 135"/>
                <a:gd name="T55" fmla="*/ 117 h 158"/>
                <a:gd name="T56" fmla="*/ 36 w 135"/>
                <a:gd name="T57" fmla="*/ 10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35" h="158">
                  <a:moveTo>
                    <a:pt x="36" y="108"/>
                  </a:moveTo>
                  <a:cubicBezTo>
                    <a:pt x="39" y="119"/>
                    <a:pt x="41" y="129"/>
                    <a:pt x="43" y="138"/>
                  </a:cubicBezTo>
                  <a:cubicBezTo>
                    <a:pt x="44" y="142"/>
                    <a:pt x="45" y="146"/>
                    <a:pt x="43" y="148"/>
                  </a:cubicBezTo>
                  <a:cubicBezTo>
                    <a:pt x="42" y="152"/>
                    <a:pt x="39" y="156"/>
                    <a:pt x="35" y="157"/>
                  </a:cubicBezTo>
                  <a:cubicBezTo>
                    <a:pt x="32" y="158"/>
                    <a:pt x="28" y="155"/>
                    <a:pt x="24" y="153"/>
                  </a:cubicBezTo>
                  <a:cubicBezTo>
                    <a:pt x="23" y="152"/>
                    <a:pt x="22" y="149"/>
                    <a:pt x="21" y="147"/>
                  </a:cubicBezTo>
                  <a:cubicBezTo>
                    <a:pt x="15" y="127"/>
                    <a:pt x="9" y="108"/>
                    <a:pt x="3" y="88"/>
                  </a:cubicBezTo>
                  <a:cubicBezTo>
                    <a:pt x="0" y="76"/>
                    <a:pt x="8" y="68"/>
                    <a:pt x="20" y="70"/>
                  </a:cubicBezTo>
                  <a:cubicBezTo>
                    <a:pt x="24" y="71"/>
                    <a:pt x="28" y="73"/>
                    <a:pt x="32" y="74"/>
                  </a:cubicBezTo>
                  <a:cubicBezTo>
                    <a:pt x="36" y="75"/>
                    <a:pt x="39" y="76"/>
                    <a:pt x="44" y="77"/>
                  </a:cubicBezTo>
                  <a:cubicBezTo>
                    <a:pt x="44" y="70"/>
                    <a:pt x="44" y="63"/>
                    <a:pt x="44" y="56"/>
                  </a:cubicBezTo>
                  <a:cubicBezTo>
                    <a:pt x="60" y="58"/>
                    <a:pt x="69" y="69"/>
                    <a:pt x="80" y="78"/>
                  </a:cubicBezTo>
                  <a:cubicBezTo>
                    <a:pt x="81" y="76"/>
                    <a:pt x="81" y="75"/>
                    <a:pt x="81" y="75"/>
                  </a:cubicBezTo>
                  <a:cubicBezTo>
                    <a:pt x="66" y="60"/>
                    <a:pt x="64" y="40"/>
                    <a:pt x="57" y="22"/>
                  </a:cubicBezTo>
                  <a:cubicBezTo>
                    <a:pt x="54" y="16"/>
                    <a:pt x="58" y="9"/>
                    <a:pt x="64" y="8"/>
                  </a:cubicBezTo>
                  <a:cubicBezTo>
                    <a:pt x="70" y="6"/>
                    <a:pt x="73" y="10"/>
                    <a:pt x="75" y="15"/>
                  </a:cubicBezTo>
                  <a:cubicBezTo>
                    <a:pt x="79" y="21"/>
                    <a:pt x="82" y="27"/>
                    <a:pt x="85" y="34"/>
                  </a:cubicBezTo>
                  <a:cubicBezTo>
                    <a:pt x="86" y="34"/>
                    <a:pt x="86" y="34"/>
                    <a:pt x="87" y="33"/>
                  </a:cubicBezTo>
                  <a:cubicBezTo>
                    <a:pt x="86" y="29"/>
                    <a:pt x="85" y="24"/>
                    <a:pt x="84" y="21"/>
                  </a:cubicBezTo>
                  <a:cubicBezTo>
                    <a:pt x="90" y="16"/>
                    <a:pt x="96" y="12"/>
                    <a:pt x="103" y="8"/>
                  </a:cubicBezTo>
                  <a:cubicBezTo>
                    <a:pt x="109" y="4"/>
                    <a:pt x="115" y="0"/>
                    <a:pt x="123" y="5"/>
                  </a:cubicBezTo>
                  <a:cubicBezTo>
                    <a:pt x="131" y="9"/>
                    <a:pt x="135" y="17"/>
                    <a:pt x="134" y="28"/>
                  </a:cubicBezTo>
                  <a:cubicBezTo>
                    <a:pt x="132" y="38"/>
                    <a:pt x="130" y="49"/>
                    <a:pt x="128" y="59"/>
                  </a:cubicBezTo>
                  <a:cubicBezTo>
                    <a:pt x="126" y="70"/>
                    <a:pt x="124" y="80"/>
                    <a:pt x="126" y="91"/>
                  </a:cubicBezTo>
                  <a:cubicBezTo>
                    <a:pt x="127" y="103"/>
                    <a:pt x="126" y="115"/>
                    <a:pt x="126" y="126"/>
                  </a:cubicBezTo>
                  <a:cubicBezTo>
                    <a:pt x="126" y="134"/>
                    <a:pt x="122" y="137"/>
                    <a:pt x="114" y="135"/>
                  </a:cubicBezTo>
                  <a:cubicBezTo>
                    <a:pt x="94" y="131"/>
                    <a:pt x="73" y="127"/>
                    <a:pt x="53" y="123"/>
                  </a:cubicBezTo>
                  <a:cubicBezTo>
                    <a:pt x="50" y="122"/>
                    <a:pt x="46" y="119"/>
                    <a:pt x="46" y="117"/>
                  </a:cubicBezTo>
                  <a:cubicBezTo>
                    <a:pt x="45" y="111"/>
                    <a:pt x="42" y="110"/>
                    <a:pt x="36" y="108"/>
                  </a:cubicBezTo>
                  <a:close/>
                </a:path>
              </a:pathLst>
            </a:custGeom>
            <a:solidFill>
              <a:srgbClr val="873E8A"/>
            </a:solidFill>
            <a:ln>
              <a:noFill/>
            </a:ln>
          </p:spPr>
          <p:txBody>
            <a:bodyPr vert="horz" wrap="square" lIns="91440" tIns="45720" rIns="91440" bIns="45720" numCol="1" anchor="t" anchorCtr="0" compatLnSpc="1">
              <a:prstTxWarp prst="textNoShape">
                <a:avLst/>
              </a:prstTxWarp>
            </a:bodyPr>
            <a:lstStyle/>
            <a:p>
              <a:endParaRPr lang="es-AR"/>
            </a:p>
          </p:txBody>
        </p:sp>
        <p:sp>
          <p:nvSpPr>
            <p:cNvPr id="7" name="Freeform 7"/>
            <p:cNvSpPr>
              <a:spLocks/>
            </p:cNvSpPr>
            <p:nvPr/>
          </p:nvSpPr>
          <p:spPr bwMode="auto">
            <a:xfrm>
              <a:off x="5359400" y="1600200"/>
              <a:ext cx="314325" cy="314325"/>
            </a:xfrm>
            <a:custGeom>
              <a:avLst/>
              <a:gdLst>
                <a:gd name="T0" fmla="*/ 41 w 83"/>
                <a:gd name="T1" fmla="*/ 83 h 83"/>
                <a:gd name="T2" fmla="*/ 0 w 83"/>
                <a:gd name="T3" fmla="*/ 41 h 83"/>
                <a:gd name="T4" fmla="*/ 42 w 83"/>
                <a:gd name="T5" fmla="*/ 1 h 83"/>
                <a:gd name="T6" fmla="*/ 83 w 83"/>
                <a:gd name="T7" fmla="*/ 42 h 83"/>
                <a:gd name="T8" fmla="*/ 41 w 83"/>
                <a:gd name="T9" fmla="*/ 83 h 83"/>
              </a:gdLst>
              <a:ahLst/>
              <a:cxnLst>
                <a:cxn ang="0">
                  <a:pos x="T0" y="T1"/>
                </a:cxn>
                <a:cxn ang="0">
                  <a:pos x="T2" y="T3"/>
                </a:cxn>
                <a:cxn ang="0">
                  <a:pos x="T4" y="T5"/>
                </a:cxn>
                <a:cxn ang="0">
                  <a:pos x="T6" y="T7"/>
                </a:cxn>
                <a:cxn ang="0">
                  <a:pos x="T8" y="T9"/>
                </a:cxn>
              </a:cxnLst>
              <a:rect l="0" t="0" r="r" b="b"/>
              <a:pathLst>
                <a:path w="83" h="83">
                  <a:moveTo>
                    <a:pt x="41" y="83"/>
                  </a:moveTo>
                  <a:cubicBezTo>
                    <a:pt x="18" y="83"/>
                    <a:pt x="0" y="64"/>
                    <a:pt x="0" y="41"/>
                  </a:cubicBezTo>
                  <a:cubicBezTo>
                    <a:pt x="0" y="18"/>
                    <a:pt x="18" y="0"/>
                    <a:pt x="42" y="1"/>
                  </a:cubicBezTo>
                  <a:cubicBezTo>
                    <a:pt x="65" y="1"/>
                    <a:pt x="83" y="19"/>
                    <a:pt x="83" y="42"/>
                  </a:cubicBezTo>
                  <a:cubicBezTo>
                    <a:pt x="82" y="65"/>
                    <a:pt x="64" y="83"/>
                    <a:pt x="41" y="83"/>
                  </a:cubicBezTo>
                  <a:close/>
                </a:path>
              </a:pathLst>
            </a:custGeom>
            <a:solidFill>
              <a:srgbClr val="873E8A"/>
            </a:solidFill>
            <a:ln>
              <a:noFill/>
            </a:ln>
          </p:spPr>
          <p:txBody>
            <a:bodyPr vert="horz" wrap="square" lIns="91440" tIns="45720" rIns="91440" bIns="45720" numCol="1" anchor="t" anchorCtr="0" compatLnSpc="1">
              <a:prstTxWarp prst="textNoShape">
                <a:avLst/>
              </a:prstTxWarp>
            </a:bodyPr>
            <a:lstStyle/>
            <a:p>
              <a:endParaRPr lang="es-AR"/>
            </a:p>
          </p:txBody>
        </p:sp>
        <p:sp>
          <p:nvSpPr>
            <p:cNvPr id="8" name="Freeform 8"/>
            <p:cNvSpPr>
              <a:spLocks/>
            </p:cNvSpPr>
            <p:nvPr/>
          </p:nvSpPr>
          <p:spPr bwMode="auto">
            <a:xfrm>
              <a:off x="4949825" y="1649413"/>
              <a:ext cx="292100" cy="284163"/>
            </a:xfrm>
            <a:custGeom>
              <a:avLst/>
              <a:gdLst>
                <a:gd name="T0" fmla="*/ 19 w 77"/>
                <a:gd name="T1" fmla="*/ 68 h 75"/>
                <a:gd name="T2" fmla="*/ 6 w 77"/>
                <a:gd name="T3" fmla="*/ 25 h 75"/>
                <a:gd name="T4" fmla="*/ 46 w 77"/>
                <a:gd name="T5" fmla="*/ 3 h 75"/>
                <a:gd name="T6" fmla="*/ 76 w 77"/>
                <a:gd name="T7" fmla="*/ 36 h 75"/>
                <a:gd name="T8" fmla="*/ 51 w 77"/>
                <a:gd name="T9" fmla="*/ 73 h 75"/>
                <a:gd name="T10" fmla="*/ 42 w 77"/>
                <a:gd name="T11" fmla="*/ 71 h 75"/>
                <a:gd name="T12" fmla="*/ 19 w 77"/>
                <a:gd name="T13" fmla="*/ 68 h 75"/>
              </a:gdLst>
              <a:ahLst/>
              <a:cxnLst>
                <a:cxn ang="0">
                  <a:pos x="T0" y="T1"/>
                </a:cxn>
                <a:cxn ang="0">
                  <a:pos x="T2" y="T3"/>
                </a:cxn>
                <a:cxn ang="0">
                  <a:pos x="T4" y="T5"/>
                </a:cxn>
                <a:cxn ang="0">
                  <a:pos x="T6" y="T7"/>
                </a:cxn>
                <a:cxn ang="0">
                  <a:pos x="T8" y="T9"/>
                </a:cxn>
                <a:cxn ang="0">
                  <a:pos x="T10" y="T11"/>
                </a:cxn>
                <a:cxn ang="0">
                  <a:pos x="T12" y="T13"/>
                </a:cxn>
              </a:cxnLst>
              <a:rect l="0" t="0" r="r" b="b"/>
              <a:pathLst>
                <a:path w="77" h="75">
                  <a:moveTo>
                    <a:pt x="19" y="68"/>
                  </a:moveTo>
                  <a:cubicBezTo>
                    <a:pt x="5" y="58"/>
                    <a:pt x="0" y="41"/>
                    <a:pt x="6" y="25"/>
                  </a:cubicBezTo>
                  <a:cubicBezTo>
                    <a:pt x="13" y="9"/>
                    <a:pt x="29" y="0"/>
                    <a:pt x="46" y="3"/>
                  </a:cubicBezTo>
                  <a:cubicBezTo>
                    <a:pt x="63" y="6"/>
                    <a:pt x="75" y="19"/>
                    <a:pt x="76" y="36"/>
                  </a:cubicBezTo>
                  <a:cubicBezTo>
                    <a:pt x="77" y="53"/>
                    <a:pt x="67" y="69"/>
                    <a:pt x="51" y="73"/>
                  </a:cubicBezTo>
                  <a:cubicBezTo>
                    <a:pt x="48" y="74"/>
                    <a:pt x="45" y="75"/>
                    <a:pt x="42" y="71"/>
                  </a:cubicBezTo>
                  <a:cubicBezTo>
                    <a:pt x="34" y="61"/>
                    <a:pt x="30" y="61"/>
                    <a:pt x="19" y="68"/>
                  </a:cubicBezTo>
                  <a:close/>
                </a:path>
              </a:pathLst>
            </a:custGeom>
            <a:solidFill>
              <a:srgbClr val="873E8A"/>
            </a:solidFill>
            <a:ln>
              <a:noFill/>
            </a:ln>
          </p:spPr>
          <p:txBody>
            <a:bodyPr vert="horz" wrap="square" lIns="91440" tIns="45720" rIns="91440" bIns="45720" numCol="1" anchor="t" anchorCtr="0" compatLnSpc="1">
              <a:prstTxWarp prst="textNoShape">
                <a:avLst/>
              </a:prstTxWarp>
            </a:bodyPr>
            <a:lstStyle/>
            <a:p>
              <a:endParaRPr lang="es-AR"/>
            </a:p>
          </p:txBody>
        </p:sp>
        <p:sp>
          <p:nvSpPr>
            <p:cNvPr id="9" name="Freeform 9"/>
            <p:cNvSpPr>
              <a:spLocks/>
            </p:cNvSpPr>
            <p:nvPr/>
          </p:nvSpPr>
          <p:spPr bwMode="auto">
            <a:xfrm>
              <a:off x="4752975" y="2003425"/>
              <a:ext cx="215900" cy="357188"/>
            </a:xfrm>
            <a:custGeom>
              <a:avLst/>
              <a:gdLst>
                <a:gd name="T0" fmla="*/ 57 w 57"/>
                <a:gd name="T1" fmla="*/ 39 h 94"/>
                <a:gd name="T2" fmla="*/ 38 w 57"/>
                <a:gd name="T3" fmla="*/ 33 h 94"/>
                <a:gd name="T4" fmla="*/ 15 w 57"/>
                <a:gd name="T5" fmla="*/ 57 h 94"/>
                <a:gd name="T6" fmla="*/ 21 w 57"/>
                <a:gd name="T7" fmla="*/ 78 h 94"/>
                <a:gd name="T8" fmla="*/ 13 w 57"/>
                <a:gd name="T9" fmla="*/ 93 h 94"/>
                <a:gd name="T10" fmla="*/ 0 w 57"/>
                <a:gd name="T11" fmla="*/ 82 h 94"/>
                <a:gd name="T12" fmla="*/ 1 w 57"/>
                <a:gd name="T13" fmla="*/ 38 h 94"/>
                <a:gd name="T14" fmla="*/ 2 w 57"/>
                <a:gd name="T15" fmla="*/ 16 h 94"/>
                <a:gd name="T16" fmla="*/ 21 w 57"/>
                <a:gd name="T17" fmla="*/ 5 h 94"/>
                <a:gd name="T18" fmla="*/ 55 w 57"/>
                <a:gd name="T19" fmla="*/ 28 h 94"/>
                <a:gd name="T20" fmla="*/ 57 w 57"/>
                <a:gd name="T21" fmla="*/ 39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7" h="94">
                  <a:moveTo>
                    <a:pt x="57" y="39"/>
                  </a:moveTo>
                  <a:cubicBezTo>
                    <a:pt x="50" y="36"/>
                    <a:pt x="44" y="35"/>
                    <a:pt x="38" y="33"/>
                  </a:cubicBezTo>
                  <a:cubicBezTo>
                    <a:pt x="22" y="30"/>
                    <a:pt x="11" y="40"/>
                    <a:pt x="15" y="57"/>
                  </a:cubicBezTo>
                  <a:cubicBezTo>
                    <a:pt x="17" y="64"/>
                    <a:pt x="19" y="71"/>
                    <a:pt x="21" y="78"/>
                  </a:cubicBezTo>
                  <a:cubicBezTo>
                    <a:pt x="23" y="85"/>
                    <a:pt x="20" y="91"/>
                    <a:pt x="13" y="93"/>
                  </a:cubicBezTo>
                  <a:cubicBezTo>
                    <a:pt x="7" y="94"/>
                    <a:pt x="0" y="90"/>
                    <a:pt x="0" y="82"/>
                  </a:cubicBezTo>
                  <a:cubicBezTo>
                    <a:pt x="0" y="68"/>
                    <a:pt x="0" y="53"/>
                    <a:pt x="1" y="38"/>
                  </a:cubicBezTo>
                  <a:cubicBezTo>
                    <a:pt x="1" y="31"/>
                    <a:pt x="1" y="24"/>
                    <a:pt x="2" y="16"/>
                  </a:cubicBezTo>
                  <a:cubicBezTo>
                    <a:pt x="3" y="5"/>
                    <a:pt x="11" y="0"/>
                    <a:pt x="21" y="5"/>
                  </a:cubicBezTo>
                  <a:cubicBezTo>
                    <a:pt x="33" y="11"/>
                    <a:pt x="44" y="20"/>
                    <a:pt x="55" y="28"/>
                  </a:cubicBezTo>
                  <a:cubicBezTo>
                    <a:pt x="57" y="29"/>
                    <a:pt x="56" y="34"/>
                    <a:pt x="57" y="39"/>
                  </a:cubicBezTo>
                  <a:close/>
                </a:path>
              </a:pathLst>
            </a:custGeom>
            <a:solidFill>
              <a:srgbClr val="873E8A"/>
            </a:solidFill>
            <a:ln>
              <a:noFill/>
            </a:ln>
          </p:spPr>
          <p:txBody>
            <a:bodyPr vert="horz" wrap="square" lIns="91440" tIns="45720" rIns="91440" bIns="45720" numCol="1" anchor="t" anchorCtr="0" compatLnSpc="1">
              <a:prstTxWarp prst="textNoShape">
                <a:avLst/>
              </a:prstTxWarp>
            </a:bodyPr>
            <a:lstStyle/>
            <a:p>
              <a:endParaRPr lang="es-AR"/>
            </a:p>
          </p:txBody>
        </p:sp>
        <p:sp>
          <p:nvSpPr>
            <p:cNvPr id="10" name="Freeform 10"/>
            <p:cNvSpPr>
              <a:spLocks/>
            </p:cNvSpPr>
            <p:nvPr/>
          </p:nvSpPr>
          <p:spPr bwMode="auto">
            <a:xfrm>
              <a:off x="5692775" y="1987550"/>
              <a:ext cx="295275" cy="304800"/>
            </a:xfrm>
            <a:custGeom>
              <a:avLst/>
              <a:gdLst>
                <a:gd name="T0" fmla="*/ 5 w 78"/>
                <a:gd name="T1" fmla="*/ 42 h 80"/>
                <a:gd name="T2" fmla="*/ 0 w 78"/>
                <a:gd name="T3" fmla="*/ 27 h 80"/>
                <a:gd name="T4" fmla="*/ 5 w 78"/>
                <a:gd name="T5" fmla="*/ 14 h 80"/>
                <a:gd name="T6" fmla="*/ 40 w 78"/>
                <a:gd name="T7" fmla="*/ 12 h 80"/>
                <a:gd name="T8" fmla="*/ 73 w 78"/>
                <a:gd name="T9" fmla="*/ 53 h 80"/>
                <a:gd name="T10" fmla="*/ 74 w 78"/>
                <a:gd name="T11" fmla="*/ 72 h 80"/>
                <a:gd name="T12" fmla="*/ 60 w 78"/>
                <a:gd name="T13" fmla="*/ 79 h 80"/>
                <a:gd name="T14" fmla="*/ 55 w 78"/>
                <a:gd name="T15" fmla="*/ 53 h 80"/>
                <a:gd name="T16" fmla="*/ 15 w 78"/>
                <a:gd name="T17" fmla="*/ 36 h 80"/>
                <a:gd name="T18" fmla="*/ 5 w 78"/>
                <a:gd name="T19" fmla="*/ 42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8" h="80">
                  <a:moveTo>
                    <a:pt x="5" y="42"/>
                  </a:moveTo>
                  <a:cubicBezTo>
                    <a:pt x="3" y="37"/>
                    <a:pt x="0" y="32"/>
                    <a:pt x="0" y="27"/>
                  </a:cubicBezTo>
                  <a:cubicBezTo>
                    <a:pt x="0" y="22"/>
                    <a:pt x="3" y="18"/>
                    <a:pt x="5" y="14"/>
                  </a:cubicBezTo>
                  <a:cubicBezTo>
                    <a:pt x="14" y="0"/>
                    <a:pt x="31" y="0"/>
                    <a:pt x="40" y="12"/>
                  </a:cubicBezTo>
                  <a:cubicBezTo>
                    <a:pt x="51" y="26"/>
                    <a:pt x="62" y="39"/>
                    <a:pt x="73" y="53"/>
                  </a:cubicBezTo>
                  <a:cubicBezTo>
                    <a:pt x="77" y="59"/>
                    <a:pt x="78" y="65"/>
                    <a:pt x="74" y="72"/>
                  </a:cubicBezTo>
                  <a:cubicBezTo>
                    <a:pt x="71" y="77"/>
                    <a:pt x="66" y="80"/>
                    <a:pt x="60" y="79"/>
                  </a:cubicBezTo>
                  <a:cubicBezTo>
                    <a:pt x="58" y="70"/>
                    <a:pt x="56" y="62"/>
                    <a:pt x="55" y="53"/>
                  </a:cubicBezTo>
                  <a:cubicBezTo>
                    <a:pt x="51" y="33"/>
                    <a:pt x="33" y="25"/>
                    <a:pt x="15" y="36"/>
                  </a:cubicBezTo>
                  <a:cubicBezTo>
                    <a:pt x="12" y="38"/>
                    <a:pt x="9" y="40"/>
                    <a:pt x="5" y="42"/>
                  </a:cubicBezTo>
                  <a:close/>
                </a:path>
              </a:pathLst>
            </a:custGeom>
            <a:solidFill>
              <a:srgbClr val="873E8A"/>
            </a:solidFill>
            <a:ln>
              <a:noFill/>
            </a:ln>
          </p:spPr>
          <p:txBody>
            <a:bodyPr vert="horz" wrap="square" lIns="91440" tIns="45720" rIns="91440" bIns="45720" numCol="1" anchor="t" anchorCtr="0" compatLnSpc="1">
              <a:prstTxWarp prst="textNoShape">
                <a:avLst/>
              </a:prstTxWarp>
            </a:bodyPr>
            <a:lstStyle/>
            <a:p>
              <a:endParaRPr lang="es-AR"/>
            </a:p>
          </p:txBody>
        </p:sp>
        <p:sp>
          <p:nvSpPr>
            <p:cNvPr id="11" name="Freeform 11"/>
            <p:cNvSpPr>
              <a:spLocks/>
            </p:cNvSpPr>
            <p:nvPr/>
          </p:nvSpPr>
          <p:spPr bwMode="auto">
            <a:xfrm>
              <a:off x="5181600" y="1622425"/>
              <a:ext cx="223838" cy="296863"/>
            </a:xfrm>
            <a:custGeom>
              <a:avLst/>
              <a:gdLst>
                <a:gd name="T0" fmla="*/ 59 w 59"/>
                <a:gd name="T1" fmla="*/ 72 h 78"/>
                <a:gd name="T2" fmla="*/ 54 w 59"/>
                <a:gd name="T3" fmla="*/ 74 h 78"/>
                <a:gd name="T4" fmla="*/ 35 w 59"/>
                <a:gd name="T5" fmla="*/ 70 h 78"/>
                <a:gd name="T6" fmla="*/ 22 w 59"/>
                <a:gd name="T7" fmla="*/ 48 h 78"/>
                <a:gd name="T8" fmla="*/ 13 w 59"/>
                <a:gd name="T9" fmla="*/ 22 h 78"/>
                <a:gd name="T10" fmla="*/ 6 w 59"/>
                <a:gd name="T11" fmla="*/ 14 h 78"/>
                <a:gd name="T12" fmla="*/ 0 w 59"/>
                <a:gd name="T13" fmla="*/ 8 h 78"/>
                <a:gd name="T14" fmla="*/ 8 w 59"/>
                <a:gd name="T15" fmla="*/ 2 h 78"/>
                <a:gd name="T16" fmla="*/ 43 w 59"/>
                <a:gd name="T17" fmla="*/ 34 h 78"/>
                <a:gd name="T18" fmla="*/ 52 w 59"/>
                <a:gd name="T19" fmla="*/ 62 h 78"/>
                <a:gd name="T20" fmla="*/ 59 w 59"/>
                <a:gd name="T21" fmla="*/ 72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9" h="78">
                  <a:moveTo>
                    <a:pt x="59" y="72"/>
                  </a:moveTo>
                  <a:cubicBezTo>
                    <a:pt x="57" y="73"/>
                    <a:pt x="56" y="73"/>
                    <a:pt x="54" y="74"/>
                  </a:cubicBezTo>
                  <a:cubicBezTo>
                    <a:pt x="45" y="78"/>
                    <a:pt x="42" y="78"/>
                    <a:pt x="35" y="70"/>
                  </a:cubicBezTo>
                  <a:cubicBezTo>
                    <a:pt x="30" y="63"/>
                    <a:pt x="26" y="56"/>
                    <a:pt x="22" y="48"/>
                  </a:cubicBezTo>
                  <a:cubicBezTo>
                    <a:pt x="18" y="40"/>
                    <a:pt x="16" y="30"/>
                    <a:pt x="13" y="22"/>
                  </a:cubicBezTo>
                  <a:cubicBezTo>
                    <a:pt x="12" y="19"/>
                    <a:pt x="8" y="17"/>
                    <a:pt x="6" y="14"/>
                  </a:cubicBezTo>
                  <a:cubicBezTo>
                    <a:pt x="4" y="12"/>
                    <a:pt x="2" y="10"/>
                    <a:pt x="0" y="8"/>
                  </a:cubicBezTo>
                  <a:cubicBezTo>
                    <a:pt x="3" y="6"/>
                    <a:pt x="6" y="2"/>
                    <a:pt x="8" y="2"/>
                  </a:cubicBezTo>
                  <a:cubicBezTo>
                    <a:pt x="24" y="0"/>
                    <a:pt x="43" y="19"/>
                    <a:pt x="43" y="34"/>
                  </a:cubicBezTo>
                  <a:cubicBezTo>
                    <a:pt x="42" y="45"/>
                    <a:pt x="45" y="54"/>
                    <a:pt x="52" y="62"/>
                  </a:cubicBezTo>
                  <a:cubicBezTo>
                    <a:pt x="54" y="65"/>
                    <a:pt x="56" y="68"/>
                    <a:pt x="59" y="72"/>
                  </a:cubicBezTo>
                  <a:close/>
                </a:path>
              </a:pathLst>
            </a:custGeom>
            <a:solidFill>
              <a:srgbClr val="873E8A"/>
            </a:solidFill>
            <a:ln>
              <a:noFill/>
            </a:ln>
          </p:spPr>
          <p:txBody>
            <a:bodyPr vert="horz" wrap="square" lIns="91440" tIns="45720" rIns="91440" bIns="45720" numCol="1" anchor="t" anchorCtr="0" compatLnSpc="1">
              <a:prstTxWarp prst="textNoShape">
                <a:avLst/>
              </a:prstTxWarp>
            </a:bodyPr>
            <a:lstStyle/>
            <a:p>
              <a:endParaRPr lang="es-AR"/>
            </a:p>
          </p:txBody>
        </p:sp>
        <p:sp>
          <p:nvSpPr>
            <p:cNvPr id="12" name="Freeform 12"/>
            <p:cNvSpPr>
              <a:spLocks/>
            </p:cNvSpPr>
            <p:nvPr/>
          </p:nvSpPr>
          <p:spPr bwMode="auto">
            <a:xfrm>
              <a:off x="4935538" y="1892300"/>
              <a:ext cx="120650" cy="209550"/>
            </a:xfrm>
            <a:custGeom>
              <a:avLst/>
              <a:gdLst>
                <a:gd name="T0" fmla="*/ 31 w 32"/>
                <a:gd name="T1" fmla="*/ 55 h 55"/>
                <a:gd name="T2" fmla="*/ 7 w 32"/>
                <a:gd name="T3" fmla="*/ 32 h 55"/>
                <a:gd name="T4" fmla="*/ 1 w 32"/>
                <a:gd name="T5" fmla="*/ 17 h 55"/>
                <a:gd name="T6" fmla="*/ 2 w 32"/>
                <a:gd name="T7" fmla="*/ 5 h 55"/>
                <a:gd name="T8" fmla="*/ 9 w 32"/>
                <a:gd name="T9" fmla="*/ 0 h 55"/>
                <a:gd name="T10" fmla="*/ 15 w 32"/>
                <a:gd name="T11" fmla="*/ 5 h 55"/>
                <a:gd name="T12" fmla="*/ 32 w 32"/>
                <a:gd name="T13" fmla="*/ 51 h 55"/>
                <a:gd name="T14" fmla="*/ 31 w 32"/>
                <a:gd name="T15" fmla="*/ 55 h 5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2" h="55">
                  <a:moveTo>
                    <a:pt x="31" y="55"/>
                  </a:moveTo>
                  <a:cubicBezTo>
                    <a:pt x="20" y="50"/>
                    <a:pt x="10" y="45"/>
                    <a:pt x="7" y="32"/>
                  </a:cubicBezTo>
                  <a:cubicBezTo>
                    <a:pt x="6" y="27"/>
                    <a:pt x="3" y="22"/>
                    <a:pt x="1" y="17"/>
                  </a:cubicBezTo>
                  <a:cubicBezTo>
                    <a:pt x="1" y="13"/>
                    <a:pt x="0" y="9"/>
                    <a:pt x="2" y="5"/>
                  </a:cubicBezTo>
                  <a:cubicBezTo>
                    <a:pt x="3" y="3"/>
                    <a:pt x="6" y="0"/>
                    <a:pt x="9" y="0"/>
                  </a:cubicBezTo>
                  <a:cubicBezTo>
                    <a:pt x="11" y="0"/>
                    <a:pt x="14" y="3"/>
                    <a:pt x="15" y="5"/>
                  </a:cubicBezTo>
                  <a:cubicBezTo>
                    <a:pt x="21" y="20"/>
                    <a:pt x="26" y="35"/>
                    <a:pt x="32" y="51"/>
                  </a:cubicBezTo>
                  <a:cubicBezTo>
                    <a:pt x="32" y="52"/>
                    <a:pt x="32" y="53"/>
                    <a:pt x="31" y="55"/>
                  </a:cubicBezTo>
                  <a:close/>
                </a:path>
              </a:pathLst>
            </a:custGeom>
            <a:solidFill>
              <a:srgbClr val="873E8A"/>
            </a:solidFill>
            <a:ln>
              <a:noFill/>
            </a:ln>
          </p:spPr>
          <p:txBody>
            <a:bodyPr vert="horz" wrap="square" lIns="91440" tIns="45720" rIns="91440" bIns="45720" numCol="1" anchor="t" anchorCtr="0" compatLnSpc="1">
              <a:prstTxWarp prst="textNoShape">
                <a:avLst/>
              </a:prstTxWarp>
            </a:bodyPr>
            <a:lstStyle/>
            <a:p>
              <a:endParaRPr lang="es-AR"/>
            </a:p>
          </p:txBody>
        </p:sp>
      </p:gr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997"/>
        <p:cNvGrpSpPr/>
        <p:nvPr/>
      </p:nvGrpSpPr>
      <p:grpSpPr>
        <a:xfrm>
          <a:off x="0" y="0"/>
          <a:ext cx="0" cy="0"/>
          <a:chOff x="0" y="0"/>
          <a:chExt cx="0" cy="0"/>
        </a:xfrm>
      </p:grpSpPr>
      <p:sp>
        <p:nvSpPr>
          <p:cNvPr id="1998" name="Google Shape;1998;p42"/>
          <p:cNvSpPr txBox="1">
            <a:spLocks noGrp="1"/>
          </p:cNvSpPr>
          <p:nvPr>
            <p:ph type="title"/>
          </p:nvPr>
        </p:nvSpPr>
        <p:spPr>
          <a:xfrm>
            <a:off x="720000" y="762425"/>
            <a:ext cx="3518100" cy="12267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a:t>REVIEW OF SYSTEMS</a:t>
            </a:r>
            <a:endParaRPr/>
          </a:p>
        </p:txBody>
      </p:sp>
      <p:sp>
        <p:nvSpPr>
          <p:cNvPr id="1999" name="Google Shape;1999;p42"/>
          <p:cNvSpPr txBox="1">
            <a:spLocks noGrp="1"/>
          </p:cNvSpPr>
          <p:nvPr>
            <p:ph type="body" idx="1"/>
          </p:nvPr>
        </p:nvSpPr>
        <p:spPr>
          <a:xfrm>
            <a:off x="720000" y="1989225"/>
            <a:ext cx="3518100" cy="24882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Clr>
                <a:srgbClr val="273D40"/>
              </a:buClr>
              <a:buSzPts val="600"/>
              <a:buFont typeface="Arial"/>
              <a:buNone/>
            </a:pPr>
            <a:r>
              <a:rPr lang="en"/>
              <a:t>Do you know what helps you make your point clear?</a:t>
            </a:r>
            <a:br>
              <a:rPr lang="en"/>
            </a:br>
            <a:r>
              <a:rPr lang="en"/>
              <a:t>Lists like this one:</a:t>
            </a:r>
            <a:endParaRPr/>
          </a:p>
          <a:p>
            <a:pPr marL="241300" lvl="0" indent="-215900" algn="l" rtl="0">
              <a:spcBef>
                <a:spcPts val="1600"/>
              </a:spcBef>
              <a:spcAft>
                <a:spcPts val="0"/>
              </a:spcAft>
              <a:buSzPts val="1400"/>
              <a:buChar char="●"/>
            </a:pPr>
            <a:r>
              <a:rPr lang="en"/>
              <a:t>They’re simple </a:t>
            </a:r>
            <a:endParaRPr/>
          </a:p>
          <a:p>
            <a:pPr marL="241300" lvl="0" indent="-215900" algn="l" rtl="0">
              <a:spcBef>
                <a:spcPts val="0"/>
              </a:spcBef>
              <a:spcAft>
                <a:spcPts val="0"/>
              </a:spcAft>
              <a:buSzPts val="1400"/>
              <a:buChar char="●"/>
            </a:pPr>
            <a:r>
              <a:rPr lang="en"/>
              <a:t>You can organize your ideas clearly</a:t>
            </a:r>
            <a:endParaRPr/>
          </a:p>
          <a:p>
            <a:pPr marL="241300" lvl="0" indent="-215900" algn="l" rtl="0">
              <a:spcBef>
                <a:spcPts val="0"/>
              </a:spcBef>
              <a:spcAft>
                <a:spcPts val="0"/>
              </a:spcAft>
              <a:buSzPts val="1400"/>
              <a:buChar char="●"/>
            </a:pPr>
            <a:r>
              <a:rPr lang="en"/>
              <a:t>You’ll never forget to buy milk!</a:t>
            </a:r>
            <a:endParaRPr/>
          </a:p>
          <a:p>
            <a:pPr marL="0" lvl="0" indent="0" algn="l" rtl="0">
              <a:spcBef>
                <a:spcPts val="1600"/>
              </a:spcBef>
              <a:spcAft>
                <a:spcPts val="1600"/>
              </a:spcAft>
              <a:buClr>
                <a:srgbClr val="273D40"/>
              </a:buClr>
              <a:buSzPts val="600"/>
              <a:buFont typeface="Arial"/>
              <a:buNone/>
            </a:pPr>
            <a:r>
              <a:rPr lang="en"/>
              <a:t>And the most important thing: the audience won’t miss the point of your presentation</a:t>
            </a:r>
            <a:endParaRPr/>
          </a:p>
        </p:txBody>
      </p:sp>
      <p:grpSp>
        <p:nvGrpSpPr>
          <p:cNvPr id="2000" name="Google Shape;2000;p42"/>
          <p:cNvGrpSpPr/>
          <p:nvPr/>
        </p:nvGrpSpPr>
        <p:grpSpPr>
          <a:xfrm>
            <a:off x="4571998" y="2503263"/>
            <a:ext cx="4342290" cy="4341333"/>
            <a:chOff x="2257025" y="1177350"/>
            <a:chExt cx="2949925" cy="2949275"/>
          </a:xfrm>
        </p:grpSpPr>
        <p:sp>
          <p:nvSpPr>
            <p:cNvPr id="2001" name="Google Shape;2001;p42"/>
            <p:cNvSpPr/>
            <p:nvPr/>
          </p:nvSpPr>
          <p:spPr>
            <a:xfrm>
              <a:off x="2257025" y="1177350"/>
              <a:ext cx="2949925" cy="2949275"/>
            </a:xfrm>
            <a:custGeom>
              <a:avLst/>
              <a:gdLst/>
              <a:ahLst/>
              <a:cxnLst/>
              <a:rect l="l" t="t" r="r" b="b"/>
              <a:pathLst>
                <a:path w="117997" h="117971" extrusionOk="0">
                  <a:moveTo>
                    <a:pt x="58999" y="0"/>
                  </a:moveTo>
                  <a:cubicBezTo>
                    <a:pt x="26417" y="0"/>
                    <a:pt x="1" y="26416"/>
                    <a:pt x="1" y="58998"/>
                  </a:cubicBezTo>
                  <a:cubicBezTo>
                    <a:pt x="1" y="91580"/>
                    <a:pt x="26417" y="117971"/>
                    <a:pt x="58999" y="117971"/>
                  </a:cubicBezTo>
                  <a:cubicBezTo>
                    <a:pt x="91580" y="117971"/>
                    <a:pt x="117997" y="91580"/>
                    <a:pt x="117997" y="58998"/>
                  </a:cubicBezTo>
                  <a:cubicBezTo>
                    <a:pt x="117997" y="26416"/>
                    <a:pt x="91580" y="0"/>
                    <a:pt x="58999" y="0"/>
                  </a:cubicBezTo>
                  <a:close/>
                </a:path>
              </a:pathLst>
            </a:custGeom>
            <a:solidFill>
              <a:srgbClr val="BDA3BC">
                <a:alpha val="285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2" name="Google Shape;2002;p42"/>
            <p:cNvSpPr/>
            <p:nvPr/>
          </p:nvSpPr>
          <p:spPr>
            <a:xfrm>
              <a:off x="2428100" y="1348400"/>
              <a:ext cx="2607800" cy="2607175"/>
            </a:xfrm>
            <a:custGeom>
              <a:avLst/>
              <a:gdLst/>
              <a:ahLst/>
              <a:cxnLst/>
              <a:rect l="l" t="t" r="r" b="b"/>
              <a:pathLst>
                <a:path w="104312" h="104287" extrusionOk="0">
                  <a:moveTo>
                    <a:pt x="52156" y="0"/>
                  </a:moveTo>
                  <a:cubicBezTo>
                    <a:pt x="23359" y="0"/>
                    <a:pt x="0" y="23359"/>
                    <a:pt x="0" y="52156"/>
                  </a:cubicBezTo>
                  <a:cubicBezTo>
                    <a:pt x="0" y="80953"/>
                    <a:pt x="23359" y="104287"/>
                    <a:pt x="52156" y="104287"/>
                  </a:cubicBezTo>
                  <a:cubicBezTo>
                    <a:pt x="80953" y="104287"/>
                    <a:pt x="104311" y="80953"/>
                    <a:pt x="104311" y="52156"/>
                  </a:cubicBezTo>
                  <a:cubicBezTo>
                    <a:pt x="104311" y="23359"/>
                    <a:pt x="80953" y="0"/>
                    <a:pt x="52156" y="0"/>
                  </a:cubicBezTo>
                  <a:close/>
                </a:path>
              </a:pathLst>
            </a:custGeom>
            <a:solidFill>
              <a:srgbClr val="BDA3BC">
                <a:alpha val="285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3" name="Google Shape;2003;p42"/>
            <p:cNvSpPr/>
            <p:nvPr/>
          </p:nvSpPr>
          <p:spPr>
            <a:xfrm>
              <a:off x="2638000" y="1558300"/>
              <a:ext cx="2188000" cy="2187375"/>
            </a:xfrm>
            <a:custGeom>
              <a:avLst/>
              <a:gdLst/>
              <a:ahLst/>
              <a:cxnLst/>
              <a:rect l="l" t="t" r="r" b="b"/>
              <a:pathLst>
                <a:path w="87520" h="87495" extrusionOk="0">
                  <a:moveTo>
                    <a:pt x="43760" y="0"/>
                  </a:moveTo>
                  <a:cubicBezTo>
                    <a:pt x="19599" y="0"/>
                    <a:pt x="0" y="19599"/>
                    <a:pt x="0" y="43760"/>
                  </a:cubicBezTo>
                  <a:cubicBezTo>
                    <a:pt x="0" y="67920"/>
                    <a:pt x="19599" y="87495"/>
                    <a:pt x="43760" y="87495"/>
                  </a:cubicBezTo>
                  <a:cubicBezTo>
                    <a:pt x="67920" y="87495"/>
                    <a:pt x="87519" y="67920"/>
                    <a:pt x="87519" y="43760"/>
                  </a:cubicBezTo>
                  <a:cubicBezTo>
                    <a:pt x="87519" y="19599"/>
                    <a:pt x="67920" y="0"/>
                    <a:pt x="43760" y="0"/>
                  </a:cubicBezTo>
                  <a:close/>
                </a:path>
              </a:pathLst>
            </a:custGeom>
            <a:solidFill>
              <a:srgbClr val="BDA3BC">
                <a:alpha val="285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2" name="Imagen 1"/>
          <p:cNvPicPr>
            <a:picLocks noChangeAspect="1"/>
          </p:cNvPicPr>
          <p:nvPr/>
        </p:nvPicPr>
        <p:blipFill>
          <a:blip r:embed="rId3"/>
          <a:stretch>
            <a:fillRect/>
          </a:stretch>
        </p:blipFill>
        <p:spPr>
          <a:xfrm>
            <a:off x="4448226" y="1047964"/>
            <a:ext cx="4466062" cy="4032113"/>
          </a:xfrm>
          <a:prstGeom prst="rect">
            <a:avLst/>
          </a:prstGeo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190"/>
        <p:cNvGrpSpPr/>
        <p:nvPr/>
      </p:nvGrpSpPr>
      <p:grpSpPr>
        <a:xfrm>
          <a:off x="0" y="0"/>
          <a:ext cx="0" cy="0"/>
          <a:chOff x="0" y="0"/>
          <a:chExt cx="0" cy="0"/>
        </a:xfrm>
      </p:grpSpPr>
      <p:pic>
        <p:nvPicPr>
          <p:cNvPr id="2191" name="Google Shape;2191;p44" title="Chart">
            <a:hlinkClick r:id="rId3"/>
          </p:cNvPr>
          <p:cNvPicPr preferRelativeResize="0"/>
          <p:nvPr/>
        </p:nvPicPr>
        <p:blipFill>
          <a:blip r:embed="rId4">
            <a:alphaModFix/>
          </a:blip>
          <a:stretch>
            <a:fillRect/>
          </a:stretch>
        </p:blipFill>
        <p:spPr>
          <a:xfrm>
            <a:off x="899800" y="1775163"/>
            <a:ext cx="4266024" cy="2637825"/>
          </a:xfrm>
          <a:prstGeom prst="rect">
            <a:avLst/>
          </a:prstGeom>
          <a:noFill/>
          <a:ln>
            <a:noFill/>
          </a:ln>
        </p:spPr>
      </p:pic>
      <p:sp>
        <p:nvSpPr>
          <p:cNvPr id="2192" name="Google Shape;2192;p44"/>
          <p:cNvSpPr txBox="1">
            <a:spLocks noGrp="1"/>
          </p:cNvSpPr>
          <p:nvPr>
            <p:ph type="title"/>
          </p:nvPr>
        </p:nvSpPr>
        <p:spPr>
          <a:xfrm>
            <a:off x="720000" y="445025"/>
            <a:ext cx="7704000" cy="5727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FINDINGS</a:t>
            </a:r>
            <a:endParaRPr/>
          </a:p>
        </p:txBody>
      </p:sp>
      <p:sp>
        <p:nvSpPr>
          <p:cNvPr id="2193" name="Google Shape;2193;p44"/>
          <p:cNvSpPr txBox="1">
            <a:spLocks noGrp="1"/>
          </p:cNvSpPr>
          <p:nvPr>
            <p:ph type="subTitle" idx="4294967295"/>
          </p:nvPr>
        </p:nvSpPr>
        <p:spPr>
          <a:xfrm>
            <a:off x="714225" y="4412975"/>
            <a:ext cx="7715400" cy="191100"/>
          </a:xfrm>
          <a:prstGeom prst="rect">
            <a:avLst/>
          </a:prstGeom>
        </p:spPr>
        <p:txBody>
          <a:bodyPr spcFirstLastPara="1" wrap="square" lIns="91425" tIns="91425" rIns="91425" bIns="91425" anchor="ctr" anchorCtr="0">
            <a:noAutofit/>
          </a:bodyPr>
          <a:lstStyle/>
          <a:p>
            <a:pPr marL="0" lvl="0" indent="0" algn="ctr" rtl="0">
              <a:lnSpc>
                <a:spcPct val="100000"/>
              </a:lnSpc>
              <a:spcBef>
                <a:spcPts val="0"/>
              </a:spcBef>
              <a:spcAft>
                <a:spcPts val="0"/>
              </a:spcAft>
              <a:buNone/>
            </a:pPr>
            <a:r>
              <a:rPr lang="en" sz="1200"/>
              <a:t>Follow the link in the graph to modify its data and then paste the new one here. </a:t>
            </a:r>
            <a:r>
              <a:rPr lang="en" sz="1200" b="1">
                <a:uFill>
                  <a:noFill/>
                </a:uFill>
                <a:hlinkClick r:id="rId5"/>
              </a:rPr>
              <a:t>For more info, click here</a:t>
            </a:r>
            <a:endParaRPr sz="1200" b="1"/>
          </a:p>
        </p:txBody>
      </p:sp>
      <p:sp>
        <p:nvSpPr>
          <p:cNvPr id="2194" name="Google Shape;2194;p44"/>
          <p:cNvSpPr txBox="1"/>
          <p:nvPr/>
        </p:nvSpPr>
        <p:spPr>
          <a:xfrm>
            <a:off x="1416101" y="1072163"/>
            <a:ext cx="2803200" cy="3417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2200">
                <a:solidFill>
                  <a:schemeClr val="dk2"/>
                </a:solidFill>
                <a:latin typeface="Changa One"/>
                <a:ea typeface="Changa One"/>
                <a:cs typeface="Changa One"/>
                <a:sym typeface="Changa One"/>
              </a:rPr>
              <a:t>EVOLUTION</a:t>
            </a:r>
            <a:endParaRPr sz="2200">
              <a:solidFill>
                <a:schemeClr val="dk2"/>
              </a:solidFill>
              <a:latin typeface="Changa One"/>
              <a:ea typeface="Changa One"/>
              <a:cs typeface="Changa One"/>
              <a:sym typeface="Changa One"/>
            </a:endParaRPr>
          </a:p>
        </p:txBody>
      </p:sp>
      <p:sp>
        <p:nvSpPr>
          <p:cNvPr id="2195" name="Google Shape;2195;p44"/>
          <p:cNvSpPr txBox="1"/>
          <p:nvPr/>
        </p:nvSpPr>
        <p:spPr>
          <a:xfrm>
            <a:off x="5627575" y="1072163"/>
            <a:ext cx="2803200" cy="3417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2200">
                <a:solidFill>
                  <a:schemeClr val="dk2"/>
                </a:solidFill>
                <a:latin typeface="Changa One"/>
                <a:ea typeface="Changa One"/>
                <a:cs typeface="Changa One"/>
                <a:sym typeface="Changa One"/>
              </a:rPr>
              <a:t>PREVALENCE</a:t>
            </a:r>
            <a:endParaRPr sz="2200">
              <a:solidFill>
                <a:schemeClr val="dk2"/>
              </a:solidFill>
              <a:latin typeface="Changa One"/>
              <a:ea typeface="Changa One"/>
              <a:cs typeface="Changa One"/>
              <a:sym typeface="Changa One"/>
            </a:endParaRPr>
          </a:p>
        </p:txBody>
      </p:sp>
      <p:sp>
        <p:nvSpPr>
          <p:cNvPr id="2196" name="Google Shape;2196;p44"/>
          <p:cNvSpPr/>
          <p:nvPr/>
        </p:nvSpPr>
        <p:spPr>
          <a:xfrm>
            <a:off x="5627550" y="1831488"/>
            <a:ext cx="688800" cy="688800"/>
          </a:xfrm>
          <a:prstGeom prst="ellipse">
            <a:avLst/>
          </a:prstGeom>
          <a:solidFill>
            <a:srgbClr val="BDA3BC">
              <a:alpha val="230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7" name="Google Shape;2197;p44"/>
          <p:cNvSpPr/>
          <p:nvPr/>
        </p:nvSpPr>
        <p:spPr>
          <a:xfrm flipH="1">
            <a:off x="5627650" y="1831488"/>
            <a:ext cx="688800" cy="688800"/>
          </a:xfrm>
          <a:prstGeom prst="pie">
            <a:avLst>
              <a:gd name="adj1" fmla="val 10795141"/>
              <a:gd name="adj2" fmla="val 16200000"/>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8" name="Google Shape;2198;p44"/>
          <p:cNvSpPr txBox="1"/>
          <p:nvPr/>
        </p:nvSpPr>
        <p:spPr>
          <a:xfrm>
            <a:off x="6605100" y="1616888"/>
            <a:ext cx="1825800" cy="5277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2200">
                <a:solidFill>
                  <a:schemeClr val="accent1"/>
                </a:solidFill>
                <a:latin typeface="Changa One"/>
                <a:ea typeface="Changa One"/>
                <a:cs typeface="Changa One"/>
                <a:sym typeface="Changa One"/>
              </a:rPr>
              <a:t>25%</a:t>
            </a:r>
            <a:endParaRPr sz="2200">
              <a:solidFill>
                <a:schemeClr val="accent1"/>
              </a:solidFill>
              <a:latin typeface="Changa One"/>
              <a:ea typeface="Changa One"/>
              <a:cs typeface="Changa One"/>
              <a:sym typeface="Changa One"/>
            </a:endParaRPr>
          </a:p>
        </p:txBody>
      </p:sp>
      <p:sp>
        <p:nvSpPr>
          <p:cNvPr id="2199" name="Google Shape;2199;p44"/>
          <p:cNvSpPr txBox="1"/>
          <p:nvPr/>
        </p:nvSpPr>
        <p:spPr>
          <a:xfrm>
            <a:off x="6605100" y="2144588"/>
            <a:ext cx="1825800" cy="4554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a:solidFill>
                  <a:schemeClr val="lt2"/>
                </a:solidFill>
                <a:latin typeface="Cairo"/>
                <a:ea typeface="Cairo"/>
                <a:cs typeface="Cairo"/>
                <a:sym typeface="Cairo"/>
              </a:rPr>
              <a:t>Mercury is the closest planet to the Sun</a:t>
            </a:r>
            <a:endParaRPr>
              <a:solidFill>
                <a:schemeClr val="lt2"/>
              </a:solidFill>
              <a:latin typeface="Cairo"/>
              <a:ea typeface="Cairo"/>
              <a:cs typeface="Cairo"/>
              <a:sym typeface="Cairo"/>
            </a:endParaRPr>
          </a:p>
        </p:txBody>
      </p:sp>
      <p:sp>
        <p:nvSpPr>
          <p:cNvPr id="2200" name="Google Shape;2200;p44"/>
          <p:cNvSpPr/>
          <p:nvPr/>
        </p:nvSpPr>
        <p:spPr>
          <a:xfrm>
            <a:off x="5627650" y="2856701"/>
            <a:ext cx="688800" cy="688800"/>
          </a:xfrm>
          <a:prstGeom prst="ellipse">
            <a:avLst/>
          </a:prstGeom>
          <a:solidFill>
            <a:srgbClr val="BDA3BC">
              <a:alpha val="230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1" name="Google Shape;2201;p44"/>
          <p:cNvSpPr/>
          <p:nvPr/>
        </p:nvSpPr>
        <p:spPr>
          <a:xfrm flipH="1">
            <a:off x="5627650" y="2856701"/>
            <a:ext cx="688800" cy="688800"/>
          </a:xfrm>
          <a:prstGeom prst="pie">
            <a:avLst>
              <a:gd name="adj1" fmla="val 5378355"/>
              <a:gd name="adj2" fmla="val 16200000"/>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2" name="Google Shape;2202;p44"/>
          <p:cNvSpPr txBox="1"/>
          <p:nvPr/>
        </p:nvSpPr>
        <p:spPr>
          <a:xfrm>
            <a:off x="6605100" y="2642113"/>
            <a:ext cx="1825800" cy="5277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2200">
                <a:solidFill>
                  <a:schemeClr val="accent2"/>
                </a:solidFill>
                <a:latin typeface="Changa One"/>
                <a:ea typeface="Changa One"/>
                <a:cs typeface="Changa One"/>
                <a:sym typeface="Changa One"/>
              </a:rPr>
              <a:t>50%</a:t>
            </a:r>
            <a:endParaRPr sz="2200">
              <a:solidFill>
                <a:schemeClr val="accent2"/>
              </a:solidFill>
              <a:latin typeface="Changa One"/>
              <a:ea typeface="Changa One"/>
              <a:cs typeface="Changa One"/>
              <a:sym typeface="Changa One"/>
            </a:endParaRPr>
          </a:p>
        </p:txBody>
      </p:sp>
      <p:sp>
        <p:nvSpPr>
          <p:cNvPr id="2203" name="Google Shape;2203;p44"/>
          <p:cNvSpPr txBox="1"/>
          <p:nvPr/>
        </p:nvSpPr>
        <p:spPr>
          <a:xfrm>
            <a:off x="6605100" y="3169813"/>
            <a:ext cx="1825800" cy="4554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a:solidFill>
                  <a:schemeClr val="lt2"/>
                </a:solidFill>
                <a:latin typeface="Cairo"/>
                <a:ea typeface="Cairo"/>
                <a:cs typeface="Cairo"/>
                <a:sym typeface="Cairo"/>
              </a:rPr>
              <a:t>Venus is the second planet to the Sun</a:t>
            </a:r>
            <a:endParaRPr>
              <a:solidFill>
                <a:schemeClr val="lt2"/>
              </a:solidFill>
              <a:latin typeface="Cairo"/>
              <a:ea typeface="Cairo"/>
              <a:cs typeface="Cairo"/>
              <a:sym typeface="Cairo"/>
            </a:endParaRPr>
          </a:p>
        </p:txBody>
      </p:sp>
      <p:sp>
        <p:nvSpPr>
          <p:cNvPr id="2204" name="Google Shape;2204;p44"/>
          <p:cNvSpPr/>
          <p:nvPr/>
        </p:nvSpPr>
        <p:spPr>
          <a:xfrm>
            <a:off x="5627650" y="3806838"/>
            <a:ext cx="2803200" cy="455400"/>
          </a:xfrm>
          <a:prstGeom prst="roundRect">
            <a:avLst>
              <a:gd name="adj" fmla="val 16667"/>
            </a:avLst>
          </a:prstGeom>
          <a:solidFill>
            <a:srgbClr val="BDA3BC">
              <a:alpha val="23030"/>
            </a:srgbClr>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2200">
                <a:solidFill>
                  <a:schemeClr val="dk2"/>
                </a:solidFill>
                <a:latin typeface="Changa One"/>
                <a:ea typeface="Changa One"/>
                <a:cs typeface="Changa One"/>
                <a:sym typeface="Changa One"/>
              </a:rPr>
              <a:t>150,000,000</a:t>
            </a:r>
            <a:endParaRPr/>
          </a:p>
        </p:txBody>
      </p:sp>
      <p:sp>
        <p:nvSpPr>
          <p:cNvPr id="2205" name="Google Shape;2205;p44"/>
          <p:cNvSpPr/>
          <p:nvPr/>
        </p:nvSpPr>
        <p:spPr>
          <a:xfrm>
            <a:off x="1640863" y="1557267"/>
            <a:ext cx="191100" cy="191100"/>
          </a:xfrm>
          <a:prstGeom prst="ellips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6" name="Google Shape;2206;p44"/>
          <p:cNvSpPr txBox="1"/>
          <p:nvPr/>
        </p:nvSpPr>
        <p:spPr>
          <a:xfrm>
            <a:off x="1922663" y="1563275"/>
            <a:ext cx="829500" cy="1791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a:solidFill>
                  <a:schemeClr val="lt2"/>
                </a:solidFill>
                <a:latin typeface="Cairo"/>
                <a:ea typeface="Cairo"/>
                <a:cs typeface="Cairo"/>
                <a:sym typeface="Cairo"/>
              </a:rPr>
              <a:t>Mercury</a:t>
            </a:r>
            <a:endParaRPr>
              <a:solidFill>
                <a:schemeClr val="lt2"/>
              </a:solidFill>
              <a:latin typeface="Cairo"/>
              <a:ea typeface="Cairo"/>
              <a:cs typeface="Cairo"/>
              <a:sym typeface="Cairo"/>
            </a:endParaRPr>
          </a:p>
        </p:txBody>
      </p:sp>
      <p:sp>
        <p:nvSpPr>
          <p:cNvPr id="2207" name="Google Shape;2207;p44"/>
          <p:cNvSpPr/>
          <p:nvPr/>
        </p:nvSpPr>
        <p:spPr>
          <a:xfrm>
            <a:off x="2883238" y="1557267"/>
            <a:ext cx="191100" cy="1911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8" name="Google Shape;2208;p44"/>
          <p:cNvSpPr txBox="1"/>
          <p:nvPr/>
        </p:nvSpPr>
        <p:spPr>
          <a:xfrm>
            <a:off x="3165038" y="1563275"/>
            <a:ext cx="829500" cy="1791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a:solidFill>
                  <a:schemeClr val="lt2"/>
                </a:solidFill>
                <a:latin typeface="Cairo"/>
                <a:ea typeface="Cairo"/>
                <a:cs typeface="Cairo"/>
                <a:sym typeface="Cairo"/>
              </a:rPr>
              <a:t>Venus</a:t>
            </a:r>
            <a:endParaRPr>
              <a:solidFill>
                <a:schemeClr val="lt2"/>
              </a:solidFill>
              <a:latin typeface="Cairo"/>
              <a:ea typeface="Cairo"/>
              <a:cs typeface="Cairo"/>
              <a:sym typeface="Cairo"/>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212"/>
        <p:cNvGrpSpPr/>
        <p:nvPr/>
      </p:nvGrpSpPr>
      <p:grpSpPr>
        <a:xfrm>
          <a:off x="0" y="0"/>
          <a:ext cx="0" cy="0"/>
          <a:chOff x="0" y="0"/>
          <a:chExt cx="0" cy="0"/>
        </a:xfrm>
      </p:grpSpPr>
      <p:sp>
        <p:nvSpPr>
          <p:cNvPr id="2213" name="Google Shape;2213;p45"/>
          <p:cNvSpPr txBox="1">
            <a:spLocks noGrp="1"/>
          </p:cNvSpPr>
          <p:nvPr>
            <p:ph type="title"/>
          </p:nvPr>
        </p:nvSpPr>
        <p:spPr>
          <a:xfrm>
            <a:off x="720000" y="445025"/>
            <a:ext cx="7704000" cy="5727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DISCUSSION</a:t>
            </a:r>
            <a:endParaRPr/>
          </a:p>
        </p:txBody>
      </p:sp>
      <p:sp>
        <p:nvSpPr>
          <p:cNvPr id="2214" name="Google Shape;2214;p45"/>
          <p:cNvSpPr txBox="1">
            <a:spLocks noGrp="1"/>
          </p:cNvSpPr>
          <p:nvPr>
            <p:ph type="subTitle" idx="6"/>
          </p:nvPr>
        </p:nvSpPr>
        <p:spPr>
          <a:xfrm>
            <a:off x="2104463" y="4039800"/>
            <a:ext cx="2273400" cy="5643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“Despite being red, Mars is a very cold place“</a:t>
            </a:r>
            <a:endParaRPr/>
          </a:p>
        </p:txBody>
      </p:sp>
      <p:sp>
        <p:nvSpPr>
          <p:cNvPr id="2215" name="Google Shape;2215;p45"/>
          <p:cNvSpPr txBox="1">
            <a:spLocks noGrp="1"/>
          </p:cNvSpPr>
          <p:nvPr>
            <p:ph type="title" idx="2"/>
          </p:nvPr>
        </p:nvSpPr>
        <p:spPr>
          <a:xfrm>
            <a:off x="2104463" y="1892500"/>
            <a:ext cx="2273400" cy="4149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DR. JENNA DOE</a:t>
            </a:r>
            <a:endParaRPr/>
          </a:p>
        </p:txBody>
      </p:sp>
      <p:sp>
        <p:nvSpPr>
          <p:cNvPr id="2216" name="Google Shape;2216;p45"/>
          <p:cNvSpPr txBox="1">
            <a:spLocks noGrp="1"/>
          </p:cNvSpPr>
          <p:nvPr>
            <p:ph type="subTitle" idx="1"/>
          </p:nvPr>
        </p:nvSpPr>
        <p:spPr>
          <a:xfrm>
            <a:off x="2104463" y="2307475"/>
            <a:ext cx="2273400" cy="5643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“Venus is the second planet from the Sun“</a:t>
            </a:r>
            <a:endParaRPr/>
          </a:p>
        </p:txBody>
      </p:sp>
      <p:sp>
        <p:nvSpPr>
          <p:cNvPr id="2217" name="Google Shape;2217;p45"/>
          <p:cNvSpPr txBox="1">
            <a:spLocks noGrp="1"/>
          </p:cNvSpPr>
          <p:nvPr>
            <p:ph type="title" idx="3"/>
          </p:nvPr>
        </p:nvSpPr>
        <p:spPr>
          <a:xfrm>
            <a:off x="4766145" y="1892500"/>
            <a:ext cx="2273400" cy="4149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DR. JOHN JAMES</a:t>
            </a:r>
            <a:endParaRPr/>
          </a:p>
        </p:txBody>
      </p:sp>
      <p:sp>
        <p:nvSpPr>
          <p:cNvPr id="2218" name="Google Shape;2218;p45"/>
          <p:cNvSpPr txBox="1">
            <a:spLocks noGrp="1"/>
          </p:cNvSpPr>
          <p:nvPr>
            <p:ph type="subTitle" idx="4"/>
          </p:nvPr>
        </p:nvSpPr>
        <p:spPr>
          <a:xfrm>
            <a:off x="4766141" y="2307475"/>
            <a:ext cx="2273400" cy="5643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“Jupiter is the biggest planet in the Solar System“</a:t>
            </a:r>
            <a:endParaRPr/>
          </a:p>
        </p:txBody>
      </p:sp>
      <p:sp>
        <p:nvSpPr>
          <p:cNvPr id="2219" name="Google Shape;2219;p45"/>
          <p:cNvSpPr txBox="1">
            <a:spLocks noGrp="1"/>
          </p:cNvSpPr>
          <p:nvPr>
            <p:ph type="title" idx="5"/>
          </p:nvPr>
        </p:nvSpPr>
        <p:spPr>
          <a:xfrm>
            <a:off x="2104463" y="3624900"/>
            <a:ext cx="2273400" cy="4149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DR. DANIEL DOE</a:t>
            </a:r>
            <a:endParaRPr/>
          </a:p>
        </p:txBody>
      </p:sp>
      <p:sp>
        <p:nvSpPr>
          <p:cNvPr id="2220" name="Google Shape;2220;p45"/>
          <p:cNvSpPr txBox="1">
            <a:spLocks noGrp="1"/>
          </p:cNvSpPr>
          <p:nvPr>
            <p:ph type="title" idx="7"/>
          </p:nvPr>
        </p:nvSpPr>
        <p:spPr>
          <a:xfrm>
            <a:off x="4766145" y="3624900"/>
            <a:ext cx="2273400" cy="4149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DR. SARA BONES</a:t>
            </a:r>
            <a:endParaRPr/>
          </a:p>
        </p:txBody>
      </p:sp>
      <p:sp>
        <p:nvSpPr>
          <p:cNvPr id="2221" name="Google Shape;2221;p45"/>
          <p:cNvSpPr txBox="1">
            <a:spLocks noGrp="1"/>
          </p:cNvSpPr>
          <p:nvPr>
            <p:ph type="subTitle" idx="8"/>
          </p:nvPr>
        </p:nvSpPr>
        <p:spPr>
          <a:xfrm>
            <a:off x="4766141" y="4039800"/>
            <a:ext cx="2273400" cy="5643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“Saturn is a gas giant and has several rings“</a:t>
            </a:r>
            <a:endParaRPr/>
          </a:p>
        </p:txBody>
      </p:sp>
      <p:sp>
        <p:nvSpPr>
          <p:cNvPr id="2222" name="Google Shape;2222;p45"/>
          <p:cNvSpPr/>
          <p:nvPr/>
        </p:nvSpPr>
        <p:spPr>
          <a:xfrm>
            <a:off x="2895570" y="2933700"/>
            <a:ext cx="691200" cy="691200"/>
          </a:xfrm>
          <a:prstGeom prst="ellipse">
            <a:avLst/>
          </a:prstGeom>
          <a:solidFill>
            <a:srgbClr val="BDA3BC">
              <a:alpha val="230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3" name="Google Shape;2223;p45"/>
          <p:cNvSpPr/>
          <p:nvPr/>
        </p:nvSpPr>
        <p:spPr>
          <a:xfrm>
            <a:off x="5557245" y="2933700"/>
            <a:ext cx="691200" cy="691200"/>
          </a:xfrm>
          <a:prstGeom prst="ellipse">
            <a:avLst/>
          </a:prstGeom>
          <a:solidFill>
            <a:srgbClr val="BDA3BC">
              <a:alpha val="230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4" name="Google Shape;2224;p45"/>
          <p:cNvSpPr/>
          <p:nvPr/>
        </p:nvSpPr>
        <p:spPr>
          <a:xfrm>
            <a:off x="2895570" y="1201300"/>
            <a:ext cx="691200" cy="691200"/>
          </a:xfrm>
          <a:prstGeom prst="ellipse">
            <a:avLst/>
          </a:prstGeom>
          <a:solidFill>
            <a:srgbClr val="BDA3BC">
              <a:alpha val="230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5" name="Google Shape;2225;p45"/>
          <p:cNvSpPr/>
          <p:nvPr/>
        </p:nvSpPr>
        <p:spPr>
          <a:xfrm>
            <a:off x="5557245" y="1201300"/>
            <a:ext cx="691200" cy="691200"/>
          </a:xfrm>
          <a:prstGeom prst="ellipse">
            <a:avLst/>
          </a:prstGeom>
          <a:solidFill>
            <a:srgbClr val="BDA3BC">
              <a:alpha val="230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226" name="Google Shape;2226;p45"/>
          <p:cNvGrpSpPr/>
          <p:nvPr/>
        </p:nvGrpSpPr>
        <p:grpSpPr>
          <a:xfrm>
            <a:off x="3083839" y="3099809"/>
            <a:ext cx="314662" cy="358971"/>
            <a:chOff x="-57940525" y="3590375"/>
            <a:chExt cx="279625" cy="319000"/>
          </a:xfrm>
        </p:grpSpPr>
        <p:sp>
          <p:nvSpPr>
            <p:cNvPr id="2227" name="Google Shape;2227;p45"/>
            <p:cNvSpPr/>
            <p:nvPr/>
          </p:nvSpPr>
          <p:spPr>
            <a:xfrm>
              <a:off x="-57940525" y="3727425"/>
              <a:ext cx="18150" cy="63800"/>
            </a:xfrm>
            <a:custGeom>
              <a:avLst/>
              <a:gdLst/>
              <a:ahLst/>
              <a:cxnLst/>
              <a:rect l="l" t="t" r="r" b="b"/>
              <a:pathLst>
                <a:path w="726" h="2552" extrusionOk="0">
                  <a:moveTo>
                    <a:pt x="725" y="0"/>
                  </a:moveTo>
                  <a:cubicBezTo>
                    <a:pt x="253" y="252"/>
                    <a:pt x="1" y="725"/>
                    <a:pt x="1" y="1260"/>
                  </a:cubicBezTo>
                  <a:cubicBezTo>
                    <a:pt x="1" y="1827"/>
                    <a:pt x="316" y="2300"/>
                    <a:pt x="725" y="2552"/>
                  </a:cubicBezTo>
                  <a:lnTo>
                    <a:pt x="725"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8" name="Google Shape;2228;p45"/>
            <p:cNvSpPr/>
            <p:nvPr/>
          </p:nvSpPr>
          <p:spPr>
            <a:xfrm>
              <a:off x="-57904300" y="3686450"/>
              <a:ext cx="205600" cy="111075"/>
            </a:xfrm>
            <a:custGeom>
              <a:avLst/>
              <a:gdLst/>
              <a:ahLst/>
              <a:cxnLst/>
              <a:rect l="l" t="t" r="r" b="b"/>
              <a:pathLst>
                <a:path w="8224" h="4443" extrusionOk="0">
                  <a:moveTo>
                    <a:pt x="2647" y="2143"/>
                  </a:moveTo>
                  <a:cubicBezTo>
                    <a:pt x="2836" y="2143"/>
                    <a:pt x="2994" y="2301"/>
                    <a:pt x="2994" y="2521"/>
                  </a:cubicBezTo>
                  <a:cubicBezTo>
                    <a:pt x="2994" y="2710"/>
                    <a:pt x="2836" y="2868"/>
                    <a:pt x="2647" y="2868"/>
                  </a:cubicBezTo>
                  <a:cubicBezTo>
                    <a:pt x="2427" y="2868"/>
                    <a:pt x="2301" y="2710"/>
                    <a:pt x="2301" y="2521"/>
                  </a:cubicBezTo>
                  <a:cubicBezTo>
                    <a:pt x="2301" y="2301"/>
                    <a:pt x="2427" y="2143"/>
                    <a:pt x="2647" y="2143"/>
                  </a:cubicBezTo>
                  <a:close/>
                  <a:moveTo>
                    <a:pt x="5640" y="2143"/>
                  </a:moveTo>
                  <a:cubicBezTo>
                    <a:pt x="5829" y="2143"/>
                    <a:pt x="5987" y="2301"/>
                    <a:pt x="5987" y="2521"/>
                  </a:cubicBezTo>
                  <a:cubicBezTo>
                    <a:pt x="5987" y="2710"/>
                    <a:pt x="5829" y="2868"/>
                    <a:pt x="5640" y="2868"/>
                  </a:cubicBezTo>
                  <a:cubicBezTo>
                    <a:pt x="5420" y="2868"/>
                    <a:pt x="5262" y="2710"/>
                    <a:pt x="5262" y="2521"/>
                  </a:cubicBezTo>
                  <a:cubicBezTo>
                    <a:pt x="5262" y="2301"/>
                    <a:pt x="5420" y="2143"/>
                    <a:pt x="5640" y="2143"/>
                  </a:cubicBezTo>
                  <a:close/>
                  <a:moveTo>
                    <a:pt x="1923" y="1"/>
                  </a:moveTo>
                  <a:lnTo>
                    <a:pt x="1" y="1923"/>
                  </a:lnTo>
                  <a:lnTo>
                    <a:pt x="1" y="4443"/>
                  </a:lnTo>
                  <a:lnTo>
                    <a:pt x="1765" y="4443"/>
                  </a:lnTo>
                  <a:cubicBezTo>
                    <a:pt x="2490" y="3986"/>
                    <a:pt x="3309" y="3758"/>
                    <a:pt x="4124" y="3758"/>
                  </a:cubicBezTo>
                  <a:cubicBezTo>
                    <a:pt x="4939" y="3758"/>
                    <a:pt x="5751" y="3986"/>
                    <a:pt x="6459" y="4443"/>
                  </a:cubicBezTo>
                  <a:lnTo>
                    <a:pt x="8224" y="4443"/>
                  </a:lnTo>
                  <a:lnTo>
                    <a:pt x="8224" y="1923"/>
                  </a:lnTo>
                  <a:lnTo>
                    <a:pt x="6302" y="1"/>
                  </a:lnTo>
                  <a:cubicBezTo>
                    <a:pt x="5625" y="395"/>
                    <a:pt x="4876" y="592"/>
                    <a:pt x="4124" y="592"/>
                  </a:cubicBezTo>
                  <a:cubicBezTo>
                    <a:pt x="3372" y="592"/>
                    <a:pt x="2616" y="395"/>
                    <a:pt x="192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9" name="Google Shape;2229;p45"/>
            <p:cNvSpPr/>
            <p:nvPr/>
          </p:nvSpPr>
          <p:spPr>
            <a:xfrm>
              <a:off x="-57903500" y="3590375"/>
              <a:ext cx="205575" cy="117375"/>
            </a:xfrm>
            <a:custGeom>
              <a:avLst/>
              <a:gdLst/>
              <a:ahLst/>
              <a:cxnLst/>
              <a:rect l="l" t="t" r="r" b="b"/>
              <a:pathLst>
                <a:path w="8223" h="4695" extrusionOk="0">
                  <a:moveTo>
                    <a:pt x="4096" y="0"/>
                  </a:moveTo>
                  <a:cubicBezTo>
                    <a:pt x="3560" y="0"/>
                    <a:pt x="3088" y="315"/>
                    <a:pt x="2804" y="756"/>
                  </a:cubicBezTo>
                  <a:cubicBezTo>
                    <a:pt x="2753" y="751"/>
                    <a:pt x="2702" y="748"/>
                    <a:pt x="2651" y="748"/>
                  </a:cubicBezTo>
                  <a:cubicBezTo>
                    <a:pt x="2101" y="748"/>
                    <a:pt x="1551" y="1051"/>
                    <a:pt x="1292" y="1512"/>
                  </a:cubicBezTo>
                  <a:cubicBezTo>
                    <a:pt x="567" y="1638"/>
                    <a:pt x="0" y="2269"/>
                    <a:pt x="0" y="3056"/>
                  </a:cubicBezTo>
                  <a:lnTo>
                    <a:pt x="0" y="4694"/>
                  </a:lnTo>
                  <a:lnTo>
                    <a:pt x="1607" y="3088"/>
                  </a:lnTo>
                  <a:cubicBezTo>
                    <a:pt x="1683" y="3011"/>
                    <a:pt x="1783" y="2970"/>
                    <a:pt x="1884" y="2970"/>
                  </a:cubicBezTo>
                  <a:cubicBezTo>
                    <a:pt x="1951" y="2970"/>
                    <a:pt x="2018" y="2987"/>
                    <a:pt x="2080" y="3025"/>
                  </a:cubicBezTo>
                  <a:cubicBezTo>
                    <a:pt x="2694" y="3450"/>
                    <a:pt x="3403" y="3663"/>
                    <a:pt x="4112" y="3663"/>
                  </a:cubicBezTo>
                  <a:cubicBezTo>
                    <a:pt x="4821" y="3663"/>
                    <a:pt x="5529" y="3450"/>
                    <a:pt x="6144" y="3025"/>
                  </a:cubicBezTo>
                  <a:cubicBezTo>
                    <a:pt x="6206" y="2987"/>
                    <a:pt x="6273" y="2970"/>
                    <a:pt x="6339" y="2970"/>
                  </a:cubicBezTo>
                  <a:cubicBezTo>
                    <a:pt x="6441" y="2970"/>
                    <a:pt x="6540" y="3011"/>
                    <a:pt x="6616" y="3088"/>
                  </a:cubicBezTo>
                  <a:lnTo>
                    <a:pt x="8223" y="4694"/>
                  </a:lnTo>
                  <a:lnTo>
                    <a:pt x="8223" y="3056"/>
                  </a:lnTo>
                  <a:cubicBezTo>
                    <a:pt x="8192" y="2300"/>
                    <a:pt x="7656" y="1638"/>
                    <a:pt x="6900" y="1512"/>
                  </a:cubicBezTo>
                  <a:cubicBezTo>
                    <a:pt x="6641" y="1051"/>
                    <a:pt x="6091" y="748"/>
                    <a:pt x="5541" y="748"/>
                  </a:cubicBezTo>
                  <a:cubicBezTo>
                    <a:pt x="5490" y="748"/>
                    <a:pt x="5439" y="751"/>
                    <a:pt x="5388" y="756"/>
                  </a:cubicBezTo>
                  <a:cubicBezTo>
                    <a:pt x="5136" y="284"/>
                    <a:pt x="4663" y="0"/>
                    <a:pt x="409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0" name="Google Shape;2230;p45"/>
            <p:cNvSpPr/>
            <p:nvPr/>
          </p:nvSpPr>
          <p:spPr>
            <a:xfrm>
              <a:off x="-57903500" y="3798700"/>
              <a:ext cx="204800" cy="110675"/>
            </a:xfrm>
            <a:custGeom>
              <a:avLst/>
              <a:gdLst/>
              <a:ahLst/>
              <a:cxnLst/>
              <a:rect l="l" t="t" r="r" b="b"/>
              <a:pathLst>
                <a:path w="8192" h="4427" extrusionOk="0">
                  <a:moveTo>
                    <a:pt x="5159" y="1001"/>
                  </a:moveTo>
                  <a:cubicBezTo>
                    <a:pt x="5254" y="1001"/>
                    <a:pt x="5340" y="1040"/>
                    <a:pt x="5388" y="1119"/>
                  </a:cubicBezTo>
                  <a:cubicBezTo>
                    <a:pt x="5545" y="1245"/>
                    <a:pt x="5545" y="1465"/>
                    <a:pt x="5388" y="1654"/>
                  </a:cubicBezTo>
                  <a:cubicBezTo>
                    <a:pt x="5041" y="2001"/>
                    <a:pt x="4569" y="2190"/>
                    <a:pt x="4096" y="2190"/>
                  </a:cubicBezTo>
                  <a:cubicBezTo>
                    <a:pt x="3623" y="2190"/>
                    <a:pt x="3119" y="2001"/>
                    <a:pt x="2804" y="1654"/>
                  </a:cubicBezTo>
                  <a:cubicBezTo>
                    <a:pt x="2647" y="1497"/>
                    <a:pt x="2647" y="1245"/>
                    <a:pt x="2804" y="1119"/>
                  </a:cubicBezTo>
                  <a:cubicBezTo>
                    <a:pt x="2883" y="1040"/>
                    <a:pt x="2978" y="1001"/>
                    <a:pt x="3068" y="1001"/>
                  </a:cubicBezTo>
                  <a:cubicBezTo>
                    <a:pt x="3159" y="1001"/>
                    <a:pt x="3245" y="1040"/>
                    <a:pt x="3308" y="1119"/>
                  </a:cubicBezTo>
                  <a:cubicBezTo>
                    <a:pt x="3529" y="1339"/>
                    <a:pt x="3812" y="1449"/>
                    <a:pt x="4096" y="1449"/>
                  </a:cubicBezTo>
                  <a:cubicBezTo>
                    <a:pt x="4380" y="1449"/>
                    <a:pt x="4663" y="1339"/>
                    <a:pt x="4884" y="1119"/>
                  </a:cubicBezTo>
                  <a:cubicBezTo>
                    <a:pt x="4962" y="1040"/>
                    <a:pt x="5065" y="1001"/>
                    <a:pt x="5159" y="1001"/>
                  </a:cubicBezTo>
                  <a:close/>
                  <a:moveTo>
                    <a:pt x="4080" y="0"/>
                  </a:moveTo>
                  <a:cubicBezTo>
                    <a:pt x="3371" y="0"/>
                    <a:pt x="2663" y="205"/>
                    <a:pt x="2048" y="615"/>
                  </a:cubicBezTo>
                  <a:cubicBezTo>
                    <a:pt x="1985" y="646"/>
                    <a:pt x="1922" y="678"/>
                    <a:pt x="1859" y="678"/>
                  </a:cubicBezTo>
                  <a:lnTo>
                    <a:pt x="0" y="678"/>
                  </a:lnTo>
                  <a:cubicBezTo>
                    <a:pt x="189" y="2788"/>
                    <a:pt x="1922" y="4427"/>
                    <a:pt x="4096" y="4427"/>
                  </a:cubicBezTo>
                  <a:cubicBezTo>
                    <a:pt x="6270" y="4427"/>
                    <a:pt x="8003" y="2788"/>
                    <a:pt x="8192" y="678"/>
                  </a:cubicBezTo>
                  <a:lnTo>
                    <a:pt x="6333" y="678"/>
                  </a:lnTo>
                  <a:cubicBezTo>
                    <a:pt x="6270" y="678"/>
                    <a:pt x="6175" y="646"/>
                    <a:pt x="6112" y="615"/>
                  </a:cubicBezTo>
                  <a:cubicBezTo>
                    <a:pt x="5498" y="205"/>
                    <a:pt x="4789" y="0"/>
                    <a:pt x="408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1" name="Google Shape;2231;p45"/>
            <p:cNvSpPr/>
            <p:nvPr/>
          </p:nvSpPr>
          <p:spPr>
            <a:xfrm>
              <a:off x="-57679825" y="3726625"/>
              <a:ext cx="18925" cy="63825"/>
            </a:xfrm>
            <a:custGeom>
              <a:avLst/>
              <a:gdLst/>
              <a:ahLst/>
              <a:cxnLst/>
              <a:rect l="l" t="t" r="r" b="b"/>
              <a:pathLst>
                <a:path w="757" h="2553" extrusionOk="0">
                  <a:moveTo>
                    <a:pt x="1" y="1"/>
                  </a:moveTo>
                  <a:lnTo>
                    <a:pt x="1" y="2552"/>
                  </a:lnTo>
                  <a:cubicBezTo>
                    <a:pt x="442" y="2269"/>
                    <a:pt x="757" y="1796"/>
                    <a:pt x="757" y="1261"/>
                  </a:cubicBezTo>
                  <a:cubicBezTo>
                    <a:pt x="757" y="757"/>
                    <a:pt x="442" y="284"/>
                    <a:pt x="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232" name="Google Shape;2232;p45"/>
          <p:cNvGrpSpPr/>
          <p:nvPr/>
        </p:nvGrpSpPr>
        <p:grpSpPr>
          <a:xfrm>
            <a:off x="5724237" y="3100684"/>
            <a:ext cx="357226" cy="357226"/>
            <a:chOff x="-55987225" y="3198925"/>
            <a:chExt cx="317450" cy="317450"/>
          </a:xfrm>
        </p:grpSpPr>
        <p:sp>
          <p:nvSpPr>
            <p:cNvPr id="2233" name="Google Shape;2233;p45"/>
            <p:cNvSpPr/>
            <p:nvPr/>
          </p:nvSpPr>
          <p:spPr>
            <a:xfrm>
              <a:off x="-55987225" y="3261925"/>
              <a:ext cx="173300" cy="198500"/>
            </a:xfrm>
            <a:custGeom>
              <a:avLst/>
              <a:gdLst/>
              <a:ahLst/>
              <a:cxnLst/>
              <a:rect l="l" t="t" r="r" b="b"/>
              <a:pathLst>
                <a:path w="6932" h="7940" extrusionOk="0">
                  <a:moveTo>
                    <a:pt x="4821" y="1954"/>
                  </a:moveTo>
                  <a:cubicBezTo>
                    <a:pt x="5042" y="1954"/>
                    <a:pt x="5199" y="2112"/>
                    <a:pt x="5199" y="2332"/>
                  </a:cubicBezTo>
                  <a:cubicBezTo>
                    <a:pt x="5199" y="2521"/>
                    <a:pt x="5042" y="2679"/>
                    <a:pt x="4821" y="2679"/>
                  </a:cubicBezTo>
                  <a:cubicBezTo>
                    <a:pt x="4632" y="2679"/>
                    <a:pt x="4475" y="2521"/>
                    <a:pt x="4475" y="2332"/>
                  </a:cubicBezTo>
                  <a:cubicBezTo>
                    <a:pt x="4475" y="2175"/>
                    <a:pt x="4632" y="1954"/>
                    <a:pt x="4821" y="1954"/>
                  </a:cubicBezTo>
                  <a:close/>
                  <a:moveTo>
                    <a:pt x="1041" y="4380"/>
                  </a:moveTo>
                  <a:cubicBezTo>
                    <a:pt x="1324" y="4726"/>
                    <a:pt x="1765" y="4947"/>
                    <a:pt x="2269" y="4947"/>
                  </a:cubicBezTo>
                  <a:cubicBezTo>
                    <a:pt x="2238" y="5388"/>
                    <a:pt x="1891" y="5703"/>
                    <a:pt x="1482" y="5703"/>
                  </a:cubicBezTo>
                  <a:cubicBezTo>
                    <a:pt x="1104" y="5703"/>
                    <a:pt x="726" y="5357"/>
                    <a:pt x="726" y="4947"/>
                  </a:cubicBezTo>
                  <a:cubicBezTo>
                    <a:pt x="726" y="4726"/>
                    <a:pt x="852" y="4474"/>
                    <a:pt x="1041" y="4380"/>
                  </a:cubicBezTo>
                  <a:close/>
                  <a:moveTo>
                    <a:pt x="5262" y="1"/>
                  </a:moveTo>
                  <a:cubicBezTo>
                    <a:pt x="4916" y="473"/>
                    <a:pt x="4412" y="820"/>
                    <a:pt x="3845" y="1009"/>
                  </a:cubicBezTo>
                  <a:cubicBezTo>
                    <a:pt x="3466" y="1166"/>
                    <a:pt x="3057" y="1229"/>
                    <a:pt x="2679" y="1229"/>
                  </a:cubicBezTo>
                  <a:cubicBezTo>
                    <a:pt x="2553" y="1229"/>
                    <a:pt x="2427" y="1229"/>
                    <a:pt x="2301" y="1166"/>
                  </a:cubicBezTo>
                  <a:cubicBezTo>
                    <a:pt x="2301" y="1292"/>
                    <a:pt x="2269" y="1450"/>
                    <a:pt x="2269" y="1576"/>
                  </a:cubicBezTo>
                  <a:lnTo>
                    <a:pt x="2269" y="1923"/>
                  </a:lnTo>
                  <a:cubicBezTo>
                    <a:pt x="1450" y="1923"/>
                    <a:pt x="726" y="2584"/>
                    <a:pt x="726" y="3435"/>
                  </a:cubicBezTo>
                  <a:lnTo>
                    <a:pt x="726" y="3624"/>
                  </a:lnTo>
                  <a:cubicBezTo>
                    <a:pt x="253" y="3907"/>
                    <a:pt x="1" y="4380"/>
                    <a:pt x="1" y="4915"/>
                  </a:cubicBezTo>
                  <a:cubicBezTo>
                    <a:pt x="1" y="5735"/>
                    <a:pt x="663" y="6428"/>
                    <a:pt x="1482" y="6428"/>
                  </a:cubicBezTo>
                  <a:cubicBezTo>
                    <a:pt x="1507" y="6429"/>
                    <a:pt x="1533" y="6430"/>
                    <a:pt x="1558" y="6430"/>
                  </a:cubicBezTo>
                  <a:cubicBezTo>
                    <a:pt x="2033" y="6430"/>
                    <a:pt x="2473" y="6156"/>
                    <a:pt x="2742" y="5798"/>
                  </a:cubicBezTo>
                  <a:cubicBezTo>
                    <a:pt x="3466" y="7089"/>
                    <a:pt x="4790" y="7940"/>
                    <a:pt x="6365" y="7940"/>
                  </a:cubicBezTo>
                  <a:cubicBezTo>
                    <a:pt x="6554" y="7940"/>
                    <a:pt x="6775" y="7940"/>
                    <a:pt x="6932" y="7908"/>
                  </a:cubicBezTo>
                  <a:cubicBezTo>
                    <a:pt x="6806" y="7562"/>
                    <a:pt x="6712" y="7184"/>
                    <a:pt x="6712" y="6837"/>
                  </a:cubicBezTo>
                  <a:lnTo>
                    <a:pt x="6712" y="5672"/>
                  </a:lnTo>
                  <a:cubicBezTo>
                    <a:pt x="6617" y="5703"/>
                    <a:pt x="6491" y="5703"/>
                    <a:pt x="6365" y="5703"/>
                  </a:cubicBezTo>
                  <a:cubicBezTo>
                    <a:pt x="5861" y="5703"/>
                    <a:pt x="5388" y="5514"/>
                    <a:pt x="5073" y="5168"/>
                  </a:cubicBezTo>
                  <a:cubicBezTo>
                    <a:pt x="4916" y="5010"/>
                    <a:pt x="4916" y="4758"/>
                    <a:pt x="5073" y="4632"/>
                  </a:cubicBezTo>
                  <a:cubicBezTo>
                    <a:pt x="5152" y="4553"/>
                    <a:pt x="5247" y="4514"/>
                    <a:pt x="5337" y="4514"/>
                  </a:cubicBezTo>
                  <a:cubicBezTo>
                    <a:pt x="5428" y="4514"/>
                    <a:pt x="5514" y="4553"/>
                    <a:pt x="5577" y="4632"/>
                  </a:cubicBezTo>
                  <a:cubicBezTo>
                    <a:pt x="5792" y="4847"/>
                    <a:pt x="6080" y="4959"/>
                    <a:pt x="6371" y="4959"/>
                  </a:cubicBezTo>
                  <a:cubicBezTo>
                    <a:pt x="6507" y="4959"/>
                    <a:pt x="6644" y="4934"/>
                    <a:pt x="6775" y="4884"/>
                  </a:cubicBezTo>
                  <a:lnTo>
                    <a:pt x="6775" y="1923"/>
                  </a:lnTo>
                  <a:cubicBezTo>
                    <a:pt x="5892" y="1765"/>
                    <a:pt x="5262" y="977"/>
                    <a:pt x="5262" y="127"/>
                  </a:cubicBezTo>
                  <a:lnTo>
                    <a:pt x="5262"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4" name="Google Shape;2234;p45"/>
            <p:cNvSpPr/>
            <p:nvPr/>
          </p:nvSpPr>
          <p:spPr>
            <a:xfrm>
              <a:off x="-55837575" y="3198925"/>
              <a:ext cx="167800" cy="298525"/>
            </a:xfrm>
            <a:custGeom>
              <a:avLst/>
              <a:gdLst/>
              <a:ahLst/>
              <a:cxnLst/>
              <a:rect l="l" t="t" r="r" b="b"/>
              <a:pathLst>
                <a:path w="6712" h="11941" extrusionOk="0">
                  <a:moveTo>
                    <a:pt x="5672" y="6900"/>
                  </a:moveTo>
                  <a:cubicBezTo>
                    <a:pt x="5861" y="6994"/>
                    <a:pt x="5987" y="7246"/>
                    <a:pt x="5987" y="7467"/>
                  </a:cubicBezTo>
                  <a:cubicBezTo>
                    <a:pt x="5987" y="7908"/>
                    <a:pt x="5672" y="8223"/>
                    <a:pt x="5231" y="8223"/>
                  </a:cubicBezTo>
                  <a:cubicBezTo>
                    <a:pt x="4821" y="8223"/>
                    <a:pt x="4443" y="7877"/>
                    <a:pt x="4443" y="7467"/>
                  </a:cubicBezTo>
                  <a:cubicBezTo>
                    <a:pt x="4916" y="7467"/>
                    <a:pt x="5388" y="7246"/>
                    <a:pt x="5672" y="6900"/>
                  </a:cubicBezTo>
                  <a:close/>
                  <a:moveTo>
                    <a:pt x="1" y="0"/>
                  </a:moveTo>
                  <a:lnTo>
                    <a:pt x="1" y="2584"/>
                  </a:lnTo>
                  <a:cubicBezTo>
                    <a:pt x="1" y="3214"/>
                    <a:pt x="505" y="3686"/>
                    <a:pt x="1104" y="3686"/>
                  </a:cubicBezTo>
                  <a:cubicBezTo>
                    <a:pt x="1293" y="3686"/>
                    <a:pt x="1450" y="3844"/>
                    <a:pt x="1450" y="4064"/>
                  </a:cubicBezTo>
                  <a:lnTo>
                    <a:pt x="1450" y="9294"/>
                  </a:lnTo>
                  <a:cubicBezTo>
                    <a:pt x="1450" y="10743"/>
                    <a:pt x="2647" y="11941"/>
                    <a:pt x="4065" y="11941"/>
                  </a:cubicBezTo>
                  <a:lnTo>
                    <a:pt x="4412" y="11941"/>
                  </a:lnTo>
                  <a:lnTo>
                    <a:pt x="4412" y="8790"/>
                  </a:lnTo>
                  <a:cubicBezTo>
                    <a:pt x="4632" y="8885"/>
                    <a:pt x="4916" y="8979"/>
                    <a:pt x="5199" y="8979"/>
                  </a:cubicBezTo>
                  <a:cubicBezTo>
                    <a:pt x="6018" y="8979"/>
                    <a:pt x="6680" y="8318"/>
                    <a:pt x="6680" y="7467"/>
                  </a:cubicBezTo>
                  <a:cubicBezTo>
                    <a:pt x="6711" y="6931"/>
                    <a:pt x="6396" y="6459"/>
                    <a:pt x="5987" y="6175"/>
                  </a:cubicBezTo>
                  <a:lnTo>
                    <a:pt x="5987" y="5986"/>
                  </a:lnTo>
                  <a:cubicBezTo>
                    <a:pt x="5987" y="5167"/>
                    <a:pt x="5262" y="4474"/>
                    <a:pt x="4443" y="4474"/>
                  </a:cubicBezTo>
                  <a:lnTo>
                    <a:pt x="4443" y="4127"/>
                  </a:lnTo>
                  <a:cubicBezTo>
                    <a:pt x="4443" y="1891"/>
                    <a:pt x="2584" y="0"/>
                    <a:pt x="34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5" name="Google Shape;2235;p45"/>
            <p:cNvSpPr/>
            <p:nvPr/>
          </p:nvSpPr>
          <p:spPr>
            <a:xfrm>
              <a:off x="-55931300" y="3435200"/>
              <a:ext cx="194575" cy="81175"/>
            </a:xfrm>
            <a:custGeom>
              <a:avLst/>
              <a:gdLst/>
              <a:ahLst/>
              <a:cxnLst/>
              <a:rect l="l" t="t" r="r" b="b"/>
              <a:pathLst>
                <a:path w="7783" h="3247" extrusionOk="0">
                  <a:moveTo>
                    <a:pt x="347" y="1"/>
                  </a:moveTo>
                  <a:cubicBezTo>
                    <a:pt x="221" y="64"/>
                    <a:pt x="127" y="127"/>
                    <a:pt x="1" y="158"/>
                  </a:cubicBezTo>
                  <a:lnTo>
                    <a:pt x="1" y="2899"/>
                  </a:lnTo>
                  <a:cubicBezTo>
                    <a:pt x="1" y="3088"/>
                    <a:pt x="158" y="3246"/>
                    <a:pt x="347" y="3246"/>
                  </a:cubicBezTo>
                  <a:lnTo>
                    <a:pt x="7627" y="3246"/>
                  </a:lnTo>
                  <a:cubicBezTo>
                    <a:pt x="6551" y="3216"/>
                    <a:pt x="5551" y="2574"/>
                    <a:pt x="5010" y="1702"/>
                  </a:cubicBezTo>
                  <a:cubicBezTo>
                    <a:pt x="4727" y="1734"/>
                    <a:pt x="4411" y="1765"/>
                    <a:pt x="4096" y="1765"/>
                  </a:cubicBezTo>
                  <a:cubicBezTo>
                    <a:pt x="2584" y="1765"/>
                    <a:pt x="1229" y="1040"/>
                    <a:pt x="347" y="1"/>
                  </a:cubicBezTo>
                  <a:close/>
                  <a:moveTo>
                    <a:pt x="7627" y="3246"/>
                  </a:moveTo>
                  <a:cubicBezTo>
                    <a:pt x="7653" y="3246"/>
                    <a:pt x="7679" y="3247"/>
                    <a:pt x="7705" y="3247"/>
                  </a:cubicBezTo>
                  <a:cubicBezTo>
                    <a:pt x="7731" y="3247"/>
                    <a:pt x="7757" y="3246"/>
                    <a:pt x="7783" y="3246"/>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6" name="Google Shape;2236;p45"/>
            <p:cNvSpPr/>
            <p:nvPr/>
          </p:nvSpPr>
          <p:spPr>
            <a:xfrm>
              <a:off x="-55927350" y="3202850"/>
              <a:ext cx="70900" cy="71200"/>
            </a:xfrm>
            <a:custGeom>
              <a:avLst/>
              <a:gdLst/>
              <a:ahLst/>
              <a:cxnLst/>
              <a:rect l="l" t="t" r="r" b="b"/>
              <a:pathLst>
                <a:path w="2836" h="2848" extrusionOk="0">
                  <a:moveTo>
                    <a:pt x="2836" y="1"/>
                  </a:moveTo>
                  <a:cubicBezTo>
                    <a:pt x="1450" y="379"/>
                    <a:pt x="378" y="1482"/>
                    <a:pt x="0" y="2836"/>
                  </a:cubicBezTo>
                  <a:cubicBezTo>
                    <a:pt x="85" y="2843"/>
                    <a:pt x="170" y="2847"/>
                    <a:pt x="255" y="2847"/>
                  </a:cubicBezTo>
                  <a:cubicBezTo>
                    <a:pt x="548" y="2847"/>
                    <a:pt x="841" y="2801"/>
                    <a:pt x="1135" y="2679"/>
                  </a:cubicBezTo>
                  <a:cubicBezTo>
                    <a:pt x="2111" y="2332"/>
                    <a:pt x="2804" y="1324"/>
                    <a:pt x="2836" y="284"/>
                  </a:cubicBezTo>
                  <a:lnTo>
                    <a:pt x="2836"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237" name="Google Shape;2237;p45"/>
          <p:cNvGrpSpPr/>
          <p:nvPr/>
        </p:nvGrpSpPr>
        <p:grpSpPr>
          <a:xfrm>
            <a:off x="3062125" y="1367846"/>
            <a:ext cx="358099" cy="358099"/>
            <a:chOff x="-57568775" y="3198925"/>
            <a:chExt cx="318225" cy="318225"/>
          </a:xfrm>
        </p:grpSpPr>
        <p:sp>
          <p:nvSpPr>
            <p:cNvPr id="2238" name="Google Shape;2238;p45"/>
            <p:cNvSpPr/>
            <p:nvPr/>
          </p:nvSpPr>
          <p:spPr>
            <a:xfrm>
              <a:off x="-57530950" y="3373775"/>
              <a:ext cx="18125" cy="64600"/>
            </a:xfrm>
            <a:custGeom>
              <a:avLst/>
              <a:gdLst/>
              <a:ahLst/>
              <a:cxnLst/>
              <a:rect l="l" t="t" r="r" b="b"/>
              <a:pathLst>
                <a:path w="725" h="2584" extrusionOk="0">
                  <a:moveTo>
                    <a:pt x="725" y="0"/>
                  </a:moveTo>
                  <a:cubicBezTo>
                    <a:pt x="315" y="284"/>
                    <a:pt x="0" y="725"/>
                    <a:pt x="0" y="1261"/>
                  </a:cubicBezTo>
                  <a:lnTo>
                    <a:pt x="0" y="1324"/>
                  </a:lnTo>
                  <a:cubicBezTo>
                    <a:pt x="0" y="1859"/>
                    <a:pt x="315" y="2332"/>
                    <a:pt x="725" y="2584"/>
                  </a:cubicBezTo>
                  <a:lnTo>
                    <a:pt x="725" y="1576"/>
                  </a:lnTo>
                  <a:lnTo>
                    <a:pt x="725"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9" name="Google Shape;2239;p45"/>
            <p:cNvSpPr/>
            <p:nvPr/>
          </p:nvSpPr>
          <p:spPr>
            <a:xfrm>
              <a:off x="-57568775" y="3406850"/>
              <a:ext cx="99275" cy="110300"/>
            </a:xfrm>
            <a:custGeom>
              <a:avLst/>
              <a:gdLst/>
              <a:ahLst/>
              <a:cxnLst/>
              <a:rect l="l" t="t" r="r" b="b"/>
              <a:pathLst>
                <a:path w="3971" h="4412" extrusionOk="0">
                  <a:moveTo>
                    <a:pt x="757" y="1"/>
                  </a:moveTo>
                  <a:cubicBezTo>
                    <a:pt x="285" y="473"/>
                    <a:pt x="1" y="1103"/>
                    <a:pt x="1" y="1796"/>
                  </a:cubicBezTo>
                  <a:cubicBezTo>
                    <a:pt x="1" y="3246"/>
                    <a:pt x="1198" y="4411"/>
                    <a:pt x="2616" y="4411"/>
                  </a:cubicBezTo>
                  <a:cubicBezTo>
                    <a:pt x="3120" y="4411"/>
                    <a:pt x="3561" y="4254"/>
                    <a:pt x="3971" y="4002"/>
                  </a:cubicBezTo>
                  <a:cubicBezTo>
                    <a:pt x="3435" y="3561"/>
                    <a:pt x="2994" y="2962"/>
                    <a:pt x="2710" y="2363"/>
                  </a:cubicBezTo>
                  <a:lnTo>
                    <a:pt x="1891" y="1891"/>
                  </a:lnTo>
                  <a:cubicBezTo>
                    <a:pt x="1230" y="1481"/>
                    <a:pt x="789" y="788"/>
                    <a:pt x="75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0" name="Google Shape;2240;p45"/>
            <p:cNvSpPr/>
            <p:nvPr/>
          </p:nvSpPr>
          <p:spPr>
            <a:xfrm>
              <a:off x="-57494725" y="3254850"/>
              <a:ext cx="207175" cy="262300"/>
            </a:xfrm>
            <a:custGeom>
              <a:avLst/>
              <a:gdLst/>
              <a:ahLst/>
              <a:cxnLst/>
              <a:rect l="l" t="t" r="r" b="b"/>
              <a:pathLst>
                <a:path w="8287" h="10492" extrusionOk="0">
                  <a:moveTo>
                    <a:pt x="2647" y="5293"/>
                  </a:moveTo>
                  <a:cubicBezTo>
                    <a:pt x="2836" y="5293"/>
                    <a:pt x="2993" y="5451"/>
                    <a:pt x="2993" y="5640"/>
                  </a:cubicBezTo>
                  <a:cubicBezTo>
                    <a:pt x="2993" y="5829"/>
                    <a:pt x="2836" y="5986"/>
                    <a:pt x="2647" y="5986"/>
                  </a:cubicBezTo>
                  <a:cubicBezTo>
                    <a:pt x="2628" y="5989"/>
                    <a:pt x="2609" y="5990"/>
                    <a:pt x="2592" y="5990"/>
                  </a:cubicBezTo>
                  <a:cubicBezTo>
                    <a:pt x="2400" y="5990"/>
                    <a:pt x="2269" y="5841"/>
                    <a:pt x="2269" y="5640"/>
                  </a:cubicBezTo>
                  <a:cubicBezTo>
                    <a:pt x="2269" y="5451"/>
                    <a:pt x="2426" y="5293"/>
                    <a:pt x="2647" y="5293"/>
                  </a:cubicBezTo>
                  <a:close/>
                  <a:moveTo>
                    <a:pt x="5640" y="5324"/>
                  </a:moveTo>
                  <a:cubicBezTo>
                    <a:pt x="5829" y="5324"/>
                    <a:pt x="5986" y="5482"/>
                    <a:pt x="5986" y="5671"/>
                  </a:cubicBezTo>
                  <a:cubicBezTo>
                    <a:pt x="6018" y="5860"/>
                    <a:pt x="5860" y="6018"/>
                    <a:pt x="5640" y="6018"/>
                  </a:cubicBezTo>
                  <a:cubicBezTo>
                    <a:pt x="5419" y="6018"/>
                    <a:pt x="5262" y="5860"/>
                    <a:pt x="5262" y="5671"/>
                  </a:cubicBezTo>
                  <a:cubicBezTo>
                    <a:pt x="5262" y="5482"/>
                    <a:pt x="5419" y="5324"/>
                    <a:pt x="5640" y="5324"/>
                  </a:cubicBezTo>
                  <a:close/>
                  <a:moveTo>
                    <a:pt x="5191" y="7845"/>
                  </a:moveTo>
                  <a:cubicBezTo>
                    <a:pt x="5285" y="7845"/>
                    <a:pt x="5372" y="7876"/>
                    <a:pt x="5419" y="7939"/>
                  </a:cubicBezTo>
                  <a:cubicBezTo>
                    <a:pt x="5640" y="8065"/>
                    <a:pt x="5640" y="8317"/>
                    <a:pt x="5482" y="8475"/>
                  </a:cubicBezTo>
                  <a:cubicBezTo>
                    <a:pt x="5104" y="8822"/>
                    <a:pt x="4632" y="9011"/>
                    <a:pt x="4128" y="9011"/>
                  </a:cubicBezTo>
                  <a:cubicBezTo>
                    <a:pt x="3624" y="9011"/>
                    <a:pt x="3151" y="8822"/>
                    <a:pt x="2836" y="8475"/>
                  </a:cubicBezTo>
                  <a:cubicBezTo>
                    <a:pt x="2678" y="8317"/>
                    <a:pt x="2678" y="8065"/>
                    <a:pt x="2836" y="7939"/>
                  </a:cubicBezTo>
                  <a:cubicBezTo>
                    <a:pt x="2915" y="7876"/>
                    <a:pt x="3009" y="7845"/>
                    <a:pt x="3100" y="7845"/>
                  </a:cubicBezTo>
                  <a:cubicBezTo>
                    <a:pt x="3190" y="7845"/>
                    <a:pt x="3277" y="7876"/>
                    <a:pt x="3340" y="7939"/>
                  </a:cubicBezTo>
                  <a:cubicBezTo>
                    <a:pt x="3561" y="8160"/>
                    <a:pt x="3844" y="8270"/>
                    <a:pt x="4128" y="8270"/>
                  </a:cubicBezTo>
                  <a:cubicBezTo>
                    <a:pt x="4411" y="8270"/>
                    <a:pt x="4695" y="8160"/>
                    <a:pt x="4915" y="7939"/>
                  </a:cubicBezTo>
                  <a:cubicBezTo>
                    <a:pt x="4994" y="7876"/>
                    <a:pt x="5096" y="7845"/>
                    <a:pt x="5191" y="7845"/>
                  </a:cubicBezTo>
                  <a:close/>
                  <a:moveTo>
                    <a:pt x="1796" y="0"/>
                  </a:moveTo>
                  <a:cubicBezTo>
                    <a:pt x="1670" y="126"/>
                    <a:pt x="1135" y="504"/>
                    <a:pt x="1072" y="630"/>
                  </a:cubicBezTo>
                  <a:cubicBezTo>
                    <a:pt x="442" y="1260"/>
                    <a:pt x="0" y="2363"/>
                    <a:pt x="0" y="3403"/>
                  </a:cubicBezTo>
                  <a:lnTo>
                    <a:pt x="0" y="6396"/>
                  </a:lnTo>
                  <a:cubicBezTo>
                    <a:pt x="0" y="8632"/>
                    <a:pt x="1859" y="10491"/>
                    <a:pt x="4128" y="10491"/>
                  </a:cubicBezTo>
                  <a:cubicBezTo>
                    <a:pt x="6427" y="10491"/>
                    <a:pt x="8286" y="8632"/>
                    <a:pt x="8286" y="6396"/>
                  </a:cubicBezTo>
                  <a:lnTo>
                    <a:pt x="8286" y="4505"/>
                  </a:lnTo>
                  <a:cubicBezTo>
                    <a:pt x="8157" y="4513"/>
                    <a:pt x="8028" y="4517"/>
                    <a:pt x="7899" y="4517"/>
                  </a:cubicBezTo>
                  <a:cubicBezTo>
                    <a:pt x="6396" y="4517"/>
                    <a:pt x="4939" y="4009"/>
                    <a:pt x="3750" y="2993"/>
                  </a:cubicBezTo>
                  <a:cubicBezTo>
                    <a:pt x="2804" y="2206"/>
                    <a:pt x="2174" y="1103"/>
                    <a:pt x="179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1" name="Google Shape;2241;p45"/>
            <p:cNvSpPr/>
            <p:nvPr/>
          </p:nvSpPr>
          <p:spPr>
            <a:xfrm>
              <a:off x="-57269475" y="3372975"/>
              <a:ext cx="18925" cy="63825"/>
            </a:xfrm>
            <a:custGeom>
              <a:avLst/>
              <a:gdLst/>
              <a:ahLst/>
              <a:cxnLst/>
              <a:rect l="l" t="t" r="r" b="b"/>
              <a:pathLst>
                <a:path w="757" h="2553" extrusionOk="0">
                  <a:moveTo>
                    <a:pt x="1" y="1"/>
                  </a:moveTo>
                  <a:lnTo>
                    <a:pt x="1" y="2553"/>
                  </a:lnTo>
                  <a:cubicBezTo>
                    <a:pt x="442" y="2301"/>
                    <a:pt x="757" y="1828"/>
                    <a:pt x="757" y="1261"/>
                  </a:cubicBezTo>
                  <a:cubicBezTo>
                    <a:pt x="757" y="757"/>
                    <a:pt x="473" y="284"/>
                    <a:pt x="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2" name="Google Shape;2242;p45"/>
            <p:cNvSpPr/>
            <p:nvPr/>
          </p:nvSpPr>
          <p:spPr>
            <a:xfrm>
              <a:off x="-57436450" y="3198925"/>
              <a:ext cx="185900" cy="154400"/>
            </a:xfrm>
            <a:custGeom>
              <a:avLst/>
              <a:gdLst/>
              <a:ahLst/>
              <a:cxnLst/>
              <a:rect l="l" t="t" r="r" b="b"/>
              <a:pathLst>
                <a:path w="7436" h="6176" extrusionOk="0">
                  <a:moveTo>
                    <a:pt x="1828" y="0"/>
                  </a:moveTo>
                  <a:cubicBezTo>
                    <a:pt x="1198" y="0"/>
                    <a:pt x="568" y="126"/>
                    <a:pt x="1" y="315"/>
                  </a:cubicBezTo>
                  <a:cubicBezTo>
                    <a:pt x="1" y="977"/>
                    <a:pt x="127" y="1639"/>
                    <a:pt x="316" y="2237"/>
                  </a:cubicBezTo>
                  <a:cubicBezTo>
                    <a:pt x="631" y="3151"/>
                    <a:pt x="1167" y="3970"/>
                    <a:pt x="1923" y="4600"/>
                  </a:cubicBezTo>
                  <a:cubicBezTo>
                    <a:pt x="2710" y="5262"/>
                    <a:pt x="3655" y="5734"/>
                    <a:pt x="4632" y="5892"/>
                  </a:cubicBezTo>
                  <a:cubicBezTo>
                    <a:pt x="5073" y="5976"/>
                    <a:pt x="5262" y="5976"/>
                    <a:pt x="5507" y="5976"/>
                  </a:cubicBezTo>
                  <a:lnTo>
                    <a:pt x="5507" y="5976"/>
                  </a:lnTo>
                  <a:cubicBezTo>
                    <a:pt x="5630" y="5976"/>
                    <a:pt x="5766" y="5976"/>
                    <a:pt x="5955" y="5986"/>
                  </a:cubicBezTo>
                  <a:lnTo>
                    <a:pt x="6680" y="5986"/>
                  </a:lnTo>
                  <a:cubicBezTo>
                    <a:pt x="6963" y="5986"/>
                    <a:pt x="7215" y="6049"/>
                    <a:pt x="7436" y="6175"/>
                  </a:cubicBezTo>
                  <a:lnTo>
                    <a:pt x="7436" y="5671"/>
                  </a:lnTo>
                  <a:lnTo>
                    <a:pt x="7436" y="5640"/>
                  </a:lnTo>
                  <a:cubicBezTo>
                    <a:pt x="7436" y="2552"/>
                    <a:pt x="4916" y="0"/>
                    <a:pt x="182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3" name="Google Shape;2243;p45"/>
            <p:cNvSpPr/>
            <p:nvPr/>
          </p:nvSpPr>
          <p:spPr>
            <a:xfrm>
              <a:off x="-57532525" y="3215450"/>
              <a:ext cx="77975" cy="148900"/>
            </a:xfrm>
            <a:custGeom>
              <a:avLst/>
              <a:gdLst/>
              <a:ahLst/>
              <a:cxnLst/>
              <a:rect l="l" t="t" r="r" b="b"/>
              <a:pathLst>
                <a:path w="3119" h="5956" extrusionOk="0">
                  <a:moveTo>
                    <a:pt x="3056" y="1"/>
                  </a:moveTo>
                  <a:cubicBezTo>
                    <a:pt x="1260" y="946"/>
                    <a:pt x="0" y="2836"/>
                    <a:pt x="0" y="5010"/>
                  </a:cubicBezTo>
                  <a:lnTo>
                    <a:pt x="0" y="5199"/>
                  </a:lnTo>
                  <a:lnTo>
                    <a:pt x="0" y="5955"/>
                  </a:lnTo>
                  <a:lnTo>
                    <a:pt x="63" y="5955"/>
                  </a:lnTo>
                  <a:cubicBezTo>
                    <a:pt x="158" y="5829"/>
                    <a:pt x="284" y="5766"/>
                    <a:pt x="410" y="5672"/>
                  </a:cubicBezTo>
                  <a:lnTo>
                    <a:pt x="788" y="5451"/>
                  </a:lnTo>
                  <a:lnTo>
                    <a:pt x="788" y="4601"/>
                  </a:lnTo>
                  <a:cubicBezTo>
                    <a:pt x="914" y="3088"/>
                    <a:pt x="1828" y="1576"/>
                    <a:pt x="3119" y="789"/>
                  </a:cubicBezTo>
                  <a:cubicBezTo>
                    <a:pt x="3088" y="505"/>
                    <a:pt x="3056" y="253"/>
                    <a:pt x="305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244" name="Google Shape;2244;p45"/>
          <p:cNvGrpSpPr/>
          <p:nvPr/>
        </p:nvGrpSpPr>
        <p:grpSpPr>
          <a:xfrm>
            <a:off x="5745516" y="1367396"/>
            <a:ext cx="314662" cy="358999"/>
            <a:chOff x="-55576850" y="3198125"/>
            <a:chExt cx="279625" cy="319025"/>
          </a:xfrm>
        </p:grpSpPr>
        <p:sp>
          <p:nvSpPr>
            <p:cNvPr id="2245" name="Google Shape;2245;p45"/>
            <p:cNvSpPr/>
            <p:nvPr/>
          </p:nvSpPr>
          <p:spPr>
            <a:xfrm>
              <a:off x="-55576850" y="3335975"/>
              <a:ext cx="18900" cy="63825"/>
            </a:xfrm>
            <a:custGeom>
              <a:avLst/>
              <a:gdLst/>
              <a:ahLst/>
              <a:cxnLst/>
              <a:rect l="l" t="t" r="r" b="b"/>
              <a:pathLst>
                <a:path w="756" h="2553" extrusionOk="0">
                  <a:moveTo>
                    <a:pt x="756" y="0"/>
                  </a:moveTo>
                  <a:cubicBezTo>
                    <a:pt x="315" y="221"/>
                    <a:pt x="0" y="693"/>
                    <a:pt x="0" y="1260"/>
                  </a:cubicBezTo>
                  <a:cubicBezTo>
                    <a:pt x="0" y="1796"/>
                    <a:pt x="315" y="2269"/>
                    <a:pt x="756" y="2552"/>
                  </a:cubicBezTo>
                  <a:lnTo>
                    <a:pt x="756"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6" name="Google Shape;2246;p45"/>
            <p:cNvSpPr/>
            <p:nvPr/>
          </p:nvSpPr>
          <p:spPr>
            <a:xfrm>
              <a:off x="-55539850" y="3198125"/>
              <a:ext cx="206375" cy="99275"/>
            </a:xfrm>
            <a:custGeom>
              <a:avLst/>
              <a:gdLst/>
              <a:ahLst/>
              <a:cxnLst/>
              <a:rect l="l" t="t" r="r" b="b"/>
              <a:pathLst>
                <a:path w="8255" h="3971" extrusionOk="0">
                  <a:moveTo>
                    <a:pt x="2616" y="1"/>
                  </a:moveTo>
                  <a:cubicBezTo>
                    <a:pt x="2348" y="1"/>
                    <a:pt x="2080" y="95"/>
                    <a:pt x="1860" y="284"/>
                  </a:cubicBezTo>
                  <a:cubicBezTo>
                    <a:pt x="1671" y="95"/>
                    <a:pt x="1387" y="32"/>
                    <a:pt x="1103" y="32"/>
                  </a:cubicBezTo>
                  <a:cubicBezTo>
                    <a:pt x="473" y="32"/>
                    <a:pt x="1" y="536"/>
                    <a:pt x="1" y="1135"/>
                  </a:cubicBezTo>
                  <a:lnTo>
                    <a:pt x="1" y="3970"/>
                  </a:lnTo>
                  <a:lnTo>
                    <a:pt x="1639" y="2364"/>
                  </a:lnTo>
                  <a:cubicBezTo>
                    <a:pt x="1715" y="2287"/>
                    <a:pt x="1815" y="2246"/>
                    <a:pt x="1916" y="2246"/>
                  </a:cubicBezTo>
                  <a:cubicBezTo>
                    <a:pt x="1982" y="2246"/>
                    <a:pt x="2049" y="2263"/>
                    <a:pt x="2112" y="2301"/>
                  </a:cubicBezTo>
                  <a:cubicBezTo>
                    <a:pt x="2726" y="2726"/>
                    <a:pt x="3435" y="2939"/>
                    <a:pt x="4144" y="2939"/>
                  </a:cubicBezTo>
                  <a:cubicBezTo>
                    <a:pt x="4853" y="2939"/>
                    <a:pt x="5561" y="2726"/>
                    <a:pt x="6176" y="2301"/>
                  </a:cubicBezTo>
                  <a:cubicBezTo>
                    <a:pt x="6225" y="2263"/>
                    <a:pt x="6290" y="2246"/>
                    <a:pt x="6355" y="2246"/>
                  </a:cubicBezTo>
                  <a:cubicBezTo>
                    <a:pt x="6456" y="2246"/>
                    <a:pt x="6560" y="2287"/>
                    <a:pt x="6617" y="2364"/>
                  </a:cubicBezTo>
                  <a:lnTo>
                    <a:pt x="8255" y="3970"/>
                  </a:lnTo>
                  <a:lnTo>
                    <a:pt x="8255" y="1135"/>
                  </a:lnTo>
                  <a:cubicBezTo>
                    <a:pt x="8192" y="536"/>
                    <a:pt x="7719" y="32"/>
                    <a:pt x="7089" y="32"/>
                  </a:cubicBezTo>
                  <a:cubicBezTo>
                    <a:pt x="6837" y="32"/>
                    <a:pt x="6554" y="158"/>
                    <a:pt x="6365" y="284"/>
                  </a:cubicBezTo>
                  <a:cubicBezTo>
                    <a:pt x="6144" y="95"/>
                    <a:pt x="5876" y="1"/>
                    <a:pt x="5609" y="1"/>
                  </a:cubicBezTo>
                  <a:cubicBezTo>
                    <a:pt x="5341" y="1"/>
                    <a:pt x="5073" y="95"/>
                    <a:pt x="4853" y="284"/>
                  </a:cubicBezTo>
                  <a:cubicBezTo>
                    <a:pt x="4632" y="95"/>
                    <a:pt x="4372" y="1"/>
                    <a:pt x="4112" y="1"/>
                  </a:cubicBezTo>
                  <a:cubicBezTo>
                    <a:pt x="3852" y="1"/>
                    <a:pt x="3592" y="95"/>
                    <a:pt x="3372" y="284"/>
                  </a:cubicBezTo>
                  <a:cubicBezTo>
                    <a:pt x="3151" y="95"/>
                    <a:pt x="2883" y="1"/>
                    <a:pt x="261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7" name="Google Shape;2247;p45"/>
            <p:cNvSpPr/>
            <p:nvPr/>
          </p:nvSpPr>
          <p:spPr>
            <a:xfrm>
              <a:off x="-55539850" y="3275325"/>
              <a:ext cx="204800" cy="241825"/>
            </a:xfrm>
            <a:custGeom>
              <a:avLst/>
              <a:gdLst/>
              <a:ahLst/>
              <a:cxnLst/>
              <a:rect l="l" t="t" r="r" b="b"/>
              <a:pathLst>
                <a:path w="8192" h="9673" extrusionOk="0">
                  <a:moveTo>
                    <a:pt x="2616" y="2962"/>
                  </a:moveTo>
                  <a:cubicBezTo>
                    <a:pt x="2805" y="2962"/>
                    <a:pt x="2962" y="3119"/>
                    <a:pt x="2962" y="3308"/>
                  </a:cubicBezTo>
                  <a:cubicBezTo>
                    <a:pt x="2962" y="3529"/>
                    <a:pt x="2805" y="3686"/>
                    <a:pt x="2616" y="3686"/>
                  </a:cubicBezTo>
                  <a:cubicBezTo>
                    <a:pt x="2427" y="3686"/>
                    <a:pt x="2269" y="3560"/>
                    <a:pt x="2269" y="3308"/>
                  </a:cubicBezTo>
                  <a:cubicBezTo>
                    <a:pt x="2269" y="3119"/>
                    <a:pt x="2427" y="2962"/>
                    <a:pt x="2616" y="2962"/>
                  </a:cubicBezTo>
                  <a:close/>
                  <a:moveTo>
                    <a:pt x="5609" y="2993"/>
                  </a:moveTo>
                  <a:cubicBezTo>
                    <a:pt x="5798" y="2993"/>
                    <a:pt x="5955" y="3151"/>
                    <a:pt x="5955" y="3371"/>
                  </a:cubicBezTo>
                  <a:cubicBezTo>
                    <a:pt x="5987" y="3560"/>
                    <a:pt x="5798" y="3718"/>
                    <a:pt x="5609" y="3718"/>
                  </a:cubicBezTo>
                  <a:cubicBezTo>
                    <a:pt x="5420" y="3718"/>
                    <a:pt x="5262" y="3560"/>
                    <a:pt x="5262" y="3371"/>
                  </a:cubicBezTo>
                  <a:cubicBezTo>
                    <a:pt x="5262" y="3151"/>
                    <a:pt x="5420" y="2993"/>
                    <a:pt x="5609" y="2993"/>
                  </a:cubicBezTo>
                  <a:close/>
                  <a:moveTo>
                    <a:pt x="5164" y="6278"/>
                  </a:moveTo>
                  <a:cubicBezTo>
                    <a:pt x="5262" y="6278"/>
                    <a:pt x="5357" y="6317"/>
                    <a:pt x="5420" y="6396"/>
                  </a:cubicBezTo>
                  <a:cubicBezTo>
                    <a:pt x="5577" y="6522"/>
                    <a:pt x="5577" y="6742"/>
                    <a:pt x="5451" y="6900"/>
                  </a:cubicBezTo>
                  <a:cubicBezTo>
                    <a:pt x="5105" y="7246"/>
                    <a:pt x="4632" y="7435"/>
                    <a:pt x="4096" y="7435"/>
                  </a:cubicBezTo>
                  <a:cubicBezTo>
                    <a:pt x="3592" y="7435"/>
                    <a:pt x="3120" y="7246"/>
                    <a:pt x="2805" y="6900"/>
                  </a:cubicBezTo>
                  <a:cubicBezTo>
                    <a:pt x="2647" y="6742"/>
                    <a:pt x="2647" y="6522"/>
                    <a:pt x="2805" y="6396"/>
                  </a:cubicBezTo>
                  <a:cubicBezTo>
                    <a:pt x="2883" y="6317"/>
                    <a:pt x="2986" y="6278"/>
                    <a:pt x="3080" y="6278"/>
                  </a:cubicBezTo>
                  <a:cubicBezTo>
                    <a:pt x="3175" y="6278"/>
                    <a:pt x="3262" y="6317"/>
                    <a:pt x="3309" y="6396"/>
                  </a:cubicBezTo>
                  <a:cubicBezTo>
                    <a:pt x="3529" y="6616"/>
                    <a:pt x="3821" y="6727"/>
                    <a:pt x="4108" y="6727"/>
                  </a:cubicBezTo>
                  <a:cubicBezTo>
                    <a:pt x="4396" y="6727"/>
                    <a:pt x="4679" y="6616"/>
                    <a:pt x="4884" y="6396"/>
                  </a:cubicBezTo>
                  <a:cubicBezTo>
                    <a:pt x="4963" y="6317"/>
                    <a:pt x="5065" y="6278"/>
                    <a:pt x="5164" y="6278"/>
                  </a:cubicBezTo>
                  <a:close/>
                  <a:moveTo>
                    <a:pt x="1954" y="0"/>
                  </a:moveTo>
                  <a:lnTo>
                    <a:pt x="1" y="1954"/>
                  </a:lnTo>
                  <a:lnTo>
                    <a:pt x="1" y="5577"/>
                  </a:lnTo>
                  <a:cubicBezTo>
                    <a:pt x="1" y="7813"/>
                    <a:pt x="1860" y="9672"/>
                    <a:pt x="4096" y="9672"/>
                  </a:cubicBezTo>
                  <a:cubicBezTo>
                    <a:pt x="6365" y="9672"/>
                    <a:pt x="8192" y="7813"/>
                    <a:pt x="8192" y="5577"/>
                  </a:cubicBezTo>
                  <a:lnTo>
                    <a:pt x="8192" y="1954"/>
                  </a:lnTo>
                  <a:lnTo>
                    <a:pt x="6270" y="0"/>
                  </a:lnTo>
                  <a:cubicBezTo>
                    <a:pt x="5609" y="394"/>
                    <a:pt x="4860" y="591"/>
                    <a:pt x="4112" y="591"/>
                  </a:cubicBezTo>
                  <a:cubicBezTo>
                    <a:pt x="3364" y="591"/>
                    <a:pt x="2616" y="394"/>
                    <a:pt x="195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8" name="Google Shape;2248;p45"/>
            <p:cNvSpPr/>
            <p:nvPr/>
          </p:nvSpPr>
          <p:spPr>
            <a:xfrm>
              <a:off x="-55316150" y="3335975"/>
              <a:ext cx="18925" cy="63825"/>
            </a:xfrm>
            <a:custGeom>
              <a:avLst/>
              <a:gdLst/>
              <a:ahLst/>
              <a:cxnLst/>
              <a:rect l="l" t="t" r="r" b="b"/>
              <a:pathLst>
                <a:path w="757" h="2553" extrusionOk="0">
                  <a:moveTo>
                    <a:pt x="0" y="0"/>
                  </a:moveTo>
                  <a:lnTo>
                    <a:pt x="0" y="2552"/>
                  </a:lnTo>
                  <a:cubicBezTo>
                    <a:pt x="441" y="2269"/>
                    <a:pt x="756" y="1796"/>
                    <a:pt x="756" y="1260"/>
                  </a:cubicBezTo>
                  <a:cubicBezTo>
                    <a:pt x="756" y="693"/>
                    <a:pt x="473" y="221"/>
                    <a:pt x="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 xmlns:a16="http://schemas.microsoft.com/office/drawing/2014/main" id="{4E442CD5-E887-4BC0-A447-2C9BD87CCF6D}"/>
              </a:ext>
            </a:extLst>
          </p:cNvPr>
          <p:cNvSpPr txBox="1"/>
          <p:nvPr/>
        </p:nvSpPr>
        <p:spPr>
          <a:xfrm>
            <a:off x="467535" y="324347"/>
            <a:ext cx="4155022" cy="715581"/>
          </a:xfrm>
          <a:prstGeom prst="rect">
            <a:avLst/>
          </a:prstGeom>
          <a:noFill/>
        </p:spPr>
        <p:txBody>
          <a:bodyPr wrap="square" rtlCol="0" anchor="ctr">
            <a:spAutoFit/>
          </a:bodyPr>
          <a:lstStyle/>
          <a:p>
            <a:r>
              <a:rPr lang="en-US" altLang="ko-KR" sz="4050" dirty="0">
                <a:solidFill>
                  <a:srgbClr val="873E8A"/>
                </a:solidFill>
                <a:cs typeface="Arial" pitchFamily="34" charset="0"/>
              </a:rPr>
              <a:t>Infographic Style</a:t>
            </a:r>
            <a:endParaRPr lang="ko-KR" altLang="en-US" sz="4050" dirty="0">
              <a:solidFill>
                <a:srgbClr val="873E8A"/>
              </a:solidFill>
              <a:cs typeface="Arial" pitchFamily="34" charset="0"/>
            </a:endParaRPr>
          </a:p>
        </p:txBody>
      </p:sp>
      <p:sp>
        <p:nvSpPr>
          <p:cNvPr id="3" name="TextBox 2">
            <a:extLst>
              <a:ext uri="{FF2B5EF4-FFF2-40B4-BE49-F238E27FC236}">
                <a16:creationId xmlns="" xmlns:a16="http://schemas.microsoft.com/office/drawing/2014/main" id="{EE7394B8-D000-46B0-9445-98439961DF22}"/>
              </a:ext>
            </a:extLst>
          </p:cNvPr>
          <p:cNvSpPr txBox="1"/>
          <p:nvPr/>
        </p:nvSpPr>
        <p:spPr>
          <a:xfrm>
            <a:off x="463189" y="995921"/>
            <a:ext cx="4108812" cy="369332"/>
          </a:xfrm>
          <a:prstGeom prst="rect">
            <a:avLst/>
          </a:prstGeom>
          <a:noFill/>
        </p:spPr>
        <p:txBody>
          <a:bodyPr wrap="square" rtlCol="0">
            <a:spAutoFit/>
          </a:bodyPr>
          <a:lstStyle/>
          <a:p>
            <a:r>
              <a:rPr lang="en-US" altLang="ko-KR" sz="900" dirty="0">
                <a:solidFill>
                  <a:schemeClr val="bg2"/>
                </a:solidFill>
                <a:cs typeface="Arial" pitchFamily="34" charset="0"/>
              </a:rPr>
              <a:t>Get a modern PowerPoint  Presentation that is beautifully designed. </a:t>
            </a:r>
            <a:r>
              <a:rPr lang="en-US" altLang="ko-KR" sz="900" dirty="0">
                <a:solidFill>
                  <a:schemeClr val="bg2"/>
                </a:solidFill>
                <a:ea typeface="FZShuTi" pitchFamily="2" charset="-122"/>
                <a:cs typeface="Arial" pitchFamily="34" charset="0"/>
              </a:rPr>
              <a:t>I hope and I believe that this Template will your Time.</a:t>
            </a:r>
            <a:endParaRPr lang="en-US" altLang="ko-KR" sz="900" dirty="0">
              <a:solidFill>
                <a:schemeClr val="bg2"/>
              </a:solidFill>
              <a:cs typeface="Arial" pitchFamily="34" charset="0"/>
            </a:endParaRPr>
          </a:p>
        </p:txBody>
      </p:sp>
      <p:sp>
        <p:nvSpPr>
          <p:cNvPr id="7" name="Freeform: Shape 6">
            <a:extLst>
              <a:ext uri="{FF2B5EF4-FFF2-40B4-BE49-F238E27FC236}">
                <a16:creationId xmlns="" xmlns:a16="http://schemas.microsoft.com/office/drawing/2014/main" id="{97213057-AEC7-4846-9149-5D682C3B4094}"/>
              </a:ext>
            </a:extLst>
          </p:cNvPr>
          <p:cNvSpPr/>
          <p:nvPr/>
        </p:nvSpPr>
        <p:spPr>
          <a:xfrm>
            <a:off x="5591907" y="415436"/>
            <a:ext cx="3084558" cy="1499874"/>
          </a:xfrm>
          <a:custGeom>
            <a:avLst/>
            <a:gdLst>
              <a:gd name="connsiteX0" fmla="*/ 146242 w 4112744"/>
              <a:gd name="connsiteY0" fmla="*/ 0 h 1999832"/>
              <a:gd name="connsiteX1" fmla="*/ 3966502 w 4112744"/>
              <a:gd name="connsiteY1" fmla="*/ 0 h 1999832"/>
              <a:gd name="connsiteX2" fmla="*/ 4112744 w 4112744"/>
              <a:gd name="connsiteY2" fmla="*/ 146242 h 1999832"/>
              <a:gd name="connsiteX3" fmla="*/ 4112744 w 4112744"/>
              <a:gd name="connsiteY3" fmla="*/ 1528540 h 1999832"/>
              <a:gd name="connsiteX4" fmla="*/ 3966502 w 4112744"/>
              <a:gd name="connsiteY4" fmla="*/ 1674782 h 1999832"/>
              <a:gd name="connsiteX5" fmla="*/ 609565 w 4112744"/>
              <a:gd name="connsiteY5" fmla="*/ 1674782 h 1999832"/>
              <a:gd name="connsiteX6" fmla="*/ 609565 w 4112744"/>
              <a:gd name="connsiteY6" fmla="*/ 1999832 h 1999832"/>
              <a:gd name="connsiteX7" fmla="*/ 296265 w 4112744"/>
              <a:gd name="connsiteY7" fmla="*/ 1674782 h 1999832"/>
              <a:gd name="connsiteX8" fmla="*/ 146242 w 4112744"/>
              <a:gd name="connsiteY8" fmla="*/ 1674782 h 1999832"/>
              <a:gd name="connsiteX9" fmla="*/ 0 w 4112744"/>
              <a:gd name="connsiteY9" fmla="*/ 1528540 h 1999832"/>
              <a:gd name="connsiteX10" fmla="*/ 0 w 4112744"/>
              <a:gd name="connsiteY10" fmla="*/ 146242 h 1999832"/>
              <a:gd name="connsiteX11" fmla="*/ 146242 w 4112744"/>
              <a:gd name="connsiteY11" fmla="*/ 0 h 1999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112744" h="1999832">
                <a:moveTo>
                  <a:pt x="146242" y="0"/>
                </a:moveTo>
                <a:lnTo>
                  <a:pt x="3966502" y="0"/>
                </a:lnTo>
                <a:cubicBezTo>
                  <a:pt x="4047269" y="0"/>
                  <a:pt x="4112744" y="65475"/>
                  <a:pt x="4112744" y="146242"/>
                </a:cubicBezTo>
                <a:lnTo>
                  <a:pt x="4112744" y="1528540"/>
                </a:lnTo>
                <a:cubicBezTo>
                  <a:pt x="4112744" y="1609307"/>
                  <a:pt x="4047269" y="1674782"/>
                  <a:pt x="3966502" y="1674782"/>
                </a:cubicBezTo>
                <a:lnTo>
                  <a:pt x="609565" y="1674782"/>
                </a:lnTo>
                <a:lnTo>
                  <a:pt x="609565" y="1999832"/>
                </a:lnTo>
                <a:lnTo>
                  <a:pt x="296265" y="1674782"/>
                </a:lnTo>
                <a:lnTo>
                  <a:pt x="146242" y="1674782"/>
                </a:lnTo>
                <a:cubicBezTo>
                  <a:pt x="65475" y="1674782"/>
                  <a:pt x="0" y="1609307"/>
                  <a:pt x="0" y="1528540"/>
                </a:cubicBezTo>
                <a:lnTo>
                  <a:pt x="0" y="146242"/>
                </a:lnTo>
                <a:cubicBezTo>
                  <a:pt x="0" y="65475"/>
                  <a:pt x="65475" y="0"/>
                  <a:pt x="146242" y="0"/>
                </a:cubicBezTo>
                <a:close/>
              </a:path>
            </a:pathLst>
          </a:custGeom>
          <a:solidFill>
            <a:srgbClr val="873E8A"/>
          </a:solid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sp>
        <p:nvSpPr>
          <p:cNvPr id="9" name="TextBox 8">
            <a:extLst>
              <a:ext uri="{FF2B5EF4-FFF2-40B4-BE49-F238E27FC236}">
                <a16:creationId xmlns="" xmlns:a16="http://schemas.microsoft.com/office/drawing/2014/main" id="{7E2A5B7E-0688-4131-B1CE-8A9A60A66941}"/>
              </a:ext>
            </a:extLst>
          </p:cNvPr>
          <p:cNvSpPr txBox="1"/>
          <p:nvPr/>
        </p:nvSpPr>
        <p:spPr>
          <a:xfrm>
            <a:off x="6636537" y="424921"/>
            <a:ext cx="995299" cy="553998"/>
          </a:xfrm>
          <a:prstGeom prst="rect">
            <a:avLst/>
          </a:prstGeom>
          <a:noFill/>
        </p:spPr>
        <p:txBody>
          <a:bodyPr wrap="square" rtlCol="0" anchor="ctr">
            <a:spAutoFit/>
          </a:bodyPr>
          <a:lstStyle/>
          <a:p>
            <a:pPr algn="ctr"/>
            <a:r>
              <a:rPr lang="en-US" altLang="ko-KR" sz="3000" b="1" dirty="0">
                <a:solidFill>
                  <a:schemeClr val="bg1"/>
                </a:solidFill>
                <a:cs typeface="Arial" pitchFamily="34" charset="0"/>
              </a:rPr>
              <a:t>60%</a:t>
            </a:r>
            <a:endParaRPr lang="ko-KR" altLang="en-US" sz="3000" b="1" dirty="0">
              <a:solidFill>
                <a:schemeClr val="bg1"/>
              </a:solidFill>
              <a:cs typeface="Arial" pitchFamily="34" charset="0"/>
            </a:endParaRPr>
          </a:p>
        </p:txBody>
      </p:sp>
      <p:sp>
        <p:nvSpPr>
          <p:cNvPr id="11" name="TextBox 10">
            <a:extLst>
              <a:ext uri="{FF2B5EF4-FFF2-40B4-BE49-F238E27FC236}">
                <a16:creationId xmlns="" xmlns:a16="http://schemas.microsoft.com/office/drawing/2014/main" id="{7F3275F8-1161-4F5F-BD93-9F3921DC0C71}"/>
              </a:ext>
            </a:extLst>
          </p:cNvPr>
          <p:cNvSpPr txBox="1"/>
          <p:nvPr/>
        </p:nvSpPr>
        <p:spPr>
          <a:xfrm>
            <a:off x="5899802" y="878446"/>
            <a:ext cx="2468768" cy="784830"/>
          </a:xfrm>
          <a:prstGeom prst="rect">
            <a:avLst/>
          </a:prstGeom>
          <a:noFill/>
        </p:spPr>
        <p:txBody>
          <a:bodyPr wrap="square" rtlCol="0" anchor="ctr">
            <a:spAutoFit/>
          </a:bodyPr>
          <a:lstStyle/>
          <a:p>
            <a:pPr algn="ctr"/>
            <a:r>
              <a:rPr lang="en-GB" altLang="ko-KR" sz="1500" dirty="0">
                <a:solidFill>
                  <a:schemeClr val="bg1"/>
                </a:solidFill>
                <a:cs typeface="Arial" pitchFamily="34" charset="0"/>
              </a:rPr>
              <a:t>ALLPPT Layout Clean Text Slide for your Presentation</a:t>
            </a:r>
            <a:endParaRPr lang="ko-KR" altLang="en-US" sz="1500" dirty="0">
              <a:solidFill>
                <a:schemeClr val="bg1"/>
              </a:solidFill>
              <a:cs typeface="Arial" pitchFamily="34" charset="0"/>
            </a:endParaRPr>
          </a:p>
        </p:txBody>
      </p:sp>
      <p:grpSp>
        <p:nvGrpSpPr>
          <p:cNvPr id="19" name="Group 18">
            <a:extLst>
              <a:ext uri="{FF2B5EF4-FFF2-40B4-BE49-F238E27FC236}">
                <a16:creationId xmlns="" xmlns:a16="http://schemas.microsoft.com/office/drawing/2014/main" id="{D593D695-2294-4538-9D1D-78F1F23AF869}"/>
              </a:ext>
            </a:extLst>
          </p:cNvPr>
          <p:cNvGrpSpPr/>
          <p:nvPr/>
        </p:nvGrpSpPr>
        <p:grpSpPr>
          <a:xfrm>
            <a:off x="577325" y="1657805"/>
            <a:ext cx="642608" cy="569129"/>
            <a:chOff x="1481943" y="1694572"/>
            <a:chExt cx="3165229" cy="2803300"/>
          </a:xfrm>
        </p:grpSpPr>
        <p:sp>
          <p:nvSpPr>
            <p:cNvPr id="15" name="Rectangle 14">
              <a:extLst>
                <a:ext uri="{FF2B5EF4-FFF2-40B4-BE49-F238E27FC236}">
                  <a16:creationId xmlns="" xmlns:a16="http://schemas.microsoft.com/office/drawing/2014/main" id="{41CCF5BF-C733-453C-A21F-7E72B98D7B9F}"/>
                </a:ext>
              </a:extLst>
            </p:cNvPr>
            <p:cNvSpPr/>
            <p:nvPr/>
          </p:nvSpPr>
          <p:spPr>
            <a:xfrm>
              <a:off x="1481943" y="3033346"/>
              <a:ext cx="791307" cy="1362808"/>
            </a:xfrm>
            <a:prstGeom prst="rect">
              <a:avLst/>
            </a:prstGeom>
            <a:solidFill>
              <a:schemeClr val="accent1"/>
            </a:solid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dirty="0"/>
            </a:p>
          </p:txBody>
        </p:sp>
        <p:sp>
          <p:nvSpPr>
            <p:cNvPr id="18" name="Freeform: Shape 17">
              <a:extLst>
                <a:ext uri="{FF2B5EF4-FFF2-40B4-BE49-F238E27FC236}">
                  <a16:creationId xmlns="" xmlns:a16="http://schemas.microsoft.com/office/drawing/2014/main" id="{A06A65ED-F22F-45AD-916E-E629ADF07046}"/>
                </a:ext>
              </a:extLst>
            </p:cNvPr>
            <p:cNvSpPr/>
            <p:nvPr/>
          </p:nvSpPr>
          <p:spPr>
            <a:xfrm>
              <a:off x="2273250" y="1694572"/>
              <a:ext cx="2373922" cy="2803300"/>
            </a:xfrm>
            <a:custGeom>
              <a:avLst/>
              <a:gdLst>
                <a:gd name="connsiteX0" fmla="*/ 1049822 w 2373922"/>
                <a:gd name="connsiteY0" fmla="*/ 145 h 2803300"/>
                <a:gd name="connsiteX1" fmla="*/ 1317525 w 2373922"/>
                <a:gd name="connsiteY1" fmla="*/ 265693 h 2803300"/>
                <a:gd name="connsiteX2" fmla="*/ 1225576 w 2373922"/>
                <a:gd name="connsiteY2" fmla="*/ 1179047 h 2803300"/>
                <a:gd name="connsiteX3" fmla="*/ 1985680 w 2373922"/>
                <a:gd name="connsiteY3" fmla="*/ 1111618 h 2803300"/>
                <a:gd name="connsiteX4" fmla="*/ 2175707 w 2373922"/>
                <a:gd name="connsiteY4" fmla="*/ 1491671 h 2803300"/>
                <a:gd name="connsiteX5" fmla="*/ 2194096 w 2373922"/>
                <a:gd name="connsiteY5" fmla="*/ 1896244 h 2803300"/>
                <a:gd name="connsiteX6" fmla="*/ 2151187 w 2373922"/>
                <a:gd name="connsiteY6" fmla="*/ 2355986 h 2803300"/>
                <a:gd name="connsiteX7" fmla="*/ 2132798 w 2373922"/>
                <a:gd name="connsiteY7" fmla="*/ 2662480 h 2803300"/>
                <a:gd name="connsiteX8" fmla="*/ 508383 w 2373922"/>
                <a:gd name="connsiteY8" fmla="*/ 2686999 h 2803300"/>
                <a:gd name="connsiteX9" fmla="*/ 99892 w 2373922"/>
                <a:gd name="connsiteY9" fmla="*/ 2541486 h 2803300"/>
                <a:gd name="connsiteX10" fmla="*/ 0 w 2373922"/>
                <a:gd name="connsiteY10" fmla="*/ 2527191 h 2803300"/>
                <a:gd name="connsiteX11" fmla="*/ 0 w 2373922"/>
                <a:gd name="connsiteY11" fmla="*/ 1492941 h 2803300"/>
                <a:gd name="connsiteX12" fmla="*/ 15103 w 2373922"/>
                <a:gd name="connsiteY12" fmla="*/ 1488772 h 2803300"/>
                <a:gd name="connsiteX13" fmla="*/ 60902 w 2373922"/>
                <a:gd name="connsiteY13" fmla="*/ 1467152 h 2803300"/>
                <a:gd name="connsiteX14" fmla="*/ 299966 w 2373922"/>
                <a:gd name="connsiteY14" fmla="*/ 1136138 h 2803300"/>
                <a:gd name="connsiteX15" fmla="*/ 937472 w 2373922"/>
                <a:gd name="connsiteY15" fmla="*/ 161485 h 2803300"/>
                <a:gd name="connsiteX16" fmla="*/ 1049822 w 2373922"/>
                <a:gd name="connsiteY16" fmla="*/ 145 h 2803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373922" h="2803300">
                  <a:moveTo>
                    <a:pt x="1049822" y="145"/>
                  </a:moveTo>
                  <a:cubicBezTo>
                    <a:pt x="1143845" y="-4724"/>
                    <a:pt x="1268997" y="113723"/>
                    <a:pt x="1317525" y="265693"/>
                  </a:cubicBezTo>
                  <a:cubicBezTo>
                    <a:pt x="1403343" y="619184"/>
                    <a:pt x="814876" y="1156571"/>
                    <a:pt x="1225576" y="1179047"/>
                  </a:cubicBezTo>
                  <a:cubicBezTo>
                    <a:pt x="1515724" y="1150441"/>
                    <a:pt x="1671014" y="1121835"/>
                    <a:pt x="1985680" y="1111618"/>
                  </a:cubicBezTo>
                  <a:cubicBezTo>
                    <a:pt x="2271741" y="1115705"/>
                    <a:pt x="2318736" y="1297558"/>
                    <a:pt x="2175707" y="1491671"/>
                  </a:cubicBezTo>
                  <a:cubicBezTo>
                    <a:pt x="2355516" y="1501888"/>
                    <a:pt x="2504676" y="1781820"/>
                    <a:pt x="2194096" y="1896244"/>
                  </a:cubicBezTo>
                  <a:cubicBezTo>
                    <a:pt x="2490372" y="2080140"/>
                    <a:pt x="2320780" y="2313076"/>
                    <a:pt x="2151187" y="2355986"/>
                  </a:cubicBezTo>
                  <a:cubicBezTo>
                    <a:pt x="2294217" y="2484713"/>
                    <a:pt x="2277871" y="2582791"/>
                    <a:pt x="2132798" y="2662480"/>
                  </a:cubicBezTo>
                  <a:cubicBezTo>
                    <a:pt x="1810980" y="2795294"/>
                    <a:pt x="979361" y="2887242"/>
                    <a:pt x="508383" y="2686999"/>
                  </a:cubicBezTo>
                  <a:cubicBezTo>
                    <a:pt x="340618" y="2629554"/>
                    <a:pt x="218316" y="2570024"/>
                    <a:pt x="99892" y="2541486"/>
                  </a:cubicBezTo>
                  <a:lnTo>
                    <a:pt x="0" y="2527191"/>
                  </a:lnTo>
                  <a:lnTo>
                    <a:pt x="0" y="1492941"/>
                  </a:lnTo>
                  <a:lnTo>
                    <a:pt x="15103" y="1488772"/>
                  </a:lnTo>
                  <a:cubicBezTo>
                    <a:pt x="28041" y="1483858"/>
                    <a:pt x="42965" y="1476900"/>
                    <a:pt x="60902" y="1467152"/>
                  </a:cubicBezTo>
                  <a:cubicBezTo>
                    <a:pt x="105854" y="1354770"/>
                    <a:pt x="162045" y="1261800"/>
                    <a:pt x="299966" y="1136138"/>
                  </a:cubicBezTo>
                  <a:cubicBezTo>
                    <a:pt x="512469" y="811254"/>
                    <a:pt x="865958" y="645747"/>
                    <a:pt x="937472" y="161485"/>
                  </a:cubicBezTo>
                  <a:cubicBezTo>
                    <a:pt x="948200" y="50382"/>
                    <a:pt x="993408" y="3067"/>
                    <a:pt x="1049822" y="145"/>
                  </a:cubicBezTo>
                  <a:close/>
                </a:path>
              </a:pathLst>
            </a:custGeom>
            <a:solidFill>
              <a:schemeClr val="bg1"/>
            </a:solid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ko-KR" altLang="en-US" sz="2025"/>
            </a:p>
          </p:txBody>
        </p:sp>
      </p:grpSp>
      <p:sp>
        <p:nvSpPr>
          <p:cNvPr id="20" name="TextBox 19">
            <a:extLst>
              <a:ext uri="{FF2B5EF4-FFF2-40B4-BE49-F238E27FC236}">
                <a16:creationId xmlns="" xmlns:a16="http://schemas.microsoft.com/office/drawing/2014/main" id="{D560FBC7-C42F-4A35-AABA-F299CCF36D3E}"/>
              </a:ext>
            </a:extLst>
          </p:cNvPr>
          <p:cNvSpPr txBox="1"/>
          <p:nvPr/>
        </p:nvSpPr>
        <p:spPr>
          <a:xfrm>
            <a:off x="1485928" y="1630746"/>
            <a:ext cx="3136629" cy="646331"/>
          </a:xfrm>
          <a:prstGeom prst="rect">
            <a:avLst/>
          </a:prstGeom>
          <a:noFill/>
        </p:spPr>
        <p:txBody>
          <a:bodyPr wrap="square" rtlCol="0">
            <a:spAutoFit/>
          </a:bodyPr>
          <a:lstStyle/>
          <a:p>
            <a:r>
              <a:rPr lang="en-US" altLang="ko-KR" sz="900" dirty="0">
                <a:solidFill>
                  <a:schemeClr val="bg1">
                    <a:lumMod val="10000"/>
                  </a:schemeClr>
                </a:solidFill>
              </a:rPr>
              <a:t>Get a modern PowerPoint  Presentation that is beautifully designed. I hope and I believe that this Template will your Time, Money and Reputation. Easy to change colors, photos and Text.</a:t>
            </a:r>
            <a:r>
              <a:rPr lang="ko-KR" altLang="en-US" sz="900" dirty="0">
                <a:solidFill>
                  <a:schemeClr val="bg1">
                    <a:lumMod val="10000"/>
                  </a:schemeClr>
                </a:solidFill>
              </a:rPr>
              <a:t> </a:t>
            </a:r>
            <a:r>
              <a:rPr lang="en-US" altLang="ko-KR" sz="900" dirty="0">
                <a:solidFill>
                  <a:schemeClr val="bg1">
                    <a:lumMod val="10000"/>
                  </a:schemeClr>
                </a:solidFill>
              </a:rPr>
              <a:t>You can simply impress your audience.</a:t>
            </a:r>
          </a:p>
        </p:txBody>
      </p:sp>
      <p:sp>
        <p:nvSpPr>
          <p:cNvPr id="21" name="Rectangle: Rounded Corners 20">
            <a:extLst>
              <a:ext uri="{FF2B5EF4-FFF2-40B4-BE49-F238E27FC236}">
                <a16:creationId xmlns="" xmlns:a16="http://schemas.microsoft.com/office/drawing/2014/main" id="{6381E299-32AA-4C5F-A252-3235EA52097B}"/>
              </a:ext>
            </a:extLst>
          </p:cNvPr>
          <p:cNvSpPr/>
          <p:nvPr/>
        </p:nvSpPr>
        <p:spPr>
          <a:xfrm>
            <a:off x="460510" y="2498733"/>
            <a:ext cx="3894320" cy="2109482"/>
          </a:xfrm>
          <a:prstGeom prst="roundRect">
            <a:avLst>
              <a:gd name="adj" fmla="val 7143"/>
            </a:avLst>
          </a:prstGeom>
          <a:noFill/>
          <a:ln w="25400">
            <a:solidFill>
              <a:srgbClr val="873E8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solidFill>
                <a:schemeClr val="accent2"/>
              </a:solidFill>
            </a:endParaRPr>
          </a:p>
        </p:txBody>
      </p:sp>
      <p:sp>
        <p:nvSpPr>
          <p:cNvPr id="23" name="Rounded Rectangle 2">
            <a:extLst>
              <a:ext uri="{FF2B5EF4-FFF2-40B4-BE49-F238E27FC236}">
                <a16:creationId xmlns="" xmlns:a16="http://schemas.microsoft.com/office/drawing/2014/main" id="{34B31578-A7C8-4A77-B46C-6CC326635DBD}"/>
              </a:ext>
            </a:extLst>
          </p:cNvPr>
          <p:cNvSpPr>
            <a:spLocks noChangeAspect="1"/>
          </p:cNvSpPr>
          <p:nvPr/>
        </p:nvSpPr>
        <p:spPr>
          <a:xfrm>
            <a:off x="978955" y="3890383"/>
            <a:ext cx="300599" cy="540000"/>
          </a:xfrm>
          <a:custGeom>
            <a:avLst/>
            <a:gdLst/>
            <a:ahLst/>
            <a:cxnLst/>
            <a:rect l="l" t="t" r="r" b="b"/>
            <a:pathLst>
              <a:path w="2160240" h="3880673">
                <a:moveTo>
                  <a:pt x="816120" y="3545649"/>
                </a:moveTo>
                <a:cubicBezTo>
                  <a:pt x="802865" y="3545649"/>
                  <a:pt x="792120" y="3556394"/>
                  <a:pt x="792120" y="3569649"/>
                </a:cubicBezTo>
                <a:lnTo>
                  <a:pt x="792120" y="3665649"/>
                </a:lnTo>
                <a:cubicBezTo>
                  <a:pt x="792120" y="3678904"/>
                  <a:pt x="802865" y="3689649"/>
                  <a:pt x="816120" y="3689649"/>
                </a:cubicBezTo>
                <a:lnTo>
                  <a:pt x="1344120" y="3689649"/>
                </a:lnTo>
                <a:cubicBezTo>
                  <a:pt x="1357375" y="3689649"/>
                  <a:pt x="1368120" y="3678904"/>
                  <a:pt x="1368120" y="3665649"/>
                </a:cubicBezTo>
                <a:lnTo>
                  <a:pt x="1368120" y="3569649"/>
                </a:lnTo>
                <a:cubicBezTo>
                  <a:pt x="1368120" y="3556394"/>
                  <a:pt x="1357375" y="3545649"/>
                  <a:pt x="1344120" y="3545649"/>
                </a:cubicBezTo>
                <a:close/>
                <a:moveTo>
                  <a:pt x="1458489" y="1982610"/>
                </a:moveTo>
                <a:lnTo>
                  <a:pt x="1698487" y="1982610"/>
                </a:lnTo>
                <a:cubicBezTo>
                  <a:pt x="1731625" y="1982610"/>
                  <a:pt x="1758488" y="2009473"/>
                  <a:pt x="1758488" y="2042611"/>
                </a:cubicBezTo>
                <a:lnTo>
                  <a:pt x="1758488" y="2282649"/>
                </a:lnTo>
                <a:cubicBezTo>
                  <a:pt x="1758488" y="2315787"/>
                  <a:pt x="1731625" y="2342650"/>
                  <a:pt x="1698487" y="2342650"/>
                </a:cubicBezTo>
                <a:lnTo>
                  <a:pt x="1458489" y="2342650"/>
                </a:lnTo>
                <a:cubicBezTo>
                  <a:pt x="1425351" y="2342650"/>
                  <a:pt x="1398488" y="2315787"/>
                  <a:pt x="1398488" y="2282649"/>
                </a:cubicBezTo>
                <a:lnTo>
                  <a:pt x="1398488" y="2042611"/>
                </a:lnTo>
                <a:cubicBezTo>
                  <a:pt x="1398488" y="2009473"/>
                  <a:pt x="1425351" y="1982610"/>
                  <a:pt x="1458489" y="1982610"/>
                </a:cubicBezTo>
                <a:close/>
                <a:moveTo>
                  <a:pt x="946089" y="1982610"/>
                </a:moveTo>
                <a:lnTo>
                  <a:pt x="1186087" y="1982610"/>
                </a:lnTo>
                <a:cubicBezTo>
                  <a:pt x="1219225" y="1982610"/>
                  <a:pt x="1246088" y="2009473"/>
                  <a:pt x="1246088" y="2042611"/>
                </a:cubicBezTo>
                <a:lnTo>
                  <a:pt x="1246088" y="2282649"/>
                </a:lnTo>
                <a:cubicBezTo>
                  <a:pt x="1246088" y="2315787"/>
                  <a:pt x="1219225" y="2342650"/>
                  <a:pt x="1186087" y="2342650"/>
                </a:cubicBezTo>
                <a:lnTo>
                  <a:pt x="946089" y="2342650"/>
                </a:lnTo>
                <a:cubicBezTo>
                  <a:pt x="912951" y="2342650"/>
                  <a:pt x="886088" y="2315787"/>
                  <a:pt x="886088" y="2282649"/>
                </a:cubicBezTo>
                <a:lnTo>
                  <a:pt x="886088" y="2042611"/>
                </a:lnTo>
                <a:cubicBezTo>
                  <a:pt x="886088" y="2009473"/>
                  <a:pt x="912951" y="1982610"/>
                  <a:pt x="946089" y="1982610"/>
                </a:cubicBezTo>
                <a:close/>
                <a:moveTo>
                  <a:pt x="434129" y="1982610"/>
                </a:moveTo>
                <a:lnTo>
                  <a:pt x="674127" y="1982610"/>
                </a:lnTo>
                <a:cubicBezTo>
                  <a:pt x="707265" y="1982610"/>
                  <a:pt x="734128" y="2009473"/>
                  <a:pt x="734128" y="2042611"/>
                </a:cubicBezTo>
                <a:lnTo>
                  <a:pt x="734128" y="2282649"/>
                </a:lnTo>
                <a:cubicBezTo>
                  <a:pt x="734128" y="2315787"/>
                  <a:pt x="707265" y="2342650"/>
                  <a:pt x="674127" y="2342650"/>
                </a:cubicBezTo>
                <a:lnTo>
                  <a:pt x="434129" y="2342650"/>
                </a:lnTo>
                <a:cubicBezTo>
                  <a:pt x="400991" y="2342650"/>
                  <a:pt x="374128" y="2315787"/>
                  <a:pt x="374128" y="2282649"/>
                </a:cubicBezTo>
                <a:lnTo>
                  <a:pt x="374128" y="2042611"/>
                </a:lnTo>
                <a:cubicBezTo>
                  <a:pt x="374128" y="2009473"/>
                  <a:pt x="400991" y="1982610"/>
                  <a:pt x="434129" y="1982610"/>
                </a:cubicBezTo>
                <a:close/>
                <a:moveTo>
                  <a:pt x="1458489" y="1434014"/>
                </a:moveTo>
                <a:lnTo>
                  <a:pt x="1698487" y="1434014"/>
                </a:lnTo>
                <a:cubicBezTo>
                  <a:pt x="1731625" y="1434014"/>
                  <a:pt x="1758488" y="1460877"/>
                  <a:pt x="1758488" y="1494015"/>
                </a:cubicBezTo>
                <a:lnTo>
                  <a:pt x="1758488" y="1734053"/>
                </a:lnTo>
                <a:cubicBezTo>
                  <a:pt x="1758488" y="1767191"/>
                  <a:pt x="1731625" y="1794054"/>
                  <a:pt x="1698487" y="1794054"/>
                </a:cubicBezTo>
                <a:lnTo>
                  <a:pt x="1458489" y="1794054"/>
                </a:lnTo>
                <a:cubicBezTo>
                  <a:pt x="1425351" y="1794054"/>
                  <a:pt x="1398488" y="1767191"/>
                  <a:pt x="1398488" y="1734053"/>
                </a:cubicBezTo>
                <a:lnTo>
                  <a:pt x="1398488" y="1494015"/>
                </a:lnTo>
                <a:cubicBezTo>
                  <a:pt x="1398488" y="1460877"/>
                  <a:pt x="1425351" y="1434014"/>
                  <a:pt x="1458489" y="1434014"/>
                </a:cubicBezTo>
                <a:close/>
                <a:moveTo>
                  <a:pt x="946089" y="1434014"/>
                </a:moveTo>
                <a:lnTo>
                  <a:pt x="1186087" y="1434014"/>
                </a:lnTo>
                <a:cubicBezTo>
                  <a:pt x="1219225" y="1434014"/>
                  <a:pt x="1246088" y="1460877"/>
                  <a:pt x="1246088" y="1494015"/>
                </a:cubicBezTo>
                <a:lnTo>
                  <a:pt x="1246088" y="1734053"/>
                </a:lnTo>
                <a:cubicBezTo>
                  <a:pt x="1246088" y="1767191"/>
                  <a:pt x="1219225" y="1794054"/>
                  <a:pt x="1186087" y="1794054"/>
                </a:cubicBezTo>
                <a:lnTo>
                  <a:pt x="946089" y="1794054"/>
                </a:lnTo>
                <a:cubicBezTo>
                  <a:pt x="912951" y="1794054"/>
                  <a:pt x="886088" y="1767191"/>
                  <a:pt x="886088" y="1734053"/>
                </a:cubicBezTo>
                <a:lnTo>
                  <a:pt x="886088" y="1494015"/>
                </a:lnTo>
                <a:cubicBezTo>
                  <a:pt x="886088" y="1460877"/>
                  <a:pt x="912951" y="1434014"/>
                  <a:pt x="946089" y="1434014"/>
                </a:cubicBezTo>
                <a:close/>
                <a:moveTo>
                  <a:pt x="434129" y="1434014"/>
                </a:moveTo>
                <a:lnTo>
                  <a:pt x="674127" y="1434014"/>
                </a:lnTo>
                <a:cubicBezTo>
                  <a:pt x="707265" y="1434014"/>
                  <a:pt x="734128" y="1460877"/>
                  <a:pt x="734128" y="1494015"/>
                </a:cubicBezTo>
                <a:lnTo>
                  <a:pt x="734128" y="1734053"/>
                </a:lnTo>
                <a:cubicBezTo>
                  <a:pt x="734128" y="1767191"/>
                  <a:pt x="707265" y="1794054"/>
                  <a:pt x="674127" y="1794054"/>
                </a:cubicBezTo>
                <a:lnTo>
                  <a:pt x="434129" y="1794054"/>
                </a:lnTo>
                <a:cubicBezTo>
                  <a:pt x="400991" y="1794054"/>
                  <a:pt x="374128" y="1767191"/>
                  <a:pt x="374128" y="1734053"/>
                </a:cubicBezTo>
                <a:lnTo>
                  <a:pt x="374128" y="1494015"/>
                </a:lnTo>
                <a:cubicBezTo>
                  <a:pt x="374128" y="1460877"/>
                  <a:pt x="400991" y="1434014"/>
                  <a:pt x="434129" y="1434014"/>
                </a:cubicBezTo>
                <a:close/>
                <a:moveTo>
                  <a:pt x="1458489" y="885417"/>
                </a:moveTo>
                <a:lnTo>
                  <a:pt x="1698487" y="885417"/>
                </a:lnTo>
                <a:cubicBezTo>
                  <a:pt x="1731625" y="885417"/>
                  <a:pt x="1758488" y="912280"/>
                  <a:pt x="1758488" y="945418"/>
                </a:cubicBezTo>
                <a:lnTo>
                  <a:pt x="1758488" y="1185456"/>
                </a:lnTo>
                <a:cubicBezTo>
                  <a:pt x="1758488" y="1218594"/>
                  <a:pt x="1731625" y="1245457"/>
                  <a:pt x="1698487" y="1245457"/>
                </a:cubicBezTo>
                <a:lnTo>
                  <a:pt x="1458489" y="1245457"/>
                </a:lnTo>
                <a:cubicBezTo>
                  <a:pt x="1425351" y="1245457"/>
                  <a:pt x="1398488" y="1218594"/>
                  <a:pt x="1398488" y="1185456"/>
                </a:cubicBezTo>
                <a:lnTo>
                  <a:pt x="1398488" y="945418"/>
                </a:lnTo>
                <a:cubicBezTo>
                  <a:pt x="1398488" y="912280"/>
                  <a:pt x="1425351" y="885417"/>
                  <a:pt x="1458489" y="885417"/>
                </a:cubicBezTo>
                <a:close/>
                <a:moveTo>
                  <a:pt x="946089" y="885417"/>
                </a:moveTo>
                <a:lnTo>
                  <a:pt x="1186087" y="885417"/>
                </a:lnTo>
                <a:cubicBezTo>
                  <a:pt x="1219225" y="885417"/>
                  <a:pt x="1246088" y="912280"/>
                  <a:pt x="1246088" y="945418"/>
                </a:cubicBezTo>
                <a:lnTo>
                  <a:pt x="1246088" y="1185456"/>
                </a:lnTo>
                <a:cubicBezTo>
                  <a:pt x="1246088" y="1218594"/>
                  <a:pt x="1219225" y="1245457"/>
                  <a:pt x="1186087" y="1245457"/>
                </a:cubicBezTo>
                <a:lnTo>
                  <a:pt x="946089" y="1245457"/>
                </a:lnTo>
                <a:cubicBezTo>
                  <a:pt x="912951" y="1245457"/>
                  <a:pt x="886088" y="1218594"/>
                  <a:pt x="886088" y="1185456"/>
                </a:cubicBezTo>
                <a:lnTo>
                  <a:pt x="886088" y="945418"/>
                </a:lnTo>
                <a:cubicBezTo>
                  <a:pt x="886088" y="912280"/>
                  <a:pt x="912951" y="885417"/>
                  <a:pt x="946089" y="885417"/>
                </a:cubicBezTo>
                <a:close/>
                <a:moveTo>
                  <a:pt x="434129" y="885417"/>
                </a:moveTo>
                <a:lnTo>
                  <a:pt x="674127" y="885417"/>
                </a:lnTo>
                <a:cubicBezTo>
                  <a:pt x="707265" y="885417"/>
                  <a:pt x="734128" y="912280"/>
                  <a:pt x="734128" y="945418"/>
                </a:cubicBezTo>
                <a:lnTo>
                  <a:pt x="734128" y="1185456"/>
                </a:lnTo>
                <a:cubicBezTo>
                  <a:pt x="734128" y="1218594"/>
                  <a:pt x="707265" y="1245457"/>
                  <a:pt x="674127" y="1245457"/>
                </a:cubicBezTo>
                <a:lnTo>
                  <a:pt x="434129" y="1245457"/>
                </a:lnTo>
                <a:cubicBezTo>
                  <a:pt x="400991" y="1245457"/>
                  <a:pt x="374128" y="1218594"/>
                  <a:pt x="374128" y="1185456"/>
                </a:cubicBezTo>
                <a:lnTo>
                  <a:pt x="374128" y="945418"/>
                </a:lnTo>
                <a:cubicBezTo>
                  <a:pt x="374128" y="912280"/>
                  <a:pt x="400991" y="885417"/>
                  <a:pt x="434129" y="885417"/>
                </a:cubicBezTo>
                <a:close/>
                <a:moveTo>
                  <a:pt x="216024" y="608188"/>
                </a:moveTo>
                <a:lnTo>
                  <a:pt x="216024" y="3272484"/>
                </a:lnTo>
                <a:lnTo>
                  <a:pt x="1944216" y="3272484"/>
                </a:lnTo>
                <a:lnTo>
                  <a:pt x="1944216" y="608188"/>
                </a:lnTo>
                <a:close/>
                <a:moveTo>
                  <a:pt x="912102" y="305289"/>
                </a:moveTo>
                <a:cubicBezTo>
                  <a:pt x="905473" y="305289"/>
                  <a:pt x="900100" y="310662"/>
                  <a:pt x="900100" y="317291"/>
                </a:cubicBezTo>
                <a:lnTo>
                  <a:pt x="900100" y="365295"/>
                </a:lnTo>
                <a:cubicBezTo>
                  <a:pt x="900100" y="371924"/>
                  <a:pt x="905473" y="377297"/>
                  <a:pt x="912102" y="377297"/>
                </a:cubicBezTo>
                <a:lnTo>
                  <a:pt x="1248138" y="377297"/>
                </a:lnTo>
                <a:cubicBezTo>
                  <a:pt x="1254767" y="377297"/>
                  <a:pt x="1260140" y="371924"/>
                  <a:pt x="1260140" y="365295"/>
                </a:cubicBezTo>
                <a:lnTo>
                  <a:pt x="1260140" y="317291"/>
                </a:lnTo>
                <a:cubicBezTo>
                  <a:pt x="1260140" y="310662"/>
                  <a:pt x="1254767" y="305289"/>
                  <a:pt x="1248138" y="305289"/>
                </a:cubicBezTo>
                <a:close/>
                <a:moveTo>
                  <a:pt x="278153" y="0"/>
                </a:moveTo>
                <a:lnTo>
                  <a:pt x="1882087" y="0"/>
                </a:lnTo>
                <a:cubicBezTo>
                  <a:pt x="2035707" y="0"/>
                  <a:pt x="2160240" y="124533"/>
                  <a:pt x="2160240" y="278153"/>
                </a:cubicBezTo>
                <a:lnTo>
                  <a:pt x="2160240" y="3602520"/>
                </a:lnTo>
                <a:cubicBezTo>
                  <a:pt x="2160240" y="3756140"/>
                  <a:pt x="2035707" y="3880673"/>
                  <a:pt x="1882087" y="3880673"/>
                </a:cubicBezTo>
                <a:lnTo>
                  <a:pt x="278153" y="3880673"/>
                </a:lnTo>
                <a:cubicBezTo>
                  <a:pt x="124533" y="3880673"/>
                  <a:pt x="0" y="3756140"/>
                  <a:pt x="0" y="3602520"/>
                </a:cubicBezTo>
                <a:lnTo>
                  <a:pt x="0" y="278153"/>
                </a:lnTo>
                <a:cubicBezTo>
                  <a:pt x="0" y="124533"/>
                  <a:pt x="124533" y="0"/>
                  <a:pt x="278153"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ko-KR" altLang="en-US" sz="2025">
              <a:solidFill>
                <a:schemeClr val="accent2"/>
              </a:solidFill>
            </a:endParaRPr>
          </a:p>
        </p:txBody>
      </p:sp>
      <p:sp>
        <p:nvSpPr>
          <p:cNvPr id="24" name="TextBox 23">
            <a:extLst>
              <a:ext uri="{FF2B5EF4-FFF2-40B4-BE49-F238E27FC236}">
                <a16:creationId xmlns="" xmlns:a16="http://schemas.microsoft.com/office/drawing/2014/main" id="{F19CDBEF-AA6D-487B-B292-239805A868CC}"/>
              </a:ext>
            </a:extLst>
          </p:cNvPr>
          <p:cNvSpPr txBox="1"/>
          <p:nvPr/>
        </p:nvSpPr>
        <p:spPr>
          <a:xfrm>
            <a:off x="1863794" y="3538862"/>
            <a:ext cx="1087753" cy="1061829"/>
          </a:xfrm>
          <a:prstGeom prst="rect">
            <a:avLst/>
          </a:prstGeom>
          <a:noFill/>
        </p:spPr>
        <p:txBody>
          <a:bodyPr wrap="square" rtlCol="0">
            <a:spAutoFit/>
          </a:bodyPr>
          <a:lstStyle/>
          <a:p>
            <a:r>
              <a:rPr lang="en-US" altLang="ko-KR" sz="900" dirty="0">
                <a:solidFill>
                  <a:schemeClr val="accent2"/>
                </a:solidFill>
                <a:cs typeface="Arial" pitchFamily="34" charset="0"/>
              </a:rPr>
              <a:t>You can simply impress your audience and add a unique zing and appeal to your Presentations. </a:t>
            </a:r>
            <a:endParaRPr lang="ko-KR" altLang="en-US" sz="900" dirty="0">
              <a:solidFill>
                <a:schemeClr val="accent2"/>
              </a:solidFill>
              <a:cs typeface="Arial" pitchFamily="34" charset="0"/>
            </a:endParaRPr>
          </a:p>
        </p:txBody>
      </p:sp>
      <p:sp>
        <p:nvSpPr>
          <p:cNvPr id="25" name="TextBox 24">
            <a:extLst>
              <a:ext uri="{FF2B5EF4-FFF2-40B4-BE49-F238E27FC236}">
                <a16:creationId xmlns="" xmlns:a16="http://schemas.microsoft.com/office/drawing/2014/main" id="{54D63DEC-105E-407A-A722-2C821EA95749}"/>
              </a:ext>
            </a:extLst>
          </p:cNvPr>
          <p:cNvSpPr txBox="1"/>
          <p:nvPr/>
        </p:nvSpPr>
        <p:spPr>
          <a:xfrm>
            <a:off x="3095520" y="3530137"/>
            <a:ext cx="1087753" cy="1061829"/>
          </a:xfrm>
          <a:prstGeom prst="rect">
            <a:avLst/>
          </a:prstGeom>
          <a:noFill/>
        </p:spPr>
        <p:txBody>
          <a:bodyPr wrap="square" rtlCol="0">
            <a:spAutoFit/>
          </a:bodyPr>
          <a:lstStyle/>
          <a:p>
            <a:r>
              <a:rPr lang="en-US" altLang="ko-KR" sz="900" dirty="0">
                <a:solidFill>
                  <a:schemeClr val="accent2"/>
                </a:solidFill>
                <a:cs typeface="Arial" pitchFamily="34" charset="0"/>
              </a:rPr>
              <a:t>You can simply impress your audience and add a unique zing and appeal to your Presentations. </a:t>
            </a:r>
            <a:endParaRPr lang="ko-KR" altLang="en-US" sz="900" dirty="0">
              <a:solidFill>
                <a:schemeClr val="accent2"/>
              </a:solidFill>
              <a:cs typeface="Arial" pitchFamily="34" charset="0"/>
            </a:endParaRPr>
          </a:p>
        </p:txBody>
      </p:sp>
      <p:sp>
        <p:nvSpPr>
          <p:cNvPr id="27" name="TextBox 26">
            <a:extLst>
              <a:ext uri="{FF2B5EF4-FFF2-40B4-BE49-F238E27FC236}">
                <a16:creationId xmlns="" xmlns:a16="http://schemas.microsoft.com/office/drawing/2014/main" id="{E4324D49-2D5E-4EA9-AA5B-99281E6BD5DC}"/>
              </a:ext>
            </a:extLst>
          </p:cNvPr>
          <p:cNvSpPr txBox="1"/>
          <p:nvPr/>
        </p:nvSpPr>
        <p:spPr>
          <a:xfrm>
            <a:off x="737977" y="2705413"/>
            <a:ext cx="2149719" cy="692497"/>
          </a:xfrm>
          <a:prstGeom prst="rect">
            <a:avLst/>
          </a:prstGeom>
          <a:noFill/>
        </p:spPr>
        <p:txBody>
          <a:bodyPr wrap="square" lIns="27000" tIns="0" rIns="27000" bIns="0" rtlCol="0" anchor="ctr">
            <a:spAutoFit/>
          </a:bodyPr>
          <a:lstStyle/>
          <a:p>
            <a:r>
              <a:rPr lang="en-GB" altLang="ko-KR" sz="1500" dirty="0">
                <a:solidFill>
                  <a:schemeClr val="accent2"/>
                </a:solidFill>
                <a:cs typeface="Arial" pitchFamily="34" charset="0"/>
              </a:rPr>
              <a:t>ALLPPT Layout</a:t>
            </a:r>
          </a:p>
          <a:p>
            <a:r>
              <a:rPr lang="en-GB" altLang="ko-KR" sz="1500" dirty="0">
                <a:solidFill>
                  <a:schemeClr val="accent2"/>
                </a:solidFill>
                <a:cs typeface="Arial" pitchFamily="34" charset="0"/>
              </a:rPr>
              <a:t>Clean Text Slide for your Presentation</a:t>
            </a:r>
            <a:endParaRPr lang="ko-KR" altLang="en-US" sz="1500" dirty="0">
              <a:solidFill>
                <a:schemeClr val="accent2"/>
              </a:solidFill>
              <a:cs typeface="Arial" pitchFamily="34" charset="0"/>
            </a:endParaRPr>
          </a:p>
        </p:txBody>
      </p:sp>
      <p:sp>
        <p:nvSpPr>
          <p:cNvPr id="28" name="TextBox 23">
            <a:extLst>
              <a:ext uri="{FF2B5EF4-FFF2-40B4-BE49-F238E27FC236}">
                <a16:creationId xmlns="" xmlns:a16="http://schemas.microsoft.com/office/drawing/2014/main" id="{F19CDBEF-AA6D-487B-B292-239805A868CC}"/>
              </a:ext>
            </a:extLst>
          </p:cNvPr>
          <p:cNvSpPr txBox="1"/>
          <p:nvPr/>
        </p:nvSpPr>
        <p:spPr>
          <a:xfrm>
            <a:off x="676056" y="3546386"/>
            <a:ext cx="1087753" cy="1061829"/>
          </a:xfrm>
          <a:prstGeom prst="rect">
            <a:avLst/>
          </a:prstGeom>
          <a:noFill/>
        </p:spPr>
        <p:txBody>
          <a:bodyPr wrap="square" rtlCol="0">
            <a:spAutoFit/>
          </a:bodyPr>
          <a:lstStyle/>
          <a:p>
            <a:r>
              <a:rPr lang="en-US" altLang="ko-KR" sz="900" dirty="0">
                <a:solidFill>
                  <a:schemeClr val="accent2"/>
                </a:solidFill>
                <a:cs typeface="Arial" pitchFamily="34" charset="0"/>
              </a:rPr>
              <a:t>You can simply impress your audience and add a unique zing and appeal to your Presentations. </a:t>
            </a:r>
            <a:endParaRPr lang="ko-KR" altLang="en-US" sz="900" dirty="0">
              <a:solidFill>
                <a:schemeClr val="accent2"/>
              </a:solidFill>
              <a:cs typeface="Arial" pitchFamily="34" charset="0"/>
            </a:endParaRPr>
          </a:p>
        </p:txBody>
      </p:sp>
      <p:pic>
        <p:nvPicPr>
          <p:cNvPr id="6" name="Imagen 5"/>
          <p:cNvPicPr>
            <a:picLocks noChangeAspect="1"/>
          </p:cNvPicPr>
          <p:nvPr/>
        </p:nvPicPr>
        <p:blipFill>
          <a:blip r:embed="rId2"/>
          <a:stretch>
            <a:fillRect/>
          </a:stretch>
        </p:blipFill>
        <p:spPr>
          <a:xfrm>
            <a:off x="4687638" y="2206283"/>
            <a:ext cx="4179996" cy="2807460"/>
          </a:xfrm>
          <a:prstGeom prst="rect">
            <a:avLst/>
          </a:prstGeom>
        </p:spPr>
      </p:pic>
    </p:spTree>
    <p:extLst>
      <p:ext uri="{BB962C8B-B14F-4D97-AF65-F5344CB8AC3E}">
        <p14:creationId xmlns:p14="http://schemas.microsoft.com/office/powerpoint/2010/main" val="304240197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252"/>
        <p:cNvGrpSpPr/>
        <p:nvPr/>
      </p:nvGrpSpPr>
      <p:grpSpPr>
        <a:xfrm>
          <a:off x="0" y="0"/>
          <a:ext cx="0" cy="0"/>
          <a:chOff x="0" y="0"/>
          <a:chExt cx="0" cy="0"/>
        </a:xfrm>
      </p:grpSpPr>
      <p:sp>
        <p:nvSpPr>
          <p:cNvPr id="2253" name="Google Shape;2253;p46"/>
          <p:cNvSpPr txBox="1">
            <a:spLocks noGrp="1"/>
          </p:cNvSpPr>
          <p:nvPr>
            <p:ph type="title"/>
          </p:nvPr>
        </p:nvSpPr>
        <p:spPr>
          <a:xfrm>
            <a:off x="4810800" y="1263150"/>
            <a:ext cx="3620100" cy="13827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r>
              <a:rPr lang="en"/>
              <a:t>DISCUSSION SUMMARY</a:t>
            </a:r>
            <a:endParaRPr/>
          </a:p>
        </p:txBody>
      </p:sp>
      <p:sp>
        <p:nvSpPr>
          <p:cNvPr id="2254" name="Google Shape;2254;p46"/>
          <p:cNvSpPr txBox="1">
            <a:spLocks noGrp="1"/>
          </p:cNvSpPr>
          <p:nvPr>
            <p:ph type="subTitle" idx="1"/>
          </p:nvPr>
        </p:nvSpPr>
        <p:spPr>
          <a:xfrm>
            <a:off x="4810800" y="2645850"/>
            <a:ext cx="3620100" cy="12345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r>
              <a:rPr lang="en"/>
              <a:t>Mercury is the closest planet to the Sun and the smallest. The planet’s name has nothing to do with the liquid metal since it was named after the Roman messenger god</a:t>
            </a:r>
            <a:endParaRPr/>
          </a:p>
        </p:txBody>
      </p:sp>
      <p:pic>
        <p:nvPicPr>
          <p:cNvPr id="2" name="Imagen 1"/>
          <p:cNvPicPr>
            <a:picLocks noChangeAspect="1"/>
          </p:cNvPicPr>
          <p:nvPr/>
        </p:nvPicPr>
        <p:blipFill>
          <a:blip r:embed="rId3"/>
          <a:stretch>
            <a:fillRect/>
          </a:stretch>
        </p:blipFill>
        <p:spPr>
          <a:xfrm>
            <a:off x="361807" y="1018612"/>
            <a:ext cx="4199435" cy="4124888"/>
          </a:xfrm>
          <a:prstGeom prst="rect">
            <a:avLst/>
          </a:prstGeom>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295"/>
        <p:cNvGrpSpPr/>
        <p:nvPr/>
      </p:nvGrpSpPr>
      <p:grpSpPr>
        <a:xfrm>
          <a:off x="0" y="0"/>
          <a:ext cx="0" cy="0"/>
          <a:chOff x="0" y="0"/>
          <a:chExt cx="0" cy="0"/>
        </a:xfrm>
      </p:grpSpPr>
      <p:sp>
        <p:nvSpPr>
          <p:cNvPr id="2296" name="Google Shape;2296;p47"/>
          <p:cNvSpPr txBox="1">
            <a:spLocks noGrp="1"/>
          </p:cNvSpPr>
          <p:nvPr>
            <p:ph type="title"/>
          </p:nvPr>
        </p:nvSpPr>
        <p:spPr>
          <a:xfrm>
            <a:off x="720000" y="445025"/>
            <a:ext cx="7704000" cy="5727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COMPARISON</a:t>
            </a:r>
            <a:endParaRPr/>
          </a:p>
        </p:txBody>
      </p:sp>
      <p:graphicFrame>
        <p:nvGraphicFramePr>
          <p:cNvPr id="2297" name="Google Shape;2297;p47"/>
          <p:cNvGraphicFramePr/>
          <p:nvPr/>
        </p:nvGraphicFramePr>
        <p:xfrm>
          <a:off x="952500" y="1479375"/>
          <a:ext cx="7239000" cy="2987250"/>
        </p:xfrm>
        <a:graphic>
          <a:graphicData uri="http://schemas.openxmlformats.org/drawingml/2006/table">
            <a:tbl>
              <a:tblPr>
                <a:noFill/>
                <a:tableStyleId>{21EEE31F-AEA9-4976-84DF-A5ECC75913F6}</a:tableStyleId>
              </a:tblPr>
              <a:tblGrid>
                <a:gridCol w="1809750"/>
                <a:gridCol w="1809750"/>
                <a:gridCol w="1809750"/>
                <a:gridCol w="1809750"/>
              </a:tblGrid>
              <a:tr h="597450">
                <a:tc>
                  <a:txBody>
                    <a:bodyPr/>
                    <a:lstStyle/>
                    <a:p>
                      <a:pPr marL="0" lvl="0" indent="0" algn="ctr" rtl="0">
                        <a:spcBef>
                          <a:spcPts val="0"/>
                        </a:spcBef>
                        <a:spcAft>
                          <a:spcPts val="0"/>
                        </a:spcAft>
                        <a:buNone/>
                      </a:pPr>
                      <a:r>
                        <a:rPr lang="en" sz="2200">
                          <a:solidFill>
                            <a:schemeClr val="dk2"/>
                          </a:solidFill>
                          <a:latin typeface="Changa One"/>
                          <a:ea typeface="Changa One"/>
                          <a:cs typeface="Changa One"/>
                          <a:sym typeface="Changa One"/>
                        </a:rPr>
                        <a:t>GROUP</a:t>
                      </a:r>
                      <a:endParaRPr/>
                    </a:p>
                  </a:txBody>
                  <a:tcPr marL="91425" marR="91425" marT="91425" marB="91425" anchor="ctr">
                    <a:lnL w="19050" cap="flat" cmpd="sng">
                      <a:solidFill>
                        <a:schemeClr val="dk1"/>
                      </a:solidFill>
                      <a:prstDash val="solid"/>
                      <a:round/>
                      <a:headEnd type="none" w="sm" len="sm"/>
                      <a:tailEnd type="none" w="sm" len="sm"/>
                    </a:lnL>
                    <a:lnR w="19050" cap="flat" cmpd="sng">
                      <a:solidFill>
                        <a:schemeClr val="dk1"/>
                      </a:solidFill>
                      <a:prstDash val="solid"/>
                      <a:round/>
                      <a:headEnd type="none" w="sm" len="sm"/>
                      <a:tailEnd type="none" w="sm" len="sm"/>
                    </a:lnR>
                    <a:lnT w="19050" cap="flat" cmpd="sng">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solidFill>
                      <a:srgbClr val="BDA3BC">
                        <a:alpha val="23030"/>
                      </a:srgbClr>
                    </a:solidFill>
                  </a:tcPr>
                </a:tc>
                <a:tc>
                  <a:txBody>
                    <a:bodyPr/>
                    <a:lstStyle/>
                    <a:p>
                      <a:pPr marL="0" lvl="0" indent="0" algn="ctr" rtl="0">
                        <a:spcBef>
                          <a:spcPts val="0"/>
                        </a:spcBef>
                        <a:spcAft>
                          <a:spcPts val="0"/>
                        </a:spcAft>
                        <a:buNone/>
                      </a:pPr>
                      <a:r>
                        <a:rPr lang="en" sz="2200">
                          <a:solidFill>
                            <a:schemeClr val="dk2"/>
                          </a:solidFill>
                          <a:latin typeface="Changa One"/>
                          <a:ea typeface="Changa One"/>
                          <a:cs typeface="Changa One"/>
                          <a:sym typeface="Changa One"/>
                        </a:rPr>
                        <a:t>TEST 1</a:t>
                      </a:r>
                      <a:endParaRPr/>
                    </a:p>
                  </a:txBody>
                  <a:tcPr marL="91425" marR="91425" marT="91425" marB="91425" anchor="ctr">
                    <a:lnL w="19050" cap="flat" cmpd="sng">
                      <a:solidFill>
                        <a:schemeClr val="dk1"/>
                      </a:solidFill>
                      <a:prstDash val="solid"/>
                      <a:round/>
                      <a:headEnd type="none" w="sm" len="sm"/>
                      <a:tailEnd type="none" w="sm" len="sm"/>
                    </a:lnL>
                    <a:lnR w="19050" cap="flat" cmpd="sng">
                      <a:solidFill>
                        <a:schemeClr val="dk1"/>
                      </a:solidFill>
                      <a:prstDash val="solid"/>
                      <a:round/>
                      <a:headEnd type="none" w="sm" len="sm"/>
                      <a:tailEnd type="none" w="sm" len="sm"/>
                    </a:lnR>
                    <a:lnT w="19050" cap="flat" cmpd="sng">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solidFill>
                      <a:srgbClr val="BDA3BC">
                        <a:alpha val="23030"/>
                      </a:srgbClr>
                    </a:solidFill>
                  </a:tcPr>
                </a:tc>
                <a:tc>
                  <a:txBody>
                    <a:bodyPr/>
                    <a:lstStyle/>
                    <a:p>
                      <a:pPr marL="0" lvl="0" indent="0" algn="ctr" rtl="0">
                        <a:spcBef>
                          <a:spcPts val="0"/>
                        </a:spcBef>
                        <a:spcAft>
                          <a:spcPts val="0"/>
                        </a:spcAft>
                        <a:buNone/>
                      </a:pPr>
                      <a:r>
                        <a:rPr lang="en" sz="2200">
                          <a:solidFill>
                            <a:schemeClr val="dk2"/>
                          </a:solidFill>
                          <a:latin typeface="Changa One"/>
                          <a:ea typeface="Changa One"/>
                          <a:cs typeface="Changa One"/>
                          <a:sym typeface="Changa One"/>
                        </a:rPr>
                        <a:t>TEST 2</a:t>
                      </a:r>
                      <a:endParaRPr/>
                    </a:p>
                  </a:txBody>
                  <a:tcPr marL="91425" marR="91425" marT="91425" marB="91425" anchor="ctr">
                    <a:lnL w="19050" cap="flat" cmpd="sng">
                      <a:solidFill>
                        <a:schemeClr val="dk1"/>
                      </a:solidFill>
                      <a:prstDash val="solid"/>
                      <a:round/>
                      <a:headEnd type="none" w="sm" len="sm"/>
                      <a:tailEnd type="none" w="sm" len="sm"/>
                    </a:lnL>
                    <a:lnR w="19050" cap="flat" cmpd="sng">
                      <a:solidFill>
                        <a:schemeClr val="dk1"/>
                      </a:solidFill>
                      <a:prstDash val="solid"/>
                      <a:round/>
                      <a:headEnd type="none" w="sm" len="sm"/>
                      <a:tailEnd type="none" w="sm" len="sm"/>
                    </a:lnR>
                    <a:lnT w="19050" cap="flat" cmpd="sng">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solidFill>
                      <a:srgbClr val="BDA3BC">
                        <a:alpha val="23030"/>
                      </a:srgbClr>
                    </a:solidFill>
                  </a:tcPr>
                </a:tc>
                <a:tc>
                  <a:txBody>
                    <a:bodyPr/>
                    <a:lstStyle/>
                    <a:p>
                      <a:pPr marL="0" lvl="0" indent="0" algn="ctr" rtl="0">
                        <a:spcBef>
                          <a:spcPts val="0"/>
                        </a:spcBef>
                        <a:spcAft>
                          <a:spcPts val="0"/>
                        </a:spcAft>
                        <a:buNone/>
                      </a:pPr>
                      <a:r>
                        <a:rPr lang="en" sz="2200">
                          <a:solidFill>
                            <a:schemeClr val="dk2"/>
                          </a:solidFill>
                          <a:latin typeface="Changa One"/>
                          <a:ea typeface="Changa One"/>
                          <a:cs typeface="Changa One"/>
                          <a:sym typeface="Changa One"/>
                        </a:rPr>
                        <a:t>TEST 3</a:t>
                      </a:r>
                      <a:endParaRPr/>
                    </a:p>
                  </a:txBody>
                  <a:tcPr marL="91425" marR="91425" marT="91425" marB="91425" anchor="ctr">
                    <a:lnL w="19050" cap="flat" cmpd="sng">
                      <a:solidFill>
                        <a:schemeClr val="dk1"/>
                      </a:solidFill>
                      <a:prstDash val="solid"/>
                      <a:round/>
                      <a:headEnd type="none" w="sm" len="sm"/>
                      <a:tailEnd type="none" w="sm" len="sm"/>
                    </a:lnL>
                    <a:lnR w="19050" cap="flat" cmpd="sng">
                      <a:solidFill>
                        <a:schemeClr val="dk1"/>
                      </a:solidFill>
                      <a:prstDash val="solid"/>
                      <a:round/>
                      <a:headEnd type="none" w="sm" len="sm"/>
                      <a:tailEnd type="none" w="sm" len="sm"/>
                    </a:lnR>
                    <a:lnT w="19050" cap="flat" cmpd="sng">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solidFill>
                      <a:srgbClr val="BDA3BC">
                        <a:alpha val="23030"/>
                      </a:srgbClr>
                    </a:solidFill>
                  </a:tcPr>
                </a:tc>
              </a:tr>
              <a:tr h="597450">
                <a:tc>
                  <a:txBody>
                    <a:bodyPr/>
                    <a:lstStyle/>
                    <a:p>
                      <a:pPr marL="0" lvl="0" indent="0" algn="ctr" rtl="0">
                        <a:spcBef>
                          <a:spcPts val="0"/>
                        </a:spcBef>
                        <a:spcAft>
                          <a:spcPts val="0"/>
                        </a:spcAft>
                        <a:buNone/>
                      </a:pPr>
                      <a:r>
                        <a:rPr lang="en">
                          <a:solidFill>
                            <a:schemeClr val="lt2"/>
                          </a:solidFill>
                          <a:latin typeface="Cairo"/>
                          <a:ea typeface="Cairo"/>
                          <a:cs typeface="Cairo"/>
                          <a:sym typeface="Cairo"/>
                        </a:rPr>
                        <a:t>A</a:t>
                      </a:r>
                      <a:endParaRPr>
                        <a:solidFill>
                          <a:schemeClr val="lt2"/>
                        </a:solidFill>
                        <a:latin typeface="Cairo"/>
                        <a:ea typeface="Cairo"/>
                        <a:cs typeface="Cairo"/>
                        <a:sym typeface="Cairo"/>
                      </a:endParaRPr>
                    </a:p>
                  </a:txBody>
                  <a:tcPr marL="91425" marR="91425" marT="91425" marB="91425" anchor="ctr">
                    <a:lnL w="19050" cap="flat" cmpd="sng">
                      <a:solidFill>
                        <a:schemeClr val="dk1"/>
                      </a:solidFill>
                      <a:prstDash val="solid"/>
                      <a:round/>
                      <a:headEnd type="none" w="sm" len="sm"/>
                      <a:tailEnd type="none" w="sm" len="sm"/>
                    </a:lnL>
                    <a:lnR w="19050" cap="flat" cmpd="sng">
                      <a:solidFill>
                        <a:schemeClr val="dk1"/>
                      </a:solidFill>
                      <a:prstDash val="solid"/>
                      <a:round/>
                      <a:headEnd type="none" w="sm" len="sm"/>
                      <a:tailEnd type="none" w="sm" len="sm"/>
                    </a:lnR>
                    <a:lnT w="19050" cap="flat" cmpd="sng">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tcPr>
                </a:tc>
                <a:tc>
                  <a:txBody>
                    <a:bodyPr/>
                    <a:lstStyle/>
                    <a:p>
                      <a:pPr marL="0" lvl="0" indent="0" algn="ctr" rtl="0">
                        <a:spcBef>
                          <a:spcPts val="0"/>
                        </a:spcBef>
                        <a:spcAft>
                          <a:spcPts val="0"/>
                        </a:spcAft>
                        <a:buNone/>
                      </a:pPr>
                      <a:endParaRPr>
                        <a:solidFill>
                          <a:schemeClr val="lt2"/>
                        </a:solidFill>
                        <a:latin typeface="Cairo"/>
                        <a:ea typeface="Cairo"/>
                        <a:cs typeface="Cairo"/>
                        <a:sym typeface="Cairo"/>
                      </a:endParaRPr>
                    </a:p>
                  </a:txBody>
                  <a:tcPr marL="91425" marR="91425" marT="91425" marB="91425" anchor="ctr">
                    <a:lnL w="19050" cap="flat" cmpd="sng">
                      <a:solidFill>
                        <a:schemeClr val="dk1"/>
                      </a:solidFill>
                      <a:prstDash val="solid"/>
                      <a:round/>
                      <a:headEnd type="none" w="sm" len="sm"/>
                      <a:tailEnd type="none" w="sm" len="sm"/>
                    </a:lnL>
                    <a:lnR w="19050" cap="flat" cmpd="sng">
                      <a:solidFill>
                        <a:schemeClr val="dk1"/>
                      </a:solidFill>
                      <a:prstDash val="solid"/>
                      <a:round/>
                      <a:headEnd type="none" w="sm" len="sm"/>
                      <a:tailEnd type="none" w="sm" len="sm"/>
                    </a:lnR>
                    <a:lnT w="19050" cap="flat" cmpd="sng">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tcPr>
                </a:tc>
                <a:tc>
                  <a:txBody>
                    <a:bodyPr/>
                    <a:lstStyle/>
                    <a:p>
                      <a:pPr marL="0" lvl="0" indent="0" algn="ctr" rtl="0">
                        <a:spcBef>
                          <a:spcPts val="0"/>
                        </a:spcBef>
                        <a:spcAft>
                          <a:spcPts val="0"/>
                        </a:spcAft>
                        <a:buNone/>
                      </a:pPr>
                      <a:endParaRPr>
                        <a:solidFill>
                          <a:schemeClr val="lt2"/>
                        </a:solidFill>
                        <a:latin typeface="Cairo"/>
                        <a:ea typeface="Cairo"/>
                        <a:cs typeface="Cairo"/>
                        <a:sym typeface="Cairo"/>
                      </a:endParaRPr>
                    </a:p>
                  </a:txBody>
                  <a:tcPr marL="91425" marR="91425" marT="91425" marB="91425" anchor="ctr">
                    <a:lnL w="19050" cap="flat" cmpd="sng">
                      <a:solidFill>
                        <a:schemeClr val="dk1"/>
                      </a:solidFill>
                      <a:prstDash val="solid"/>
                      <a:round/>
                      <a:headEnd type="none" w="sm" len="sm"/>
                      <a:tailEnd type="none" w="sm" len="sm"/>
                    </a:lnL>
                    <a:lnR w="19050" cap="flat" cmpd="sng">
                      <a:solidFill>
                        <a:schemeClr val="dk1"/>
                      </a:solidFill>
                      <a:prstDash val="solid"/>
                      <a:round/>
                      <a:headEnd type="none" w="sm" len="sm"/>
                      <a:tailEnd type="none" w="sm" len="sm"/>
                    </a:lnR>
                    <a:lnT w="19050" cap="flat" cmpd="sng">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tcPr>
                </a:tc>
                <a:tc>
                  <a:txBody>
                    <a:bodyPr/>
                    <a:lstStyle/>
                    <a:p>
                      <a:pPr marL="0" lvl="0" indent="0" algn="ctr" rtl="0">
                        <a:spcBef>
                          <a:spcPts val="0"/>
                        </a:spcBef>
                        <a:spcAft>
                          <a:spcPts val="0"/>
                        </a:spcAft>
                        <a:buNone/>
                      </a:pPr>
                      <a:endParaRPr>
                        <a:solidFill>
                          <a:schemeClr val="lt2"/>
                        </a:solidFill>
                        <a:latin typeface="Cairo"/>
                        <a:ea typeface="Cairo"/>
                        <a:cs typeface="Cairo"/>
                        <a:sym typeface="Cairo"/>
                      </a:endParaRPr>
                    </a:p>
                  </a:txBody>
                  <a:tcPr marL="91425" marR="91425" marT="91425" marB="91425" anchor="ctr">
                    <a:lnL w="19050" cap="flat" cmpd="sng">
                      <a:solidFill>
                        <a:schemeClr val="dk1"/>
                      </a:solidFill>
                      <a:prstDash val="solid"/>
                      <a:round/>
                      <a:headEnd type="none" w="sm" len="sm"/>
                      <a:tailEnd type="none" w="sm" len="sm"/>
                    </a:lnL>
                    <a:lnR w="19050" cap="flat" cmpd="sng">
                      <a:solidFill>
                        <a:schemeClr val="dk1"/>
                      </a:solidFill>
                      <a:prstDash val="solid"/>
                      <a:round/>
                      <a:headEnd type="none" w="sm" len="sm"/>
                      <a:tailEnd type="none" w="sm" len="sm"/>
                    </a:lnR>
                    <a:lnT w="19050" cap="flat" cmpd="sng">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tcPr>
                </a:tc>
              </a:tr>
              <a:tr h="597450">
                <a:tc>
                  <a:txBody>
                    <a:bodyPr/>
                    <a:lstStyle/>
                    <a:p>
                      <a:pPr marL="0" lvl="0" indent="0" algn="ctr" rtl="0">
                        <a:spcBef>
                          <a:spcPts val="0"/>
                        </a:spcBef>
                        <a:spcAft>
                          <a:spcPts val="0"/>
                        </a:spcAft>
                        <a:buNone/>
                      </a:pPr>
                      <a:r>
                        <a:rPr lang="en">
                          <a:solidFill>
                            <a:schemeClr val="lt2"/>
                          </a:solidFill>
                          <a:latin typeface="Cairo"/>
                          <a:ea typeface="Cairo"/>
                          <a:cs typeface="Cairo"/>
                          <a:sym typeface="Cairo"/>
                        </a:rPr>
                        <a:t>B</a:t>
                      </a:r>
                      <a:endParaRPr>
                        <a:solidFill>
                          <a:schemeClr val="lt2"/>
                        </a:solidFill>
                        <a:latin typeface="Cairo"/>
                        <a:ea typeface="Cairo"/>
                        <a:cs typeface="Cairo"/>
                        <a:sym typeface="Cairo"/>
                      </a:endParaRPr>
                    </a:p>
                  </a:txBody>
                  <a:tcPr marL="91425" marR="91425" marT="91425" marB="91425" anchor="ctr">
                    <a:lnL w="19050" cap="flat" cmpd="sng">
                      <a:solidFill>
                        <a:schemeClr val="dk1"/>
                      </a:solidFill>
                      <a:prstDash val="solid"/>
                      <a:round/>
                      <a:headEnd type="none" w="sm" len="sm"/>
                      <a:tailEnd type="none" w="sm" len="sm"/>
                    </a:lnL>
                    <a:lnR w="19050" cap="flat" cmpd="sng">
                      <a:solidFill>
                        <a:schemeClr val="dk1"/>
                      </a:solidFill>
                      <a:prstDash val="solid"/>
                      <a:round/>
                      <a:headEnd type="none" w="sm" len="sm"/>
                      <a:tailEnd type="none" w="sm" len="sm"/>
                    </a:lnR>
                    <a:lnT w="19050" cap="flat" cmpd="sng">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tcPr>
                </a:tc>
                <a:tc>
                  <a:txBody>
                    <a:bodyPr/>
                    <a:lstStyle/>
                    <a:p>
                      <a:pPr marL="0" lvl="0" indent="0" algn="ctr" rtl="0">
                        <a:spcBef>
                          <a:spcPts val="0"/>
                        </a:spcBef>
                        <a:spcAft>
                          <a:spcPts val="0"/>
                        </a:spcAft>
                        <a:buNone/>
                      </a:pPr>
                      <a:endParaRPr>
                        <a:solidFill>
                          <a:schemeClr val="lt2"/>
                        </a:solidFill>
                        <a:latin typeface="Cairo"/>
                        <a:ea typeface="Cairo"/>
                        <a:cs typeface="Cairo"/>
                        <a:sym typeface="Cairo"/>
                      </a:endParaRPr>
                    </a:p>
                  </a:txBody>
                  <a:tcPr marL="91425" marR="91425" marT="91425" marB="91425" anchor="ctr">
                    <a:lnL w="19050" cap="flat" cmpd="sng">
                      <a:solidFill>
                        <a:schemeClr val="dk1"/>
                      </a:solidFill>
                      <a:prstDash val="solid"/>
                      <a:round/>
                      <a:headEnd type="none" w="sm" len="sm"/>
                      <a:tailEnd type="none" w="sm" len="sm"/>
                    </a:lnL>
                    <a:lnR w="19050" cap="flat" cmpd="sng">
                      <a:solidFill>
                        <a:schemeClr val="dk1"/>
                      </a:solidFill>
                      <a:prstDash val="solid"/>
                      <a:round/>
                      <a:headEnd type="none" w="sm" len="sm"/>
                      <a:tailEnd type="none" w="sm" len="sm"/>
                    </a:lnR>
                    <a:lnT w="19050" cap="flat" cmpd="sng">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tcPr>
                </a:tc>
                <a:tc>
                  <a:txBody>
                    <a:bodyPr/>
                    <a:lstStyle/>
                    <a:p>
                      <a:pPr marL="0" lvl="0" indent="0" algn="ctr" rtl="0">
                        <a:spcBef>
                          <a:spcPts val="0"/>
                        </a:spcBef>
                        <a:spcAft>
                          <a:spcPts val="0"/>
                        </a:spcAft>
                        <a:buNone/>
                      </a:pPr>
                      <a:endParaRPr>
                        <a:solidFill>
                          <a:schemeClr val="lt2"/>
                        </a:solidFill>
                        <a:latin typeface="Cairo"/>
                        <a:ea typeface="Cairo"/>
                        <a:cs typeface="Cairo"/>
                        <a:sym typeface="Cairo"/>
                      </a:endParaRPr>
                    </a:p>
                  </a:txBody>
                  <a:tcPr marL="91425" marR="91425" marT="91425" marB="91425" anchor="ctr">
                    <a:lnL w="19050" cap="flat" cmpd="sng">
                      <a:solidFill>
                        <a:schemeClr val="dk1"/>
                      </a:solidFill>
                      <a:prstDash val="solid"/>
                      <a:round/>
                      <a:headEnd type="none" w="sm" len="sm"/>
                      <a:tailEnd type="none" w="sm" len="sm"/>
                    </a:lnL>
                    <a:lnR w="19050" cap="flat" cmpd="sng">
                      <a:solidFill>
                        <a:schemeClr val="dk1"/>
                      </a:solidFill>
                      <a:prstDash val="solid"/>
                      <a:round/>
                      <a:headEnd type="none" w="sm" len="sm"/>
                      <a:tailEnd type="none" w="sm" len="sm"/>
                    </a:lnR>
                    <a:lnT w="19050" cap="flat" cmpd="sng">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tcPr>
                </a:tc>
                <a:tc>
                  <a:txBody>
                    <a:bodyPr/>
                    <a:lstStyle/>
                    <a:p>
                      <a:pPr marL="0" lvl="0" indent="0" algn="ctr" rtl="0">
                        <a:spcBef>
                          <a:spcPts val="0"/>
                        </a:spcBef>
                        <a:spcAft>
                          <a:spcPts val="0"/>
                        </a:spcAft>
                        <a:buNone/>
                      </a:pPr>
                      <a:endParaRPr>
                        <a:solidFill>
                          <a:schemeClr val="lt2"/>
                        </a:solidFill>
                        <a:latin typeface="Cairo"/>
                        <a:ea typeface="Cairo"/>
                        <a:cs typeface="Cairo"/>
                        <a:sym typeface="Cairo"/>
                      </a:endParaRPr>
                    </a:p>
                  </a:txBody>
                  <a:tcPr marL="91425" marR="91425" marT="91425" marB="91425" anchor="ctr">
                    <a:lnL w="19050" cap="flat" cmpd="sng">
                      <a:solidFill>
                        <a:schemeClr val="dk1"/>
                      </a:solidFill>
                      <a:prstDash val="solid"/>
                      <a:round/>
                      <a:headEnd type="none" w="sm" len="sm"/>
                      <a:tailEnd type="none" w="sm" len="sm"/>
                    </a:lnL>
                    <a:lnR w="19050" cap="flat" cmpd="sng">
                      <a:solidFill>
                        <a:schemeClr val="dk1"/>
                      </a:solidFill>
                      <a:prstDash val="solid"/>
                      <a:round/>
                      <a:headEnd type="none" w="sm" len="sm"/>
                      <a:tailEnd type="none" w="sm" len="sm"/>
                    </a:lnR>
                    <a:lnT w="19050" cap="flat" cmpd="sng">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tcPr>
                </a:tc>
              </a:tr>
              <a:tr h="597450">
                <a:tc>
                  <a:txBody>
                    <a:bodyPr/>
                    <a:lstStyle/>
                    <a:p>
                      <a:pPr marL="0" lvl="0" indent="0" algn="ctr" rtl="0">
                        <a:spcBef>
                          <a:spcPts val="0"/>
                        </a:spcBef>
                        <a:spcAft>
                          <a:spcPts val="0"/>
                        </a:spcAft>
                        <a:buNone/>
                      </a:pPr>
                      <a:r>
                        <a:rPr lang="en">
                          <a:solidFill>
                            <a:schemeClr val="lt2"/>
                          </a:solidFill>
                          <a:latin typeface="Cairo"/>
                          <a:ea typeface="Cairo"/>
                          <a:cs typeface="Cairo"/>
                          <a:sym typeface="Cairo"/>
                        </a:rPr>
                        <a:t>C</a:t>
                      </a:r>
                      <a:endParaRPr>
                        <a:solidFill>
                          <a:schemeClr val="lt2"/>
                        </a:solidFill>
                        <a:latin typeface="Cairo"/>
                        <a:ea typeface="Cairo"/>
                        <a:cs typeface="Cairo"/>
                        <a:sym typeface="Cairo"/>
                      </a:endParaRPr>
                    </a:p>
                  </a:txBody>
                  <a:tcPr marL="91425" marR="91425" marT="91425" marB="91425" anchor="ctr">
                    <a:lnL w="19050" cap="flat" cmpd="sng">
                      <a:solidFill>
                        <a:schemeClr val="dk1"/>
                      </a:solidFill>
                      <a:prstDash val="solid"/>
                      <a:round/>
                      <a:headEnd type="none" w="sm" len="sm"/>
                      <a:tailEnd type="none" w="sm" len="sm"/>
                    </a:lnL>
                    <a:lnR w="19050" cap="flat" cmpd="sng">
                      <a:solidFill>
                        <a:schemeClr val="dk1"/>
                      </a:solidFill>
                      <a:prstDash val="solid"/>
                      <a:round/>
                      <a:headEnd type="none" w="sm" len="sm"/>
                      <a:tailEnd type="none" w="sm" len="sm"/>
                    </a:lnR>
                    <a:lnT w="19050" cap="flat" cmpd="sng">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tcPr>
                </a:tc>
                <a:tc>
                  <a:txBody>
                    <a:bodyPr/>
                    <a:lstStyle/>
                    <a:p>
                      <a:pPr marL="0" lvl="0" indent="0" algn="ctr" rtl="0">
                        <a:spcBef>
                          <a:spcPts val="0"/>
                        </a:spcBef>
                        <a:spcAft>
                          <a:spcPts val="0"/>
                        </a:spcAft>
                        <a:buNone/>
                      </a:pPr>
                      <a:endParaRPr>
                        <a:solidFill>
                          <a:schemeClr val="lt2"/>
                        </a:solidFill>
                        <a:latin typeface="Cairo"/>
                        <a:ea typeface="Cairo"/>
                        <a:cs typeface="Cairo"/>
                        <a:sym typeface="Cairo"/>
                      </a:endParaRPr>
                    </a:p>
                  </a:txBody>
                  <a:tcPr marL="91425" marR="91425" marT="91425" marB="91425" anchor="ctr">
                    <a:lnL w="19050" cap="flat" cmpd="sng">
                      <a:solidFill>
                        <a:schemeClr val="dk1"/>
                      </a:solidFill>
                      <a:prstDash val="solid"/>
                      <a:round/>
                      <a:headEnd type="none" w="sm" len="sm"/>
                      <a:tailEnd type="none" w="sm" len="sm"/>
                    </a:lnL>
                    <a:lnR w="19050" cap="flat" cmpd="sng">
                      <a:solidFill>
                        <a:schemeClr val="dk1"/>
                      </a:solidFill>
                      <a:prstDash val="solid"/>
                      <a:round/>
                      <a:headEnd type="none" w="sm" len="sm"/>
                      <a:tailEnd type="none" w="sm" len="sm"/>
                    </a:lnR>
                    <a:lnT w="19050" cap="flat" cmpd="sng">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tcPr>
                </a:tc>
                <a:tc>
                  <a:txBody>
                    <a:bodyPr/>
                    <a:lstStyle/>
                    <a:p>
                      <a:pPr marL="0" lvl="0" indent="0" algn="ctr" rtl="0">
                        <a:spcBef>
                          <a:spcPts val="0"/>
                        </a:spcBef>
                        <a:spcAft>
                          <a:spcPts val="0"/>
                        </a:spcAft>
                        <a:buNone/>
                      </a:pPr>
                      <a:endParaRPr>
                        <a:solidFill>
                          <a:schemeClr val="lt2"/>
                        </a:solidFill>
                        <a:latin typeface="Cairo"/>
                        <a:ea typeface="Cairo"/>
                        <a:cs typeface="Cairo"/>
                        <a:sym typeface="Cairo"/>
                      </a:endParaRPr>
                    </a:p>
                  </a:txBody>
                  <a:tcPr marL="91425" marR="91425" marT="91425" marB="91425" anchor="ctr">
                    <a:lnL w="19050" cap="flat" cmpd="sng">
                      <a:solidFill>
                        <a:schemeClr val="dk1"/>
                      </a:solidFill>
                      <a:prstDash val="solid"/>
                      <a:round/>
                      <a:headEnd type="none" w="sm" len="sm"/>
                      <a:tailEnd type="none" w="sm" len="sm"/>
                    </a:lnL>
                    <a:lnR w="19050" cap="flat" cmpd="sng">
                      <a:solidFill>
                        <a:schemeClr val="dk1"/>
                      </a:solidFill>
                      <a:prstDash val="solid"/>
                      <a:round/>
                      <a:headEnd type="none" w="sm" len="sm"/>
                      <a:tailEnd type="none" w="sm" len="sm"/>
                    </a:lnR>
                    <a:lnT w="19050" cap="flat" cmpd="sng">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tcPr>
                </a:tc>
                <a:tc>
                  <a:txBody>
                    <a:bodyPr/>
                    <a:lstStyle/>
                    <a:p>
                      <a:pPr marL="0" lvl="0" indent="0" algn="ctr" rtl="0">
                        <a:spcBef>
                          <a:spcPts val="0"/>
                        </a:spcBef>
                        <a:spcAft>
                          <a:spcPts val="0"/>
                        </a:spcAft>
                        <a:buNone/>
                      </a:pPr>
                      <a:endParaRPr>
                        <a:solidFill>
                          <a:schemeClr val="lt2"/>
                        </a:solidFill>
                        <a:latin typeface="Cairo"/>
                        <a:ea typeface="Cairo"/>
                        <a:cs typeface="Cairo"/>
                        <a:sym typeface="Cairo"/>
                      </a:endParaRPr>
                    </a:p>
                  </a:txBody>
                  <a:tcPr marL="91425" marR="91425" marT="91425" marB="91425" anchor="ctr">
                    <a:lnL w="19050" cap="flat" cmpd="sng">
                      <a:solidFill>
                        <a:schemeClr val="dk1"/>
                      </a:solidFill>
                      <a:prstDash val="solid"/>
                      <a:round/>
                      <a:headEnd type="none" w="sm" len="sm"/>
                      <a:tailEnd type="none" w="sm" len="sm"/>
                    </a:lnL>
                    <a:lnR w="19050" cap="flat" cmpd="sng">
                      <a:solidFill>
                        <a:schemeClr val="dk1"/>
                      </a:solidFill>
                      <a:prstDash val="solid"/>
                      <a:round/>
                      <a:headEnd type="none" w="sm" len="sm"/>
                      <a:tailEnd type="none" w="sm" len="sm"/>
                    </a:lnR>
                    <a:lnT w="19050" cap="flat" cmpd="sng">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tcPr>
                </a:tc>
              </a:tr>
              <a:tr h="597450">
                <a:tc>
                  <a:txBody>
                    <a:bodyPr/>
                    <a:lstStyle/>
                    <a:p>
                      <a:pPr marL="0" lvl="0" indent="0" algn="ctr" rtl="0">
                        <a:spcBef>
                          <a:spcPts val="0"/>
                        </a:spcBef>
                        <a:spcAft>
                          <a:spcPts val="0"/>
                        </a:spcAft>
                        <a:buNone/>
                      </a:pPr>
                      <a:r>
                        <a:rPr lang="en">
                          <a:solidFill>
                            <a:schemeClr val="lt2"/>
                          </a:solidFill>
                          <a:latin typeface="Cairo"/>
                          <a:ea typeface="Cairo"/>
                          <a:cs typeface="Cairo"/>
                          <a:sym typeface="Cairo"/>
                        </a:rPr>
                        <a:t>D</a:t>
                      </a:r>
                      <a:endParaRPr>
                        <a:solidFill>
                          <a:schemeClr val="lt2"/>
                        </a:solidFill>
                        <a:latin typeface="Cairo"/>
                        <a:ea typeface="Cairo"/>
                        <a:cs typeface="Cairo"/>
                        <a:sym typeface="Cairo"/>
                      </a:endParaRPr>
                    </a:p>
                  </a:txBody>
                  <a:tcPr marL="91425" marR="91425" marT="91425" marB="91425" anchor="ctr">
                    <a:lnL w="19050" cap="flat" cmpd="sng">
                      <a:solidFill>
                        <a:schemeClr val="dk1"/>
                      </a:solidFill>
                      <a:prstDash val="solid"/>
                      <a:round/>
                      <a:headEnd type="none" w="sm" len="sm"/>
                      <a:tailEnd type="none" w="sm" len="sm"/>
                    </a:lnL>
                    <a:lnR w="19050" cap="flat" cmpd="sng">
                      <a:solidFill>
                        <a:schemeClr val="dk1"/>
                      </a:solidFill>
                      <a:prstDash val="solid"/>
                      <a:round/>
                      <a:headEnd type="none" w="sm" len="sm"/>
                      <a:tailEnd type="none" w="sm" len="sm"/>
                    </a:lnR>
                    <a:lnT w="19050" cap="flat" cmpd="sng">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tcPr>
                </a:tc>
                <a:tc>
                  <a:txBody>
                    <a:bodyPr/>
                    <a:lstStyle/>
                    <a:p>
                      <a:pPr marL="0" lvl="0" indent="0" algn="ctr" rtl="0">
                        <a:spcBef>
                          <a:spcPts val="0"/>
                        </a:spcBef>
                        <a:spcAft>
                          <a:spcPts val="0"/>
                        </a:spcAft>
                        <a:buNone/>
                      </a:pPr>
                      <a:endParaRPr>
                        <a:solidFill>
                          <a:schemeClr val="lt2"/>
                        </a:solidFill>
                        <a:latin typeface="Cairo"/>
                        <a:ea typeface="Cairo"/>
                        <a:cs typeface="Cairo"/>
                        <a:sym typeface="Cairo"/>
                      </a:endParaRPr>
                    </a:p>
                  </a:txBody>
                  <a:tcPr marL="91425" marR="91425" marT="91425" marB="91425" anchor="ctr">
                    <a:lnL w="19050" cap="flat" cmpd="sng">
                      <a:solidFill>
                        <a:schemeClr val="dk1"/>
                      </a:solidFill>
                      <a:prstDash val="solid"/>
                      <a:round/>
                      <a:headEnd type="none" w="sm" len="sm"/>
                      <a:tailEnd type="none" w="sm" len="sm"/>
                    </a:lnL>
                    <a:lnR w="19050" cap="flat" cmpd="sng">
                      <a:solidFill>
                        <a:schemeClr val="dk1"/>
                      </a:solidFill>
                      <a:prstDash val="solid"/>
                      <a:round/>
                      <a:headEnd type="none" w="sm" len="sm"/>
                      <a:tailEnd type="none" w="sm" len="sm"/>
                    </a:lnR>
                    <a:lnT w="19050" cap="flat" cmpd="sng">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tcPr>
                </a:tc>
                <a:tc>
                  <a:txBody>
                    <a:bodyPr/>
                    <a:lstStyle/>
                    <a:p>
                      <a:pPr marL="0" lvl="0" indent="0" algn="ctr" rtl="0">
                        <a:spcBef>
                          <a:spcPts val="0"/>
                        </a:spcBef>
                        <a:spcAft>
                          <a:spcPts val="0"/>
                        </a:spcAft>
                        <a:buNone/>
                      </a:pPr>
                      <a:endParaRPr>
                        <a:solidFill>
                          <a:schemeClr val="lt2"/>
                        </a:solidFill>
                        <a:latin typeface="Cairo"/>
                        <a:ea typeface="Cairo"/>
                        <a:cs typeface="Cairo"/>
                        <a:sym typeface="Cairo"/>
                      </a:endParaRPr>
                    </a:p>
                  </a:txBody>
                  <a:tcPr marL="91425" marR="91425" marT="91425" marB="91425" anchor="ctr">
                    <a:lnL w="19050" cap="flat" cmpd="sng">
                      <a:solidFill>
                        <a:schemeClr val="dk1"/>
                      </a:solidFill>
                      <a:prstDash val="solid"/>
                      <a:round/>
                      <a:headEnd type="none" w="sm" len="sm"/>
                      <a:tailEnd type="none" w="sm" len="sm"/>
                    </a:lnL>
                    <a:lnR w="19050" cap="flat" cmpd="sng">
                      <a:solidFill>
                        <a:schemeClr val="dk1"/>
                      </a:solidFill>
                      <a:prstDash val="solid"/>
                      <a:round/>
                      <a:headEnd type="none" w="sm" len="sm"/>
                      <a:tailEnd type="none" w="sm" len="sm"/>
                    </a:lnR>
                    <a:lnT w="19050" cap="flat" cmpd="sng">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tcPr>
                </a:tc>
                <a:tc>
                  <a:txBody>
                    <a:bodyPr/>
                    <a:lstStyle/>
                    <a:p>
                      <a:pPr marL="0" lvl="0" indent="0" algn="ctr" rtl="0">
                        <a:spcBef>
                          <a:spcPts val="0"/>
                        </a:spcBef>
                        <a:spcAft>
                          <a:spcPts val="0"/>
                        </a:spcAft>
                        <a:buNone/>
                      </a:pPr>
                      <a:endParaRPr>
                        <a:solidFill>
                          <a:schemeClr val="lt2"/>
                        </a:solidFill>
                        <a:latin typeface="Cairo"/>
                        <a:ea typeface="Cairo"/>
                        <a:cs typeface="Cairo"/>
                        <a:sym typeface="Cairo"/>
                      </a:endParaRPr>
                    </a:p>
                  </a:txBody>
                  <a:tcPr marL="91425" marR="91425" marT="91425" marB="91425" anchor="ctr">
                    <a:lnL w="19050" cap="flat" cmpd="sng">
                      <a:solidFill>
                        <a:schemeClr val="dk1"/>
                      </a:solidFill>
                      <a:prstDash val="solid"/>
                      <a:round/>
                      <a:headEnd type="none" w="sm" len="sm"/>
                      <a:tailEnd type="none" w="sm" len="sm"/>
                    </a:lnL>
                    <a:lnR w="19050" cap="flat" cmpd="sng">
                      <a:solidFill>
                        <a:schemeClr val="dk1"/>
                      </a:solidFill>
                      <a:prstDash val="solid"/>
                      <a:round/>
                      <a:headEnd type="none" w="sm" len="sm"/>
                      <a:tailEnd type="none" w="sm" len="sm"/>
                    </a:lnR>
                    <a:lnT w="19050" cap="flat" cmpd="sng">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tcPr>
                </a:tc>
              </a:tr>
            </a:tbl>
          </a:graphicData>
        </a:graphic>
      </p:graphicFrame>
      <p:grpSp>
        <p:nvGrpSpPr>
          <p:cNvPr id="2298" name="Google Shape;2298;p47"/>
          <p:cNvGrpSpPr/>
          <p:nvPr/>
        </p:nvGrpSpPr>
        <p:grpSpPr>
          <a:xfrm>
            <a:off x="3497583" y="2803367"/>
            <a:ext cx="339253" cy="339253"/>
            <a:chOff x="1492675" y="4992125"/>
            <a:chExt cx="481825" cy="481825"/>
          </a:xfrm>
        </p:grpSpPr>
        <p:sp>
          <p:nvSpPr>
            <p:cNvPr id="2299" name="Google Shape;2299;p47"/>
            <p:cNvSpPr/>
            <p:nvPr/>
          </p:nvSpPr>
          <p:spPr>
            <a:xfrm>
              <a:off x="1492675" y="4992125"/>
              <a:ext cx="481825" cy="481825"/>
            </a:xfrm>
            <a:custGeom>
              <a:avLst/>
              <a:gdLst/>
              <a:ahLst/>
              <a:cxnLst/>
              <a:rect l="l" t="t" r="r" b="b"/>
              <a:pathLst>
                <a:path w="19273" h="19273" extrusionOk="0">
                  <a:moveTo>
                    <a:pt x="12728" y="5990"/>
                  </a:moveTo>
                  <a:cubicBezTo>
                    <a:pt x="13161" y="5990"/>
                    <a:pt x="13595" y="6156"/>
                    <a:pt x="13925" y="6487"/>
                  </a:cubicBezTo>
                  <a:cubicBezTo>
                    <a:pt x="14587" y="7149"/>
                    <a:pt x="14587" y="8221"/>
                    <a:pt x="13928" y="8884"/>
                  </a:cubicBezTo>
                  <a:lnTo>
                    <a:pt x="10028" y="12780"/>
                  </a:lnTo>
                  <a:cubicBezTo>
                    <a:pt x="9709" y="13100"/>
                    <a:pt x="9278" y="13280"/>
                    <a:pt x="8830" y="13280"/>
                  </a:cubicBezTo>
                  <a:lnTo>
                    <a:pt x="8815" y="13280"/>
                  </a:lnTo>
                  <a:cubicBezTo>
                    <a:pt x="8811" y="13280"/>
                    <a:pt x="8807" y="13280"/>
                    <a:pt x="8804" y="13280"/>
                  </a:cubicBezTo>
                  <a:cubicBezTo>
                    <a:pt x="8362" y="13280"/>
                    <a:pt x="7936" y="13103"/>
                    <a:pt x="7622" y="12789"/>
                  </a:cubicBezTo>
                  <a:lnTo>
                    <a:pt x="5346" y="10528"/>
                  </a:lnTo>
                  <a:cubicBezTo>
                    <a:pt x="4632" y="9877"/>
                    <a:pt x="4605" y="8760"/>
                    <a:pt x="5288" y="8077"/>
                  </a:cubicBezTo>
                  <a:cubicBezTo>
                    <a:pt x="5620" y="7745"/>
                    <a:pt x="6053" y="7581"/>
                    <a:pt x="6485" y="7581"/>
                  </a:cubicBezTo>
                  <a:cubicBezTo>
                    <a:pt x="6944" y="7581"/>
                    <a:pt x="7402" y="7766"/>
                    <a:pt x="7737" y="8134"/>
                  </a:cubicBezTo>
                  <a:lnTo>
                    <a:pt x="8812" y="9206"/>
                  </a:lnTo>
                  <a:lnTo>
                    <a:pt x="11531" y="6487"/>
                  </a:lnTo>
                  <a:cubicBezTo>
                    <a:pt x="11861" y="6156"/>
                    <a:pt x="12294" y="5990"/>
                    <a:pt x="12728" y="5990"/>
                  </a:cubicBezTo>
                  <a:close/>
                  <a:moveTo>
                    <a:pt x="9637" y="1"/>
                  </a:moveTo>
                  <a:cubicBezTo>
                    <a:pt x="7095" y="1"/>
                    <a:pt x="4686" y="1012"/>
                    <a:pt x="2849" y="2849"/>
                  </a:cubicBezTo>
                  <a:cubicBezTo>
                    <a:pt x="1013" y="4686"/>
                    <a:pt x="1" y="7098"/>
                    <a:pt x="1" y="9637"/>
                  </a:cubicBezTo>
                  <a:cubicBezTo>
                    <a:pt x="1" y="12175"/>
                    <a:pt x="1013" y="14587"/>
                    <a:pt x="2849" y="16424"/>
                  </a:cubicBezTo>
                  <a:cubicBezTo>
                    <a:pt x="4686" y="18261"/>
                    <a:pt x="7095" y="19273"/>
                    <a:pt x="9637" y="19273"/>
                  </a:cubicBezTo>
                  <a:cubicBezTo>
                    <a:pt x="12175" y="19273"/>
                    <a:pt x="14584" y="18261"/>
                    <a:pt x="16421" y="16424"/>
                  </a:cubicBezTo>
                  <a:cubicBezTo>
                    <a:pt x="18258" y="14587"/>
                    <a:pt x="19273" y="12175"/>
                    <a:pt x="19273" y="9637"/>
                  </a:cubicBezTo>
                  <a:cubicBezTo>
                    <a:pt x="19273" y="7098"/>
                    <a:pt x="18258" y="4686"/>
                    <a:pt x="16421" y="2849"/>
                  </a:cubicBezTo>
                  <a:cubicBezTo>
                    <a:pt x="14584" y="1012"/>
                    <a:pt x="12175" y="1"/>
                    <a:pt x="963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2300" name="Google Shape;2300;p47"/>
            <p:cNvSpPr/>
            <p:nvPr/>
          </p:nvSpPr>
          <p:spPr>
            <a:xfrm>
              <a:off x="1639625" y="5170175"/>
              <a:ext cx="190100" cy="125750"/>
            </a:xfrm>
            <a:custGeom>
              <a:avLst/>
              <a:gdLst/>
              <a:ahLst/>
              <a:cxnLst/>
              <a:rect l="l" t="t" r="r" b="b"/>
              <a:pathLst>
                <a:path w="7604" h="5030" extrusionOk="0">
                  <a:moveTo>
                    <a:pt x="6852" y="0"/>
                  </a:moveTo>
                  <a:cubicBezTo>
                    <a:pt x="6851" y="0"/>
                    <a:pt x="6850" y="0"/>
                    <a:pt x="6848" y="0"/>
                  </a:cubicBezTo>
                  <a:cubicBezTo>
                    <a:pt x="6698" y="0"/>
                    <a:pt x="6556" y="57"/>
                    <a:pt x="6451" y="163"/>
                  </a:cubicBezTo>
                  <a:lnTo>
                    <a:pt x="3334" y="3279"/>
                  </a:lnTo>
                  <a:cubicBezTo>
                    <a:pt x="3224" y="3391"/>
                    <a:pt x="3080" y="3447"/>
                    <a:pt x="2935" y="3447"/>
                  </a:cubicBezTo>
                  <a:cubicBezTo>
                    <a:pt x="2791" y="3447"/>
                    <a:pt x="2646" y="3391"/>
                    <a:pt x="2536" y="3279"/>
                  </a:cubicBezTo>
                  <a:cubicBezTo>
                    <a:pt x="2533" y="3279"/>
                    <a:pt x="2533" y="3279"/>
                    <a:pt x="2530" y="3276"/>
                  </a:cubicBezTo>
                  <a:cubicBezTo>
                    <a:pt x="2521" y="3267"/>
                    <a:pt x="2509" y="3255"/>
                    <a:pt x="2497" y="3246"/>
                  </a:cubicBezTo>
                  <a:lnTo>
                    <a:pt x="1061" y="1810"/>
                  </a:lnTo>
                  <a:cubicBezTo>
                    <a:pt x="948" y="1678"/>
                    <a:pt x="789" y="1611"/>
                    <a:pt x="629" y="1611"/>
                  </a:cubicBezTo>
                  <a:cubicBezTo>
                    <a:pt x="486" y="1611"/>
                    <a:pt x="342" y="1666"/>
                    <a:pt x="233" y="1777"/>
                  </a:cubicBezTo>
                  <a:cubicBezTo>
                    <a:pt x="1" y="2009"/>
                    <a:pt x="16" y="2391"/>
                    <a:pt x="266" y="2605"/>
                  </a:cubicBezTo>
                  <a:lnTo>
                    <a:pt x="2542" y="4869"/>
                  </a:lnTo>
                  <a:cubicBezTo>
                    <a:pt x="2645" y="4972"/>
                    <a:pt x="2782" y="5029"/>
                    <a:pt x="2926" y="5029"/>
                  </a:cubicBezTo>
                  <a:cubicBezTo>
                    <a:pt x="2929" y="5029"/>
                    <a:pt x="2933" y="5029"/>
                    <a:pt x="2937" y="5029"/>
                  </a:cubicBezTo>
                  <a:lnTo>
                    <a:pt x="2943" y="5029"/>
                  </a:lnTo>
                  <a:cubicBezTo>
                    <a:pt x="3096" y="5029"/>
                    <a:pt x="3241" y="4969"/>
                    <a:pt x="3352" y="4860"/>
                  </a:cubicBezTo>
                  <a:lnTo>
                    <a:pt x="7249" y="964"/>
                  </a:lnTo>
                  <a:cubicBezTo>
                    <a:pt x="7603" y="606"/>
                    <a:pt x="7352" y="0"/>
                    <a:pt x="685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grpSp>
      <p:grpSp>
        <p:nvGrpSpPr>
          <p:cNvPr id="2301" name="Google Shape;2301;p47"/>
          <p:cNvGrpSpPr/>
          <p:nvPr/>
        </p:nvGrpSpPr>
        <p:grpSpPr>
          <a:xfrm>
            <a:off x="3497575" y="2205842"/>
            <a:ext cx="339253" cy="339253"/>
            <a:chOff x="2085525" y="4992125"/>
            <a:chExt cx="481825" cy="481825"/>
          </a:xfrm>
        </p:grpSpPr>
        <p:sp>
          <p:nvSpPr>
            <p:cNvPr id="2302" name="Google Shape;2302;p47"/>
            <p:cNvSpPr/>
            <p:nvPr/>
          </p:nvSpPr>
          <p:spPr>
            <a:xfrm>
              <a:off x="2244150" y="5152125"/>
              <a:ext cx="164500" cy="161825"/>
            </a:xfrm>
            <a:custGeom>
              <a:avLst/>
              <a:gdLst/>
              <a:ahLst/>
              <a:cxnLst/>
              <a:rect l="l" t="t" r="r" b="b"/>
              <a:pathLst>
                <a:path w="6580" h="6473" extrusionOk="0">
                  <a:moveTo>
                    <a:pt x="618" y="1"/>
                  </a:moveTo>
                  <a:cubicBezTo>
                    <a:pt x="474" y="1"/>
                    <a:pt x="329" y="56"/>
                    <a:pt x="220" y="165"/>
                  </a:cubicBezTo>
                  <a:cubicBezTo>
                    <a:pt x="3" y="385"/>
                    <a:pt x="0" y="737"/>
                    <a:pt x="214" y="957"/>
                  </a:cubicBezTo>
                  <a:lnTo>
                    <a:pt x="2093" y="2836"/>
                  </a:lnTo>
                  <a:cubicBezTo>
                    <a:pt x="2313" y="3059"/>
                    <a:pt x="2313" y="3414"/>
                    <a:pt x="2093" y="3637"/>
                  </a:cubicBezTo>
                  <a:lnTo>
                    <a:pt x="214" y="5516"/>
                  </a:lnTo>
                  <a:cubicBezTo>
                    <a:pt x="0" y="5736"/>
                    <a:pt x="3" y="6088"/>
                    <a:pt x="220" y="6308"/>
                  </a:cubicBezTo>
                  <a:cubicBezTo>
                    <a:pt x="329" y="6418"/>
                    <a:pt x="474" y="6473"/>
                    <a:pt x="618" y="6473"/>
                  </a:cubicBezTo>
                  <a:cubicBezTo>
                    <a:pt x="760" y="6473"/>
                    <a:pt x="902" y="6420"/>
                    <a:pt x="1012" y="6314"/>
                  </a:cubicBezTo>
                  <a:lnTo>
                    <a:pt x="1018" y="6308"/>
                  </a:lnTo>
                  <a:lnTo>
                    <a:pt x="2897" y="4495"/>
                  </a:lnTo>
                  <a:cubicBezTo>
                    <a:pt x="3007" y="4390"/>
                    <a:pt x="3148" y="4337"/>
                    <a:pt x="3290" y="4337"/>
                  </a:cubicBezTo>
                  <a:cubicBezTo>
                    <a:pt x="3431" y="4337"/>
                    <a:pt x="3573" y="4390"/>
                    <a:pt x="3683" y="4495"/>
                  </a:cubicBezTo>
                  <a:lnTo>
                    <a:pt x="5562" y="6308"/>
                  </a:lnTo>
                  <a:lnTo>
                    <a:pt x="5568" y="6314"/>
                  </a:lnTo>
                  <a:cubicBezTo>
                    <a:pt x="5678" y="6420"/>
                    <a:pt x="5820" y="6473"/>
                    <a:pt x="5962" y="6473"/>
                  </a:cubicBezTo>
                  <a:cubicBezTo>
                    <a:pt x="6106" y="6473"/>
                    <a:pt x="6250" y="6418"/>
                    <a:pt x="6360" y="6308"/>
                  </a:cubicBezTo>
                  <a:cubicBezTo>
                    <a:pt x="6577" y="6088"/>
                    <a:pt x="6580" y="5736"/>
                    <a:pt x="6366" y="5516"/>
                  </a:cubicBezTo>
                  <a:lnTo>
                    <a:pt x="4487" y="3637"/>
                  </a:lnTo>
                  <a:cubicBezTo>
                    <a:pt x="4267" y="3414"/>
                    <a:pt x="4267" y="3059"/>
                    <a:pt x="4487" y="2836"/>
                  </a:cubicBezTo>
                  <a:lnTo>
                    <a:pt x="6366" y="957"/>
                  </a:lnTo>
                  <a:cubicBezTo>
                    <a:pt x="6580" y="737"/>
                    <a:pt x="6577" y="385"/>
                    <a:pt x="6360" y="165"/>
                  </a:cubicBezTo>
                  <a:cubicBezTo>
                    <a:pt x="6250" y="56"/>
                    <a:pt x="6106" y="1"/>
                    <a:pt x="5962" y="1"/>
                  </a:cubicBezTo>
                  <a:cubicBezTo>
                    <a:pt x="5820" y="1"/>
                    <a:pt x="5678" y="53"/>
                    <a:pt x="5568" y="159"/>
                  </a:cubicBezTo>
                  <a:lnTo>
                    <a:pt x="5562" y="165"/>
                  </a:lnTo>
                  <a:lnTo>
                    <a:pt x="3683" y="1978"/>
                  </a:lnTo>
                  <a:cubicBezTo>
                    <a:pt x="3573" y="2083"/>
                    <a:pt x="3431" y="2136"/>
                    <a:pt x="3290" y="2136"/>
                  </a:cubicBezTo>
                  <a:cubicBezTo>
                    <a:pt x="3148" y="2136"/>
                    <a:pt x="3007" y="2083"/>
                    <a:pt x="2897" y="1978"/>
                  </a:cubicBezTo>
                  <a:lnTo>
                    <a:pt x="1018" y="165"/>
                  </a:lnTo>
                  <a:lnTo>
                    <a:pt x="1012" y="159"/>
                  </a:lnTo>
                  <a:cubicBezTo>
                    <a:pt x="902" y="53"/>
                    <a:pt x="760" y="1"/>
                    <a:pt x="61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2303" name="Google Shape;2303;p47"/>
            <p:cNvSpPr/>
            <p:nvPr/>
          </p:nvSpPr>
          <p:spPr>
            <a:xfrm>
              <a:off x="2085525" y="4992125"/>
              <a:ext cx="481825" cy="481825"/>
            </a:xfrm>
            <a:custGeom>
              <a:avLst/>
              <a:gdLst/>
              <a:ahLst/>
              <a:cxnLst/>
              <a:rect l="l" t="t" r="r" b="b"/>
              <a:pathLst>
                <a:path w="19273" h="19273" extrusionOk="0">
                  <a:moveTo>
                    <a:pt x="12313" y="5263"/>
                  </a:moveTo>
                  <a:cubicBezTo>
                    <a:pt x="12748" y="5263"/>
                    <a:pt x="13183" y="5429"/>
                    <a:pt x="13515" y="5761"/>
                  </a:cubicBezTo>
                  <a:cubicBezTo>
                    <a:pt x="14174" y="6424"/>
                    <a:pt x="14171" y="7496"/>
                    <a:pt x="13509" y="8155"/>
                  </a:cubicBezTo>
                  <a:lnTo>
                    <a:pt x="12030" y="9637"/>
                  </a:lnTo>
                  <a:lnTo>
                    <a:pt x="13512" y="11118"/>
                  </a:lnTo>
                  <a:cubicBezTo>
                    <a:pt x="14174" y="11778"/>
                    <a:pt x="14177" y="12850"/>
                    <a:pt x="13515" y="13512"/>
                  </a:cubicBezTo>
                  <a:cubicBezTo>
                    <a:pt x="13184" y="13844"/>
                    <a:pt x="12749" y="14011"/>
                    <a:pt x="12315" y="14011"/>
                  </a:cubicBezTo>
                  <a:cubicBezTo>
                    <a:pt x="11883" y="14011"/>
                    <a:pt x="11451" y="13847"/>
                    <a:pt x="11121" y="13518"/>
                  </a:cubicBezTo>
                  <a:lnTo>
                    <a:pt x="9636" y="12088"/>
                  </a:lnTo>
                  <a:lnTo>
                    <a:pt x="8152" y="13518"/>
                  </a:lnTo>
                  <a:cubicBezTo>
                    <a:pt x="7822" y="13847"/>
                    <a:pt x="7390" y="14011"/>
                    <a:pt x="6958" y="14011"/>
                  </a:cubicBezTo>
                  <a:cubicBezTo>
                    <a:pt x="6523" y="14011"/>
                    <a:pt x="6087" y="13844"/>
                    <a:pt x="5755" y="13512"/>
                  </a:cubicBezTo>
                  <a:cubicBezTo>
                    <a:pt x="5095" y="12850"/>
                    <a:pt x="5098" y="11778"/>
                    <a:pt x="5761" y="11118"/>
                  </a:cubicBezTo>
                  <a:lnTo>
                    <a:pt x="7239" y="9637"/>
                  </a:lnTo>
                  <a:lnTo>
                    <a:pt x="5758" y="8155"/>
                  </a:lnTo>
                  <a:cubicBezTo>
                    <a:pt x="5095" y="7496"/>
                    <a:pt x="5092" y="6424"/>
                    <a:pt x="5755" y="5761"/>
                  </a:cubicBezTo>
                  <a:cubicBezTo>
                    <a:pt x="6085" y="5429"/>
                    <a:pt x="6519" y="5263"/>
                    <a:pt x="6954" y="5263"/>
                  </a:cubicBezTo>
                  <a:cubicBezTo>
                    <a:pt x="7386" y="5263"/>
                    <a:pt x="7818" y="5428"/>
                    <a:pt x="8149" y="5758"/>
                  </a:cubicBezTo>
                  <a:lnTo>
                    <a:pt x="9633" y="7188"/>
                  </a:lnTo>
                  <a:lnTo>
                    <a:pt x="11118" y="5758"/>
                  </a:lnTo>
                  <a:cubicBezTo>
                    <a:pt x="11448" y="5428"/>
                    <a:pt x="11881" y="5263"/>
                    <a:pt x="12313" y="5263"/>
                  </a:cubicBezTo>
                  <a:close/>
                  <a:moveTo>
                    <a:pt x="9636" y="1"/>
                  </a:moveTo>
                  <a:cubicBezTo>
                    <a:pt x="7095" y="1"/>
                    <a:pt x="4686" y="1012"/>
                    <a:pt x="2849" y="2849"/>
                  </a:cubicBezTo>
                  <a:cubicBezTo>
                    <a:pt x="1012" y="4686"/>
                    <a:pt x="0" y="7098"/>
                    <a:pt x="0" y="9637"/>
                  </a:cubicBezTo>
                  <a:cubicBezTo>
                    <a:pt x="0" y="12175"/>
                    <a:pt x="1012" y="14587"/>
                    <a:pt x="2849" y="16424"/>
                  </a:cubicBezTo>
                  <a:cubicBezTo>
                    <a:pt x="4686" y="18261"/>
                    <a:pt x="7095" y="19273"/>
                    <a:pt x="9636" y="19273"/>
                  </a:cubicBezTo>
                  <a:cubicBezTo>
                    <a:pt x="12175" y="19273"/>
                    <a:pt x="14584" y="18261"/>
                    <a:pt x="16421" y="16424"/>
                  </a:cubicBezTo>
                  <a:cubicBezTo>
                    <a:pt x="18261" y="14587"/>
                    <a:pt x="19272" y="12175"/>
                    <a:pt x="19272" y="9637"/>
                  </a:cubicBezTo>
                  <a:cubicBezTo>
                    <a:pt x="19272" y="7098"/>
                    <a:pt x="18261" y="4686"/>
                    <a:pt x="16421" y="2849"/>
                  </a:cubicBezTo>
                  <a:cubicBezTo>
                    <a:pt x="14584" y="1012"/>
                    <a:pt x="12175" y="1"/>
                    <a:pt x="963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grpSp>
      <p:grpSp>
        <p:nvGrpSpPr>
          <p:cNvPr id="2304" name="Google Shape;2304;p47"/>
          <p:cNvGrpSpPr/>
          <p:nvPr/>
        </p:nvGrpSpPr>
        <p:grpSpPr>
          <a:xfrm>
            <a:off x="3497583" y="3400892"/>
            <a:ext cx="339253" cy="339253"/>
            <a:chOff x="1492675" y="4992125"/>
            <a:chExt cx="481825" cy="481825"/>
          </a:xfrm>
        </p:grpSpPr>
        <p:sp>
          <p:nvSpPr>
            <p:cNvPr id="2305" name="Google Shape;2305;p47"/>
            <p:cNvSpPr/>
            <p:nvPr/>
          </p:nvSpPr>
          <p:spPr>
            <a:xfrm>
              <a:off x="1492675" y="4992125"/>
              <a:ext cx="481825" cy="481825"/>
            </a:xfrm>
            <a:custGeom>
              <a:avLst/>
              <a:gdLst/>
              <a:ahLst/>
              <a:cxnLst/>
              <a:rect l="l" t="t" r="r" b="b"/>
              <a:pathLst>
                <a:path w="19273" h="19273" extrusionOk="0">
                  <a:moveTo>
                    <a:pt x="12728" y="5990"/>
                  </a:moveTo>
                  <a:cubicBezTo>
                    <a:pt x="13161" y="5990"/>
                    <a:pt x="13595" y="6156"/>
                    <a:pt x="13925" y="6487"/>
                  </a:cubicBezTo>
                  <a:cubicBezTo>
                    <a:pt x="14587" y="7149"/>
                    <a:pt x="14587" y="8221"/>
                    <a:pt x="13928" y="8884"/>
                  </a:cubicBezTo>
                  <a:lnTo>
                    <a:pt x="10028" y="12780"/>
                  </a:lnTo>
                  <a:cubicBezTo>
                    <a:pt x="9709" y="13100"/>
                    <a:pt x="9278" y="13280"/>
                    <a:pt x="8830" y="13280"/>
                  </a:cubicBezTo>
                  <a:lnTo>
                    <a:pt x="8815" y="13280"/>
                  </a:lnTo>
                  <a:cubicBezTo>
                    <a:pt x="8811" y="13280"/>
                    <a:pt x="8807" y="13280"/>
                    <a:pt x="8804" y="13280"/>
                  </a:cubicBezTo>
                  <a:cubicBezTo>
                    <a:pt x="8362" y="13280"/>
                    <a:pt x="7936" y="13103"/>
                    <a:pt x="7622" y="12789"/>
                  </a:cubicBezTo>
                  <a:lnTo>
                    <a:pt x="5346" y="10528"/>
                  </a:lnTo>
                  <a:cubicBezTo>
                    <a:pt x="4632" y="9877"/>
                    <a:pt x="4605" y="8760"/>
                    <a:pt x="5288" y="8077"/>
                  </a:cubicBezTo>
                  <a:cubicBezTo>
                    <a:pt x="5620" y="7745"/>
                    <a:pt x="6053" y="7581"/>
                    <a:pt x="6485" y="7581"/>
                  </a:cubicBezTo>
                  <a:cubicBezTo>
                    <a:pt x="6944" y="7581"/>
                    <a:pt x="7402" y="7766"/>
                    <a:pt x="7737" y="8134"/>
                  </a:cubicBezTo>
                  <a:lnTo>
                    <a:pt x="8812" y="9206"/>
                  </a:lnTo>
                  <a:lnTo>
                    <a:pt x="11531" y="6487"/>
                  </a:lnTo>
                  <a:cubicBezTo>
                    <a:pt x="11861" y="6156"/>
                    <a:pt x="12294" y="5990"/>
                    <a:pt x="12728" y="5990"/>
                  </a:cubicBezTo>
                  <a:close/>
                  <a:moveTo>
                    <a:pt x="9637" y="1"/>
                  </a:moveTo>
                  <a:cubicBezTo>
                    <a:pt x="7095" y="1"/>
                    <a:pt x="4686" y="1012"/>
                    <a:pt x="2849" y="2849"/>
                  </a:cubicBezTo>
                  <a:cubicBezTo>
                    <a:pt x="1013" y="4686"/>
                    <a:pt x="1" y="7098"/>
                    <a:pt x="1" y="9637"/>
                  </a:cubicBezTo>
                  <a:cubicBezTo>
                    <a:pt x="1" y="12175"/>
                    <a:pt x="1013" y="14587"/>
                    <a:pt x="2849" y="16424"/>
                  </a:cubicBezTo>
                  <a:cubicBezTo>
                    <a:pt x="4686" y="18261"/>
                    <a:pt x="7095" y="19273"/>
                    <a:pt x="9637" y="19273"/>
                  </a:cubicBezTo>
                  <a:cubicBezTo>
                    <a:pt x="12175" y="19273"/>
                    <a:pt x="14584" y="18261"/>
                    <a:pt x="16421" y="16424"/>
                  </a:cubicBezTo>
                  <a:cubicBezTo>
                    <a:pt x="18258" y="14587"/>
                    <a:pt x="19273" y="12175"/>
                    <a:pt x="19273" y="9637"/>
                  </a:cubicBezTo>
                  <a:cubicBezTo>
                    <a:pt x="19273" y="7098"/>
                    <a:pt x="18258" y="4686"/>
                    <a:pt x="16421" y="2849"/>
                  </a:cubicBezTo>
                  <a:cubicBezTo>
                    <a:pt x="14584" y="1012"/>
                    <a:pt x="12175" y="1"/>
                    <a:pt x="963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2306" name="Google Shape;2306;p47"/>
            <p:cNvSpPr/>
            <p:nvPr/>
          </p:nvSpPr>
          <p:spPr>
            <a:xfrm>
              <a:off x="1639625" y="5170175"/>
              <a:ext cx="190100" cy="125750"/>
            </a:xfrm>
            <a:custGeom>
              <a:avLst/>
              <a:gdLst/>
              <a:ahLst/>
              <a:cxnLst/>
              <a:rect l="l" t="t" r="r" b="b"/>
              <a:pathLst>
                <a:path w="7604" h="5030" extrusionOk="0">
                  <a:moveTo>
                    <a:pt x="6852" y="0"/>
                  </a:moveTo>
                  <a:cubicBezTo>
                    <a:pt x="6851" y="0"/>
                    <a:pt x="6850" y="0"/>
                    <a:pt x="6848" y="0"/>
                  </a:cubicBezTo>
                  <a:cubicBezTo>
                    <a:pt x="6698" y="0"/>
                    <a:pt x="6556" y="57"/>
                    <a:pt x="6451" y="163"/>
                  </a:cubicBezTo>
                  <a:lnTo>
                    <a:pt x="3334" y="3279"/>
                  </a:lnTo>
                  <a:cubicBezTo>
                    <a:pt x="3224" y="3391"/>
                    <a:pt x="3080" y="3447"/>
                    <a:pt x="2935" y="3447"/>
                  </a:cubicBezTo>
                  <a:cubicBezTo>
                    <a:pt x="2791" y="3447"/>
                    <a:pt x="2646" y="3391"/>
                    <a:pt x="2536" y="3279"/>
                  </a:cubicBezTo>
                  <a:cubicBezTo>
                    <a:pt x="2533" y="3279"/>
                    <a:pt x="2533" y="3279"/>
                    <a:pt x="2530" y="3276"/>
                  </a:cubicBezTo>
                  <a:cubicBezTo>
                    <a:pt x="2521" y="3267"/>
                    <a:pt x="2509" y="3255"/>
                    <a:pt x="2497" y="3246"/>
                  </a:cubicBezTo>
                  <a:lnTo>
                    <a:pt x="1061" y="1810"/>
                  </a:lnTo>
                  <a:cubicBezTo>
                    <a:pt x="948" y="1678"/>
                    <a:pt x="789" y="1611"/>
                    <a:pt x="629" y="1611"/>
                  </a:cubicBezTo>
                  <a:cubicBezTo>
                    <a:pt x="486" y="1611"/>
                    <a:pt x="342" y="1666"/>
                    <a:pt x="233" y="1777"/>
                  </a:cubicBezTo>
                  <a:cubicBezTo>
                    <a:pt x="1" y="2009"/>
                    <a:pt x="16" y="2391"/>
                    <a:pt x="266" y="2605"/>
                  </a:cubicBezTo>
                  <a:lnTo>
                    <a:pt x="2542" y="4869"/>
                  </a:lnTo>
                  <a:cubicBezTo>
                    <a:pt x="2645" y="4972"/>
                    <a:pt x="2782" y="5029"/>
                    <a:pt x="2926" y="5029"/>
                  </a:cubicBezTo>
                  <a:cubicBezTo>
                    <a:pt x="2929" y="5029"/>
                    <a:pt x="2933" y="5029"/>
                    <a:pt x="2937" y="5029"/>
                  </a:cubicBezTo>
                  <a:lnTo>
                    <a:pt x="2943" y="5029"/>
                  </a:lnTo>
                  <a:cubicBezTo>
                    <a:pt x="3096" y="5029"/>
                    <a:pt x="3241" y="4969"/>
                    <a:pt x="3352" y="4860"/>
                  </a:cubicBezTo>
                  <a:lnTo>
                    <a:pt x="7249" y="964"/>
                  </a:lnTo>
                  <a:cubicBezTo>
                    <a:pt x="7603" y="606"/>
                    <a:pt x="7352" y="0"/>
                    <a:pt x="685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grpSp>
      <p:grpSp>
        <p:nvGrpSpPr>
          <p:cNvPr id="2307" name="Google Shape;2307;p47"/>
          <p:cNvGrpSpPr/>
          <p:nvPr/>
        </p:nvGrpSpPr>
        <p:grpSpPr>
          <a:xfrm>
            <a:off x="3497575" y="3998117"/>
            <a:ext cx="339253" cy="339253"/>
            <a:chOff x="2085525" y="4992125"/>
            <a:chExt cx="481825" cy="481825"/>
          </a:xfrm>
        </p:grpSpPr>
        <p:sp>
          <p:nvSpPr>
            <p:cNvPr id="2308" name="Google Shape;2308;p47"/>
            <p:cNvSpPr/>
            <p:nvPr/>
          </p:nvSpPr>
          <p:spPr>
            <a:xfrm>
              <a:off x="2244150" y="5152125"/>
              <a:ext cx="164500" cy="161825"/>
            </a:xfrm>
            <a:custGeom>
              <a:avLst/>
              <a:gdLst/>
              <a:ahLst/>
              <a:cxnLst/>
              <a:rect l="l" t="t" r="r" b="b"/>
              <a:pathLst>
                <a:path w="6580" h="6473" extrusionOk="0">
                  <a:moveTo>
                    <a:pt x="618" y="1"/>
                  </a:moveTo>
                  <a:cubicBezTo>
                    <a:pt x="474" y="1"/>
                    <a:pt x="329" y="56"/>
                    <a:pt x="220" y="165"/>
                  </a:cubicBezTo>
                  <a:cubicBezTo>
                    <a:pt x="3" y="385"/>
                    <a:pt x="0" y="737"/>
                    <a:pt x="214" y="957"/>
                  </a:cubicBezTo>
                  <a:lnTo>
                    <a:pt x="2093" y="2836"/>
                  </a:lnTo>
                  <a:cubicBezTo>
                    <a:pt x="2313" y="3059"/>
                    <a:pt x="2313" y="3414"/>
                    <a:pt x="2093" y="3637"/>
                  </a:cubicBezTo>
                  <a:lnTo>
                    <a:pt x="214" y="5516"/>
                  </a:lnTo>
                  <a:cubicBezTo>
                    <a:pt x="0" y="5736"/>
                    <a:pt x="3" y="6088"/>
                    <a:pt x="220" y="6308"/>
                  </a:cubicBezTo>
                  <a:cubicBezTo>
                    <a:pt x="329" y="6418"/>
                    <a:pt x="474" y="6473"/>
                    <a:pt x="618" y="6473"/>
                  </a:cubicBezTo>
                  <a:cubicBezTo>
                    <a:pt x="760" y="6473"/>
                    <a:pt x="902" y="6420"/>
                    <a:pt x="1012" y="6314"/>
                  </a:cubicBezTo>
                  <a:lnTo>
                    <a:pt x="1018" y="6308"/>
                  </a:lnTo>
                  <a:lnTo>
                    <a:pt x="2897" y="4495"/>
                  </a:lnTo>
                  <a:cubicBezTo>
                    <a:pt x="3007" y="4390"/>
                    <a:pt x="3148" y="4337"/>
                    <a:pt x="3290" y="4337"/>
                  </a:cubicBezTo>
                  <a:cubicBezTo>
                    <a:pt x="3431" y="4337"/>
                    <a:pt x="3573" y="4390"/>
                    <a:pt x="3683" y="4495"/>
                  </a:cubicBezTo>
                  <a:lnTo>
                    <a:pt x="5562" y="6308"/>
                  </a:lnTo>
                  <a:lnTo>
                    <a:pt x="5568" y="6314"/>
                  </a:lnTo>
                  <a:cubicBezTo>
                    <a:pt x="5678" y="6420"/>
                    <a:pt x="5820" y="6473"/>
                    <a:pt x="5962" y="6473"/>
                  </a:cubicBezTo>
                  <a:cubicBezTo>
                    <a:pt x="6106" y="6473"/>
                    <a:pt x="6250" y="6418"/>
                    <a:pt x="6360" y="6308"/>
                  </a:cubicBezTo>
                  <a:cubicBezTo>
                    <a:pt x="6577" y="6088"/>
                    <a:pt x="6580" y="5736"/>
                    <a:pt x="6366" y="5516"/>
                  </a:cubicBezTo>
                  <a:lnTo>
                    <a:pt x="4487" y="3637"/>
                  </a:lnTo>
                  <a:cubicBezTo>
                    <a:pt x="4267" y="3414"/>
                    <a:pt x="4267" y="3059"/>
                    <a:pt x="4487" y="2836"/>
                  </a:cubicBezTo>
                  <a:lnTo>
                    <a:pt x="6366" y="957"/>
                  </a:lnTo>
                  <a:cubicBezTo>
                    <a:pt x="6580" y="737"/>
                    <a:pt x="6577" y="385"/>
                    <a:pt x="6360" y="165"/>
                  </a:cubicBezTo>
                  <a:cubicBezTo>
                    <a:pt x="6250" y="56"/>
                    <a:pt x="6106" y="1"/>
                    <a:pt x="5962" y="1"/>
                  </a:cubicBezTo>
                  <a:cubicBezTo>
                    <a:pt x="5820" y="1"/>
                    <a:pt x="5678" y="53"/>
                    <a:pt x="5568" y="159"/>
                  </a:cubicBezTo>
                  <a:lnTo>
                    <a:pt x="5562" y="165"/>
                  </a:lnTo>
                  <a:lnTo>
                    <a:pt x="3683" y="1978"/>
                  </a:lnTo>
                  <a:cubicBezTo>
                    <a:pt x="3573" y="2083"/>
                    <a:pt x="3431" y="2136"/>
                    <a:pt x="3290" y="2136"/>
                  </a:cubicBezTo>
                  <a:cubicBezTo>
                    <a:pt x="3148" y="2136"/>
                    <a:pt x="3007" y="2083"/>
                    <a:pt x="2897" y="1978"/>
                  </a:cubicBezTo>
                  <a:lnTo>
                    <a:pt x="1018" y="165"/>
                  </a:lnTo>
                  <a:lnTo>
                    <a:pt x="1012" y="159"/>
                  </a:lnTo>
                  <a:cubicBezTo>
                    <a:pt x="902" y="53"/>
                    <a:pt x="760" y="1"/>
                    <a:pt x="61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2309" name="Google Shape;2309;p47"/>
            <p:cNvSpPr/>
            <p:nvPr/>
          </p:nvSpPr>
          <p:spPr>
            <a:xfrm>
              <a:off x="2085525" y="4992125"/>
              <a:ext cx="481825" cy="481825"/>
            </a:xfrm>
            <a:custGeom>
              <a:avLst/>
              <a:gdLst/>
              <a:ahLst/>
              <a:cxnLst/>
              <a:rect l="l" t="t" r="r" b="b"/>
              <a:pathLst>
                <a:path w="19273" h="19273" extrusionOk="0">
                  <a:moveTo>
                    <a:pt x="12313" y="5263"/>
                  </a:moveTo>
                  <a:cubicBezTo>
                    <a:pt x="12748" y="5263"/>
                    <a:pt x="13183" y="5429"/>
                    <a:pt x="13515" y="5761"/>
                  </a:cubicBezTo>
                  <a:cubicBezTo>
                    <a:pt x="14174" y="6424"/>
                    <a:pt x="14171" y="7496"/>
                    <a:pt x="13509" y="8155"/>
                  </a:cubicBezTo>
                  <a:lnTo>
                    <a:pt x="12030" y="9637"/>
                  </a:lnTo>
                  <a:lnTo>
                    <a:pt x="13512" y="11118"/>
                  </a:lnTo>
                  <a:cubicBezTo>
                    <a:pt x="14174" y="11778"/>
                    <a:pt x="14177" y="12850"/>
                    <a:pt x="13515" y="13512"/>
                  </a:cubicBezTo>
                  <a:cubicBezTo>
                    <a:pt x="13184" y="13844"/>
                    <a:pt x="12749" y="14011"/>
                    <a:pt x="12315" y="14011"/>
                  </a:cubicBezTo>
                  <a:cubicBezTo>
                    <a:pt x="11883" y="14011"/>
                    <a:pt x="11451" y="13847"/>
                    <a:pt x="11121" y="13518"/>
                  </a:cubicBezTo>
                  <a:lnTo>
                    <a:pt x="9636" y="12088"/>
                  </a:lnTo>
                  <a:lnTo>
                    <a:pt x="8152" y="13518"/>
                  </a:lnTo>
                  <a:cubicBezTo>
                    <a:pt x="7822" y="13847"/>
                    <a:pt x="7390" y="14011"/>
                    <a:pt x="6958" y="14011"/>
                  </a:cubicBezTo>
                  <a:cubicBezTo>
                    <a:pt x="6523" y="14011"/>
                    <a:pt x="6087" y="13844"/>
                    <a:pt x="5755" y="13512"/>
                  </a:cubicBezTo>
                  <a:cubicBezTo>
                    <a:pt x="5095" y="12850"/>
                    <a:pt x="5098" y="11778"/>
                    <a:pt x="5761" y="11118"/>
                  </a:cubicBezTo>
                  <a:lnTo>
                    <a:pt x="7239" y="9637"/>
                  </a:lnTo>
                  <a:lnTo>
                    <a:pt x="5758" y="8155"/>
                  </a:lnTo>
                  <a:cubicBezTo>
                    <a:pt x="5095" y="7496"/>
                    <a:pt x="5092" y="6424"/>
                    <a:pt x="5755" y="5761"/>
                  </a:cubicBezTo>
                  <a:cubicBezTo>
                    <a:pt x="6085" y="5429"/>
                    <a:pt x="6519" y="5263"/>
                    <a:pt x="6954" y="5263"/>
                  </a:cubicBezTo>
                  <a:cubicBezTo>
                    <a:pt x="7386" y="5263"/>
                    <a:pt x="7818" y="5428"/>
                    <a:pt x="8149" y="5758"/>
                  </a:cubicBezTo>
                  <a:lnTo>
                    <a:pt x="9633" y="7188"/>
                  </a:lnTo>
                  <a:lnTo>
                    <a:pt x="11118" y="5758"/>
                  </a:lnTo>
                  <a:cubicBezTo>
                    <a:pt x="11448" y="5428"/>
                    <a:pt x="11881" y="5263"/>
                    <a:pt x="12313" y="5263"/>
                  </a:cubicBezTo>
                  <a:close/>
                  <a:moveTo>
                    <a:pt x="9636" y="1"/>
                  </a:moveTo>
                  <a:cubicBezTo>
                    <a:pt x="7095" y="1"/>
                    <a:pt x="4686" y="1012"/>
                    <a:pt x="2849" y="2849"/>
                  </a:cubicBezTo>
                  <a:cubicBezTo>
                    <a:pt x="1012" y="4686"/>
                    <a:pt x="0" y="7098"/>
                    <a:pt x="0" y="9637"/>
                  </a:cubicBezTo>
                  <a:cubicBezTo>
                    <a:pt x="0" y="12175"/>
                    <a:pt x="1012" y="14587"/>
                    <a:pt x="2849" y="16424"/>
                  </a:cubicBezTo>
                  <a:cubicBezTo>
                    <a:pt x="4686" y="18261"/>
                    <a:pt x="7095" y="19273"/>
                    <a:pt x="9636" y="19273"/>
                  </a:cubicBezTo>
                  <a:cubicBezTo>
                    <a:pt x="12175" y="19273"/>
                    <a:pt x="14584" y="18261"/>
                    <a:pt x="16421" y="16424"/>
                  </a:cubicBezTo>
                  <a:cubicBezTo>
                    <a:pt x="18261" y="14587"/>
                    <a:pt x="19272" y="12175"/>
                    <a:pt x="19272" y="9637"/>
                  </a:cubicBezTo>
                  <a:cubicBezTo>
                    <a:pt x="19272" y="7098"/>
                    <a:pt x="18261" y="4686"/>
                    <a:pt x="16421" y="2849"/>
                  </a:cubicBezTo>
                  <a:cubicBezTo>
                    <a:pt x="14584" y="1012"/>
                    <a:pt x="12175" y="1"/>
                    <a:pt x="963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grpSp>
      <p:grpSp>
        <p:nvGrpSpPr>
          <p:cNvPr id="2310" name="Google Shape;2310;p47"/>
          <p:cNvGrpSpPr/>
          <p:nvPr/>
        </p:nvGrpSpPr>
        <p:grpSpPr>
          <a:xfrm>
            <a:off x="5307333" y="2205842"/>
            <a:ext cx="339253" cy="339253"/>
            <a:chOff x="1492675" y="4992125"/>
            <a:chExt cx="481825" cy="481825"/>
          </a:xfrm>
        </p:grpSpPr>
        <p:sp>
          <p:nvSpPr>
            <p:cNvPr id="2311" name="Google Shape;2311;p47"/>
            <p:cNvSpPr/>
            <p:nvPr/>
          </p:nvSpPr>
          <p:spPr>
            <a:xfrm>
              <a:off x="1492675" y="4992125"/>
              <a:ext cx="481825" cy="481825"/>
            </a:xfrm>
            <a:custGeom>
              <a:avLst/>
              <a:gdLst/>
              <a:ahLst/>
              <a:cxnLst/>
              <a:rect l="l" t="t" r="r" b="b"/>
              <a:pathLst>
                <a:path w="19273" h="19273" extrusionOk="0">
                  <a:moveTo>
                    <a:pt x="12728" y="5990"/>
                  </a:moveTo>
                  <a:cubicBezTo>
                    <a:pt x="13161" y="5990"/>
                    <a:pt x="13595" y="6156"/>
                    <a:pt x="13925" y="6487"/>
                  </a:cubicBezTo>
                  <a:cubicBezTo>
                    <a:pt x="14587" y="7149"/>
                    <a:pt x="14587" y="8221"/>
                    <a:pt x="13928" y="8884"/>
                  </a:cubicBezTo>
                  <a:lnTo>
                    <a:pt x="10028" y="12780"/>
                  </a:lnTo>
                  <a:cubicBezTo>
                    <a:pt x="9709" y="13100"/>
                    <a:pt x="9278" y="13280"/>
                    <a:pt x="8830" y="13280"/>
                  </a:cubicBezTo>
                  <a:lnTo>
                    <a:pt x="8815" y="13280"/>
                  </a:lnTo>
                  <a:cubicBezTo>
                    <a:pt x="8811" y="13280"/>
                    <a:pt x="8807" y="13280"/>
                    <a:pt x="8804" y="13280"/>
                  </a:cubicBezTo>
                  <a:cubicBezTo>
                    <a:pt x="8362" y="13280"/>
                    <a:pt x="7936" y="13103"/>
                    <a:pt x="7622" y="12789"/>
                  </a:cubicBezTo>
                  <a:lnTo>
                    <a:pt x="5346" y="10528"/>
                  </a:lnTo>
                  <a:cubicBezTo>
                    <a:pt x="4632" y="9877"/>
                    <a:pt x="4605" y="8760"/>
                    <a:pt x="5288" y="8077"/>
                  </a:cubicBezTo>
                  <a:cubicBezTo>
                    <a:pt x="5620" y="7745"/>
                    <a:pt x="6053" y="7581"/>
                    <a:pt x="6485" y="7581"/>
                  </a:cubicBezTo>
                  <a:cubicBezTo>
                    <a:pt x="6944" y="7581"/>
                    <a:pt x="7402" y="7766"/>
                    <a:pt x="7737" y="8134"/>
                  </a:cubicBezTo>
                  <a:lnTo>
                    <a:pt x="8812" y="9206"/>
                  </a:lnTo>
                  <a:lnTo>
                    <a:pt x="11531" y="6487"/>
                  </a:lnTo>
                  <a:cubicBezTo>
                    <a:pt x="11861" y="6156"/>
                    <a:pt x="12294" y="5990"/>
                    <a:pt x="12728" y="5990"/>
                  </a:cubicBezTo>
                  <a:close/>
                  <a:moveTo>
                    <a:pt x="9637" y="1"/>
                  </a:moveTo>
                  <a:cubicBezTo>
                    <a:pt x="7095" y="1"/>
                    <a:pt x="4686" y="1012"/>
                    <a:pt x="2849" y="2849"/>
                  </a:cubicBezTo>
                  <a:cubicBezTo>
                    <a:pt x="1013" y="4686"/>
                    <a:pt x="1" y="7098"/>
                    <a:pt x="1" y="9637"/>
                  </a:cubicBezTo>
                  <a:cubicBezTo>
                    <a:pt x="1" y="12175"/>
                    <a:pt x="1013" y="14587"/>
                    <a:pt x="2849" y="16424"/>
                  </a:cubicBezTo>
                  <a:cubicBezTo>
                    <a:pt x="4686" y="18261"/>
                    <a:pt x="7095" y="19273"/>
                    <a:pt x="9637" y="19273"/>
                  </a:cubicBezTo>
                  <a:cubicBezTo>
                    <a:pt x="12175" y="19273"/>
                    <a:pt x="14584" y="18261"/>
                    <a:pt x="16421" y="16424"/>
                  </a:cubicBezTo>
                  <a:cubicBezTo>
                    <a:pt x="18258" y="14587"/>
                    <a:pt x="19273" y="12175"/>
                    <a:pt x="19273" y="9637"/>
                  </a:cubicBezTo>
                  <a:cubicBezTo>
                    <a:pt x="19273" y="7098"/>
                    <a:pt x="18258" y="4686"/>
                    <a:pt x="16421" y="2849"/>
                  </a:cubicBezTo>
                  <a:cubicBezTo>
                    <a:pt x="14584" y="1012"/>
                    <a:pt x="12175" y="1"/>
                    <a:pt x="963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2312" name="Google Shape;2312;p47"/>
            <p:cNvSpPr/>
            <p:nvPr/>
          </p:nvSpPr>
          <p:spPr>
            <a:xfrm>
              <a:off x="1639625" y="5170175"/>
              <a:ext cx="190100" cy="125750"/>
            </a:xfrm>
            <a:custGeom>
              <a:avLst/>
              <a:gdLst/>
              <a:ahLst/>
              <a:cxnLst/>
              <a:rect l="l" t="t" r="r" b="b"/>
              <a:pathLst>
                <a:path w="7604" h="5030" extrusionOk="0">
                  <a:moveTo>
                    <a:pt x="6852" y="0"/>
                  </a:moveTo>
                  <a:cubicBezTo>
                    <a:pt x="6851" y="0"/>
                    <a:pt x="6850" y="0"/>
                    <a:pt x="6848" y="0"/>
                  </a:cubicBezTo>
                  <a:cubicBezTo>
                    <a:pt x="6698" y="0"/>
                    <a:pt x="6556" y="57"/>
                    <a:pt x="6451" y="163"/>
                  </a:cubicBezTo>
                  <a:lnTo>
                    <a:pt x="3334" y="3279"/>
                  </a:lnTo>
                  <a:cubicBezTo>
                    <a:pt x="3224" y="3391"/>
                    <a:pt x="3080" y="3447"/>
                    <a:pt x="2935" y="3447"/>
                  </a:cubicBezTo>
                  <a:cubicBezTo>
                    <a:pt x="2791" y="3447"/>
                    <a:pt x="2646" y="3391"/>
                    <a:pt x="2536" y="3279"/>
                  </a:cubicBezTo>
                  <a:cubicBezTo>
                    <a:pt x="2533" y="3279"/>
                    <a:pt x="2533" y="3279"/>
                    <a:pt x="2530" y="3276"/>
                  </a:cubicBezTo>
                  <a:cubicBezTo>
                    <a:pt x="2521" y="3267"/>
                    <a:pt x="2509" y="3255"/>
                    <a:pt x="2497" y="3246"/>
                  </a:cubicBezTo>
                  <a:lnTo>
                    <a:pt x="1061" y="1810"/>
                  </a:lnTo>
                  <a:cubicBezTo>
                    <a:pt x="948" y="1678"/>
                    <a:pt x="789" y="1611"/>
                    <a:pt x="629" y="1611"/>
                  </a:cubicBezTo>
                  <a:cubicBezTo>
                    <a:pt x="486" y="1611"/>
                    <a:pt x="342" y="1666"/>
                    <a:pt x="233" y="1777"/>
                  </a:cubicBezTo>
                  <a:cubicBezTo>
                    <a:pt x="1" y="2009"/>
                    <a:pt x="16" y="2391"/>
                    <a:pt x="266" y="2605"/>
                  </a:cubicBezTo>
                  <a:lnTo>
                    <a:pt x="2542" y="4869"/>
                  </a:lnTo>
                  <a:cubicBezTo>
                    <a:pt x="2645" y="4972"/>
                    <a:pt x="2782" y="5029"/>
                    <a:pt x="2926" y="5029"/>
                  </a:cubicBezTo>
                  <a:cubicBezTo>
                    <a:pt x="2929" y="5029"/>
                    <a:pt x="2933" y="5029"/>
                    <a:pt x="2937" y="5029"/>
                  </a:cubicBezTo>
                  <a:lnTo>
                    <a:pt x="2943" y="5029"/>
                  </a:lnTo>
                  <a:cubicBezTo>
                    <a:pt x="3096" y="5029"/>
                    <a:pt x="3241" y="4969"/>
                    <a:pt x="3352" y="4860"/>
                  </a:cubicBezTo>
                  <a:lnTo>
                    <a:pt x="7249" y="964"/>
                  </a:lnTo>
                  <a:cubicBezTo>
                    <a:pt x="7603" y="606"/>
                    <a:pt x="7352" y="0"/>
                    <a:pt x="685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grpSp>
      <p:grpSp>
        <p:nvGrpSpPr>
          <p:cNvPr id="2313" name="Google Shape;2313;p47"/>
          <p:cNvGrpSpPr/>
          <p:nvPr/>
        </p:nvGrpSpPr>
        <p:grpSpPr>
          <a:xfrm>
            <a:off x="5307333" y="2803367"/>
            <a:ext cx="339253" cy="339253"/>
            <a:chOff x="1492675" y="4992125"/>
            <a:chExt cx="481825" cy="481825"/>
          </a:xfrm>
        </p:grpSpPr>
        <p:sp>
          <p:nvSpPr>
            <p:cNvPr id="2314" name="Google Shape;2314;p47"/>
            <p:cNvSpPr/>
            <p:nvPr/>
          </p:nvSpPr>
          <p:spPr>
            <a:xfrm>
              <a:off x="1492675" y="4992125"/>
              <a:ext cx="481825" cy="481825"/>
            </a:xfrm>
            <a:custGeom>
              <a:avLst/>
              <a:gdLst/>
              <a:ahLst/>
              <a:cxnLst/>
              <a:rect l="l" t="t" r="r" b="b"/>
              <a:pathLst>
                <a:path w="19273" h="19273" extrusionOk="0">
                  <a:moveTo>
                    <a:pt x="12728" y="5990"/>
                  </a:moveTo>
                  <a:cubicBezTo>
                    <a:pt x="13161" y="5990"/>
                    <a:pt x="13595" y="6156"/>
                    <a:pt x="13925" y="6487"/>
                  </a:cubicBezTo>
                  <a:cubicBezTo>
                    <a:pt x="14587" y="7149"/>
                    <a:pt x="14587" y="8221"/>
                    <a:pt x="13928" y="8884"/>
                  </a:cubicBezTo>
                  <a:lnTo>
                    <a:pt x="10028" y="12780"/>
                  </a:lnTo>
                  <a:cubicBezTo>
                    <a:pt x="9709" y="13100"/>
                    <a:pt x="9278" y="13280"/>
                    <a:pt x="8830" y="13280"/>
                  </a:cubicBezTo>
                  <a:lnTo>
                    <a:pt x="8815" y="13280"/>
                  </a:lnTo>
                  <a:cubicBezTo>
                    <a:pt x="8811" y="13280"/>
                    <a:pt x="8807" y="13280"/>
                    <a:pt x="8804" y="13280"/>
                  </a:cubicBezTo>
                  <a:cubicBezTo>
                    <a:pt x="8362" y="13280"/>
                    <a:pt x="7936" y="13103"/>
                    <a:pt x="7622" y="12789"/>
                  </a:cubicBezTo>
                  <a:lnTo>
                    <a:pt x="5346" y="10528"/>
                  </a:lnTo>
                  <a:cubicBezTo>
                    <a:pt x="4632" y="9877"/>
                    <a:pt x="4605" y="8760"/>
                    <a:pt x="5288" y="8077"/>
                  </a:cubicBezTo>
                  <a:cubicBezTo>
                    <a:pt x="5620" y="7745"/>
                    <a:pt x="6053" y="7581"/>
                    <a:pt x="6485" y="7581"/>
                  </a:cubicBezTo>
                  <a:cubicBezTo>
                    <a:pt x="6944" y="7581"/>
                    <a:pt x="7402" y="7766"/>
                    <a:pt x="7737" y="8134"/>
                  </a:cubicBezTo>
                  <a:lnTo>
                    <a:pt x="8812" y="9206"/>
                  </a:lnTo>
                  <a:lnTo>
                    <a:pt x="11531" y="6487"/>
                  </a:lnTo>
                  <a:cubicBezTo>
                    <a:pt x="11861" y="6156"/>
                    <a:pt x="12294" y="5990"/>
                    <a:pt x="12728" y="5990"/>
                  </a:cubicBezTo>
                  <a:close/>
                  <a:moveTo>
                    <a:pt x="9637" y="1"/>
                  </a:moveTo>
                  <a:cubicBezTo>
                    <a:pt x="7095" y="1"/>
                    <a:pt x="4686" y="1012"/>
                    <a:pt x="2849" y="2849"/>
                  </a:cubicBezTo>
                  <a:cubicBezTo>
                    <a:pt x="1013" y="4686"/>
                    <a:pt x="1" y="7098"/>
                    <a:pt x="1" y="9637"/>
                  </a:cubicBezTo>
                  <a:cubicBezTo>
                    <a:pt x="1" y="12175"/>
                    <a:pt x="1013" y="14587"/>
                    <a:pt x="2849" y="16424"/>
                  </a:cubicBezTo>
                  <a:cubicBezTo>
                    <a:pt x="4686" y="18261"/>
                    <a:pt x="7095" y="19273"/>
                    <a:pt x="9637" y="19273"/>
                  </a:cubicBezTo>
                  <a:cubicBezTo>
                    <a:pt x="12175" y="19273"/>
                    <a:pt x="14584" y="18261"/>
                    <a:pt x="16421" y="16424"/>
                  </a:cubicBezTo>
                  <a:cubicBezTo>
                    <a:pt x="18258" y="14587"/>
                    <a:pt x="19273" y="12175"/>
                    <a:pt x="19273" y="9637"/>
                  </a:cubicBezTo>
                  <a:cubicBezTo>
                    <a:pt x="19273" y="7098"/>
                    <a:pt x="18258" y="4686"/>
                    <a:pt x="16421" y="2849"/>
                  </a:cubicBezTo>
                  <a:cubicBezTo>
                    <a:pt x="14584" y="1012"/>
                    <a:pt x="12175" y="1"/>
                    <a:pt x="963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2315" name="Google Shape;2315;p47"/>
            <p:cNvSpPr/>
            <p:nvPr/>
          </p:nvSpPr>
          <p:spPr>
            <a:xfrm>
              <a:off x="1639625" y="5170175"/>
              <a:ext cx="190100" cy="125750"/>
            </a:xfrm>
            <a:custGeom>
              <a:avLst/>
              <a:gdLst/>
              <a:ahLst/>
              <a:cxnLst/>
              <a:rect l="l" t="t" r="r" b="b"/>
              <a:pathLst>
                <a:path w="7604" h="5030" extrusionOk="0">
                  <a:moveTo>
                    <a:pt x="6852" y="0"/>
                  </a:moveTo>
                  <a:cubicBezTo>
                    <a:pt x="6851" y="0"/>
                    <a:pt x="6850" y="0"/>
                    <a:pt x="6848" y="0"/>
                  </a:cubicBezTo>
                  <a:cubicBezTo>
                    <a:pt x="6698" y="0"/>
                    <a:pt x="6556" y="57"/>
                    <a:pt x="6451" y="163"/>
                  </a:cubicBezTo>
                  <a:lnTo>
                    <a:pt x="3334" y="3279"/>
                  </a:lnTo>
                  <a:cubicBezTo>
                    <a:pt x="3224" y="3391"/>
                    <a:pt x="3080" y="3447"/>
                    <a:pt x="2935" y="3447"/>
                  </a:cubicBezTo>
                  <a:cubicBezTo>
                    <a:pt x="2791" y="3447"/>
                    <a:pt x="2646" y="3391"/>
                    <a:pt x="2536" y="3279"/>
                  </a:cubicBezTo>
                  <a:cubicBezTo>
                    <a:pt x="2533" y="3279"/>
                    <a:pt x="2533" y="3279"/>
                    <a:pt x="2530" y="3276"/>
                  </a:cubicBezTo>
                  <a:cubicBezTo>
                    <a:pt x="2521" y="3267"/>
                    <a:pt x="2509" y="3255"/>
                    <a:pt x="2497" y="3246"/>
                  </a:cubicBezTo>
                  <a:lnTo>
                    <a:pt x="1061" y="1810"/>
                  </a:lnTo>
                  <a:cubicBezTo>
                    <a:pt x="948" y="1678"/>
                    <a:pt x="789" y="1611"/>
                    <a:pt x="629" y="1611"/>
                  </a:cubicBezTo>
                  <a:cubicBezTo>
                    <a:pt x="486" y="1611"/>
                    <a:pt x="342" y="1666"/>
                    <a:pt x="233" y="1777"/>
                  </a:cubicBezTo>
                  <a:cubicBezTo>
                    <a:pt x="1" y="2009"/>
                    <a:pt x="16" y="2391"/>
                    <a:pt x="266" y="2605"/>
                  </a:cubicBezTo>
                  <a:lnTo>
                    <a:pt x="2542" y="4869"/>
                  </a:lnTo>
                  <a:cubicBezTo>
                    <a:pt x="2645" y="4972"/>
                    <a:pt x="2782" y="5029"/>
                    <a:pt x="2926" y="5029"/>
                  </a:cubicBezTo>
                  <a:cubicBezTo>
                    <a:pt x="2929" y="5029"/>
                    <a:pt x="2933" y="5029"/>
                    <a:pt x="2937" y="5029"/>
                  </a:cubicBezTo>
                  <a:lnTo>
                    <a:pt x="2943" y="5029"/>
                  </a:lnTo>
                  <a:cubicBezTo>
                    <a:pt x="3096" y="5029"/>
                    <a:pt x="3241" y="4969"/>
                    <a:pt x="3352" y="4860"/>
                  </a:cubicBezTo>
                  <a:lnTo>
                    <a:pt x="7249" y="964"/>
                  </a:lnTo>
                  <a:cubicBezTo>
                    <a:pt x="7603" y="606"/>
                    <a:pt x="7352" y="0"/>
                    <a:pt x="685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grpSp>
      <p:grpSp>
        <p:nvGrpSpPr>
          <p:cNvPr id="2316" name="Google Shape;2316;p47"/>
          <p:cNvGrpSpPr/>
          <p:nvPr/>
        </p:nvGrpSpPr>
        <p:grpSpPr>
          <a:xfrm>
            <a:off x="5307325" y="3400892"/>
            <a:ext cx="339253" cy="339253"/>
            <a:chOff x="2085525" y="4992125"/>
            <a:chExt cx="481825" cy="481825"/>
          </a:xfrm>
        </p:grpSpPr>
        <p:sp>
          <p:nvSpPr>
            <p:cNvPr id="2317" name="Google Shape;2317;p47"/>
            <p:cNvSpPr/>
            <p:nvPr/>
          </p:nvSpPr>
          <p:spPr>
            <a:xfrm>
              <a:off x="2244150" y="5152125"/>
              <a:ext cx="164500" cy="161825"/>
            </a:xfrm>
            <a:custGeom>
              <a:avLst/>
              <a:gdLst/>
              <a:ahLst/>
              <a:cxnLst/>
              <a:rect l="l" t="t" r="r" b="b"/>
              <a:pathLst>
                <a:path w="6580" h="6473" extrusionOk="0">
                  <a:moveTo>
                    <a:pt x="618" y="1"/>
                  </a:moveTo>
                  <a:cubicBezTo>
                    <a:pt x="474" y="1"/>
                    <a:pt x="329" y="56"/>
                    <a:pt x="220" y="165"/>
                  </a:cubicBezTo>
                  <a:cubicBezTo>
                    <a:pt x="3" y="385"/>
                    <a:pt x="0" y="737"/>
                    <a:pt x="214" y="957"/>
                  </a:cubicBezTo>
                  <a:lnTo>
                    <a:pt x="2093" y="2836"/>
                  </a:lnTo>
                  <a:cubicBezTo>
                    <a:pt x="2313" y="3059"/>
                    <a:pt x="2313" y="3414"/>
                    <a:pt x="2093" y="3637"/>
                  </a:cubicBezTo>
                  <a:lnTo>
                    <a:pt x="214" y="5516"/>
                  </a:lnTo>
                  <a:cubicBezTo>
                    <a:pt x="0" y="5736"/>
                    <a:pt x="3" y="6088"/>
                    <a:pt x="220" y="6308"/>
                  </a:cubicBezTo>
                  <a:cubicBezTo>
                    <a:pt x="329" y="6418"/>
                    <a:pt x="474" y="6473"/>
                    <a:pt x="618" y="6473"/>
                  </a:cubicBezTo>
                  <a:cubicBezTo>
                    <a:pt x="760" y="6473"/>
                    <a:pt x="902" y="6420"/>
                    <a:pt x="1012" y="6314"/>
                  </a:cubicBezTo>
                  <a:lnTo>
                    <a:pt x="1018" y="6308"/>
                  </a:lnTo>
                  <a:lnTo>
                    <a:pt x="2897" y="4495"/>
                  </a:lnTo>
                  <a:cubicBezTo>
                    <a:pt x="3007" y="4390"/>
                    <a:pt x="3148" y="4337"/>
                    <a:pt x="3290" y="4337"/>
                  </a:cubicBezTo>
                  <a:cubicBezTo>
                    <a:pt x="3431" y="4337"/>
                    <a:pt x="3573" y="4390"/>
                    <a:pt x="3683" y="4495"/>
                  </a:cubicBezTo>
                  <a:lnTo>
                    <a:pt x="5562" y="6308"/>
                  </a:lnTo>
                  <a:lnTo>
                    <a:pt x="5568" y="6314"/>
                  </a:lnTo>
                  <a:cubicBezTo>
                    <a:pt x="5678" y="6420"/>
                    <a:pt x="5820" y="6473"/>
                    <a:pt x="5962" y="6473"/>
                  </a:cubicBezTo>
                  <a:cubicBezTo>
                    <a:pt x="6106" y="6473"/>
                    <a:pt x="6250" y="6418"/>
                    <a:pt x="6360" y="6308"/>
                  </a:cubicBezTo>
                  <a:cubicBezTo>
                    <a:pt x="6577" y="6088"/>
                    <a:pt x="6580" y="5736"/>
                    <a:pt x="6366" y="5516"/>
                  </a:cubicBezTo>
                  <a:lnTo>
                    <a:pt x="4487" y="3637"/>
                  </a:lnTo>
                  <a:cubicBezTo>
                    <a:pt x="4267" y="3414"/>
                    <a:pt x="4267" y="3059"/>
                    <a:pt x="4487" y="2836"/>
                  </a:cubicBezTo>
                  <a:lnTo>
                    <a:pt x="6366" y="957"/>
                  </a:lnTo>
                  <a:cubicBezTo>
                    <a:pt x="6580" y="737"/>
                    <a:pt x="6577" y="385"/>
                    <a:pt x="6360" y="165"/>
                  </a:cubicBezTo>
                  <a:cubicBezTo>
                    <a:pt x="6250" y="56"/>
                    <a:pt x="6106" y="1"/>
                    <a:pt x="5962" y="1"/>
                  </a:cubicBezTo>
                  <a:cubicBezTo>
                    <a:pt x="5820" y="1"/>
                    <a:pt x="5678" y="53"/>
                    <a:pt x="5568" y="159"/>
                  </a:cubicBezTo>
                  <a:lnTo>
                    <a:pt x="5562" y="165"/>
                  </a:lnTo>
                  <a:lnTo>
                    <a:pt x="3683" y="1978"/>
                  </a:lnTo>
                  <a:cubicBezTo>
                    <a:pt x="3573" y="2083"/>
                    <a:pt x="3431" y="2136"/>
                    <a:pt x="3290" y="2136"/>
                  </a:cubicBezTo>
                  <a:cubicBezTo>
                    <a:pt x="3148" y="2136"/>
                    <a:pt x="3007" y="2083"/>
                    <a:pt x="2897" y="1978"/>
                  </a:cubicBezTo>
                  <a:lnTo>
                    <a:pt x="1018" y="165"/>
                  </a:lnTo>
                  <a:lnTo>
                    <a:pt x="1012" y="159"/>
                  </a:lnTo>
                  <a:cubicBezTo>
                    <a:pt x="902" y="53"/>
                    <a:pt x="760" y="1"/>
                    <a:pt x="61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2318" name="Google Shape;2318;p47"/>
            <p:cNvSpPr/>
            <p:nvPr/>
          </p:nvSpPr>
          <p:spPr>
            <a:xfrm>
              <a:off x="2085525" y="4992125"/>
              <a:ext cx="481825" cy="481825"/>
            </a:xfrm>
            <a:custGeom>
              <a:avLst/>
              <a:gdLst/>
              <a:ahLst/>
              <a:cxnLst/>
              <a:rect l="l" t="t" r="r" b="b"/>
              <a:pathLst>
                <a:path w="19273" h="19273" extrusionOk="0">
                  <a:moveTo>
                    <a:pt x="12313" y="5263"/>
                  </a:moveTo>
                  <a:cubicBezTo>
                    <a:pt x="12748" y="5263"/>
                    <a:pt x="13183" y="5429"/>
                    <a:pt x="13515" y="5761"/>
                  </a:cubicBezTo>
                  <a:cubicBezTo>
                    <a:pt x="14174" y="6424"/>
                    <a:pt x="14171" y="7496"/>
                    <a:pt x="13509" y="8155"/>
                  </a:cubicBezTo>
                  <a:lnTo>
                    <a:pt x="12030" y="9637"/>
                  </a:lnTo>
                  <a:lnTo>
                    <a:pt x="13512" y="11118"/>
                  </a:lnTo>
                  <a:cubicBezTo>
                    <a:pt x="14174" y="11778"/>
                    <a:pt x="14177" y="12850"/>
                    <a:pt x="13515" y="13512"/>
                  </a:cubicBezTo>
                  <a:cubicBezTo>
                    <a:pt x="13184" y="13844"/>
                    <a:pt x="12749" y="14011"/>
                    <a:pt x="12315" y="14011"/>
                  </a:cubicBezTo>
                  <a:cubicBezTo>
                    <a:pt x="11883" y="14011"/>
                    <a:pt x="11451" y="13847"/>
                    <a:pt x="11121" y="13518"/>
                  </a:cubicBezTo>
                  <a:lnTo>
                    <a:pt x="9636" y="12088"/>
                  </a:lnTo>
                  <a:lnTo>
                    <a:pt x="8152" y="13518"/>
                  </a:lnTo>
                  <a:cubicBezTo>
                    <a:pt x="7822" y="13847"/>
                    <a:pt x="7390" y="14011"/>
                    <a:pt x="6958" y="14011"/>
                  </a:cubicBezTo>
                  <a:cubicBezTo>
                    <a:pt x="6523" y="14011"/>
                    <a:pt x="6087" y="13844"/>
                    <a:pt x="5755" y="13512"/>
                  </a:cubicBezTo>
                  <a:cubicBezTo>
                    <a:pt x="5095" y="12850"/>
                    <a:pt x="5098" y="11778"/>
                    <a:pt x="5761" y="11118"/>
                  </a:cubicBezTo>
                  <a:lnTo>
                    <a:pt x="7239" y="9637"/>
                  </a:lnTo>
                  <a:lnTo>
                    <a:pt x="5758" y="8155"/>
                  </a:lnTo>
                  <a:cubicBezTo>
                    <a:pt x="5095" y="7496"/>
                    <a:pt x="5092" y="6424"/>
                    <a:pt x="5755" y="5761"/>
                  </a:cubicBezTo>
                  <a:cubicBezTo>
                    <a:pt x="6085" y="5429"/>
                    <a:pt x="6519" y="5263"/>
                    <a:pt x="6954" y="5263"/>
                  </a:cubicBezTo>
                  <a:cubicBezTo>
                    <a:pt x="7386" y="5263"/>
                    <a:pt x="7818" y="5428"/>
                    <a:pt x="8149" y="5758"/>
                  </a:cubicBezTo>
                  <a:lnTo>
                    <a:pt x="9633" y="7188"/>
                  </a:lnTo>
                  <a:lnTo>
                    <a:pt x="11118" y="5758"/>
                  </a:lnTo>
                  <a:cubicBezTo>
                    <a:pt x="11448" y="5428"/>
                    <a:pt x="11881" y="5263"/>
                    <a:pt x="12313" y="5263"/>
                  </a:cubicBezTo>
                  <a:close/>
                  <a:moveTo>
                    <a:pt x="9636" y="1"/>
                  </a:moveTo>
                  <a:cubicBezTo>
                    <a:pt x="7095" y="1"/>
                    <a:pt x="4686" y="1012"/>
                    <a:pt x="2849" y="2849"/>
                  </a:cubicBezTo>
                  <a:cubicBezTo>
                    <a:pt x="1012" y="4686"/>
                    <a:pt x="0" y="7098"/>
                    <a:pt x="0" y="9637"/>
                  </a:cubicBezTo>
                  <a:cubicBezTo>
                    <a:pt x="0" y="12175"/>
                    <a:pt x="1012" y="14587"/>
                    <a:pt x="2849" y="16424"/>
                  </a:cubicBezTo>
                  <a:cubicBezTo>
                    <a:pt x="4686" y="18261"/>
                    <a:pt x="7095" y="19273"/>
                    <a:pt x="9636" y="19273"/>
                  </a:cubicBezTo>
                  <a:cubicBezTo>
                    <a:pt x="12175" y="19273"/>
                    <a:pt x="14584" y="18261"/>
                    <a:pt x="16421" y="16424"/>
                  </a:cubicBezTo>
                  <a:cubicBezTo>
                    <a:pt x="18261" y="14587"/>
                    <a:pt x="19272" y="12175"/>
                    <a:pt x="19272" y="9637"/>
                  </a:cubicBezTo>
                  <a:cubicBezTo>
                    <a:pt x="19272" y="7098"/>
                    <a:pt x="18261" y="4686"/>
                    <a:pt x="16421" y="2849"/>
                  </a:cubicBezTo>
                  <a:cubicBezTo>
                    <a:pt x="14584" y="1012"/>
                    <a:pt x="12175" y="1"/>
                    <a:pt x="963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grpSp>
      <p:grpSp>
        <p:nvGrpSpPr>
          <p:cNvPr id="2319" name="Google Shape;2319;p47"/>
          <p:cNvGrpSpPr/>
          <p:nvPr/>
        </p:nvGrpSpPr>
        <p:grpSpPr>
          <a:xfrm>
            <a:off x="5307325" y="3998417"/>
            <a:ext cx="339253" cy="339253"/>
            <a:chOff x="2085525" y="4992125"/>
            <a:chExt cx="481825" cy="481825"/>
          </a:xfrm>
        </p:grpSpPr>
        <p:sp>
          <p:nvSpPr>
            <p:cNvPr id="2320" name="Google Shape;2320;p47"/>
            <p:cNvSpPr/>
            <p:nvPr/>
          </p:nvSpPr>
          <p:spPr>
            <a:xfrm>
              <a:off x="2244150" y="5152125"/>
              <a:ext cx="164500" cy="161825"/>
            </a:xfrm>
            <a:custGeom>
              <a:avLst/>
              <a:gdLst/>
              <a:ahLst/>
              <a:cxnLst/>
              <a:rect l="l" t="t" r="r" b="b"/>
              <a:pathLst>
                <a:path w="6580" h="6473" extrusionOk="0">
                  <a:moveTo>
                    <a:pt x="618" y="1"/>
                  </a:moveTo>
                  <a:cubicBezTo>
                    <a:pt x="474" y="1"/>
                    <a:pt x="329" y="56"/>
                    <a:pt x="220" y="165"/>
                  </a:cubicBezTo>
                  <a:cubicBezTo>
                    <a:pt x="3" y="385"/>
                    <a:pt x="0" y="737"/>
                    <a:pt x="214" y="957"/>
                  </a:cubicBezTo>
                  <a:lnTo>
                    <a:pt x="2093" y="2836"/>
                  </a:lnTo>
                  <a:cubicBezTo>
                    <a:pt x="2313" y="3059"/>
                    <a:pt x="2313" y="3414"/>
                    <a:pt x="2093" y="3637"/>
                  </a:cubicBezTo>
                  <a:lnTo>
                    <a:pt x="214" y="5516"/>
                  </a:lnTo>
                  <a:cubicBezTo>
                    <a:pt x="0" y="5736"/>
                    <a:pt x="3" y="6088"/>
                    <a:pt x="220" y="6308"/>
                  </a:cubicBezTo>
                  <a:cubicBezTo>
                    <a:pt x="329" y="6418"/>
                    <a:pt x="474" y="6473"/>
                    <a:pt x="618" y="6473"/>
                  </a:cubicBezTo>
                  <a:cubicBezTo>
                    <a:pt x="760" y="6473"/>
                    <a:pt x="902" y="6420"/>
                    <a:pt x="1012" y="6314"/>
                  </a:cubicBezTo>
                  <a:lnTo>
                    <a:pt x="1018" y="6308"/>
                  </a:lnTo>
                  <a:lnTo>
                    <a:pt x="2897" y="4495"/>
                  </a:lnTo>
                  <a:cubicBezTo>
                    <a:pt x="3007" y="4390"/>
                    <a:pt x="3148" y="4337"/>
                    <a:pt x="3290" y="4337"/>
                  </a:cubicBezTo>
                  <a:cubicBezTo>
                    <a:pt x="3431" y="4337"/>
                    <a:pt x="3573" y="4390"/>
                    <a:pt x="3683" y="4495"/>
                  </a:cubicBezTo>
                  <a:lnTo>
                    <a:pt x="5562" y="6308"/>
                  </a:lnTo>
                  <a:lnTo>
                    <a:pt x="5568" y="6314"/>
                  </a:lnTo>
                  <a:cubicBezTo>
                    <a:pt x="5678" y="6420"/>
                    <a:pt x="5820" y="6473"/>
                    <a:pt x="5962" y="6473"/>
                  </a:cubicBezTo>
                  <a:cubicBezTo>
                    <a:pt x="6106" y="6473"/>
                    <a:pt x="6250" y="6418"/>
                    <a:pt x="6360" y="6308"/>
                  </a:cubicBezTo>
                  <a:cubicBezTo>
                    <a:pt x="6577" y="6088"/>
                    <a:pt x="6580" y="5736"/>
                    <a:pt x="6366" y="5516"/>
                  </a:cubicBezTo>
                  <a:lnTo>
                    <a:pt x="4487" y="3637"/>
                  </a:lnTo>
                  <a:cubicBezTo>
                    <a:pt x="4267" y="3414"/>
                    <a:pt x="4267" y="3059"/>
                    <a:pt x="4487" y="2836"/>
                  </a:cubicBezTo>
                  <a:lnTo>
                    <a:pt x="6366" y="957"/>
                  </a:lnTo>
                  <a:cubicBezTo>
                    <a:pt x="6580" y="737"/>
                    <a:pt x="6577" y="385"/>
                    <a:pt x="6360" y="165"/>
                  </a:cubicBezTo>
                  <a:cubicBezTo>
                    <a:pt x="6250" y="56"/>
                    <a:pt x="6106" y="1"/>
                    <a:pt x="5962" y="1"/>
                  </a:cubicBezTo>
                  <a:cubicBezTo>
                    <a:pt x="5820" y="1"/>
                    <a:pt x="5678" y="53"/>
                    <a:pt x="5568" y="159"/>
                  </a:cubicBezTo>
                  <a:lnTo>
                    <a:pt x="5562" y="165"/>
                  </a:lnTo>
                  <a:lnTo>
                    <a:pt x="3683" y="1978"/>
                  </a:lnTo>
                  <a:cubicBezTo>
                    <a:pt x="3573" y="2083"/>
                    <a:pt x="3431" y="2136"/>
                    <a:pt x="3290" y="2136"/>
                  </a:cubicBezTo>
                  <a:cubicBezTo>
                    <a:pt x="3148" y="2136"/>
                    <a:pt x="3007" y="2083"/>
                    <a:pt x="2897" y="1978"/>
                  </a:cubicBezTo>
                  <a:lnTo>
                    <a:pt x="1018" y="165"/>
                  </a:lnTo>
                  <a:lnTo>
                    <a:pt x="1012" y="159"/>
                  </a:lnTo>
                  <a:cubicBezTo>
                    <a:pt x="902" y="53"/>
                    <a:pt x="760" y="1"/>
                    <a:pt x="61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2321" name="Google Shape;2321;p47"/>
            <p:cNvSpPr/>
            <p:nvPr/>
          </p:nvSpPr>
          <p:spPr>
            <a:xfrm>
              <a:off x="2085525" y="4992125"/>
              <a:ext cx="481825" cy="481825"/>
            </a:xfrm>
            <a:custGeom>
              <a:avLst/>
              <a:gdLst/>
              <a:ahLst/>
              <a:cxnLst/>
              <a:rect l="l" t="t" r="r" b="b"/>
              <a:pathLst>
                <a:path w="19273" h="19273" extrusionOk="0">
                  <a:moveTo>
                    <a:pt x="12313" y="5263"/>
                  </a:moveTo>
                  <a:cubicBezTo>
                    <a:pt x="12748" y="5263"/>
                    <a:pt x="13183" y="5429"/>
                    <a:pt x="13515" y="5761"/>
                  </a:cubicBezTo>
                  <a:cubicBezTo>
                    <a:pt x="14174" y="6424"/>
                    <a:pt x="14171" y="7496"/>
                    <a:pt x="13509" y="8155"/>
                  </a:cubicBezTo>
                  <a:lnTo>
                    <a:pt x="12030" y="9637"/>
                  </a:lnTo>
                  <a:lnTo>
                    <a:pt x="13512" y="11118"/>
                  </a:lnTo>
                  <a:cubicBezTo>
                    <a:pt x="14174" y="11778"/>
                    <a:pt x="14177" y="12850"/>
                    <a:pt x="13515" y="13512"/>
                  </a:cubicBezTo>
                  <a:cubicBezTo>
                    <a:pt x="13184" y="13844"/>
                    <a:pt x="12749" y="14011"/>
                    <a:pt x="12315" y="14011"/>
                  </a:cubicBezTo>
                  <a:cubicBezTo>
                    <a:pt x="11883" y="14011"/>
                    <a:pt x="11451" y="13847"/>
                    <a:pt x="11121" y="13518"/>
                  </a:cubicBezTo>
                  <a:lnTo>
                    <a:pt x="9636" y="12088"/>
                  </a:lnTo>
                  <a:lnTo>
                    <a:pt x="8152" y="13518"/>
                  </a:lnTo>
                  <a:cubicBezTo>
                    <a:pt x="7822" y="13847"/>
                    <a:pt x="7390" y="14011"/>
                    <a:pt x="6958" y="14011"/>
                  </a:cubicBezTo>
                  <a:cubicBezTo>
                    <a:pt x="6523" y="14011"/>
                    <a:pt x="6087" y="13844"/>
                    <a:pt x="5755" y="13512"/>
                  </a:cubicBezTo>
                  <a:cubicBezTo>
                    <a:pt x="5095" y="12850"/>
                    <a:pt x="5098" y="11778"/>
                    <a:pt x="5761" y="11118"/>
                  </a:cubicBezTo>
                  <a:lnTo>
                    <a:pt x="7239" y="9637"/>
                  </a:lnTo>
                  <a:lnTo>
                    <a:pt x="5758" y="8155"/>
                  </a:lnTo>
                  <a:cubicBezTo>
                    <a:pt x="5095" y="7496"/>
                    <a:pt x="5092" y="6424"/>
                    <a:pt x="5755" y="5761"/>
                  </a:cubicBezTo>
                  <a:cubicBezTo>
                    <a:pt x="6085" y="5429"/>
                    <a:pt x="6519" y="5263"/>
                    <a:pt x="6954" y="5263"/>
                  </a:cubicBezTo>
                  <a:cubicBezTo>
                    <a:pt x="7386" y="5263"/>
                    <a:pt x="7818" y="5428"/>
                    <a:pt x="8149" y="5758"/>
                  </a:cubicBezTo>
                  <a:lnTo>
                    <a:pt x="9633" y="7188"/>
                  </a:lnTo>
                  <a:lnTo>
                    <a:pt x="11118" y="5758"/>
                  </a:lnTo>
                  <a:cubicBezTo>
                    <a:pt x="11448" y="5428"/>
                    <a:pt x="11881" y="5263"/>
                    <a:pt x="12313" y="5263"/>
                  </a:cubicBezTo>
                  <a:close/>
                  <a:moveTo>
                    <a:pt x="9636" y="1"/>
                  </a:moveTo>
                  <a:cubicBezTo>
                    <a:pt x="7095" y="1"/>
                    <a:pt x="4686" y="1012"/>
                    <a:pt x="2849" y="2849"/>
                  </a:cubicBezTo>
                  <a:cubicBezTo>
                    <a:pt x="1012" y="4686"/>
                    <a:pt x="0" y="7098"/>
                    <a:pt x="0" y="9637"/>
                  </a:cubicBezTo>
                  <a:cubicBezTo>
                    <a:pt x="0" y="12175"/>
                    <a:pt x="1012" y="14587"/>
                    <a:pt x="2849" y="16424"/>
                  </a:cubicBezTo>
                  <a:cubicBezTo>
                    <a:pt x="4686" y="18261"/>
                    <a:pt x="7095" y="19273"/>
                    <a:pt x="9636" y="19273"/>
                  </a:cubicBezTo>
                  <a:cubicBezTo>
                    <a:pt x="12175" y="19273"/>
                    <a:pt x="14584" y="18261"/>
                    <a:pt x="16421" y="16424"/>
                  </a:cubicBezTo>
                  <a:cubicBezTo>
                    <a:pt x="18261" y="14587"/>
                    <a:pt x="19272" y="12175"/>
                    <a:pt x="19272" y="9637"/>
                  </a:cubicBezTo>
                  <a:cubicBezTo>
                    <a:pt x="19272" y="7098"/>
                    <a:pt x="18261" y="4686"/>
                    <a:pt x="16421" y="2849"/>
                  </a:cubicBezTo>
                  <a:cubicBezTo>
                    <a:pt x="14584" y="1012"/>
                    <a:pt x="12175" y="1"/>
                    <a:pt x="963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grpSp>
      <p:grpSp>
        <p:nvGrpSpPr>
          <p:cNvPr id="2322" name="Google Shape;2322;p47"/>
          <p:cNvGrpSpPr/>
          <p:nvPr/>
        </p:nvGrpSpPr>
        <p:grpSpPr>
          <a:xfrm>
            <a:off x="7117075" y="2205842"/>
            <a:ext cx="339253" cy="339253"/>
            <a:chOff x="2085525" y="4992125"/>
            <a:chExt cx="481825" cy="481825"/>
          </a:xfrm>
        </p:grpSpPr>
        <p:sp>
          <p:nvSpPr>
            <p:cNvPr id="2323" name="Google Shape;2323;p47"/>
            <p:cNvSpPr/>
            <p:nvPr/>
          </p:nvSpPr>
          <p:spPr>
            <a:xfrm>
              <a:off x="2244150" y="5152125"/>
              <a:ext cx="164500" cy="161825"/>
            </a:xfrm>
            <a:custGeom>
              <a:avLst/>
              <a:gdLst/>
              <a:ahLst/>
              <a:cxnLst/>
              <a:rect l="l" t="t" r="r" b="b"/>
              <a:pathLst>
                <a:path w="6580" h="6473" extrusionOk="0">
                  <a:moveTo>
                    <a:pt x="618" y="1"/>
                  </a:moveTo>
                  <a:cubicBezTo>
                    <a:pt x="474" y="1"/>
                    <a:pt x="329" y="56"/>
                    <a:pt x="220" y="165"/>
                  </a:cubicBezTo>
                  <a:cubicBezTo>
                    <a:pt x="3" y="385"/>
                    <a:pt x="0" y="737"/>
                    <a:pt x="214" y="957"/>
                  </a:cubicBezTo>
                  <a:lnTo>
                    <a:pt x="2093" y="2836"/>
                  </a:lnTo>
                  <a:cubicBezTo>
                    <a:pt x="2313" y="3059"/>
                    <a:pt x="2313" y="3414"/>
                    <a:pt x="2093" y="3637"/>
                  </a:cubicBezTo>
                  <a:lnTo>
                    <a:pt x="214" y="5516"/>
                  </a:lnTo>
                  <a:cubicBezTo>
                    <a:pt x="0" y="5736"/>
                    <a:pt x="3" y="6088"/>
                    <a:pt x="220" y="6308"/>
                  </a:cubicBezTo>
                  <a:cubicBezTo>
                    <a:pt x="329" y="6418"/>
                    <a:pt x="474" y="6473"/>
                    <a:pt x="618" y="6473"/>
                  </a:cubicBezTo>
                  <a:cubicBezTo>
                    <a:pt x="760" y="6473"/>
                    <a:pt x="902" y="6420"/>
                    <a:pt x="1012" y="6314"/>
                  </a:cubicBezTo>
                  <a:lnTo>
                    <a:pt x="1018" y="6308"/>
                  </a:lnTo>
                  <a:lnTo>
                    <a:pt x="2897" y="4495"/>
                  </a:lnTo>
                  <a:cubicBezTo>
                    <a:pt x="3007" y="4390"/>
                    <a:pt x="3148" y="4337"/>
                    <a:pt x="3290" y="4337"/>
                  </a:cubicBezTo>
                  <a:cubicBezTo>
                    <a:pt x="3431" y="4337"/>
                    <a:pt x="3573" y="4390"/>
                    <a:pt x="3683" y="4495"/>
                  </a:cubicBezTo>
                  <a:lnTo>
                    <a:pt x="5562" y="6308"/>
                  </a:lnTo>
                  <a:lnTo>
                    <a:pt x="5568" y="6314"/>
                  </a:lnTo>
                  <a:cubicBezTo>
                    <a:pt x="5678" y="6420"/>
                    <a:pt x="5820" y="6473"/>
                    <a:pt x="5962" y="6473"/>
                  </a:cubicBezTo>
                  <a:cubicBezTo>
                    <a:pt x="6106" y="6473"/>
                    <a:pt x="6250" y="6418"/>
                    <a:pt x="6360" y="6308"/>
                  </a:cubicBezTo>
                  <a:cubicBezTo>
                    <a:pt x="6577" y="6088"/>
                    <a:pt x="6580" y="5736"/>
                    <a:pt x="6366" y="5516"/>
                  </a:cubicBezTo>
                  <a:lnTo>
                    <a:pt x="4487" y="3637"/>
                  </a:lnTo>
                  <a:cubicBezTo>
                    <a:pt x="4267" y="3414"/>
                    <a:pt x="4267" y="3059"/>
                    <a:pt x="4487" y="2836"/>
                  </a:cubicBezTo>
                  <a:lnTo>
                    <a:pt x="6366" y="957"/>
                  </a:lnTo>
                  <a:cubicBezTo>
                    <a:pt x="6580" y="737"/>
                    <a:pt x="6577" y="385"/>
                    <a:pt x="6360" y="165"/>
                  </a:cubicBezTo>
                  <a:cubicBezTo>
                    <a:pt x="6250" y="56"/>
                    <a:pt x="6106" y="1"/>
                    <a:pt x="5962" y="1"/>
                  </a:cubicBezTo>
                  <a:cubicBezTo>
                    <a:pt x="5820" y="1"/>
                    <a:pt x="5678" y="53"/>
                    <a:pt x="5568" y="159"/>
                  </a:cubicBezTo>
                  <a:lnTo>
                    <a:pt x="5562" y="165"/>
                  </a:lnTo>
                  <a:lnTo>
                    <a:pt x="3683" y="1978"/>
                  </a:lnTo>
                  <a:cubicBezTo>
                    <a:pt x="3573" y="2083"/>
                    <a:pt x="3431" y="2136"/>
                    <a:pt x="3290" y="2136"/>
                  </a:cubicBezTo>
                  <a:cubicBezTo>
                    <a:pt x="3148" y="2136"/>
                    <a:pt x="3007" y="2083"/>
                    <a:pt x="2897" y="1978"/>
                  </a:cubicBezTo>
                  <a:lnTo>
                    <a:pt x="1018" y="165"/>
                  </a:lnTo>
                  <a:lnTo>
                    <a:pt x="1012" y="159"/>
                  </a:lnTo>
                  <a:cubicBezTo>
                    <a:pt x="902" y="53"/>
                    <a:pt x="760" y="1"/>
                    <a:pt x="61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2324" name="Google Shape;2324;p47"/>
            <p:cNvSpPr/>
            <p:nvPr/>
          </p:nvSpPr>
          <p:spPr>
            <a:xfrm>
              <a:off x="2085525" y="4992125"/>
              <a:ext cx="481825" cy="481825"/>
            </a:xfrm>
            <a:custGeom>
              <a:avLst/>
              <a:gdLst/>
              <a:ahLst/>
              <a:cxnLst/>
              <a:rect l="l" t="t" r="r" b="b"/>
              <a:pathLst>
                <a:path w="19273" h="19273" extrusionOk="0">
                  <a:moveTo>
                    <a:pt x="12313" y="5263"/>
                  </a:moveTo>
                  <a:cubicBezTo>
                    <a:pt x="12748" y="5263"/>
                    <a:pt x="13183" y="5429"/>
                    <a:pt x="13515" y="5761"/>
                  </a:cubicBezTo>
                  <a:cubicBezTo>
                    <a:pt x="14174" y="6424"/>
                    <a:pt x="14171" y="7496"/>
                    <a:pt x="13509" y="8155"/>
                  </a:cubicBezTo>
                  <a:lnTo>
                    <a:pt x="12030" y="9637"/>
                  </a:lnTo>
                  <a:lnTo>
                    <a:pt x="13512" y="11118"/>
                  </a:lnTo>
                  <a:cubicBezTo>
                    <a:pt x="14174" y="11778"/>
                    <a:pt x="14177" y="12850"/>
                    <a:pt x="13515" y="13512"/>
                  </a:cubicBezTo>
                  <a:cubicBezTo>
                    <a:pt x="13184" y="13844"/>
                    <a:pt x="12749" y="14011"/>
                    <a:pt x="12315" y="14011"/>
                  </a:cubicBezTo>
                  <a:cubicBezTo>
                    <a:pt x="11883" y="14011"/>
                    <a:pt x="11451" y="13847"/>
                    <a:pt x="11121" y="13518"/>
                  </a:cubicBezTo>
                  <a:lnTo>
                    <a:pt x="9636" y="12088"/>
                  </a:lnTo>
                  <a:lnTo>
                    <a:pt x="8152" y="13518"/>
                  </a:lnTo>
                  <a:cubicBezTo>
                    <a:pt x="7822" y="13847"/>
                    <a:pt x="7390" y="14011"/>
                    <a:pt x="6958" y="14011"/>
                  </a:cubicBezTo>
                  <a:cubicBezTo>
                    <a:pt x="6523" y="14011"/>
                    <a:pt x="6087" y="13844"/>
                    <a:pt x="5755" y="13512"/>
                  </a:cubicBezTo>
                  <a:cubicBezTo>
                    <a:pt x="5095" y="12850"/>
                    <a:pt x="5098" y="11778"/>
                    <a:pt x="5761" y="11118"/>
                  </a:cubicBezTo>
                  <a:lnTo>
                    <a:pt x="7239" y="9637"/>
                  </a:lnTo>
                  <a:lnTo>
                    <a:pt x="5758" y="8155"/>
                  </a:lnTo>
                  <a:cubicBezTo>
                    <a:pt x="5095" y="7496"/>
                    <a:pt x="5092" y="6424"/>
                    <a:pt x="5755" y="5761"/>
                  </a:cubicBezTo>
                  <a:cubicBezTo>
                    <a:pt x="6085" y="5429"/>
                    <a:pt x="6519" y="5263"/>
                    <a:pt x="6954" y="5263"/>
                  </a:cubicBezTo>
                  <a:cubicBezTo>
                    <a:pt x="7386" y="5263"/>
                    <a:pt x="7818" y="5428"/>
                    <a:pt x="8149" y="5758"/>
                  </a:cubicBezTo>
                  <a:lnTo>
                    <a:pt x="9633" y="7188"/>
                  </a:lnTo>
                  <a:lnTo>
                    <a:pt x="11118" y="5758"/>
                  </a:lnTo>
                  <a:cubicBezTo>
                    <a:pt x="11448" y="5428"/>
                    <a:pt x="11881" y="5263"/>
                    <a:pt x="12313" y="5263"/>
                  </a:cubicBezTo>
                  <a:close/>
                  <a:moveTo>
                    <a:pt x="9636" y="1"/>
                  </a:moveTo>
                  <a:cubicBezTo>
                    <a:pt x="7095" y="1"/>
                    <a:pt x="4686" y="1012"/>
                    <a:pt x="2849" y="2849"/>
                  </a:cubicBezTo>
                  <a:cubicBezTo>
                    <a:pt x="1012" y="4686"/>
                    <a:pt x="0" y="7098"/>
                    <a:pt x="0" y="9637"/>
                  </a:cubicBezTo>
                  <a:cubicBezTo>
                    <a:pt x="0" y="12175"/>
                    <a:pt x="1012" y="14587"/>
                    <a:pt x="2849" y="16424"/>
                  </a:cubicBezTo>
                  <a:cubicBezTo>
                    <a:pt x="4686" y="18261"/>
                    <a:pt x="7095" y="19273"/>
                    <a:pt x="9636" y="19273"/>
                  </a:cubicBezTo>
                  <a:cubicBezTo>
                    <a:pt x="12175" y="19273"/>
                    <a:pt x="14584" y="18261"/>
                    <a:pt x="16421" y="16424"/>
                  </a:cubicBezTo>
                  <a:cubicBezTo>
                    <a:pt x="18261" y="14587"/>
                    <a:pt x="19272" y="12175"/>
                    <a:pt x="19272" y="9637"/>
                  </a:cubicBezTo>
                  <a:cubicBezTo>
                    <a:pt x="19272" y="7098"/>
                    <a:pt x="18261" y="4686"/>
                    <a:pt x="16421" y="2849"/>
                  </a:cubicBezTo>
                  <a:cubicBezTo>
                    <a:pt x="14584" y="1012"/>
                    <a:pt x="12175" y="1"/>
                    <a:pt x="963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grpSp>
      <p:grpSp>
        <p:nvGrpSpPr>
          <p:cNvPr id="2325" name="Google Shape;2325;p47"/>
          <p:cNvGrpSpPr/>
          <p:nvPr/>
        </p:nvGrpSpPr>
        <p:grpSpPr>
          <a:xfrm>
            <a:off x="7117075" y="2803367"/>
            <a:ext cx="339253" cy="339253"/>
            <a:chOff x="2085525" y="4992125"/>
            <a:chExt cx="481825" cy="481825"/>
          </a:xfrm>
        </p:grpSpPr>
        <p:sp>
          <p:nvSpPr>
            <p:cNvPr id="2326" name="Google Shape;2326;p47"/>
            <p:cNvSpPr/>
            <p:nvPr/>
          </p:nvSpPr>
          <p:spPr>
            <a:xfrm>
              <a:off x="2244150" y="5152125"/>
              <a:ext cx="164500" cy="161825"/>
            </a:xfrm>
            <a:custGeom>
              <a:avLst/>
              <a:gdLst/>
              <a:ahLst/>
              <a:cxnLst/>
              <a:rect l="l" t="t" r="r" b="b"/>
              <a:pathLst>
                <a:path w="6580" h="6473" extrusionOk="0">
                  <a:moveTo>
                    <a:pt x="618" y="1"/>
                  </a:moveTo>
                  <a:cubicBezTo>
                    <a:pt x="474" y="1"/>
                    <a:pt x="329" y="56"/>
                    <a:pt x="220" y="165"/>
                  </a:cubicBezTo>
                  <a:cubicBezTo>
                    <a:pt x="3" y="385"/>
                    <a:pt x="0" y="737"/>
                    <a:pt x="214" y="957"/>
                  </a:cubicBezTo>
                  <a:lnTo>
                    <a:pt x="2093" y="2836"/>
                  </a:lnTo>
                  <a:cubicBezTo>
                    <a:pt x="2313" y="3059"/>
                    <a:pt x="2313" y="3414"/>
                    <a:pt x="2093" y="3637"/>
                  </a:cubicBezTo>
                  <a:lnTo>
                    <a:pt x="214" y="5516"/>
                  </a:lnTo>
                  <a:cubicBezTo>
                    <a:pt x="0" y="5736"/>
                    <a:pt x="3" y="6088"/>
                    <a:pt x="220" y="6308"/>
                  </a:cubicBezTo>
                  <a:cubicBezTo>
                    <a:pt x="329" y="6418"/>
                    <a:pt x="474" y="6473"/>
                    <a:pt x="618" y="6473"/>
                  </a:cubicBezTo>
                  <a:cubicBezTo>
                    <a:pt x="760" y="6473"/>
                    <a:pt x="902" y="6420"/>
                    <a:pt x="1012" y="6314"/>
                  </a:cubicBezTo>
                  <a:lnTo>
                    <a:pt x="1018" y="6308"/>
                  </a:lnTo>
                  <a:lnTo>
                    <a:pt x="2897" y="4495"/>
                  </a:lnTo>
                  <a:cubicBezTo>
                    <a:pt x="3007" y="4390"/>
                    <a:pt x="3148" y="4337"/>
                    <a:pt x="3290" y="4337"/>
                  </a:cubicBezTo>
                  <a:cubicBezTo>
                    <a:pt x="3431" y="4337"/>
                    <a:pt x="3573" y="4390"/>
                    <a:pt x="3683" y="4495"/>
                  </a:cubicBezTo>
                  <a:lnTo>
                    <a:pt x="5562" y="6308"/>
                  </a:lnTo>
                  <a:lnTo>
                    <a:pt x="5568" y="6314"/>
                  </a:lnTo>
                  <a:cubicBezTo>
                    <a:pt x="5678" y="6420"/>
                    <a:pt x="5820" y="6473"/>
                    <a:pt x="5962" y="6473"/>
                  </a:cubicBezTo>
                  <a:cubicBezTo>
                    <a:pt x="6106" y="6473"/>
                    <a:pt x="6250" y="6418"/>
                    <a:pt x="6360" y="6308"/>
                  </a:cubicBezTo>
                  <a:cubicBezTo>
                    <a:pt x="6577" y="6088"/>
                    <a:pt x="6580" y="5736"/>
                    <a:pt x="6366" y="5516"/>
                  </a:cubicBezTo>
                  <a:lnTo>
                    <a:pt x="4487" y="3637"/>
                  </a:lnTo>
                  <a:cubicBezTo>
                    <a:pt x="4267" y="3414"/>
                    <a:pt x="4267" y="3059"/>
                    <a:pt x="4487" y="2836"/>
                  </a:cubicBezTo>
                  <a:lnTo>
                    <a:pt x="6366" y="957"/>
                  </a:lnTo>
                  <a:cubicBezTo>
                    <a:pt x="6580" y="737"/>
                    <a:pt x="6577" y="385"/>
                    <a:pt x="6360" y="165"/>
                  </a:cubicBezTo>
                  <a:cubicBezTo>
                    <a:pt x="6250" y="56"/>
                    <a:pt x="6106" y="1"/>
                    <a:pt x="5962" y="1"/>
                  </a:cubicBezTo>
                  <a:cubicBezTo>
                    <a:pt x="5820" y="1"/>
                    <a:pt x="5678" y="53"/>
                    <a:pt x="5568" y="159"/>
                  </a:cubicBezTo>
                  <a:lnTo>
                    <a:pt x="5562" y="165"/>
                  </a:lnTo>
                  <a:lnTo>
                    <a:pt x="3683" y="1978"/>
                  </a:lnTo>
                  <a:cubicBezTo>
                    <a:pt x="3573" y="2083"/>
                    <a:pt x="3431" y="2136"/>
                    <a:pt x="3290" y="2136"/>
                  </a:cubicBezTo>
                  <a:cubicBezTo>
                    <a:pt x="3148" y="2136"/>
                    <a:pt x="3007" y="2083"/>
                    <a:pt x="2897" y="1978"/>
                  </a:cubicBezTo>
                  <a:lnTo>
                    <a:pt x="1018" y="165"/>
                  </a:lnTo>
                  <a:lnTo>
                    <a:pt x="1012" y="159"/>
                  </a:lnTo>
                  <a:cubicBezTo>
                    <a:pt x="902" y="53"/>
                    <a:pt x="760" y="1"/>
                    <a:pt x="61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2327" name="Google Shape;2327;p47"/>
            <p:cNvSpPr/>
            <p:nvPr/>
          </p:nvSpPr>
          <p:spPr>
            <a:xfrm>
              <a:off x="2085525" y="4992125"/>
              <a:ext cx="481825" cy="481825"/>
            </a:xfrm>
            <a:custGeom>
              <a:avLst/>
              <a:gdLst/>
              <a:ahLst/>
              <a:cxnLst/>
              <a:rect l="l" t="t" r="r" b="b"/>
              <a:pathLst>
                <a:path w="19273" h="19273" extrusionOk="0">
                  <a:moveTo>
                    <a:pt x="12313" y="5263"/>
                  </a:moveTo>
                  <a:cubicBezTo>
                    <a:pt x="12748" y="5263"/>
                    <a:pt x="13183" y="5429"/>
                    <a:pt x="13515" y="5761"/>
                  </a:cubicBezTo>
                  <a:cubicBezTo>
                    <a:pt x="14174" y="6424"/>
                    <a:pt x="14171" y="7496"/>
                    <a:pt x="13509" y="8155"/>
                  </a:cubicBezTo>
                  <a:lnTo>
                    <a:pt x="12030" y="9637"/>
                  </a:lnTo>
                  <a:lnTo>
                    <a:pt x="13512" y="11118"/>
                  </a:lnTo>
                  <a:cubicBezTo>
                    <a:pt x="14174" y="11778"/>
                    <a:pt x="14177" y="12850"/>
                    <a:pt x="13515" y="13512"/>
                  </a:cubicBezTo>
                  <a:cubicBezTo>
                    <a:pt x="13184" y="13844"/>
                    <a:pt x="12749" y="14011"/>
                    <a:pt x="12315" y="14011"/>
                  </a:cubicBezTo>
                  <a:cubicBezTo>
                    <a:pt x="11883" y="14011"/>
                    <a:pt x="11451" y="13847"/>
                    <a:pt x="11121" y="13518"/>
                  </a:cubicBezTo>
                  <a:lnTo>
                    <a:pt x="9636" y="12088"/>
                  </a:lnTo>
                  <a:lnTo>
                    <a:pt x="8152" y="13518"/>
                  </a:lnTo>
                  <a:cubicBezTo>
                    <a:pt x="7822" y="13847"/>
                    <a:pt x="7390" y="14011"/>
                    <a:pt x="6958" y="14011"/>
                  </a:cubicBezTo>
                  <a:cubicBezTo>
                    <a:pt x="6523" y="14011"/>
                    <a:pt x="6087" y="13844"/>
                    <a:pt x="5755" y="13512"/>
                  </a:cubicBezTo>
                  <a:cubicBezTo>
                    <a:pt x="5095" y="12850"/>
                    <a:pt x="5098" y="11778"/>
                    <a:pt x="5761" y="11118"/>
                  </a:cubicBezTo>
                  <a:lnTo>
                    <a:pt x="7239" y="9637"/>
                  </a:lnTo>
                  <a:lnTo>
                    <a:pt x="5758" y="8155"/>
                  </a:lnTo>
                  <a:cubicBezTo>
                    <a:pt x="5095" y="7496"/>
                    <a:pt x="5092" y="6424"/>
                    <a:pt x="5755" y="5761"/>
                  </a:cubicBezTo>
                  <a:cubicBezTo>
                    <a:pt x="6085" y="5429"/>
                    <a:pt x="6519" y="5263"/>
                    <a:pt x="6954" y="5263"/>
                  </a:cubicBezTo>
                  <a:cubicBezTo>
                    <a:pt x="7386" y="5263"/>
                    <a:pt x="7818" y="5428"/>
                    <a:pt x="8149" y="5758"/>
                  </a:cubicBezTo>
                  <a:lnTo>
                    <a:pt x="9633" y="7188"/>
                  </a:lnTo>
                  <a:lnTo>
                    <a:pt x="11118" y="5758"/>
                  </a:lnTo>
                  <a:cubicBezTo>
                    <a:pt x="11448" y="5428"/>
                    <a:pt x="11881" y="5263"/>
                    <a:pt x="12313" y="5263"/>
                  </a:cubicBezTo>
                  <a:close/>
                  <a:moveTo>
                    <a:pt x="9636" y="1"/>
                  </a:moveTo>
                  <a:cubicBezTo>
                    <a:pt x="7095" y="1"/>
                    <a:pt x="4686" y="1012"/>
                    <a:pt x="2849" y="2849"/>
                  </a:cubicBezTo>
                  <a:cubicBezTo>
                    <a:pt x="1012" y="4686"/>
                    <a:pt x="0" y="7098"/>
                    <a:pt x="0" y="9637"/>
                  </a:cubicBezTo>
                  <a:cubicBezTo>
                    <a:pt x="0" y="12175"/>
                    <a:pt x="1012" y="14587"/>
                    <a:pt x="2849" y="16424"/>
                  </a:cubicBezTo>
                  <a:cubicBezTo>
                    <a:pt x="4686" y="18261"/>
                    <a:pt x="7095" y="19273"/>
                    <a:pt x="9636" y="19273"/>
                  </a:cubicBezTo>
                  <a:cubicBezTo>
                    <a:pt x="12175" y="19273"/>
                    <a:pt x="14584" y="18261"/>
                    <a:pt x="16421" y="16424"/>
                  </a:cubicBezTo>
                  <a:cubicBezTo>
                    <a:pt x="18261" y="14587"/>
                    <a:pt x="19272" y="12175"/>
                    <a:pt x="19272" y="9637"/>
                  </a:cubicBezTo>
                  <a:cubicBezTo>
                    <a:pt x="19272" y="7098"/>
                    <a:pt x="18261" y="4686"/>
                    <a:pt x="16421" y="2849"/>
                  </a:cubicBezTo>
                  <a:cubicBezTo>
                    <a:pt x="14584" y="1012"/>
                    <a:pt x="12175" y="1"/>
                    <a:pt x="963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grpSp>
      <p:grpSp>
        <p:nvGrpSpPr>
          <p:cNvPr id="2328" name="Google Shape;2328;p47"/>
          <p:cNvGrpSpPr/>
          <p:nvPr/>
        </p:nvGrpSpPr>
        <p:grpSpPr>
          <a:xfrm>
            <a:off x="7117083" y="3400892"/>
            <a:ext cx="339253" cy="339253"/>
            <a:chOff x="1492675" y="4992125"/>
            <a:chExt cx="481825" cy="481825"/>
          </a:xfrm>
        </p:grpSpPr>
        <p:sp>
          <p:nvSpPr>
            <p:cNvPr id="2329" name="Google Shape;2329;p47"/>
            <p:cNvSpPr/>
            <p:nvPr/>
          </p:nvSpPr>
          <p:spPr>
            <a:xfrm>
              <a:off x="1492675" y="4992125"/>
              <a:ext cx="481825" cy="481825"/>
            </a:xfrm>
            <a:custGeom>
              <a:avLst/>
              <a:gdLst/>
              <a:ahLst/>
              <a:cxnLst/>
              <a:rect l="l" t="t" r="r" b="b"/>
              <a:pathLst>
                <a:path w="19273" h="19273" extrusionOk="0">
                  <a:moveTo>
                    <a:pt x="12728" y="5990"/>
                  </a:moveTo>
                  <a:cubicBezTo>
                    <a:pt x="13161" y="5990"/>
                    <a:pt x="13595" y="6156"/>
                    <a:pt x="13925" y="6487"/>
                  </a:cubicBezTo>
                  <a:cubicBezTo>
                    <a:pt x="14587" y="7149"/>
                    <a:pt x="14587" y="8221"/>
                    <a:pt x="13928" y="8884"/>
                  </a:cubicBezTo>
                  <a:lnTo>
                    <a:pt x="10028" y="12780"/>
                  </a:lnTo>
                  <a:cubicBezTo>
                    <a:pt x="9709" y="13100"/>
                    <a:pt x="9278" y="13280"/>
                    <a:pt x="8830" y="13280"/>
                  </a:cubicBezTo>
                  <a:lnTo>
                    <a:pt x="8815" y="13280"/>
                  </a:lnTo>
                  <a:cubicBezTo>
                    <a:pt x="8811" y="13280"/>
                    <a:pt x="8807" y="13280"/>
                    <a:pt x="8804" y="13280"/>
                  </a:cubicBezTo>
                  <a:cubicBezTo>
                    <a:pt x="8362" y="13280"/>
                    <a:pt x="7936" y="13103"/>
                    <a:pt x="7622" y="12789"/>
                  </a:cubicBezTo>
                  <a:lnTo>
                    <a:pt x="5346" y="10528"/>
                  </a:lnTo>
                  <a:cubicBezTo>
                    <a:pt x="4632" y="9877"/>
                    <a:pt x="4605" y="8760"/>
                    <a:pt x="5288" y="8077"/>
                  </a:cubicBezTo>
                  <a:cubicBezTo>
                    <a:pt x="5620" y="7745"/>
                    <a:pt x="6053" y="7581"/>
                    <a:pt x="6485" y="7581"/>
                  </a:cubicBezTo>
                  <a:cubicBezTo>
                    <a:pt x="6944" y="7581"/>
                    <a:pt x="7402" y="7766"/>
                    <a:pt x="7737" y="8134"/>
                  </a:cubicBezTo>
                  <a:lnTo>
                    <a:pt x="8812" y="9206"/>
                  </a:lnTo>
                  <a:lnTo>
                    <a:pt x="11531" y="6487"/>
                  </a:lnTo>
                  <a:cubicBezTo>
                    <a:pt x="11861" y="6156"/>
                    <a:pt x="12294" y="5990"/>
                    <a:pt x="12728" y="5990"/>
                  </a:cubicBezTo>
                  <a:close/>
                  <a:moveTo>
                    <a:pt x="9637" y="1"/>
                  </a:moveTo>
                  <a:cubicBezTo>
                    <a:pt x="7095" y="1"/>
                    <a:pt x="4686" y="1012"/>
                    <a:pt x="2849" y="2849"/>
                  </a:cubicBezTo>
                  <a:cubicBezTo>
                    <a:pt x="1013" y="4686"/>
                    <a:pt x="1" y="7098"/>
                    <a:pt x="1" y="9637"/>
                  </a:cubicBezTo>
                  <a:cubicBezTo>
                    <a:pt x="1" y="12175"/>
                    <a:pt x="1013" y="14587"/>
                    <a:pt x="2849" y="16424"/>
                  </a:cubicBezTo>
                  <a:cubicBezTo>
                    <a:pt x="4686" y="18261"/>
                    <a:pt x="7095" y="19273"/>
                    <a:pt x="9637" y="19273"/>
                  </a:cubicBezTo>
                  <a:cubicBezTo>
                    <a:pt x="12175" y="19273"/>
                    <a:pt x="14584" y="18261"/>
                    <a:pt x="16421" y="16424"/>
                  </a:cubicBezTo>
                  <a:cubicBezTo>
                    <a:pt x="18258" y="14587"/>
                    <a:pt x="19273" y="12175"/>
                    <a:pt x="19273" y="9637"/>
                  </a:cubicBezTo>
                  <a:cubicBezTo>
                    <a:pt x="19273" y="7098"/>
                    <a:pt x="18258" y="4686"/>
                    <a:pt x="16421" y="2849"/>
                  </a:cubicBezTo>
                  <a:cubicBezTo>
                    <a:pt x="14584" y="1012"/>
                    <a:pt x="12175" y="1"/>
                    <a:pt x="963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2330" name="Google Shape;2330;p47"/>
            <p:cNvSpPr/>
            <p:nvPr/>
          </p:nvSpPr>
          <p:spPr>
            <a:xfrm>
              <a:off x="1639625" y="5170175"/>
              <a:ext cx="190100" cy="125750"/>
            </a:xfrm>
            <a:custGeom>
              <a:avLst/>
              <a:gdLst/>
              <a:ahLst/>
              <a:cxnLst/>
              <a:rect l="l" t="t" r="r" b="b"/>
              <a:pathLst>
                <a:path w="7604" h="5030" extrusionOk="0">
                  <a:moveTo>
                    <a:pt x="6852" y="0"/>
                  </a:moveTo>
                  <a:cubicBezTo>
                    <a:pt x="6851" y="0"/>
                    <a:pt x="6850" y="0"/>
                    <a:pt x="6848" y="0"/>
                  </a:cubicBezTo>
                  <a:cubicBezTo>
                    <a:pt x="6698" y="0"/>
                    <a:pt x="6556" y="57"/>
                    <a:pt x="6451" y="163"/>
                  </a:cubicBezTo>
                  <a:lnTo>
                    <a:pt x="3334" y="3279"/>
                  </a:lnTo>
                  <a:cubicBezTo>
                    <a:pt x="3224" y="3391"/>
                    <a:pt x="3080" y="3447"/>
                    <a:pt x="2935" y="3447"/>
                  </a:cubicBezTo>
                  <a:cubicBezTo>
                    <a:pt x="2791" y="3447"/>
                    <a:pt x="2646" y="3391"/>
                    <a:pt x="2536" y="3279"/>
                  </a:cubicBezTo>
                  <a:cubicBezTo>
                    <a:pt x="2533" y="3279"/>
                    <a:pt x="2533" y="3279"/>
                    <a:pt x="2530" y="3276"/>
                  </a:cubicBezTo>
                  <a:cubicBezTo>
                    <a:pt x="2521" y="3267"/>
                    <a:pt x="2509" y="3255"/>
                    <a:pt x="2497" y="3246"/>
                  </a:cubicBezTo>
                  <a:lnTo>
                    <a:pt x="1061" y="1810"/>
                  </a:lnTo>
                  <a:cubicBezTo>
                    <a:pt x="948" y="1678"/>
                    <a:pt x="789" y="1611"/>
                    <a:pt x="629" y="1611"/>
                  </a:cubicBezTo>
                  <a:cubicBezTo>
                    <a:pt x="486" y="1611"/>
                    <a:pt x="342" y="1666"/>
                    <a:pt x="233" y="1777"/>
                  </a:cubicBezTo>
                  <a:cubicBezTo>
                    <a:pt x="1" y="2009"/>
                    <a:pt x="16" y="2391"/>
                    <a:pt x="266" y="2605"/>
                  </a:cubicBezTo>
                  <a:lnTo>
                    <a:pt x="2542" y="4869"/>
                  </a:lnTo>
                  <a:cubicBezTo>
                    <a:pt x="2645" y="4972"/>
                    <a:pt x="2782" y="5029"/>
                    <a:pt x="2926" y="5029"/>
                  </a:cubicBezTo>
                  <a:cubicBezTo>
                    <a:pt x="2929" y="5029"/>
                    <a:pt x="2933" y="5029"/>
                    <a:pt x="2937" y="5029"/>
                  </a:cubicBezTo>
                  <a:lnTo>
                    <a:pt x="2943" y="5029"/>
                  </a:lnTo>
                  <a:cubicBezTo>
                    <a:pt x="3096" y="5029"/>
                    <a:pt x="3241" y="4969"/>
                    <a:pt x="3352" y="4860"/>
                  </a:cubicBezTo>
                  <a:lnTo>
                    <a:pt x="7249" y="964"/>
                  </a:lnTo>
                  <a:cubicBezTo>
                    <a:pt x="7603" y="606"/>
                    <a:pt x="7352" y="0"/>
                    <a:pt x="685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grpSp>
      <p:grpSp>
        <p:nvGrpSpPr>
          <p:cNvPr id="2331" name="Google Shape;2331;p47"/>
          <p:cNvGrpSpPr/>
          <p:nvPr/>
        </p:nvGrpSpPr>
        <p:grpSpPr>
          <a:xfrm>
            <a:off x="7117083" y="3998417"/>
            <a:ext cx="339253" cy="339253"/>
            <a:chOff x="1492675" y="4992125"/>
            <a:chExt cx="481825" cy="481825"/>
          </a:xfrm>
        </p:grpSpPr>
        <p:sp>
          <p:nvSpPr>
            <p:cNvPr id="2332" name="Google Shape;2332;p47"/>
            <p:cNvSpPr/>
            <p:nvPr/>
          </p:nvSpPr>
          <p:spPr>
            <a:xfrm>
              <a:off x="1492675" y="4992125"/>
              <a:ext cx="481825" cy="481825"/>
            </a:xfrm>
            <a:custGeom>
              <a:avLst/>
              <a:gdLst/>
              <a:ahLst/>
              <a:cxnLst/>
              <a:rect l="l" t="t" r="r" b="b"/>
              <a:pathLst>
                <a:path w="19273" h="19273" extrusionOk="0">
                  <a:moveTo>
                    <a:pt x="12728" y="5990"/>
                  </a:moveTo>
                  <a:cubicBezTo>
                    <a:pt x="13161" y="5990"/>
                    <a:pt x="13595" y="6156"/>
                    <a:pt x="13925" y="6487"/>
                  </a:cubicBezTo>
                  <a:cubicBezTo>
                    <a:pt x="14587" y="7149"/>
                    <a:pt x="14587" y="8221"/>
                    <a:pt x="13928" y="8884"/>
                  </a:cubicBezTo>
                  <a:lnTo>
                    <a:pt x="10028" y="12780"/>
                  </a:lnTo>
                  <a:cubicBezTo>
                    <a:pt x="9709" y="13100"/>
                    <a:pt x="9278" y="13280"/>
                    <a:pt x="8830" y="13280"/>
                  </a:cubicBezTo>
                  <a:lnTo>
                    <a:pt x="8815" y="13280"/>
                  </a:lnTo>
                  <a:cubicBezTo>
                    <a:pt x="8811" y="13280"/>
                    <a:pt x="8807" y="13280"/>
                    <a:pt x="8804" y="13280"/>
                  </a:cubicBezTo>
                  <a:cubicBezTo>
                    <a:pt x="8362" y="13280"/>
                    <a:pt x="7936" y="13103"/>
                    <a:pt x="7622" y="12789"/>
                  </a:cubicBezTo>
                  <a:lnTo>
                    <a:pt x="5346" y="10528"/>
                  </a:lnTo>
                  <a:cubicBezTo>
                    <a:pt x="4632" y="9877"/>
                    <a:pt x="4605" y="8760"/>
                    <a:pt x="5288" y="8077"/>
                  </a:cubicBezTo>
                  <a:cubicBezTo>
                    <a:pt x="5620" y="7745"/>
                    <a:pt x="6053" y="7581"/>
                    <a:pt x="6485" y="7581"/>
                  </a:cubicBezTo>
                  <a:cubicBezTo>
                    <a:pt x="6944" y="7581"/>
                    <a:pt x="7402" y="7766"/>
                    <a:pt x="7737" y="8134"/>
                  </a:cubicBezTo>
                  <a:lnTo>
                    <a:pt x="8812" y="9206"/>
                  </a:lnTo>
                  <a:lnTo>
                    <a:pt x="11531" y="6487"/>
                  </a:lnTo>
                  <a:cubicBezTo>
                    <a:pt x="11861" y="6156"/>
                    <a:pt x="12294" y="5990"/>
                    <a:pt x="12728" y="5990"/>
                  </a:cubicBezTo>
                  <a:close/>
                  <a:moveTo>
                    <a:pt x="9637" y="1"/>
                  </a:moveTo>
                  <a:cubicBezTo>
                    <a:pt x="7095" y="1"/>
                    <a:pt x="4686" y="1012"/>
                    <a:pt x="2849" y="2849"/>
                  </a:cubicBezTo>
                  <a:cubicBezTo>
                    <a:pt x="1013" y="4686"/>
                    <a:pt x="1" y="7098"/>
                    <a:pt x="1" y="9637"/>
                  </a:cubicBezTo>
                  <a:cubicBezTo>
                    <a:pt x="1" y="12175"/>
                    <a:pt x="1013" y="14587"/>
                    <a:pt x="2849" y="16424"/>
                  </a:cubicBezTo>
                  <a:cubicBezTo>
                    <a:pt x="4686" y="18261"/>
                    <a:pt x="7095" y="19273"/>
                    <a:pt x="9637" y="19273"/>
                  </a:cubicBezTo>
                  <a:cubicBezTo>
                    <a:pt x="12175" y="19273"/>
                    <a:pt x="14584" y="18261"/>
                    <a:pt x="16421" y="16424"/>
                  </a:cubicBezTo>
                  <a:cubicBezTo>
                    <a:pt x="18258" y="14587"/>
                    <a:pt x="19273" y="12175"/>
                    <a:pt x="19273" y="9637"/>
                  </a:cubicBezTo>
                  <a:cubicBezTo>
                    <a:pt x="19273" y="7098"/>
                    <a:pt x="18258" y="4686"/>
                    <a:pt x="16421" y="2849"/>
                  </a:cubicBezTo>
                  <a:cubicBezTo>
                    <a:pt x="14584" y="1012"/>
                    <a:pt x="12175" y="1"/>
                    <a:pt x="963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2333" name="Google Shape;2333;p47"/>
            <p:cNvSpPr/>
            <p:nvPr/>
          </p:nvSpPr>
          <p:spPr>
            <a:xfrm>
              <a:off x="1639625" y="5170175"/>
              <a:ext cx="190100" cy="125750"/>
            </a:xfrm>
            <a:custGeom>
              <a:avLst/>
              <a:gdLst/>
              <a:ahLst/>
              <a:cxnLst/>
              <a:rect l="l" t="t" r="r" b="b"/>
              <a:pathLst>
                <a:path w="7604" h="5030" extrusionOk="0">
                  <a:moveTo>
                    <a:pt x="6852" y="0"/>
                  </a:moveTo>
                  <a:cubicBezTo>
                    <a:pt x="6851" y="0"/>
                    <a:pt x="6850" y="0"/>
                    <a:pt x="6848" y="0"/>
                  </a:cubicBezTo>
                  <a:cubicBezTo>
                    <a:pt x="6698" y="0"/>
                    <a:pt x="6556" y="57"/>
                    <a:pt x="6451" y="163"/>
                  </a:cubicBezTo>
                  <a:lnTo>
                    <a:pt x="3334" y="3279"/>
                  </a:lnTo>
                  <a:cubicBezTo>
                    <a:pt x="3224" y="3391"/>
                    <a:pt x="3080" y="3447"/>
                    <a:pt x="2935" y="3447"/>
                  </a:cubicBezTo>
                  <a:cubicBezTo>
                    <a:pt x="2791" y="3447"/>
                    <a:pt x="2646" y="3391"/>
                    <a:pt x="2536" y="3279"/>
                  </a:cubicBezTo>
                  <a:cubicBezTo>
                    <a:pt x="2533" y="3279"/>
                    <a:pt x="2533" y="3279"/>
                    <a:pt x="2530" y="3276"/>
                  </a:cubicBezTo>
                  <a:cubicBezTo>
                    <a:pt x="2521" y="3267"/>
                    <a:pt x="2509" y="3255"/>
                    <a:pt x="2497" y="3246"/>
                  </a:cubicBezTo>
                  <a:lnTo>
                    <a:pt x="1061" y="1810"/>
                  </a:lnTo>
                  <a:cubicBezTo>
                    <a:pt x="948" y="1678"/>
                    <a:pt x="789" y="1611"/>
                    <a:pt x="629" y="1611"/>
                  </a:cubicBezTo>
                  <a:cubicBezTo>
                    <a:pt x="486" y="1611"/>
                    <a:pt x="342" y="1666"/>
                    <a:pt x="233" y="1777"/>
                  </a:cubicBezTo>
                  <a:cubicBezTo>
                    <a:pt x="1" y="2009"/>
                    <a:pt x="16" y="2391"/>
                    <a:pt x="266" y="2605"/>
                  </a:cubicBezTo>
                  <a:lnTo>
                    <a:pt x="2542" y="4869"/>
                  </a:lnTo>
                  <a:cubicBezTo>
                    <a:pt x="2645" y="4972"/>
                    <a:pt x="2782" y="5029"/>
                    <a:pt x="2926" y="5029"/>
                  </a:cubicBezTo>
                  <a:cubicBezTo>
                    <a:pt x="2929" y="5029"/>
                    <a:pt x="2933" y="5029"/>
                    <a:pt x="2937" y="5029"/>
                  </a:cubicBezTo>
                  <a:lnTo>
                    <a:pt x="2943" y="5029"/>
                  </a:lnTo>
                  <a:cubicBezTo>
                    <a:pt x="3096" y="5029"/>
                    <a:pt x="3241" y="4969"/>
                    <a:pt x="3352" y="4860"/>
                  </a:cubicBezTo>
                  <a:lnTo>
                    <a:pt x="7249" y="964"/>
                  </a:lnTo>
                  <a:cubicBezTo>
                    <a:pt x="7603" y="606"/>
                    <a:pt x="7352" y="0"/>
                    <a:pt x="685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gr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8" name="Google Shape;2362;p50"/>
          <p:cNvGrpSpPr/>
          <p:nvPr/>
        </p:nvGrpSpPr>
        <p:grpSpPr>
          <a:xfrm>
            <a:off x="5184410" y="2207513"/>
            <a:ext cx="4145825" cy="4145206"/>
            <a:chOff x="2257025" y="1177350"/>
            <a:chExt cx="2949925" cy="2949275"/>
          </a:xfrm>
        </p:grpSpPr>
        <p:sp>
          <p:nvSpPr>
            <p:cNvPr id="39" name="Google Shape;2363;p50"/>
            <p:cNvSpPr/>
            <p:nvPr/>
          </p:nvSpPr>
          <p:spPr>
            <a:xfrm>
              <a:off x="2257025" y="1177350"/>
              <a:ext cx="2949925" cy="2949275"/>
            </a:xfrm>
            <a:custGeom>
              <a:avLst/>
              <a:gdLst/>
              <a:ahLst/>
              <a:cxnLst/>
              <a:rect l="l" t="t" r="r" b="b"/>
              <a:pathLst>
                <a:path w="117997" h="117971" extrusionOk="0">
                  <a:moveTo>
                    <a:pt x="58999" y="0"/>
                  </a:moveTo>
                  <a:cubicBezTo>
                    <a:pt x="26417" y="0"/>
                    <a:pt x="1" y="26416"/>
                    <a:pt x="1" y="58998"/>
                  </a:cubicBezTo>
                  <a:cubicBezTo>
                    <a:pt x="1" y="91580"/>
                    <a:pt x="26417" y="117971"/>
                    <a:pt x="58999" y="117971"/>
                  </a:cubicBezTo>
                  <a:cubicBezTo>
                    <a:pt x="91580" y="117971"/>
                    <a:pt x="117997" y="91580"/>
                    <a:pt x="117997" y="58998"/>
                  </a:cubicBezTo>
                  <a:cubicBezTo>
                    <a:pt x="117997" y="26416"/>
                    <a:pt x="91580" y="0"/>
                    <a:pt x="58999" y="0"/>
                  </a:cubicBezTo>
                  <a:close/>
                </a:path>
              </a:pathLst>
            </a:custGeom>
            <a:solidFill>
              <a:srgbClr val="BDA3BC">
                <a:alpha val="285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2364;p50"/>
            <p:cNvSpPr/>
            <p:nvPr/>
          </p:nvSpPr>
          <p:spPr>
            <a:xfrm>
              <a:off x="2428100" y="1348400"/>
              <a:ext cx="2607800" cy="2607175"/>
            </a:xfrm>
            <a:custGeom>
              <a:avLst/>
              <a:gdLst/>
              <a:ahLst/>
              <a:cxnLst/>
              <a:rect l="l" t="t" r="r" b="b"/>
              <a:pathLst>
                <a:path w="104312" h="104287" extrusionOk="0">
                  <a:moveTo>
                    <a:pt x="52156" y="0"/>
                  </a:moveTo>
                  <a:cubicBezTo>
                    <a:pt x="23359" y="0"/>
                    <a:pt x="0" y="23359"/>
                    <a:pt x="0" y="52156"/>
                  </a:cubicBezTo>
                  <a:cubicBezTo>
                    <a:pt x="0" y="80953"/>
                    <a:pt x="23359" y="104287"/>
                    <a:pt x="52156" y="104287"/>
                  </a:cubicBezTo>
                  <a:cubicBezTo>
                    <a:pt x="80953" y="104287"/>
                    <a:pt x="104311" y="80953"/>
                    <a:pt x="104311" y="52156"/>
                  </a:cubicBezTo>
                  <a:cubicBezTo>
                    <a:pt x="104311" y="23359"/>
                    <a:pt x="80953" y="0"/>
                    <a:pt x="52156" y="0"/>
                  </a:cubicBezTo>
                  <a:close/>
                </a:path>
              </a:pathLst>
            </a:custGeom>
            <a:solidFill>
              <a:srgbClr val="BDA3BC">
                <a:alpha val="285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2365;p50"/>
            <p:cNvSpPr/>
            <p:nvPr/>
          </p:nvSpPr>
          <p:spPr>
            <a:xfrm>
              <a:off x="2638000" y="1558300"/>
              <a:ext cx="2188000" cy="2187375"/>
            </a:xfrm>
            <a:custGeom>
              <a:avLst/>
              <a:gdLst/>
              <a:ahLst/>
              <a:cxnLst/>
              <a:rect l="l" t="t" r="r" b="b"/>
              <a:pathLst>
                <a:path w="87520" h="87495" extrusionOk="0">
                  <a:moveTo>
                    <a:pt x="43760" y="0"/>
                  </a:moveTo>
                  <a:cubicBezTo>
                    <a:pt x="19599" y="0"/>
                    <a:pt x="0" y="19599"/>
                    <a:pt x="0" y="43760"/>
                  </a:cubicBezTo>
                  <a:cubicBezTo>
                    <a:pt x="0" y="67920"/>
                    <a:pt x="19599" y="87495"/>
                    <a:pt x="43760" y="87495"/>
                  </a:cubicBezTo>
                  <a:cubicBezTo>
                    <a:pt x="67920" y="87495"/>
                    <a:pt x="87519" y="67920"/>
                    <a:pt x="87519" y="43760"/>
                  </a:cubicBezTo>
                  <a:cubicBezTo>
                    <a:pt x="87519" y="19599"/>
                    <a:pt x="67920" y="0"/>
                    <a:pt x="43760" y="0"/>
                  </a:cubicBezTo>
                  <a:close/>
                </a:path>
              </a:pathLst>
            </a:custGeom>
            <a:solidFill>
              <a:srgbClr val="BDA3BC">
                <a:alpha val="285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 name="Text Placeholder 1"/>
          <p:cNvSpPr>
            <a:spLocks noGrp="1"/>
          </p:cNvSpPr>
          <p:nvPr>
            <p:ph type="body" sz="quarter" idx="10"/>
          </p:nvPr>
        </p:nvSpPr>
        <p:spPr/>
        <p:txBody>
          <a:bodyPr>
            <a:noAutofit/>
          </a:bodyPr>
          <a:lstStyle/>
          <a:p>
            <a:r>
              <a:rPr lang="en-US" sz="3600" b="1" dirty="0">
                <a:solidFill>
                  <a:srgbClr val="873E8A"/>
                </a:solidFill>
              </a:rPr>
              <a:t>Infographic Style</a:t>
            </a:r>
          </a:p>
        </p:txBody>
      </p:sp>
      <p:sp>
        <p:nvSpPr>
          <p:cNvPr id="23" name="Rectangle 22">
            <a:extLst>
              <a:ext uri="{FF2B5EF4-FFF2-40B4-BE49-F238E27FC236}">
                <a16:creationId xmlns="" xmlns:a16="http://schemas.microsoft.com/office/drawing/2014/main" id="{D95DE30D-7E75-4B9C-828F-2A86ADA618D7}"/>
              </a:ext>
            </a:extLst>
          </p:cNvPr>
          <p:cNvSpPr/>
          <p:nvPr/>
        </p:nvSpPr>
        <p:spPr>
          <a:xfrm>
            <a:off x="0" y="1236231"/>
            <a:ext cx="4744001" cy="9171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026">
              <a:solidFill>
                <a:srgbClr val="28608C"/>
              </a:solidFill>
            </a:endParaRPr>
          </a:p>
        </p:txBody>
      </p:sp>
      <p:sp>
        <p:nvSpPr>
          <p:cNvPr id="24" name="Oval 23">
            <a:extLst>
              <a:ext uri="{FF2B5EF4-FFF2-40B4-BE49-F238E27FC236}">
                <a16:creationId xmlns="" xmlns:a16="http://schemas.microsoft.com/office/drawing/2014/main" id="{9DEDDEEE-43AC-4B66-B3F1-9D6FF036A28F}"/>
              </a:ext>
            </a:extLst>
          </p:cNvPr>
          <p:cNvSpPr/>
          <p:nvPr/>
        </p:nvSpPr>
        <p:spPr>
          <a:xfrm>
            <a:off x="825778" y="2552941"/>
            <a:ext cx="323165" cy="323165"/>
          </a:xfrm>
          <a:prstGeom prst="ellipse">
            <a:avLst/>
          </a:prstGeom>
          <a:solidFill>
            <a:schemeClr val="bg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ko-KR" altLang="en-US" sz="2026">
              <a:solidFill>
                <a:srgbClr val="28608C"/>
              </a:solidFill>
            </a:endParaRPr>
          </a:p>
        </p:txBody>
      </p:sp>
      <p:sp>
        <p:nvSpPr>
          <p:cNvPr id="25" name="TextBox 24">
            <a:extLst>
              <a:ext uri="{FF2B5EF4-FFF2-40B4-BE49-F238E27FC236}">
                <a16:creationId xmlns="" xmlns:a16="http://schemas.microsoft.com/office/drawing/2014/main" id="{7E0F5D08-0ECD-4D40-A7DD-DD2544C6601B}"/>
              </a:ext>
            </a:extLst>
          </p:cNvPr>
          <p:cNvSpPr txBox="1"/>
          <p:nvPr/>
        </p:nvSpPr>
        <p:spPr>
          <a:xfrm>
            <a:off x="1182144" y="2529861"/>
            <a:ext cx="3356222" cy="369332"/>
          </a:xfrm>
          <a:prstGeom prst="rect">
            <a:avLst/>
          </a:prstGeom>
          <a:noFill/>
        </p:spPr>
        <p:txBody>
          <a:bodyPr wrap="square" rtlCol="0" anchor="ctr">
            <a:spAutoFit/>
          </a:bodyPr>
          <a:lstStyle/>
          <a:p>
            <a:r>
              <a:rPr lang="en-US" altLang="ko-KR" sz="900" dirty="0">
                <a:solidFill>
                  <a:schemeClr val="bg1">
                    <a:lumMod val="10000"/>
                  </a:schemeClr>
                </a:solidFill>
                <a:cs typeface="Arial" pitchFamily="34" charset="0"/>
              </a:rPr>
              <a:t>Example Text : Get a modern PowerPoint  Presentation that is beautifully designed. I believe that this Template will your Time.</a:t>
            </a:r>
            <a:endParaRPr lang="ko-KR" altLang="en-US" sz="900" dirty="0">
              <a:solidFill>
                <a:schemeClr val="bg1">
                  <a:lumMod val="10000"/>
                </a:schemeClr>
              </a:solidFill>
              <a:cs typeface="Arial" pitchFamily="34" charset="0"/>
            </a:endParaRPr>
          </a:p>
        </p:txBody>
      </p:sp>
      <p:sp>
        <p:nvSpPr>
          <p:cNvPr id="26" name="TextBox 25">
            <a:extLst>
              <a:ext uri="{FF2B5EF4-FFF2-40B4-BE49-F238E27FC236}">
                <a16:creationId xmlns="" xmlns:a16="http://schemas.microsoft.com/office/drawing/2014/main" id="{43A762C3-FD44-4198-936B-ADFE08B281EE}"/>
              </a:ext>
            </a:extLst>
          </p:cNvPr>
          <p:cNvSpPr txBox="1"/>
          <p:nvPr/>
        </p:nvSpPr>
        <p:spPr>
          <a:xfrm>
            <a:off x="912455" y="2633732"/>
            <a:ext cx="149812" cy="161583"/>
          </a:xfrm>
          <a:prstGeom prst="rect">
            <a:avLst/>
          </a:prstGeom>
          <a:noFill/>
        </p:spPr>
        <p:txBody>
          <a:bodyPr wrap="square" tIns="0" bIns="0" rtlCol="0" anchor="ctr">
            <a:spAutoFit/>
          </a:bodyPr>
          <a:lstStyle/>
          <a:p>
            <a:pPr algn="ctr"/>
            <a:r>
              <a:rPr lang="en-US" altLang="ko-KR" sz="1050" b="1" dirty="0">
                <a:solidFill>
                  <a:srgbClr val="873E8A"/>
                </a:solidFill>
                <a:cs typeface="Arial" pitchFamily="34" charset="0"/>
              </a:rPr>
              <a:t>1</a:t>
            </a:r>
          </a:p>
        </p:txBody>
      </p:sp>
      <p:sp>
        <p:nvSpPr>
          <p:cNvPr id="27" name="Oval 26">
            <a:extLst>
              <a:ext uri="{FF2B5EF4-FFF2-40B4-BE49-F238E27FC236}">
                <a16:creationId xmlns="" xmlns:a16="http://schemas.microsoft.com/office/drawing/2014/main" id="{17D14FC2-FC9B-4B67-8C3A-DAC9CCF085CC}"/>
              </a:ext>
            </a:extLst>
          </p:cNvPr>
          <p:cNvSpPr/>
          <p:nvPr/>
        </p:nvSpPr>
        <p:spPr>
          <a:xfrm>
            <a:off x="825778" y="3136360"/>
            <a:ext cx="323165" cy="323165"/>
          </a:xfrm>
          <a:prstGeom prst="ellipse">
            <a:avLst/>
          </a:prstGeom>
          <a:solidFill>
            <a:schemeClr val="bg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ko-KR" altLang="en-US" sz="2026" dirty="0">
              <a:solidFill>
                <a:srgbClr val="28608C"/>
              </a:solidFill>
            </a:endParaRPr>
          </a:p>
        </p:txBody>
      </p:sp>
      <p:sp>
        <p:nvSpPr>
          <p:cNvPr id="28" name="TextBox 27">
            <a:extLst>
              <a:ext uri="{FF2B5EF4-FFF2-40B4-BE49-F238E27FC236}">
                <a16:creationId xmlns="" xmlns:a16="http://schemas.microsoft.com/office/drawing/2014/main" id="{5F7EB1CD-B8DF-4325-922F-710E9C3C44D3}"/>
              </a:ext>
            </a:extLst>
          </p:cNvPr>
          <p:cNvSpPr txBox="1"/>
          <p:nvPr/>
        </p:nvSpPr>
        <p:spPr>
          <a:xfrm>
            <a:off x="1182144" y="3113279"/>
            <a:ext cx="3356222" cy="369332"/>
          </a:xfrm>
          <a:prstGeom prst="rect">
            <a:avLst/>
          </a:prstGeom>
          <a:noFill/>
        </p:spPr>
        <p:txBody>
          <a:bodyPr wrap="square" rtlCol="0" anchor="ctr">
            <a:spAutoFit/>
          </a:bodyPr>
          <a:lstStyle/>
          <a:p>
            <a:r>
              <a:rPr lang="en-US" altLang="ko-KR" sz="900" dirty="0">
                <a:solidFill>
                  <a:schemeClr val="bg1">
                    <a:lumMod val="10000"/>
                  </a:schemeClr>
                </a:solidFill>
                <a:cs typeface="Arial" pitchFamily="34" charset="0"/>
              </a:rPr>
              <a:t>Example Text : Get a modern PowerPoint  Presentation that is beautifully designed. I believe that this Template will your Time.</a:t>
            </a:r>
            <a:endParaRPr lang="ko-KR" altLang="en-US" sz="900" dirty="0">
              <a:solidFill>
                <a:schemeClr val="bg1">
                  <a:lumMod val="10000"/>
                </a:schemeClr>
              </a:solidFill>
              <a:cs typeface="Arial" pitchFamily="34" charset="0"/>
            </a:endParaRPr>
          </a:p>
        </p:txBody>
      </p:sp>
      <p:sp>
        <p:nvSpPr>
          <p:cNvPr id="29" name="TextBox 28">
            <a:extLst>
              <a:ext uri="{FF2B5EF4-FFF2-40B4-BE49-F238E27FC236}">
                <a16:creationId xmlns="" xmlns:a16="http://schemas.microsoft.com/office/drawing/2014/main" id="{3489F2EB-96DA-4C1B-AFD6-509F7059902B}"/>
              </a:ext>
            </a:extLst>
          </p:cNvPr>
          <p:cNvSpPr txBox="1"/>
          <p:nvPr/>
        </p:nvSpPr>
        <p:spPr>
          <a:xfrm>
            <a:off x="912455" y="3217151"/>
            <a:ext cx="149812" cy="161583"/>
          </a:xfrm>
          <a:prstGeom prst="rect">
            <a:avLst/>
          </a:prstGeom>
          <a:noFill/>
        </p:spPr>
        <p:txBody>
          <a:bodyPr wrap="square" tIns="0" bIns="0" rtlCol="0" anchor="ctr">
            <a:spAutoFit/>
          </a:bodyPr>
          <a:lstStyle/>
          <a:p>
            <a:pPr algn="ctr"/>
            <a:r>
              <a:rPr lang="en-US" altLang="ko-KR" sz="1050" b="1" dirty="0">
                <a:solidFill>
                  <a:srgbClr val="873E8A"/>
                </a:solidFill>
                <a:cs typeface="Arial" pitchFamily="34" charset="0"/>
              </a:rPr>
              <a:t>2</a:t>
            </a:r>
          </a:p>
        </p:txBody>
      </p:sp>
      <p:sp>
        <p:nvSpPr>
          <p:cNvPr id="30" name="Oval 29">
            <a:extLst>
              <a:ext uri="{FF2B5EF4-FFF2-40B4-BE49-F238E27FC236}">
                <a16:creationId xmlns="" xmlns:a16="http://schemas.microsoft.com/office/drawing/2014/main" id="{0C6EB218-A5A7-4A49-B360-81289C0F80AA}"/>
              </a:ext>
            </a:extLst>
          </p:cNvPr>
          <p:cNvSpPr/>
          <p:nvPr/>
        </p:nvSpPr>
        <p:spPr>
          <a:xfrm>
            <a:off x="825778" y="3719779"/>
            <a:ext cx="323165" cy="323165"/>
          </a:xfrm>
          <a:prstGeom prst="ellipse">
            <a:avLst/>
          </a:prstGeom>
          <a:solidFill>
            <a:schemeClr val="bg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ko-KR" altLang="en-US" sz="2026">
              <a:solidFill>
                <a:srgbClr val="28608C"/>
              </a:solidFill>
            </a:endParaRPr>
          </a:p>
        </p:txBody>
      </p:sp>
      <p:sp>
        <p:nvSpPr>
          <p:cNvPr id="31" name="TextBox 30">
            <a:extLst>
              <a:ext uri="{FF2B5EF4-FFF2-40B4-BE49-F238E27FC236}">
                <a16:creationId xmlns="" xmlns:a16="http://schemas.microsoft.com/office/drawing/2014/main" id="{26AF6590-9219-4088-BBB6-A55C7F107075}"/>
              </a:ext>
            </a:extLst>
          </p:cNvPr>
          <p:cNvSpPr txBox="1"/>
          <p:nvPr/>
        </p:nvSpPr>
        <p:spPr>
          <a:xfrm>
            <a:off x="1182144" y="3696699"/>
            <a:ext cx="3356222" cy="369332"/>
          </a:xfrm>
          <a:prstGeom prst="rect">
            <a:avLst/>
          </a:prstGeom>
          <a:noFill/>
        </p:spPr>
        <p:txBody>
          <a:bodyPr wrap="square" rtlCol="0" anchor="ctr">
            <a:spAutoFit/>
          </a:bodyPr>
          <a:lstStyle/>
          <a:p>
            <a:r>
              <a:rPr lang="en-US" altLang="ko-KR" sz="900" dirty="0">
                <a:solidFill>
                  <a:schemeClr val="bg1">
                    <a:lumMod val="10000"/>
                  </a:schemeClr>
                </a:solidFill>
                <a:cs typeface="Arial" pitchFamily="34" charset="0"/>
              </a:rPr>
              <a:t>Example Text : Get a modern PowerPoint  Presentation that is beautifully designed. I believe that this Template will your Time.</a:t>
            </a:r>
            <a:endParaRPr lang="ko-KR" altLang="en-US" sz="900" dirty="0">
              <a:solidFill>
                <a:schemeClr val="bg1">
                  <a:lumMod val="10000"/>
                </a:schemeClr>
              </a:solidFill>
              <a:cs typeface="Arial" pitchFamily="34" charset="0"/>
            </a:endParaRPr>
          </a:p>
        </p:txBody>
      </p:sp>
      <p:sp>
        <p:nvSpPr>
          <p:cNvPr id="32" name="TextBox 31">
            <a:extLst>
              <a:ext uri="{FF2B5EF4-FFF2-40B4-BE49-F238E27FC236}">
                <a16:creationId xmlns="" xmlns:a16="http://schemas.microsoft.com/office/drawing/2014/main" id="{B164F7C9-1707-4009-AE66-DC6F73C79575}"/>
              </a:ext>
            </a:extLst>
          </p:cNvPr>
          <p:cNvSpPr txBox="1"/>
          <p:nvPr/>
        </p:nvSpPr>
        <p:spPr>
          <a:xfrm>
            <a:off x="912455" y="3800570"/>
            <a:ext cx="149812" cy="161583"/>
          </a:xfrm>
          <a:prstGeom prst="rect">
            <a:avLst/>
          </a:prstGeom>
          <a:noFill/>
        </p:spPr>
        <p:txBody>
          <a:bodyPr wrap="square" tIns="0" bIns="0" rtlCol="0" anchor="ctr">
            <a:spAutoFit/>
          </a:bodyPr>
          <a:lstStyle/>
          <a:p>
            <a:pPr algn="ctr"/>
            <a:r>
              <a:rPr lang="en-US" altLang="ko-KR" sz="1050" b="1" dirty="0">
                <a:solidFill>
                  <a:srgbClr val="873E8A"/>
                </a:solidFill>
                <a:cs typeface="Arial" pitchFamily="34" charset="0"/>
              </a:rPr>
              <a:t>3</a:t>
            </a:r>
          </a:p>
        </p:txBody>
      </p:sp>
      <p:sp>
        <p:nvSpPr>
          <p:cNvPr id="33" name="Oval 32">
            <a:extLst>
              <a:ext uri="{FF2B5EF4-FFF2-40B4-BE49-F238E27FC236}">
                <a16:creationId xmlns="" xmlns:a16="http://schemas.microsoft.com/office/drawing/2014/main" id="{DA8FE454-C993-4866-AC52-F1A14E169DFB}"/>
              </a:ext>
            </a:extLst>
          </p:cNvPr>
          <p:cNvSpPr/>
          <p:nvPr/>
        </p:nvSpPr>
        <p:spPr>
          <a:xfrm>
            <a:off x="825778" y="4303198"/>
            <a:ext cx="323165" cy="323165"/>
          </a:xfrm>
          <a:prstGeom prst="ellipse">
            <a:avLst/>
          </a:prstGeom>
          <a:solidFill>
            <a:schemeClr val="bg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ko-KR" altLang="en-US" sz="2026">
              <a:solidFill>
                <a:srgbClr val="28608C"/>
              </a:solidFill>
            </a:endParaRPr>
          </a:p>
        </p:txBody>
      </p:sp>
      <p:sp>
        <p:nvSpPr>
          <p:cNvPr id="34" name="TextBox 33">
            <a:extLst>
              <a:ext uri="{FF2B5EF4-FFF2-40B4-BE49-F238E27FC236}">
                <a16:creationId xmlns="" xmlns:a16="http://schemas.microsoft.com/office/drawing/2014/main" id="{D1580E7F-581A-4390-BFD5-CCB29612EBA5}"/>
              </a:ext>
            </a:extLst>
          </p:cNvPr>
          <p:cNvSpPr txBox="1"/>
          <p:nvPr/>
        </p:nvSpPr>
        <p:spPr>
          <a:xfrm>
            <a:off x="1182144" y="4280116"/>
            <a:ext cx="3356222" cy="369332"/>
          </a:xfrm>
          <a:prstGeom prst="rect">
            <a:avLst/>
          </a:prstGeom>
          <a:noFill/>
        </p:spPr>
        <p:txBody>
          <a:bodyPr wrap="square" rtlCol="0" anchor="ctr">
            <a:spAutoFit/>
          </a:bodyPr>
          <a:lstStyle/>
          <a:p>
            <a:r>
              <a:rPr lang="en-US" altLang="ko-KR" sz="900" dirty="0">
                <a:solidFill>
                  <a:schemeClr val="bg1">
                    <a:lumMod val="10000"/>
                  </a:schemeClr>
                </a:solidFill>
                <a:cs typeface="Arial" pitchFamily="34" charset="0"/>
              </a:rPr>
              <a:t>Example Text : Get a modern PowerPoint  Presentation that is beautifully designed. I believe that this Template will your Time.</a:t>
            </a:r>
            <a:endParaRPr lang="ko-KR" altLang="en-US" sz="900" dirty="0">
              <a:solidFill>
                <a:schemeClr val="bg1">
                  <a:lumMod val="10000"/>
                </a:schemeClr>
              </a:solidFill>
              <a:cs typeface="Arial" pitchFamily="34" charset="0"/>
            </a:endParaRPr>
          </a:p>
        </p:txBody>
      </p:sp>
      <p:sp>
        <p:nvSpPr>
          <p:cNvPr id="35" name="TextBox 34">
            <a:extLst>
              <a:ext uri="{FF2B5EF4-FFF2-40B4-BE49-F238E27FC236}">
                <a16:creationId xmlns="" xmlns:a16="http://schemas.microsoft.com/office/drawing/2014/main" id="{8C703B55-9775-4352-A233-66F25BA53888}"/>
              </a:ext>
            </a:extLst>
          </p:cNvPr>
          <p:cNvSpPr txBox="1"/>
          <p:nvPr/>
        </p:nvSpPr>
        <p:spPr>
          <a:xfrm>
            <a:off x="912455" y="4383989"/>
            <a:ext cx="149812" cy="161583"/>
          </a:xfrm>
          <a:prstGeom prst="rect">
            <a:avLst/>
          </a:prstGeom>
          <a:noFill/>
        </p:spPr>
        <p:txBody>
          <a:bodyPr wrap="square" tIns="0" bIns="0" rtlCol="0" anchor="ctr">
            <a:spAutoFit/>
          </a:bodyPr>
          <a:lstStyle/>
          <a:p>
            <a:pPr algn="ctr"/>
            <a:r>
              <a:rPr lang="en-US" altLang="ko-KR" sz="1050" b="1" dirty="0">
                <a:solidFill>
                  <a:srgbClr val="873E8A"/>
                </a:solidFill>
                <a:cs typeface="Arial" pitchFamily="34" charset="0"/>
              </a:rPr>
              <a:t>4</a:t>
            </a:r>
          </a:p>
        </p:txBody>
      </p:sp>
      <p:sp>
        <p:nvSpPr>
          <p:cNvPr id="36" name="TextBox 35">
            <a:extLst>
              <a:ext uri="{FF2B5EF4-FFF2-40B4-BE49-F238E27FC236}">
                <a16:creationId xmlns="" xmlns:a16="http://schemas.microsoft.com/office/drawing/2014/main" id="{D4C5062A-1712-4B48-818A-711265E1C4B3}"/>
              </a:ext>
            </a:extLst>
          </p:cNvPr>
          <p:cNvSpPr txBox="1"/>
          <p:nvPr/>
        </p:nvSpPr>
        <p:spPr>
          <a:xfrm>
            <a:off x="825779" y="1279287"/>
            <a:ext cx="3604996" cy="830997"/>
          </a:xfrm>
          <a:prstGeom prst="rect">
            <a:avLst/>
          </a:prstGeom>
          <a:noFill/>
        </p:spPr>
        <p:txBody>
          <a:bodyPr wrap="square" lIns="0" tIns="0" rIns="0" bIns="0" rtlCol="0" anchor="ctr">
            <a:spAutoFit/>
          </a:bodyPr>
          <a:lstStyle/>
          <a:p>
            <a:r>
              <a:rPr lang="en-GB" altLang="ko-KR" sz="2700" dirty="0">
                <a:solidFill>
                  <a:srgbClr val="873E8A"/>
                </a:solidFill>
                <a:cs typeface="Arial" pitchFamily="34" charset="0"/>
              </a:rPr>
              <a:t>The Influencer Marketing Revolution</a:t>
            </a:r>
            <a:endParaRPr lang="ko-KR" altLang="en-US" sz="2700" dirty="0">
              <a:solidFill>
                <a:srgbClr val="873E8A"/>
              </a:solidFill>
              <a:cs typeface="Arial" pitchFamily="34" charset="0"/>
            </a:endParaRPr>
          </a:p>
        </p:txBody>
      </p:sp>
      <p:pic>
        <p:nvPicPr>
          <p:cNvPr id="37" name="Imagen 36"/>
          <p:cNvPicPr>
            <a:picLocks noChangeAspect="1"/>
          </p:cNvPicPr>
          <p:nvPr/>
        </p:nvPicPr>
        <p:blipFill>
          <a:blip r:embed="rId2"/>
          <a:stretch>
            <a:fillRect/>
          </a:stretch>
        </p:blipFill>
        <p:spPr>
          <a:xfrm>
            <a:off x="6019822" y="1279287"/>
            <a:ext cx="2475000" cy="3588750"/>
          </a:xfrm>
          <a:prstGeom prst="rect">
            <a:avLst/>
          </a:prstGeom>
        </p:spPr>
      </p:pic>
    </p:spTree>
    <p:extLst>
      <p:ext uri="{BB962C8B-B14F-4D97-AF65-F5344CB8AC3E}">
        <p14:creationId xmlns:p14="http://schemas.microsoft.com/office/powerpoint/2010/main" val="130931186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337"/>
        <p:cNvGrpSpPr/>
        <p:nvPr/>
      </p:nvGrpSpPr>
      <p:grpSpPr>
        <a:xfrm>
          <a:off x="0" y="0"/>
          <a:ext cx="0" cy="0"/>
          <a:chOff x="0" y="0"/>
          <a:chExt cx="0" cy="0"/>
        </a:xfrm>
      </p:grpSpPr>
      <p:sp>
        <p:nvSpPr>
          <p:cNvPr id="2338" name="Google Shape;2338;p48"/>
          <p:cNvSpPr txBox="1">
            <a:spLocks noGrp="1"/>
          </p:cNvSpPr>
          <p:nvPr>
            <p:ph type="title"/>
          </p:nvPr>
        </p:nvSpPr>
        <p:spPr>
          <a:xfrm>
            <a:off x="1693350" y="1307100"/>
            <a:ext cx="5757300" cy="25293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7200" dirty="0"/>
              <a:t>AWESOME </a:t>
            </a:r>
            <a:r>
              <a:rPr lang="en" sz="7200" dirty="0">
                <a:solidFill>
                  <a:schemeClr val="dk2"/>
                </a:solidFill>
              </a:rPr>
              <a:t>WORDS</a:t>
            </a:r>
            <a:endParaRPr sz="7200" dirty="0">
              <a:solidFill>
                <a:schemeClr val="dk2"/>
              </a:solidFill>
            </a:endParaRPr>
          </a:p>
        </p:txBody>
      </p:sp>
      <p:pic>
        <p:nvPicPr>
          <p:cNvPr id="2" name="Imagen 1"/>
          <p:cNvPicPr>
            <a:picLocks noChangeAspect="1"/>
          </p:cNvPicPr>
          <p:nvPr/>
        </p:nvPicPr>
        <p:blipFill>
          <a:blip r:embed="rId3"/>
          <a:stretch>
            <a:fillRect/>
          </a:stretch>
        </p:blipFill>
        <p:spPr>
          <a:xfrm>
            <a:off x="232581" y="3759750"/>
            <a:ext cx="1170000" cy="1383750"/>
          </a:xfrm>
          <a:prstGeom prst="rect">
            <a:avLst/>
          </a:prstGeom>
        </p:spPr>
      </p:pic>
      <p:pic>
        <p:nvPicPr>
          <p:cNvPr id="4" name="Imagen 3"/>
          <p:cNvPicPr>
            <a:picLocks noChangeAspect="1"/>
          </p:cNvPicPr>
          <p:nvPr/>
        </p:nvPicPr>
        <p:blipFill>
          <a:blip r:embed="rId3"/>
          <a:stretch>
            <a:fillRect/>
          </a:stretch>
        </p:blipFill>
        <p:spPr>
          <a:xfrm>
            <a:off x="2504238" y="3759750"/>
            <a:ext cx="1170000" cy="1383750"/>
          </a:xfrm>
          <a:prstGeom prst="rect">
            <a:avLst/>
          </a:prstGeom>
        </p:spPr>
      </p:pic>
      <p:pic>
        <p:nvPicPr>
          <p:cNvPr id="5" name="Imagen 4"/>
          <p:cNvPicPr>
            <a:picLocks noChangeAspect="1"/>
          </p:cNvPicPr>
          <p:nvPr/>
        </p:nvPicPr>
        <p:blipFill>
          <a:blip r:embed="rId3"/>
          <a:stretch>
            <a:fillRect/>
          </a:stretch>
        </p:blipFill>
        <p:spPr>
          <a:xfrm>
            <a:off x="4894229" y="3759750"/>
            <a:ext cx="1170000" cy="1383750"/>
          </a:xfrm>
          <a:prstGeom prst="rect">
            <a:avLst/>
          </a:prstGeom>
        </p:spPr>
      </p:pic>
      <p:pic>
        <p:nvPicPr>
          <p:cNvPr id="6" name="Imagen 5"/>
          <p:cNvPicPr>
            <a:picLocks noChangeAspect="1"/>
          </p:cNvPicPr>
          <p:nvPr/>
        </p:nvPicPr>
        <p:blipFill>
          <a:blip r:embed="rId3"/>
          <a:stretch>
            <a:fillRect/>
          </a:stretch>
        </p:blipFill>
        <p:spPr>
          <a:xfrm>
            <a:off x="7558860" y="3759750"/>
            <a:ext cx="1170000" cy="1383750"/>
          </a:xfrm>
          <a:prstGeom prst="rect">
            <a:avLst/>
          </a:prstGeom>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342"/>
        <p:cNvGrpSpPr/>
        <p:nvPr/>
      </p:nvGrpSpPr>
      <p:grpSpPr>
        <a:xfrm>
          <a:off x="0" y="0"/>
          <a:ext cx="0" cy="0"/>
          <a:chOff x="0" y="0"/>
          <a:chExt cx="0" cy="0"/>
        </a:xfrm>
      </p:grpSpPr>
      <p:sp>
        <p:nvSpPr>
          <p:cNvPr id="2343" name="Google Shape;2343;p49"/>
          <p:cNvSpPr txBox="1">
            <a:spLocks noGrp="1"/>
          </p:cNvSpPr>
          <p:nvPr>
            <p:ph type="subTitle" idx="13"/>
          </p:nvPr>
        </p:nvSpPr>
        <p:spPr>
          <a:xfrm>
            <a:off x="6056725" y="2134350"/>
            <a:ext cx="1986000" cy="5643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Mars is actually a very cold place, not hot</a:t>
            </a:r>
            <a:endParaRPr/>
          </a:p>
        </p:txBody>
      </p:sp>
      <p:sp>
        <p:nvSpPr>
          <p:cNvPr id="2344" name="Google Shape;2344;p49"/>
          <p:cNvSpPr txBox="1">
            <a:spLocks noGrp="1"/>
          </p:cNvSpPr>
          <p:nvPr>
            <p:ph type="subTitle" idx="15"/>
          </p:nvPr>
        </p:nvSpPr>
        <p:spPr>
          <a:xfrm>
            <a:off x="6056725" y="3971715"/>
            <a:ext cx="1986000" cy="5643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Neptune is the farthest planet from the Sun</a:t>
            </a:r>
            <a:endParaRPr/>
          </a:p>
        </p:txBody>
      </p:sp>
      <p:sp>
        <p:nvSpPr>
          <p:cNvPr id="2345" name="Google Shape;2345;p49"/>
          <p:cNvSpPr txBox="1">
            <a:spLocks noGrp="1"/>
          </p:cNvSpPr>
          <p:nvPr>
            <p:ph type="title" idx="9"/>
          </p:nvPr>
        </p:nvSpPr>
        <p:spPr>
          <a:xfrm>
            <a:off x="6056725" y="1719450"/>
            <a:ext cx="1986000" cy="4149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MARS</a:t>
            </a:r>
            <a:endParaRPr/>
          </a:p>
        </p:txBody>
      </p:sp>
      <p:sp>
        <p:nvSpPr>
          <p:cNvPr id="2346" name="Google Shape;2346;p49"/>
          <p:cNvSpPr txBox="1">
            <a:spLocks noGrp="1"/>
          </p:cNvSpPr>
          <p:nvPr>
            <p:ph type="title" idx="14"/>
          </p:nvPr>
        </p:nvSpPr>
        <p:spPr>
          <a:xfrm>
            <a:off x="6056725" y="3556815"/>
            <a:ext cx="1986000" cy="4149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NEPTUNE</a:t>
            </a:r>
            <a:endParaRPr/>
          </a:p>
        </p:txBody>
      </p:sp>
      <p:sp>
        <p:nvSpPr>
          <p:cNvPr id="2347" name="Google Shape;2347;p49"/>
          <p:cNvSpPr txBox="1">
            <a:spLocks noGrp="1"/>
          </p:cNvSpPr>
          <p:nvPr>
            <p:ph type="title"/>
          </p:nvPr>
        </p:nvSpPr>
        <p:spPr>
          <a:xfrm>
            <a:off x="748072" y="227775"/>
            <a:ext cx="7704000" cy="5727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dirty="0"/>
              <a:t>DIAGNOSIS</a:t>
            </a:r>
            <a:endParaRPr dirty="0"/>
          </a:p>
        </p:txBody>
      </p:sp>
      <p:sp>
        <p:nvSpPr>
          <p:cNvPr id="2348" name="Google Shape;2348;p49"/>
          <p:cNvSpPr txBox="1">
            <a:spLocks noGrp="1"/>
          </p:cNvSpPr>
          <p:nvPr>
            <p:ph type="title" idx="2"/>
          </p:nvPr>
        </p:nvSpPr>
        <p:spPr>
          <a:xfrm>
            <a:off x="1101175" y="1719450"/>
            <a:ext cx="1986000" cy="4149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MERCURY</a:t>
            </a:r>
            <a:endParaRPr/>
          </a:p>
        </p:txBody>
      </p:sp>
      <p:sp>
        <p:nvSpPr>
          <p:cNvPr id="2349" name="Google Shape;2349;p49"/>
          <p:cNvSpPr txBox="1">
            <a:spLocks noGrp="1"/>
          </p:cNvSpPr>
          <p:nvPr>
            <p:ph type="subTitle" idx="1"/>
          </p:nvPr>
        </p:nvSpPr>
        <p:spPr>
          <a:xfrm>
            <a:off x="1101175" y="2134350"/>
            <a:ext cx="1986000" cy="5643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Mercury is the closest planet to the Sun</a:t>
            </a:r>
            <a:endParaRPr/>
          </a:p>
        </p:txBody>
      </p:sp>
      <p:sp>
        <p:nvSpPr>
          <p:cNvPr id="2350" name="Google Shape;2350;p49"/>
          <p:cNvSpPr txBox="1">
            <a:spLocks noGrp="1"/>
          </p:cNvSpPr>
          <p:nvPr>
            <p:ph type="title" idx="3"/>
          </p:nvPr>
        </p:nvSpPr>
        <p:spPr>
          <a:xfrm>
            <a:off x="3578947" y="1719450"/>
            <a:ext cx="1986000" cy="4149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VENUS</a:t>
            </a:r>
            <a:endParaRPr/>
          </a:p>
        </p:txBody>
      </p:sp>
      <p:sp>
        <p:nvSpPr>
          <p:cNvPr id="2351" name="Google Shape;2351;p49"/>
          <p:cNvSpPr txBox="1">
            <a:spLocks noGrp="1"/>
          </p:cNvSpPr>
          <p:nvPr>
            <p:ph type="subTitle" idx="4"/>
          </p:nvPr>
        </p:nvSpPr>
        <p:spPr>
          <a:xfrm>
            <a:off x="3578950" y="2134350"/>
            <a:ext cx="1986000" cy="5643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Venus is the second planet from the Sun</a:t>
            </a:r>
            <a:endParaRPr/>
          </a:p>
        </p:txBody>
      </p:sp>
      <p:sp>
        <p:nvSpPr>
          <p:cNvPr id="2352" name="Google Shape;2352;p49"/>
          <p:cNvSpPr txBox="1">
            <a:spLocks noGrp="1"/>
          </p:cNvSpPr>
          <p:nvPr>
            <p:ph type="title" idx="5"/>
          </p:nvPr>
        </p:nvSpPr>
        <p:spPr>
          <a:xfrm>
            <a:off x="1101175" y="3556815"/>
            <a:ext cx="1986000" cy="4149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JUPITER</a:t>
            </a:r>
            <a:endParaRPr/>
          </a:p>
        </p:txBody>
      </p:sp>
      <p:sp>
        <p:nvSpPr>
          <p:cNvPr id="2353" name="Google Shape;2353;p49"/>
          <p:cNvSpPr txBox="1">
            <a:spLocks noGrp="1"/>
          </p:cNvSpPr>
          <p:nvPr>
            <p:ph type="subTitle" idx="6"/>
          </p:nvPr>
        </p:nvSpPr>
        <p:spPr>
          <a:xfrm>
            <a:off x="1101175" y="3971715"/>
            <a:ext cx="1986000" cy="5643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Jupiter is the biggest planet of them all</a:t>
            </a:r>
            <a:endParaRPr/>
          </a:p>
        </p:txBody>
      </p:sp>
      <p:sp>
        <p:nvSpPr>
          <p:cNvPr id="2354" name="Google Shape;2354;p49"/>
          <p:cNvSpPr txBox="1">
            <a:spLocks noGrp="1"/>
          </p:cNvSpPr>
          <p:nvPr>
            <p:ph type="title" idx="7"/>
          </p:nvPr>
        </p:nvSpPr>
        <p:spPr>
          <a:xfrm>
            <a:off x="3578947" y="3556815"/>
            <a:ext cx="1986000" cy="4149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SATURN</a:t>
            </a:r>
            <a:endParaRPr/>
          </a:p>
        </p:txBody>
      </p:sp>
      <p:sp>
        <p:nvSpPr>
          <p:cNvPr id="2355" name="Google Shape;2355;p49"/>
          <p:cNvSpPr txBox="1">
            <a:spLocks noGrp="1"/>
          </p:cNvSpPr>
          <p:nvPr>
            <p:ph type="subTitle" idx="8"/>
          </p:nvPr>
        </p:nvSpPr>
        <p:spPr>
          <a:xfrm>
            <a:off x="3578947" y="3971715"/>
            <a:ext cx="1986000" cy="5643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It’s composed of hydrogen and helium</a:t>
            </a:r>
            <a:endParaRPr/>
          </a:p>
        </p:txBody>
      </p:sp>
      <p:pic>
        <p:nvPicPr>
          <p:cNvPr id="2" name="Imagen 1"/>
          <p:cNvPicPr>
            <a:picLocks noChangeAspect="1"/>
          </p:cNvPicPr>
          <p:nvPr/>
        </p:nvPicPr>
        <p:blipFill>
          <a:blip r:embed="rId3"/>
          <a:stretch>
            <a:fillRect/>
          </a:stretch>
        </p:blipFill>
        <p:spPr>
          <a:xfrm>
            <a:off x="4178197" y="1199850"/>
            <a:ext cx="787500" cy="585000"/>
          </a:xfrm>
          <a:prstGeom prst="rect">
            <a:avLst/>
          </a:prstGeom>
        </p:spPr>
      </p:pic>
      <p:pic>
        <p:nvPicPr>
          <p:cNvPr id="3" name="Imagen 2"/>
          <p:cNvPicPr>
            <a:picLocks noChangeAspect="1"/>
          </p:cNvPicPr>
          <p:nvPr/>
        </p:nvPicPr>
        <p:blipFill>
          <a:blip r:embed="rId4"/>
          <a:stretch>
            <a:fillRect/>
          </a:stretch>
        </p:blipFill>
        <p:spPr>
          <a:xfrm>
            <a:off x="1689175" y="1095125"/>
            <a:ext cx="810000" cy="675000"/>
          </a:xfrm>
          <a:prstGeom prst="rect">
            <a:avLst/>
          </a:prstGeom>
        </p:spPr>
      </p:pic>
      <p:pic>
        <p:nvPicPr>
          <p:cNvPr id="4" name="Imagen 3"/>
          <p:cNvPicPr>
            <a:picLocks noChangeAspect="1"/>
          </p:cNvPicPr>
          <p:nvPr/>
        </p:nvPicPr>
        <p:blipFill>
          <a:blip r:embed="rId5"/>
          <a:stretch>
            <a:fillRect/>
          </a:stretch>
        </p:blipFill>
        <p:spPr>
          <a:xfrm>
            <a:off x="6838969" y="948875"/>
            <a:ext cx="405000" cy="821250"/>
          </a:xfrm>
          <a:prstGeom prst="rect">
            <a:avLst/>
          </a:prstGeom>
        </p:spPr>
      </p:pic>
      <p:pic>
        <p:nvPicPr>
          <p:cNvPr id="5" name="Imagen 4"/>
          <p:cNvPicPr>
            <a:picLocks noChangeAspect="1"/>
          </p:cNvPicPr>
          <p:nvPr/>
        </p:nvPicPr>
        <p:blipFill>
          <a:blip r:embed="rId6"/>
          <a:stretch>
            <a:fillRect/>
          </a:stretch>
        </p:blipFill>
        <p:spPr>
          <a:xfrm>
            <a:off x="6689725" y="2758065"/>
            <a:ext cx="720000" cy="798750"/>
          </a:xfrm>
          <a:prstGeom prst="rect">
            <a:avLst/>
          </a:prstGeom>
        </p:spPr>
      </p:pic>
      <p:pic>
        <p:nvPicPr>
          <p:cNvPr id="6" name="Imagen 5"/>
          <p:cNvPicPr>
            <a:picLocks noChangeAspect="1"/>
          </p:cNvPicPr>
          <p:nvPr/>
        </p:nvPicPr>
        <p:blipFill>
          <a:blip r:embed="rId7"/>
          <a:stretch>
            <a:fillRect/>
          </a:stretch>
        </p:blipFill>
        <p:spPr>
          <a:xfrm>
            <a:off x="4234447" y="2784672"/>
            <a:ext cx="731250" cy="776250"/>
          </a:xfrm>
          <a:prstGeom prst="rect">
            <a:avLst/>
          </a:prstGeom>
        </p:spPr>
      </p:pic>
      <p:pic>
        <p:nvPicPr>
          <p:cNvPr id="7" name="Imagen 6"/>
          <p:cNvPicPr>
            <a:picLocks noChangeAspect="1"/>
          </p:cNvPicPr>
          <p:nvPr/>
        </p:nvPicPr>
        <p:blipFill>
          <a:blip r:embed="rId8"/>
          <a:stretch>
            <a:fillRect/>
          </a:stretch>
        </p:blipFill>
        <p:spPr>
          <a:xfrm>
            <a:off x="1722919" y="2869047"/>
            <a:ext cx="787500" cy="607500"/>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458316" y="166264"/>
            <a:ext cx="4643755" cy="715581"/>
          </a:xfrm>
          <a:prstGeom prst="rect">
            <a:avLst/>
          </a:prstGeom>
          <a:noFill/>
        </p:spPr>
        <p:txBody>
          <a:bodyPr wrap="square" rtlCol="0" anchor="ctr">
            <a:spAutoFit/>
          </a:bodyPr>
          <a:lstStyle/>
          <a:p>
            <a:r>
              <a:rPr lang="en-US" altLang="ko-KR" sz="4050" dirty="0">
                <a:solidFill>
                  <a:srgbClr val="873E8A"/>
                </a:solidFill>
                <a:cs typeface="Arial" pitchFamily="34" charset="0"/>
              </a:rPr>
              <a:t>Agenda Style</a:t>
            </a:r>
            <a:endParaRPr lang="ko-KR" altLang="en-US" sz="4050" dirty="0">
              <a:solidFill>
                <a:srgbClr val="873E8A"/>
              </a:solidFill>
              <a:cs typeface="Arial" pitchFamily="34" charset="0"/>
            </a:endParaRPr>
          </a:p>
        </p:txBody>
      </p:sp>
      <p:grpSp>
        <p:nvGrpSpPr>
          <p:cNvPr id="10" name="Group 9">
            <a:extLst>
              <a:ext uri="{FF2B5EF4-FFF2-40B4-BE49-F238E27FC236}">
                <a16:creationId xmlns="" xmlns:a16="http://schemas.microsoft.com/office/drawing/2014/main" id="{20B55C10-D30E-466F-B994-CF3832831EF7}"/>
              </a:ext>
            </a:extLst>
          </p:cNvPr>
          <p:cNvGrpSpPr/>
          <p:nvPr/>
        </p:nvGrpSpPr>
        <p:grpSpPr>
          <a:xfrm>
            <a:off x="4483803" y="1048469"/>
            <a:ext cx="3938307" cy="756605"/>
            <a:chOff x="6027067" y="1574253"/>
            <a:chExt cx="5251076" cy="1008806"/>
          </a:xfrm>
        </p:grpSpPr>
        <p:grpSp>
          <p:nvGrpSpPr>
            <p:cNvPr id="11" name="Group 10">
              <a:extLst>
                <a:ext uri="{FF2B5EF4-FFF2-40B4-BE49-F238E27FC236}">
                  <a16:creationId xmlns="" xmlns:a16="http://schemas.microsoft.com/office/drawing/2014/main" id="{F2AA112E-DF29-4623-8E4E-2BB72177099F}"/>
                </a:ext>
              </a:extLst>
            </p:cNvPr>
            <p:cNvGrpSpPr/>
            <p:nvPr/>
          </p:nvGrpSpPr>
          <p:grpSpPr>
            <a:xfrm>
              <a:off x="6751979" y="1666120"/>
              <a:ext cx="4526164" cy="916939"/>
              <a:chOff x="6751979" y="1666120"/>
              <a:chExt cx="4526164" cy="916939"/>
            </a:xfrm>
          </p:grpSpPr>
          <p:sp>
            <p:nvSpPr>
              <p:cNvPr id="13" name="TextBox 12">
                <a:extLst>
                  <a:ext uri="{FF2B5EF4-FFF2-40B4-BE49-F238E27FC236}">
                    <a16:creationId xmlns="" xmlns:a16="http://schemas.microsoft.com/office/drawing/2014/main" id="{4016715D-ED25-49AF-A719-7ACBC9667D4C}"/>
                  </a:ext>
                </a:extLst>
              </p:cNvPr>
              <p:cNvSpPr txBox="1"/>
              <p:nvPr/>
            </p:nvSpPr>
            <p:spPr>
              <a:xfrm>
                <a:off x="6770451" y="2090617"/>
                <a:ext cx="4507692" cy="492442"/>
              </a:xfrm>
              <a:prstGeom prst="rect">
                <a:avLst/>
              </a:prstGeom>
              <a:noFill/>
            </p:spPr>
            <p:txBody>
              <a:bodyPr wrap="square" rtlCol="0">
                <a:spAutoFit/>
              </a:bodyPr>
              <a:lstStyle/>
              <a:p>
                <a:r>
                  <a:rPr lang="en-US" altLang="ko-KR" sz="900" dirty="0">
                    <a:solidFill>
                      <a:schemeClr val="accent2"/>
                    </a:solidFill>
                    <a:cs typeface="Arial" pitchFamily="34" charset="0"/>
                  </a:rPr>
                  <a:t>Get a modern PowerPoint  Presentation that is beautifully designed. </a:t>
                </a:r>
                <a:r>
                  <a:rPr lang="en-US" altLang="ko-KR" sz="900" dirty="0">
                    <a:solidFill>
                      <a:schemeClr val="accent2"/>
                    </a:solidFill>
                    <a:ea typeface="FZShuTi" pitchFamily="2" charset="-122"/>
                    <a:cs typeface="Arial" pitchFamily="34" charset="0"/>
                  </a:rPr>
                  <a:t>I hope and I believe that this Template will your Time.</a:t>
                </a:r>
                <a:endParaRPr lang="en-US" altLang="ko-KR" sz="900" dirty="0">
                  <a:solidFill>
                    <a:schemeClr val="accent2"/>
                  </a:solidFill>
                  <a:cs typeface="Arial" pitchFamily="34" charset="0"/>
                </a:endParaRPr>
              </a:p>
            </p:txBody>
          </p:sp>
          <p:sp>
            <p:nvSpPr>
              <p:cNvPr id="14" name="TextBox 13">
                <a:extLst>
                  <a:ext uri="{FF2B5EF4-FFF2-40B4-BE49-F238E27FC236}">
                    <a16:creationId xmlns="" xmlns:a16="http://schemas.microsoft.com/office/drawing/2014/main" id="{6B3B38DE-4592-42DE-93A2-F7CFEB2674E5}"/>
                  </a:ext>
                </a:extLst>
              </p:cNvPr>
              <p:cNvSpPr txBox="1"/>
              <p:nvPr/>
            </p:nvSpPr>
            <p:spPr>
              <a:xfrm>
                <a:off x="6751979" y="1666120"/>
                <a:ext cx="4507692" cy="538609"/>
              </a:xfrm>
              <a:prstGeom prst="rect">
                <a:avLst/>
              </a:prstGeom>
              <a:noFill/>
            </p:spPr>
            <p:txBody>
              <a:bodyPr wrap="square" lIns="81000" rIns="81000" rtlCol="0">
                <a:spAutoFit/>
              </a:bodyPr>
              <a:lstStyle/>
              <a:p>
                <a:r>
                  <a:rPr lang="en-US" altLang="ko-KR" sz="2025" b="1" dirty="0">
                    <a:solidFill>
                      <a:srgbClr val="873E8A"/>
                    </a:solidFill>
                    <a:cs typeface="Arial" pitchFamily="34" charset="0"/>
                  </a:rPr>
                  <a:t>Contents</a:t>
                </a:r>
                <a:endParaRPr lang="ko-KR" altLang="en-US" sz="2025" b="1" dirty="0">
                  <a:solidFill>
                    <a:srgbClr val="873E8A"/>
                  </a:solidFill>
                  <a:cs typeface="Arial" pitchFamily="34" charset="0"/>
                </a:endParaRPr>
              </a:p>
            </p:txBody>
          </p:sp>
        </p:grpSp>
        <p:sp>
          <p:nvSpPr>
            <p:cNvPr id="12" name="TextBox 11">
              <a:extLst>
                <a:ext uri="{FF2B5EF4-FFF2-40B4-BE49-F238E27FC236}">
                  <a16:creationId xmlns="" xmlns:a16="http://schemas.microsoft.com/office/drawing/2014/main" id="{8CD4CF14-ADDA-42EA-AB5B-1DB20E49AF6E}"/>
                </a:ext>
              </a:extLst>
            </p:cNvPr>
            <p:cNvSpPr txBox="1"/>
            <p:nvPr/>
          </p:nvSpPr>
          <p:spPr>
            <a:xfrm>
              <a:off x="6027067" y="1574253"/>
              <a:ext cx="958096" cy="677108"/>
            </a:xfrm>
            <a:prstGeom prst="rect">
              <a:avLst/>
            </a:prstGeom>
            <a:noFill/>
          </p:spPr>
          <p:txBody>
            <a:bodyPr wrap="square" lIns="81000" rIns="81000" rtlCol="0">
              <a:spAutoFit/>
            </a:bodyPr>
            <a:lstStyle/>
            <a:p>
              <a:pPr algn="ctr"/>
              <a:r>
                <a:rPr lang="en-US" altLang="ko-KR" sz="2700" b="1" dirty="0">
                  <a:solidFill>
                    <a:schemeClr val="accent2"/>
                  </a:solidFill>
                  <a:cs typeface="Arial" pitchFamily="34" charset="0"/>
                </a:rPr>
                <a:t>01</a:t>
              </a:r>
              <a:endParaRPr lang="ko-KR" altLang="en-US" sz="2700" b="1" dirty="0">
                <a:solidFill>
                  <a:schemeClr val="accent2"/>
                </a:solidFill>
                <a:cs typeface="Arial" pitchFamily="34" charset="0"/>
              </a:endParaRPr>
            </a:p>
          </p:txBody>
        </p:sp>
      </p:grpSp>
      <p:grpSp>
        <p:nvGrpSpPr>
          <p:cNvPr id="15" name="Group 14">
            <a:extLst>
              <a:ext uri="{FF2B5EF4-FFF2-40B4-BE49-F238E27FC236}">
                <a16:creationId xmlns="" xmlns:a16="http://schemas.microsoft.com/office/drawing/2014/main" id="{3109F9CF-0518-402C-81DB-F376539F50C6}"/>
              </a:ext>
            </a:extLst>
          </p:cNvPr>
          <p:cNvGrpSpPr/>
          <p:nvPr/>
        </p:nvGrpSpPr>
        <p:grpSpPr>
          <a:xfrm>
            <a:off x="4483803" y="1917649"/>
            <a:ext cx="3938307" cy="756605"/>
            <a:chOff x="6027067" y="1574253"/>
            <a:chExt cx="5251076" cy="1008806"/>
          </a:xfrm>
        </p:grpSpPr>
        <p:grpSp>
          <p:nvGrpSpPr>
            <p:cNvPr id="16" name="Group 15">
              <a:extLst>
                <a:ext uri="{FF2B5EF4-FFF2-40B4-BE49-F238E27FC236}">
                  <a16:creationId xmlns="" xmlns:a16="http://schemas.microsoft.com/office/drawing/2014/main" id="{00CD54AE-2640-4348-A38D-28C2D0B3B4CA}"/>
                </a:ext>
              </a:extLst>
            </p:cNvPr>
            <p:cNvGrpSpPr/>
            <p:nvPr/>
          </p:nvGrpSpPr>
          <p:grpSpPr>
            <a:xfrm>
              <a:off x="6751979" y="1666120"/>
              <a:ext cx="4526164" cy="916939"/>
              <a:chOff x="6751979" y="1666120"/>
              <a:chExt cx="4526164" cy="916939"/>
            </a:xfrm>
          </p:grpSpPr>
          <p:sp>
            <p:nvSpPr>
              <p:cNvPr id="18" name="TextBox 17">
                <a:extLst>
                  <a:ext uri="{FF2B5EF4-FFF2-40B4-BE49-F238E27FC236}">
                    <a16:creationId xmlns="" xmlns:a16="http://schemas.microsoft.com/office/drawing/2014/main" id="{82AA2565-697E-4C9C-90DF-DF69BCCBF13F}"/>
                  </a:ext>
                </a:extLst>
              </p:cNvPr>
              <p:cNvSpPr txBox="1"/>
              <p:nvPr/>
            </p:nvSpPr>
            <p:spPr>
              <a:xfrm>
                <a:off x="6770451" y="2090617"/>
                <a:ext cx="4507692" cy="492442"/>
              </a:xfrm>
              <a:prstGeom prst="rect">
                <a:avLst/>
              </a:prstGeom>
              <a:noFill/>
            </p:spPr>
            <p:txBody>
              <a:bodyPr wrap="square" rtlCol="0">
                <a:spAutoFit/>
              </a:bodyPr>
              <a:lstStyle/>
              <a:p>
                <a:r>
                  <a:rPr lang="en-US" altLang="ko-KR" sz="900" dirty="0">
                    <a:solidFill>
                      <a:schemeClr val="accent2"/>
                    </a:solidFill>
                    <a:cs typeface="Arial" pitchFamily="34" charset="0"/>
                  </a:rPr>
                  <a:t>Get a modern PowerPoint  Presentation that is beautifully designed. </a:t>
                </a:r>
                <a:r>
                  <a:rPr lang="en-US" altLang="ko-KR" sz="900" dirty="0">
                    <a:solidFill>
                      <a:schemeClr val="accent2"/>
                    </a:solidFill>
                    <a:ea typeface="FZShuTi" pitchFamily="2" charset="-122"/>
                    <a:cs typeface="Arial" pitchFamily="34" charset="0"/>
                  </a:rPr>
                  <a:t>I hope and I believe that this Template will your Time.</a:t>
                </a:r>
                <a:endParaRPr lang="en-US" altLang="ko-KR" sz="900" dirty="0">
                  <a:solidFill>
                    <a:schemeClr val="accent2"/>
                  </a:solidFill>
                  <a:cs typeface="Arial" pitchFamily="34" charset="0"/>
                </a:endParaRPr>
              </a:p>
            </p:txBody>
          </p:sp>
          <p:sp>
            <p:nvSpPr>
              <p:cNvPr id="19" name="TextBox 18">
                <a:extLst>
                  <a:ext uri="{FF2B5EF4-FFF2-40B4-BE49-F238E27FC236}">
                    <a16:creationId xmlns="" xmlns:a16="http://schemas.microsoft.com/office/drawing/2014/main" id="{823CD760-54C8-4E9D-9C31-376575824E51}"/>
                  </a:ext>
                </a:extLst>
              </p:cNvPr>
              <p:cNvSpPr txBox="1"/>
              <p:nvPr/>
            </p:nvSpPr>
            <p:spPr>
              <a:xfrm>
                <a:off x="6751979" y="1666120"/>
                <a:ext cx="4507692" cy="538609"/>
              </a:xfrm>
              <a:prstGeom prst="rect">
                <a:avLst/>
              </a:prstGeom>
              <a:noFill/>
            </p:spPr>
            <p:txBody>
              <a:bodyPr wrap="square" lIns="81000" rIns="81000" rtlCol="0">
                <a:spAutoFit/>
              </a:bodyPr>
              <a:lstStyle/>
              <a:p>
                <a:r>
                  <a:rPr lang="en-US" altLang="ko-KR" sz="2025" b="1" dirty="0">
                    <a:solidFill>
                      <a:srgbClr val="873E8A"/>
                    </a:solidFill>
                    <a:cs typeface="Arial" pitchFamily="34" charset="0"/>
                  </a:rPr>
                  <a:t>Contents</a:t>
                </a:r>
                <a:endParaRPr lang="ko-KR" altLang="en-US" sz="2025" b="1" dirty="0">
                  <a:solidFill>
                    <a:srgbClr val="873E8A"/>
                  </a:solidFill>
                  <a:cs typeface="Arial" pitchFamily="34" charset="0"/>
                </a:endParaRPr>
              </a:p>
            </p:txBody>
          </p:sp>
        </p:grpSp>
        <p:sp>
          <p:nvSpPr>
            <p:cNvPr id="17" name="TextBox 16">
              <a:extLst>
                <a:ext uri="{FF2B5EF4-FFF2-40B4-BE49-F238E27FC236}">
                  <a16:creationId xmlns="" xmlns:a16="http://schemas.microsoft.com/office/drawing/2014/main" id="{0F1698D3-E2B5-4796-A504-2CE89BB716EA}"/>
                </a:ext>
              </a:extLst>
            </p:cNvPr>
            <p:cNvSpPr txBox="1"/>
            <p:nvPr/>
          </p:nvSpPr>
          <p:spPr>
            <a:xfrm>
              <a:off x="6027067" y="1574253"/>
              <a:ext cx="958096" cy="677108"/>
            </a:xfrm>
            <a:prstGeom prst="rect">
              <a:avLst/>
            </a:prstGeom>
            <a:noFill/>
          </p:spPr>
          <p:txBody>
            <a:bodyPr wrap="square" lIns="81000" rIns="81000" rtlCol="0">
              <a:spAutoFit/>
            </a:bodyPr>
            <a:lstStyle/>
            <a:p>
              <a:pPr algn="ctr"/>
              <a:r>
                <a:rPr lang="en-US" altLang="ko-KR" sz="2700" b="1" dirty="0">
                  <a:solidFill>
                    <a:schemeClr val="accent2"/>
                  </a:solidFill>
                  <a:cs typeface="Arial" pitchFamily="34" charset="0"/>
                </a:rPr>
                <a:t>02</a:t>
              </a:r>
              <a:endParaRPr lang="ko-KR" altLang="en-US" sz="2700" b="1" dirty="0">
                <a:solidFill>
                  <a:schemeClr val="accent2"/>
                </a:solidFill>
                <a:cs typeface="Arial" pitchFamily="34" charset="0"/>
              </a:endParaRPr>
            </a:p>
          </p:txBody>
        </p:sp>
      </p:grpSp>
      <p:grpSp>
        <p:nvGrpSpPr>
          <p:cNvPr id="20" name="Group 19">
            <a:extLst>
              <a:ext uri="{FF2B5EF4-FFF2-40B4-BE49-F238E27FC236}">
                <a16:creationId xmlns="" xmlns:a16="http://schemas.microsoft.com/office/drawing/2014/main" id="{7262BF2A-6F03-42A7-8FCD-9B4425EC1D9D}"/>
              </a:ext>
            </a:extLst>
          </p:cNvPr>
          <p:cNvGrpSpPr/>
          <p:nvPr/>
        </p:nvGrpSpPr>
        <p:grpSpPr>
          <a:xfrm>
            <a:off x="4483803" y="2786829"/>
            <a:ext cx="3938307" cy="756605"/>
            <a:chOff x="6027067" y="1574253"/>
            <a:chExt cx="5251076" cy="1008806"/>
          </a:xfrm>
        </p:grpSpPr>
        <p:grpSp>
          <p:nvGrpSpPr>
            <p:cNvPr id="21" name="Group 20">
              <a:extLst>
                <a:ext uri="{FF2B5EF4-FFF2-40B4-BE49-F238E27FC236}">
                  <a16:creationId xmlns="" xmlns:a16="http://schemas.microsoft.com/office/drawing/2014/main" id="{D319069D-B4F2-4D8A-A01F-E42FBE2B6305}"/>
                </a:ext>
              </a:extLst>
            </p:cNvPr>
            <p:cNvGrpSpPr/>
            <p:nvPr/>
          </p:nvGrpSpPr>
          <p:grpSpPr>
            <a:xfrm>
              <a:off x="6751979" y="1666120"/>
              <a:ext cx="4526164" cy="916939"/>
              <a:chOff x="6751979" y="1666120"/>
              <a:chExt cx="4526164" cy="916939"/>
            </a:xfrm>
          </p:grpSpPr>
          <p:sp>
            <p:nvSpPr>
              <p:cNvPr id="23" name="TextBox 22">
                <a:extLst>
                  <a:ext uri="{FF2B5EF4-FFF2-40B4-BE49-F238E27FC236}">
                    <a16:creationId xmlns="" xmlns:a16="http://schemas.microsoft.com/office/drawing/2014/main" id="{8886B730-D2CF-418A-9F4E-80676A8BB117}"/>
                  </a:ext>
                </a:extLst>
              </p:cNvPr>
              <p:cNvSpPr txBox="1"/>
              <p:nvPr/>
            </p:nvSpPr>
            <p:spPr>
              <a:xfrm>
                <a:off x="6770451" y="2090617"/>
                <a:ext cx="4507692" cy="492442"/>
              </a:xfrm>
              <a:prstGeom prst="rect">
                <a:avLst/>
              </a:prstGeom>
              <a:noFill/>
            </p:spPr>
            <p:txBody>
              <a:bodyPr wrap="square" rtlCol="0">
                <a:spAutoFit/>
              </a:bodyPr>
              <a:lstStyle/>
              <a:p>
                <a:r>
                  <a:rPr lang="en-US" altLang="ko-KR" sz="900" dirty="0">
                    <a:solidFill>
                      <a:schemeClr val="accent2"/>
                    </a:solidFill>
                    <a:cs typeface="Arial" pitchFamily="34" charset="0"/>
                  </a:rPr>
                  <a:t>Get a modern PowerPoint  Presentation that is beautifully designed. </a:t>
                </a:r>
                <a:r>
                  <a:rPr lang="en-US" altLang="ko-KR" sz="900" dirty="0">
                    <a:solidFill>
                      <a:schemeClr val="accent2"/>
                    </a:solidFill>
                    <a:ea typeface="FZShuTi" pitchFamily="2" charset="-122"/>
                    <a:cs typeface="Arial" pitchFamily="34" charset="0"/>
                  </a:rPr>
                  <a:t>I hope and I believe that this Template will your Time.</a:t>
                </a:r>
                <a:endParaRPr lang="en-US" altLang="ko-KR" sz="900" dirty="0">
                  <a:solidFill>
                    <a:schemeClr val="accent2"/>
                  </a:solidFill>
                  <a:cs typeface="Arial" pitchFamily="34" charset="0"/>
                </a:endParaRPr>
              </a:p>
            </p:txBody>
          </p:sp>
          <p:sp>
            <p:nvSpPr>
              <p:cNvPr id="24" name="TextBox 23">
                <a:extLst>
                  <a:ext uri="{FF2B5EF4-FFF2-40B4-BE49-F238E27FC236}">
                    <a16:creationId xmlns="" xmlns:a16="http://schemas.microsoft.com/office/drawing/2014/main" id="{B2BB5561-E297-4153-99F6-535280286ABF}"/>
                  </a:ext>
                </a:extLst>
              </p:cNvPr>
              <p:cNvSpPr txBox="1"/>
              <p:nvPr/>
            </p:nvSpPr>
            <p:spPr>
              <a:xfrm>
                <a:off x="6751979" y="1666120"/>
                <a:ext cx="4507692" cy="538609"/>
              </a:xfrm>
              <a:prstGeom prst="rect">
                <a:avLst/>
              </a:prstGeom>
              <a:noFill/>
            </p:spPr>
            <p:txBody>
              <a:bodyPr wrap="square" lIns="81000" rIns="81000" rtlCol="0">
                <a:spAutoFit/>
              </a:bodyPr>
              <a:lstStyle/>
              <a:p>
                <a:r>
                  <a:rPr lang="en-US" altLang="ko-KR" sz="2025" b="1" dirty="0">
                    <a:solidFill>
                      <a:srgbClr val="873E8A"/>
                    </a:solidFill>
                    <a:cs typeface="Arial" pitchFamily="34" charset="0"/>
                  </a:rPr>
                  <a:t>Contents</a:t>
                </a:r>
                <a:endParaRPr lang="ko-KR" altLang="en-US" sz="2025" b="1" dirty="0">
                  <a:solidFill>
                    <a:srgbClr val="873E8A"/>
                  </a:solidFill>
                  <a:cs typeface="Arial" pitchFamily="34" charset="0"/>
                </a:endParaRPr>
              </a:p>
            </p:txBody>
          </p:sp>
        </p:grpSp>
        <p:sp>
          <p:nvSpPr>
            <p:cNvPr id="22" name="TextBox 21">
              <a:extLst>
                <a:ext uri="{FF2B5EF4-FFF2-40B4-BE49-F238E27FC236}">
                  <a16:creationId xmlns="" xmlns:a16="http://schemas.microsoft.com/office/drawing/2014/main" id="{FD65EED2-59FE-44DF-AE89-F153E1C28F64}"/>
                </a:ext>
              </a:extLst>
            </p:cNvPr>
            <p:cNvSpPr txBox="1"/>
            <p:nvPr/>
          </p:nvSpPr>
          <p:spPr>
            <a:xfrm>
              <a:off x="6027067" y="1574253"/>
              <a:ext cx="958096" cy="677108"/>
            </a:xfrm>
            <a:prstGeom prst="rect">
              <a:avLst/>
            </a:prstGeom>
            <a:noFill/>
          </p:spPr>
          <p:txBody>
            <a:bodyPr wrap="square" lIns="81000" rIns="81000" rtlCol="0">
              <a:spAutoFit/>
            </a:bodyPr>
            <a:lstStyle/>
            <a:p>
              <a:pPr algn="ctr"/>
              <a:r>
                <a:rPr lang="en-US" altLang="ko-KR" sz="2700" b="1" dirty="0">
                  <a:solidFill>
                    <a:schemeClr val="accent2"/>
                  </a:solidFill>
                  <a:cs typeface="Arial" pitchFamily="34" charset="0"/>
                </a:rPr>
                <a:t>03</a:t>
              </a:r>
              <a:endParaRPr lang="ko-KR" altLang="en-US" sz="2700" b="1" dirty="0">
                <a:solidFill>
                  <a:schemeClr val="accent2"/>
                </a:solidFill>
                <a:cs typeface="Arial" pitchFamily="34" charset="0"/>
              </a:endParaRPr>
            </a:p>
          </p:txBody>
        </p:sp>
      </p:grpSp>
      <p:grpSp>
        <p:nvGrpSpPr>
          <p:cNvPr id="25" name="Group 24">
            <a:extLst>
              <a:ext uri="{FF2B5EF4-FFF2-40B4-BE49-F238E27FC236}">
                <a16:creationId xmlns="" xmlns:a16="http://schemas.microsoft.com/office/drawing/2014/main" id="{E9C8212F-3237-45CA-AEC4-F16E67168FA6}"/>
              </a:ext>
            </a:extLst>
          </p:cNvPr>
          <p:cNvGrpSpPr/>
          <p:nvPr/>
        </p:nvGrpSpPr>
        <p:grpSpPr>
          <a:xfrm>
            <a:off x="4483803" y="3656010"/>
            <a:ext cx="3938307" cy="756605"/>
            <a:chOff x="6027067" y="1574253"/>
            <a:chExt cx="5251076" cy="1008806"/>
          </a:xfrm>
        </p:grpSpPr>
        <p:grpSp>
          <p:nvGrpSpPr>
            <p:cNvPr id="26" name="Group 25">
              <a:extLst>
                <a:ext uri="{FF2B5EF4-FFF2-40B4-BE49-F238E27FC236}">
                  <a16:creationId xmlns="" xmlns:a16="http://schemas.microsoft.com/office/drawing/2014/main" id="{4C211C38-7BFE-4E43-8912-9F7A2932AB8E}"/>
                </a:ext>
              </a:extLst>
            </p:cNvPr>
            <p:cNvGrpSpPr/>
            <p:nvPr/>
          </p:nvGrpSpPr>
          <p:grpSpPr>
            <a:xfrm>
              <a:off x="6751979" y="1666120"/>
              <a:ext cx="4526164" cy="916939"/>
              <a:chOff x="6751979" y="1666120"/>
              <a:chExt cx="4526164" cy="916939"/>
            </a:xfrm>
          </p:grpSpPr>
          <p:sp>
            <p:nvSpPr>
              <p:cNvPr id="28" name="TextBox 27">
                <a:extLst>
                  <a:ext uri="{FF2B5EF4-FFF2-40B4-BE49-F238E27FC236}">
                    <a16:creationId xmlns="" xmlns:a16="http://schemas.microsoft.com/office/drawing/2014/main" id="{92666EC9-2562-48DE-9940-379DBD18624A}"/>
                  </a:ext>
                </a:extLst>
              </p:cNvPr>
              <p:cNvSpPr txBox="1"/>
              <p:nvPr/>
            </p:nvSpPr>
            <p:spPr>
              <a:xfrm>
                <a:off x="6770451" y="2090617"/>
                <a:ext cx="4507692" cy="492442"/>
              </a:xfrm>
              <a:prstGeom prst="rect">
                <a:avLst/>
              </a:prstGeom>
              <a:noFill/>
            </p:spPr>
            <p:txBody>
              <a:bodyPr wrap="square" rtlCol="0">
                <a:spAutoFit/>
              </a:bodyPr>
              <a:lstStyle/>
              <a:p>
                <a:r>
                  <a:rPr lang="en-US" altLang="ko-KR" sz="900" dirty="0">
                    <a:solidFill>
                      <a:schemeClr val="accent2"/>
                    </a:solidFill>
                    <a:cs typeface="Arial" pitchFamily="34" charset="0"/>
                  </a:rPr>
                  <a:t>Get a modern PowerPoint  Presentation that is beautifully designed. </a:t>
                </a:r>
                <a:r>
                  <a:rPr lang="en-US" altLang="ko-KR" sz="900" dirty="0">
                    <a:solidFill>
                      <a:schemeClr val="accent2"/>
                    </a:solidFill>
                    <a:ea typeface="FZShuTi" pitchFamily="2" charset="-122"/>
                    <a:cs typeface="Arial" pitchFamily="34" charset="0"/>
                  </a:rPr>
                  <a:t>I hope and I believe that this Template will your Time.</a:t>
                </a:r>
                <a:endParaRPr lang="en-US" altLang="ko-KR" sz="900" dirty="0">
                  <a:solidFill>
                    <a:schemeClr val="accent2"/>
                  </a:solidFill>
                  <a:cs typeface="Arial" pitchFamily="34" charset="0"/>
                </a:endParaRPr>
              </a:p>
            </p:txBody>
          </p:sp>
          <p:sp>
            <p:nvSpPr>
              <p:cNvPr id="29" name="TextBox 28">
                <a:extLst>
                  <a:ext uri="{FF2B5EF4-FFF2-40B4-BE49-F238E27FC236}">
                    <a16:creationId xmlns="" xmlns:a16="http://schemas.microsoft.com/office/drawing/2014/main" id="{F53236A9-A5F3-47C0-84F8-4B2301FA4B3F}"/>
                  </a:ext>
                </a:extLst>
              </p:cNvPr>
              <p:cNvSpPr txBox="1"/>
              <p:nvPr/>
            </p:nvSpPr>
            <p:spPr>
              <a:xfrm>
                <a:off x="6751979" y="1666120"/>
                <a:ext cx="4507692" cy="538609"/>
              </a:xfrm>
              <a:prstGeom prst="rect">
                <a:avLst/>
              </a:prstGeom>
              <a:noFill/>
            </p:spPr>
            <p:txBody>
              <a:bodyPr wrap="square" lIns="81000" rIns="81000" rtlCol="0">
                <a:spAutoFit/>
              </a:bodyPr>
              <a:lstStyle/>
              <a:p>
                <a:r>
                  <a:rPr lang="en-US" altLang="ko-KR" sz="2025" b="1" dirty="0">
                    <a:solidFill>
                      <a:srgbClr val="873E8A"/>
                    </a:solidFill>
                    <a:cs typeface="Arial" pitchFamily="34" charset="0"/>
                  </a:rPr>
                  <a:t>Contents</a:t>
                </a:r>
                <a:endParaRPr lang="ko-KR" altLang="en-US" sz="2025" b="1" dirty="0">
                  <a:solidFill>
                    <a:srgbClr val="873E8A"/>
                  </a:solidFill>
                  <a:cs typeface="Arial" pitchFamily="34" charset="0"/>
                </a:endParaRPr>
              </a:p>
            </p:txBody>
          </p:sp>
        </p:grpSp>
        <p:sp>
          <p:nvSpPr>
            <p:cNvPr id="27" name="TextBox 26">
              <a:extLst>
                <a:ext uri="{FF2B5EF4-FFF2-40B4-BE49-F238E27FC236}">
                  <a16:creationId xmlns="" xmlns:a16="http://schemas.microsoft.com/office/drawing/2014/main" id="{CD64649B-92D7-4214-96D9-6A05D20B4B80}"/>
                </a:ext>
              </a:extLst>
            </p:cNvPr>
            <p:cNvSpPr txBox="1"/>
            <p:nvPr/>
          </p:nvSpPr>
          <p:spPr>
            <a:xfrm>
              <a:off x="6027067" y="1574253"/>
              <a:ext cx="958096" cy="677108"/>
            </a:xfrm>
            <a:prstGeom prst="rect">
              <a:avLst/>
            </a:prstGeom>
            <a:noFill/>
          </p:spPr>
          <p:txBody>
            <a:bodyPr wrap="square" lIns="81000" rIns="81000" rtlCol="0">
              <a:spAutoFit/>
            </a:bodyPr>
            <a:lstStyle/>
            <a:p>
              <a:pPr algn="ctr"/>
              <a:r>
                <a:rPr lang="en-US" altLang="ko-KR" sz="2700" b="1" dirty="0">
                  <a:solidFill>
                    <a:schemeClr val="accent2"/>
                  </a:solidFill>
                  <a:cs typeface="Arial" pitchFamily="34" charset="0"/>
                </a:rPr>
                <a:t>04</a:t>
              </a:r>
              <a:endParaRPr lang="ko-KR" altLang="en-US" sz="2700" b="1" dirty="0">
                <a:solidFill>
                  <a:schemeClr val="accent2"/>
                </a:solidFill>
                <a:cs typeface="Arial" pitchFamily="34" charset="0"/>
              </a:endParaRPr>
            </a:p>
          </p:txBody>
        </p:sp>
      </p:grpSp>
      <p:sp>
        <p:nvSpPr>
          <p:cNvPr id="6" name="Freeform 5"/>
          <p:cNvSpPr>
            <a:spLocks/>
          </p:cNvSpPr>
          <p:nvPr/>
        </p:nvSpPr>
        <p:spPr bwMode="auto">
          <a:xfrm>
            <a:off x="1103583" y="1760433"/>
            <a:ext cx="2611437" cy="2827337"/>
          </a:xfrm>
          <a:custGeom>
            <a:avLst/>
            <a:gdLst>
              <a:gd name="T0" fmla="*/ 512 w 694"/>
              <a:gd name="T1" fmla="*/ 556 h 751"/>
              <a:gd name="T2" fmla="*/ 558 w 694"/>
              <a:gd name="T3" fmla="*/ 684 h 751"/>
              <a:gd name="T4" fmla="*/ 514 w 694"/>
              <a:gd name="T5" fmla="*/ 705 h 751"/>
              <a:gd name="T6" fmla="*/ 448 w 694"/>
              <a:gd name="T7" fmla="*/ 576 h 751"/>
              <a:gd name="T8" fmla="*/ 423 w 694"/>
              <a:gd name="T9" fmla="*/ 552 h 751"/>
              <a:gd name="T10" fmla="*/ 365 w 694"/>
              <a:gd name="T11" fmla="*/ 698 h 751"/>
              <a:gd name="T12" fmla="*/ 319 w 694"/>
              <a:gd name="T13" fmla="*/ 683 h 751"/>
              <a:gd name="T14" fmla="*/ 535 w 694"/>
              <a:gd name="T15" fmla="*/ 211 h 751"/>
              <a:gd name="T16" fmla="*/ 439 w 694"/>
              <a:gd name="T17" fmla="*/ 145 h 751"/>
              <a:gd name="T18" fmla="*/ 245 w 694"/>
              <a:gd name="T19" fmla="*/ 154 h 751"/>
              <a:gd name="T20" fmla="*/ 233 w 694"/>
              <a:gd name="T21" fmla="*/ 228 h 751"/>
              <a:gd name="T22" fmla="*/ 271 w 694"/>
              <a:gd name="T23" fmla="*/ 182 h 751"/>
              <a:gd name="T24" fmla="*/ 308 w 694"/>
              <a:gd name="T25" fmla="*/ 206 h 751"/>
              <a:gd name="T26" fmla="*/ 221 w 694"/>
              <a:gd name="T27" fmla="*/ 311 h 751"/>
              <a:gd name="T28" fmla="*/ 238 w 694"/>
              <a:gd name="T29" fmla="*/ 407 h 751"/>
              <a:gd name="T30" fmla="*/ 308 w 694"/>
              <a:gd name="T31" fmla="*/ 518 h 751"/>
              <a:gd name="T32" fmla="*/ 258 w 694"/>
              <a:gd name="T33" fmla="*/ 724 h 751"/>
              <a:gd name="T34" fmla="*/ 209 w 694"/>
              <a:gd name="T35" fmla="*/ 686 h 751"/>
              <a:gd name="T36" fmla="*/ 167 w 694"/>
              <a:gd name="T37" fmla="*/ 472 h 751"/>
              <a:gd name="T38" fmla="*/ 167 w 694"/>
              <a:gd name="T39" fmla="*/ 592 h 751"/>
              <a:gd name="T40" fmla="*/ 18 w 694"/>
              <a:gd name="T41" fmla="*/ 742 h 751"/>
              <a:gd name="T42" fmla="*/ 76 w 694"/>
              <a:gd name="T43" fmla="*/ 570 h 751"/>
              <a:gd name="T44" fmla="*/ 28 w 694"/>
              <a:gd name="T45" fmla="*/ 299 h 751"/>
              <a:gd name="T46" fmla="*/ 156 w 694"/>
              <a:gd name="T47" fmla="*/ 69 h 751"/>
              <a:gd name="T48" fmla="*/ 394 w 694"/>
              <a:gd name="T49" fmla="*/ 87 h 751"/>
              <a:gd name="T50" fmla="*/ 456 w 694"/>
              <a:gd name="T51" fmla="*/ 35 h 751"/>
              <a:gd name="T52" fmla="*/ 475 w 694"/>
              <a:gd name="T53" fmla="*/ 0 h 751"/>
              <a:gd name="T54" fmla="*/ 508 w 694"/>
              <a:gd name="T55" fmla="*/ 99 h 751"/>
              <a:gd name="T56" fmla="*/ 522 w 694"/>
              <a:gd name="T57" fmla="*/ 45 h 751"/>
              <a:gd name="T58" fmla="*/ 554 w 694"/>
              <a:gd name="T59" fmla="*/ 49 h 751"/>
              <a:gd name="T60" fmla="*/ 575 w 694"/>
              <a:gd name="T61" fmla="*/ 148 h 751"/>
              <a:gd name="T62" fmla="*/ 661 w 694"/>
              <a:gd name="T63" fmla="*/ 241 h 751"/>
              <a:gd name="T64" fmla="*/ 597 w 694"/>
              <a:gd name="T65" fmla="*/ 377 h 7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694" h="751">
                <a:moveTo>
                  <a:pt x="694" y="502"/>
                </a:moveTo>
                <a:cubicBezTo>
                  <a:pt x="641" y="549"/>
                  <a:pt x="577" y="552"/>
                  <a:pt x="512" y="556"/>
                </a:cubicBezTo>
                <a:cubicBezTo>
                  <a:pt x="522" y="584"/>
                  <a:pt x="532" y="611"/>
                  <a:pt x="542" y="637"/>
                </a:cubicBezTo>
                <a:cubicBezTo>
                  <a:pt x="548" y="653"/>
                  <a:pt x="553" y="669"/>
                  <a:pt x="558" y="684"/>
                </a:cubicBezTo>
                <a:cubicBezTo>
                  <a:pt x="563" y="698"/>
                  <a:pt x="564" y="712"/>
                  <a:pt x="549" y="720"/>
                </a:cubicBezTo>
                <a:cubicBezTo>
                  <a:pt x="534" y="728"/>
                  <a:pt x="523" y="717"/>
                  <a:pt x="514" y="705"/>
                </a:cubicBezTo>
                <a:cubicBezTo>
                  <a:pt x="507" y="695"/>
                  <a:pt x="500" y="684"/>
                  <a:pt x="494" y="673"/>
                </a:cubicBezTo>
                <a:cubicBezTo>
                  <a:pt x="478" y="641"/>
                  <a:pt x="462" y="609"/>
                  <a:pt x="448" y="576"/>
                </a:cubicBezTo>
                <a:cubicBezTo>
                  <a:pt x="444" y="567"/>
                  <a:pt x="445" y="556"/>
                  <a:pt x="444" y="543"/>
                </a:cubicBezTo>
                <a:cubicBezTo>
                  <a:pt x="435" y="536"/>
                  <a:pt x="427" y="539"/>
                  <a:pt x="423" y="552"/>
                </a:cubicBezTo>
                <a:cubicBezTo>
                  <a:pt x="409" y="588"/>
                  <a:pt x="396" y="624"/>
                  <a:pt x="382" y="660"/>
                </a:cubicBezTo>
                <a:cubicBezTo>
                  <a:pt x="377" y="673"/>
                  <a:pt x="371" y="686"/>
                  <a:pt x="365" y="698"/>
                </a:cubicBezTo>
                <a:cubicBezTo>
                  <a:pt x="359" y="710"/>
                  <a:pt x="348" y="718"/>
                  <a:pt x="337" y="711"/>
                </a:cubicBezTo>
                <a:cubicBezTo>
                  <a:pt x="328" y="706"/>
                  <a:pt x="317" y="691"/>
                  <a:pt x="319" y="683"/>
                </a:cubicBezTo>
                <a:cubicBezTo>
                  <a:pt x="339" y="582"/>
                  <a:pt x="361" y="483"/>
                  <a:pt x="424" y="397"/>
                </a:cubicBezTo>
                <a:cubicBezTo>
                  <a:pt x="466" y="339"/>
                  <a:pt x="498" y="274"/>
                  <a:pt x="535" y="211"/>
                </a:cubicBezTo>
                <a:cubicBezTo>
                  <a:pt x="513" y="190"/>
                  <a:pt x="494" y="169"/>
                  <a:pt x="473" y="151"/>
                </a:cubicBezTo>
                <a:cubicBezTo>
                  <a:pt x="465" y="145"/>
                  <a:pt x="450" y="144"/>
                  <a:pt x="439" y="145"/>
                </a:cubicBezTo>
                <a:cubicBezTo>
                  <a:pt x="407" y="149"/>
                  <a:pt x="375" y="157"/>
                  <a:pt x="343" y="159"/>
                </a:cubicBezTo>
                <a:cubicBezTo>
                  <a:pt x="310" y="160"/>
                  <a:pt x="278" y="156"/>
                  <a:pt x="245" y="154"/>
                </a:cubicBezTo>
                <a:cubicBezTo>
                  <a:pt x="241" y="154"/>
                  <a:pt x="236" y="153"/>
                  <a:pt x="229" y="152"/>
                </a:cubicBezTo>
                <a:cubicBezTo>
                  <a:pt x="235" y="177"/>
                  <a:pt x="210" y="201"/>
                  <a:pt x="233" y="228"/>
                </a:cubicBezTo>
                <a:cubicBezTo>
                  <a:pt x="240" y="220"/>
                  <a:pt x="246" y="213"/>
                  <a:pt x="251" y="206"/>
                </a:cubicBezTo>
                <a:cubicBezTo>
                  <a:pt x="258" y="198"/>
                  <a:pt x="262" y="187"/>
                  <a:pt x="271" y="182"/>
                </a:cubicBezTo>
                <a:cubicBezTo>
                  <a:pt x="279" y="177"/>
                  <a:pt x="293" y="175"/>
                  <a:pt x="299" y="179"/>
                </a:cubicBezTo>
                <a:cubicBezTo>
                  <a:pt x="306" y="183"/>
                  <a:pt x="311" y="199"/>
                  <a:pt x="308" y="206"/>
                </a:cubicBezTo>
                <a:cubicBezTo>
                  <a:pt x="295" y="239"/>
                  <a:pt x="280" y="272"/>
                  <a:pt x="263" y="303"/>
                </a:cubicBezTo>
                <a:cubicBezTo>
                  <a:pt x="253" y="321"/>
                  <a:pt x="238" y="323"/>
                  <a:pt x="221" y="311"/>
                </a:cubicBezTo>
                <a:cubicBezTo>
                  <a:pt x="213" y="305"/>
                  <a:pt x="207" y="299"/>
                  <a:pt x="197" y="289"/>
                </a:cubicBezTo>
                <a:cubicBezTo>
                  <a:pt x="200" y="335"/>
                  <a:pt x="211" y="374"/>
                  <a:pt x="238" y="407"/>
                </a:cubicBezTo>
                <a:cubicBezTo>
                  <a:pt x="257" y="429"/>
                  <a:pt x="276" y="451"/>
                  <a:pt x="295" y="472"/>
                </a:cubicBezTo>
                <a:cubicBezTo>
                  <a:pt x="307" y="485"/>
                  <a:pt x="311" y="501"/>
                  <a:pt x="308" y="518"/>
                </a:cubicBezTo>
                <a:cubicBezTo>
                  <a:pt x="298" y="573"/>
                  <a:pt x="288" y="628"/>
                  <a:pt x="277" y="683"/>
                </a:cubicBezTo>
                <a:cubicBezTo>
                  <a:pt x="274" y="698"/>
                  <a:pt x="267" y="712"/>
                  <a:pt x="258" y="724"/>
                </a:cubicBezTo>
                <a:cubicBezTo>
                  <a:pt x="247" y="741"/>
                  <a:pt x="228" y="740"/>
                  <a:pt x="218" y="722"/>
                </a:cubicBezTo>
                <a:cubicBezTo>
                  <a:pt x="212" y="711"/>
                  <a:pt x="209" y="698"/>
                  <a:pt x="209" y="686"/>
                </a:cubicBezTo>
                <a:cubicBezTo>
                  <a:pt x="210" y="647"/>
                  <a:pt x="209" y="607"/>
                  <a:pt x="214" y="568"/>
                </a:cubicBezTo>
                <a:cubicBezTo>
                  <a:pt x="220" y="526"/>
                  <a:pt x="200" y="500"/>
                  <a:pt x="167" y="472"/>
                </a:cubicBezTo>
                <a:cubicBezTo>
                  <a:pt x="172" y="489"/>
                  <a:pt x="176" y="501"/>
                  <a:pt x="180" y="513"/>
                </a:cubicBezTo>
                <a:cubicBezTo>
                  <a:pt x="190" y="542"/>
                  <a:pt x="186" y="567"/>
                  <a:pt x="167" y="592"/>
                </a:cubicBezTo>
                <a:cubicBezTo>
                  <a:pt x="133" y="635"/>
                  <a:pt x="102" y="680"/>
                  <a:pt x="69" y="723"/>
                </a:cubicBezTo>
                <a:cubicBezTo>
                  <a:pt x="51" y="746"/>
                  <a:pt x="33" y="751"/>
                  <a:pt x="18" y="742"/>
                </a:cubicBezTo>
                <a:cubicBezTo>
                  <a:pt x="2" y="732"/>
                  <a:pt x="0" y="713"/>
                  <a:pt x="13" y="686"/>
                </a:cubicBezTo>
                <a:cubicBezTo>
                  <a:pt x="33" y="647"/>
                  <a:pt x="55" y="609"/>
                  <a:pt x="76" y="570"/>
                </a:cubicBezTo>
                <a:cubicBezTo>
                  <a:pt x="87" y="552"/>
                  <a:pt x="88" y="535"/>
                  <a:pt x="83" y="515"/>
                </a:cubicBezTo>
                <a:cubicBezTo>
                  <a:pt x="63" y="443"/>
                  <a:pt x="44" y="371"/>
                  <a:pt x="28" y="299"/>
                </a:cubicBezTo>
                <a:cubicBezTo>
                  <a:pt x="17" y="252"/>
                  <a:pt x="15" y="205"/>
                  <a:pt x="25" y="158"/>
                </a:cubicBezTo>
                <a:cubicBezTo>
                  <a:pt x="41" y="86"/>
                  <a:pt x="84" y="57"/>
                  <a:pt x="156" y="69"/>
                </a:cubicBezTo>
                <a:cubicBezTo>
                  <a:pt x="203" y="77"/>
                  <a:pt x="249" y="86"/>
                  <a:pt x="296" y="90"/>
                </a:cubicBezTo>
                <a:cubicBezTo>
                  <a:pt x="329" y="93"/>
                  <a:pt x="361" y="89"/>
                  <a:pt x="394" y="87"/>
                </a:cubicBezTo>
                <a:cubicBezTo>
                  <a:pt x="414" y="86"/>
                  <a:pt x="434" y="85"/>
                  <a:pt x="456" y="83"/>
                </a:cubicBezTo>
                <a:cubicBezTo>
                  <a:pt x="456" y="67"/>
                  <a:pt x="456" y="51"/>
                  <a:pt x="456" y="35"/>
                </a:cubicBezTo>
                <a:cubicBezTo>
                  <a:pt x="456" y="30"/>
                  <a:pt x="455" y="24"/>
                  <a:pt x="458" y="20"/>
                </a:cubicBezTo>
                <a:cubicBezTo>
                  <a:pt x="463" y="12"/>
                  <a:pt x="469" y="6"/>
                  <a:pt x="475" y="0"/>
                </a:cubicBezTo>
                <a:cubicBezTo>
                  <a:pt x="480" y="5"/>
                  <a:pt x="489" y="11"/>
                  <a:pt x="491" y="17"/>
                </a:cubicBezTo>
                <a:cubicBezTo>
                  <a:pt x="498" y="43"/>
                  <a:pt x="502" y="69"/>
                  <a:pt x="508" y="99"/>
                </a:cubicBezTo>
                <a:cubicBezTo>
                  <a:pt x="511" y="87"/>
                  <a:pt x="513" y="77"/>
                  <a:pt x="515" y="68"/>
                </a:cubicBezTo>
                <a:cubicBezTo>
                  <a:pt x="517" y="60"/>
                  <a:pt x="518" y="52"/>
                  <a:pt x="522" y="45"/>
                </a:cubicBezTo>
                <a:cubicBezTo>
                  <a:pt x="526" y="40"/>
                  <a:pt x="534" y="32"/>
                  <a:pt x="540" y="33"/>
                </a:cubicBezTo>
                <a:cubicBezTo>
                  <a:pt x="545" y="34"/>
                  <a:pt x="553" y="43"/>
                  <a:pt x="554" y="49"/>
                </a:cubicBezTo>
                <a:cubicBezTo>
                  <a:pt x="556" y="65"/>
                  <a:pt x="558" y="82"/>
                  <a:pt x="555" y="98"/>
                </a:cubicBezTo>
                <a:cubicBezTo>
                  <a:pt x="551" y="120"/>
                  <a:pt x="555" y="135"/>
                  <a:pt x="575" y="148"/>
                </a:cubicBezTo>
                <a:cubicBezTo>
                  <a:pt x="602" y="164"/>
                  <a:pt x="626" y="185"/>
                  <a:pt x="652" y="202"/>
                </a:cubicBezTo>
                <a:cubicBezTo>
                  <a:pt x="668" y="213"/>
                  <a:pt x="670" y="226"/>
                  <a:pt x="661" y="241"/>
                </a:cubicBezTo>
                <a:cubicBezTo>
                  <a:pt x="640" y="275"/>
                  <a:pt x="618" y="309"/>
                  <a:pt x="596" y="342"/>
                </a:cubicBezTo>
                <a:cubicBezTo>
                  <a:pt x="587" y="355"/>
                  <a:pt x="587" y="365"/>
                  <a:pt x="597" y="377"/>
                </a:cubicBezTo>
                <a:cubicBezTo>
                  <a:pt x="629" y="418"/>
                  <a:pt x="661" y="459"/>
                  <a:pt x="694" y="502"/>
                </a:cubicBezTo>
                <a:close/>
              </a:path>
            </a:pathLst>
          </a:custGeom>
          <a:solidFill>
            <a:srgbClr val="873E8A"/>
          </a:solidFill>
          <a:ln>
            <a:noFill/>
          </a:ln>
        </p:spPr>
        <p:txBody>
          <a:bodyPr vert="horz" wrap="square" lIns="91440" tIns="45720" rIns="91440" bIns="45720" numCol="1" anchor="t" anchorCtr="0" compatLnSpc="1">
            <a:prstTxWarp prst="textNoShape">
              <a:avLst/>
            </a:prstTxWarp>
          </a:bodyPr>
          <a:lstStyle/>
          <a:p>
            <a:endParaRPr lang="es-AR"/>
          </a:p>
        </p:txBody>
      </p:sp>
      <p:sp>
        <p:nvSpPr>
          <p:cNvPr id="7" name="Freeform 6"/>
          <p:cNvSpPr>
            <a:spLocks/>
          </p:cNvSpPr>
          <p:nvPr/>
        </p:nvSpPr>
        <p:spPr bwMode="auto">
          <a:xfrm>
            <a:off x="1529032" y="1398483"/>
            <a:ext cx="571500" cy="576262"/>
          </a:xfrm>
          <a:custGeom>
            <a:avLst/>
            <a:gdLst>
              <a:gd name="T0" fmla="*/ 152 w 152"/>
              <a:gd name="T1" fmla="*/ 77 h 153"/>
              <a:gd name="T2" fmla="*/ 74 w 152"/>
              <a:gd name="T3" fmla="*/ 152 h 153"/>
              <a:gd name="T4" fmla="*/ 0 w 152"/>
              <a:gd name="T5" fmla="*/ 74 h 153"/>
              <a:gd name="T6" fmla="*/ 77 w 152"/>
              <a:gd name="T7" fmla="*/ 0 h 153"/>
              <a:gd name="T8" fmla="*/ 152 w 152"/>
              <a:gd name="T9" fmla="*/ 77 h 153"/>
            </a:gdLst>
            <a:ahLst/>
            <a:cxnLst>
              <a:cxn ang="0">
                <a:pos x="T0" y="T1"/>
              </a:cxn>
              <a:cxn ang="0">
                <a:pos x="T2" y="T3"/>
              </a:cxn>
              <a:cxn ang="0">
                <a:pos x="T4" y="T5"/>
              </a:cxn>
              <a:cxn ang="0">
                <a:pos x="T6" y="T7"/>
              </a:cxn>
              <a:cxn ang="0">
                <a:pos x="T8" y="T9"/>
              </a:cxn>
            </a:cxnLst>
            <a:rect l="0" t="0" r="r" b="b"/>
            <a:pathLst>
              <a:path w="152" h="153">
                <a:moveTo>
                  <a:pt x="152" y="77"/>
                </a:moveTo>
                <a:cubicBezTo>
                  <a:pt x="152" y="120"/>
                  <a:pt x="118" y="153"/>
                  <a:pt x="74" y="152"/>
                </a:cubicBezTo>
                <a:cubicBezTo>
                  <a:pt x="32" y="152"/>
                  <a:pt x="0" y="118"/>
                  <a:pt x="0" y="74"/>
                </a:cubicBezTo>
                <a:cubicBezTo>
                  <a:pt x="0" y="32"/>
                  <a:pt x="34" y="0"/>
                  <a:pt x="77" y="0"/>
                </a:cubicBezTo>
                <a:cubicBezTo>
                  <a:pt x="119" y="0"/>
                  <a:pt x="152" y="34"/>
                  <a:pt x="152" y="77"/>
                </a:cubicBezTo>
                <a:close/>
              </a:path>
            </a:pathLst>
          </a:custGeom>
          <a:solidFill>
            <a:srgbClr val="873E8A"/>
          </a:solidFill>
          <a:ln>
            <a:noFill/>
          </a:ln>
        </p:spPr>
        <p:txBody>
          <a:bodyPr vert="horz" wrap="square" lIns="91440" tIns="45720" rIns="91440" bIns="45720" numCol="1" anchor="t" anchorCtr="0" compatLnSpc="1">
            <a:prstTxWarp prst="textNoShape">
              <a:avLst/>
            </a:prstTxWarp>
          </a:bodyPr>
          <a:lstStyle/>
          <a:p>
            <a:endParaRPr lang="es-AR"/>
          </a:p>
        </p:txBody>
      </p:sp>
      <p:sp>
        <p:nvSpPr>
          <p:cNvPr id="8" name="Freeform 7"/>
          <p:cNvSpPr>
            <a:spLocks/>
          </p:cNvSpPr>
          <p:nvPr/>
        </p:nvSpPr>
        <p:spPr bwMode="auto">
          <a:xfrm>
            <a:off x="3346720" y="1869970"/>
            <a:ext cx="538162" cy="541337"/>
          </a:xfrm>
          <a:custGeom>
            <a:avLst/>
            <a:gdLst>
              <a:gd name="T0" fmla="*/ 0 w 143"/>
              <a:gd name="T1" fmla="*/ 71 h 144"/>
              <a:gd name="T2" fmla="*/ 72 w 143"/>
              <a:gd name="T3" fmla="*/ 0 h 144"/>
              <a:gd name="T4" fmla="*/ 143 w 143"/>
              <a:gd name="T5" fmla="*/ 71 h 144"/>
              <a:gd name="T6" fmla="*/ 71 w 143"/>
              <a:gd name="T7" fmla="*/ 144 h 144"/>
              <a:gd name="T8" fmla="*/ 0 w 143"/>
              <a:gd name="T9" fmla="*/ 71 h 144"/>
            </a:gdLst>
            <a:ahLst/>
            <a:cxnLst>
              <a:cxn ang="0">
                <a:pos x="T0" y="T1"/>
              </a:cxn>
              <a:cxn ang="0">
                <a:pos x="T2" y="T3"/>
              </a:cxn>
              <a:cxn ang="0">
                <a:pos x="T4" y="T5"/>
              </a:cxn>
              <a:cxn ang="0">
                <a:pos x="T6" y="T7"/>
              </a:cxn>
              <a:cxn ang="0">
                <a:pos x="T8" y="T9"/>
              </a:cxn>
            </a:cxnLst>
            <a:rect l="0" t="0" r="r" b="b"/>
            <a:pathLst>
              <a:path w="143" h="144">
                <a:moveTo>
                  <a:pt x="0" y="71"/>
                </a:moveTo>
                <a:cubicBezTo>
                  <a:pt x="0" y="31"/>
                  <a:pt x="31" y="1"/>
                  <a:pt x="72" y="0"/>
                </a:cubicBezTo>
                <a:cubicBezTo>
                  <a:pt x="110" y="0"/>
                  <a:pt x="143" y="32"/>
                  <a:pt x="143" y="71"/>
                </a:cubicBezTo>
                <a:cubicBezTo>
                  <a:pt x="143" y="111"/>
                  <a:pt x="111" y="143"/>
                  <a:pt x="71" y="144"/>
                </a:cubicBezTo>
                <a:cubicBezTo>
                  <a:pt x="32" y="144"/>
                  <a:pt x="1" y="112"/>
                  <a:pt x="0" y="71"/>
                </a:cubicBezTo>
                <a:close/>
              </a:path>
            </a:pathLst>
          </a:custGeom>
          <a:solidFill>
            <a:srgbClr val="873E8A"/>
          </a:solidFill>
          <a:ln>
            <a:noFill/>
          </a:ln>
        </p:spPr>
        <p:txBody>
          <a:bodyPr vert="horz" wrap="square" lIns="91440" tIns="45720" rIns="91440" bIns="45720" numCol="1" anchor="t" anchorCtr="0" compatLnSpc="1">
            <a:prstTxWarp prst="textNoShape">
              <a:avLst/>
            </a:prstTxWarp>
          </a:bodyPr>
          <a:lstStyle/>
          <a:p>
            <a:endParaRPr lang="es-AR"/>
          </a:p>
        </p:txBody>
      </p:sp>
    </p:spTree>
    <p:extLst>
      <p:ext uri="{BB962C8B-B14F-4D97-AF65-F5344CB8AC3E}">
        <p14:creationId xmlns:p14="http://schemas.microsoft.com/office/powerpoint/2010/main" val="403338484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359"/>
        <p:cNvGrpSpPr/>
        <p:nvPr/>
      </p:nvGrpSpPr>
      <p:grpSpPr>
        <a:xfrm>
          <a:off x="0" y="0"/>
          <a:ext cx="0" cy="0"/>
          <a:chOff x="0" y="0"/>
          <a:chExt cx="0" cy="0"/>
        </a:xfrm>
      </p:grpSpPr>
      <p:sp>
        <p:nvSpPr>
          <p:cNvPr id="2360" name="Google Shape;2360;p50"/>
          <p:cNvSpPr txBox="1">
            <a:spLocks noGrp="1"/>
          </p:cNvSpPr>
          <p:nvPr>
            <p:ph type="title"/>
          </p:nvPr>
        </p:nvSpPr>
        <p:spPr>
          <a:xfrm>
            <a:off x="713100" y="2972500"/>
            <a:ext cx="4902600" cy="4074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a:t>—SOMEONE FAMOUS</a:t>
            </a:r>
            <a:endParaRPr/>
          </a:p>
        </p:txBody>
      </p:sp>
      <p:sp>
        <p:nvSpPr>
          <p:cNvPr id="2361" name="Google Shape;2361;p50"/>
          <p:cNvSpPr txBox="1">
            <a:spLocks noGrp="1"/>
          </p:cNvSpPr>
          <p:nvPr>
            <p:ph type="subTitle" idx="1"/>
          </p:nvPr>
        </p:nvSpPr>
        <p:spPr>
          <a:xfrm>
            <a:off x="713100" y="1763625"/>
            <a:ext cx="4902600" cy="12090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a:t>“This is a quote, words full of wisdom that someone important said and can make the reader get inspired.”</a:t>
            </a:r>
            <a:endParaRPr/>
          </a:p>
        </p:txBody>
      </p:sp>
      <p:grpSp>
        <p:nvGrpSpPr>
          <p:cNvPr id="2362" name="Google Shape;2362;p50"/>
          <p:cNvGrpSpPr/>
          <p:nvPr/>
        </p:nvGrpSpPr>
        <p:grpSpPr>
          <a:xfrm>
            <a:off x="5550170" y="2076577"/>
            <a:ext cx="4145825" cy="4145206"/>
            <a:chOff x="2257025" y="1177350"/>
            <a:chExt cx="2949925" cy="2949275"/>
          </a:xfrm>
        </p:grpSpPr>
        <p:sp>
          <p:nvSpPr>
            <p:cNvPr id="2363" name="Google Shape;2363;p50"/>
            <p:cNvSpPr/>
            <p:nvPr/>
          </p:nvSpPr>
          <p:spPr>
            <a:xfrm>
              <a:off x="2257025" y="1177350"/>
              <a:ext cx="2949925" cy="2949275"/>
            </a:xfrm>
            <a:custGeom>
              <a:avLst/>
              <a:gdLst/>
              <a:ahLst/>
              <a:cxnLst/>
              <a:rect l="l" t="t" r="r" b="b"/>
              <a:pathLst>
                <a:path w="117997" h="117971" extrusionOk="0">
                  <a:moveTo>
                    <a:pt x="58999" y="0"/>
                  </a:moveTo>
                  <a:cubicBezTo>
                    <a:pt x="26417" y="0"/>
                    <a:pt x="1" y="26416"/>
                    <a:pt x="1" y="58998"/>
                  </a:cubicBezTo>
                  <a:cubicBezTo>
                    <a:pt x="1" y="91580"/>
                    <a:pt x="26417" y="117971"/>
                    <a:pt x="58999" y="117971"/>
                  </a:cubicBezTo>
                  <a:cubicBezTo>
                    <a:pt x="91580" y="117971"/>
                    <a:pt x="117997" y="91580"/>
                    <a:pt x="117997" y="58998"/>
                  </a:cubicBezTo>
                  <a:cubicBezTo>
                    <a:pt x="117997" y="26416"/>
                    <a:pt x="91580" y="0"/>
                    <a:pt x="58999" y="0"/>
                  </a:cubicBezTo>
                  <a:close/>
                </a:path>
              </a:pathLst>
            </a:custGeom>
            <a:solidFill>
              <a:srgbClr val="BDA3BC">
                <a:alpha val="285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4" name="Google Shape;2364;p50"/>
            <p:cNvSpPr/>
            <p:nvPr/>
          </p:nvSpPr>
          <p:spPr>
            <a:xfrm>
              <a:off x="2428100" y="1348400"/>
              <a:ext cx="2607800" cy="2607175"/>
            </a:xfrm>
            <a:custGeom>
              <a:avLst/>
              <a:gdLst/>
              <a:ahLst/>
              <a:cxnLst/>
              <a:rect l="l" t="t" r="r" b="b"/>
              <a:pathLst>
                <a:path w="104312" h="104287" extrusionOk="0">
                  <a:moveTo>
                    <a:pt x="52156" y="0"/>
                  </a:moveTo>
                  <a:cubicBezTo>
                    <a:pt x="23359" y="0"/>
                    <a:pt x="0" y="23359"/>
                    <a:pt x="0" y="52156"/>
                  </a:cubicBezTo>
                  <a:cubicBezTo>
                    <a:pt x="0" y="80953"/>
                    <a:pt x="23359" y="104287"/>
                    <a:pt x="52156" y="104287"/>
                  </a:cubicBezTo>
                  <a:cubicBezTo>
                    <a:pt x="80953" y="104287"/>
                    <a:pt x="104311" y="80953"/>
                    <a:pt x="104311" y="52156"/>
                  </a:cubicBezTo>
                  <a:cubicBezTo>
                    <a:pt x="104311" y="23359"/>
                    <a:pt x="80953" y="0"/>
                    <a:pt x="52156" y="0"/>
                  </a:cubicBezTo>
                  <a:close/>
                </a:path>
              </a:pathLst>
            </a:custGeom>
            <a:solidFill>
              <a:srgbClr val="BDA3BC">
                <a:alpha val="285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5" name="Google Shape;2365;p50"/>
            <p:cNvSpPr/>
            <p:nvPr/>
          </p:nvSpPr>
          <p:spPr>
            <a:xfrm>
              <a:off x="2638000" y="1558300"/>
              <a:ext cx="2188000" cy="2187375"/>
            </a:xfrm>
            <a:custGeom>
              <a:avLst/>
              <a:gdLst/>
              <a:ahLst/>
              <a:cxnLst/>
              <a:rect l="l" t="t" r="r" b="b"/>
              <a:pathLst>
                <a:path w="87520" h="87495" extrusionOk="0">
                  <a:moveTo>
                    <a:pt x="43760" y="0"/>
                  </a:moveTo>
                  <a:cubicBezTo>
                    <a:pt x="19599" y="0"/>
                    <a:pt x="0" y="19599"/>
                    <a:pt x="0" y="43760"/>
                  </a:cubicBezTo>
                  <a:cubicBezTo>
                    <a:pt x="0" y="67920"/>
                    <a:pt x="19599" y="87495"/>
                    <a:pt x="43760" y="87495"/>
                  </a:cubicBezTo>
                  <a:cubicBezTo>
                    <a:pt x="67920" y="87495"/>
                    <a:pt x="87519" y="67920"/>
                    <a:pt x="87519" y="43760"/>
                  </a:cubicBezTo>
                  <a:cubicBezTo>
                    <a:pt x="87519" y="19599"/>
                    <a:pt x="67920" y="0"/>
                    <a:pt x="43760" y="0"/>
                  </a:cubicBezTo>
                  <a:close/>
                </a:path>
              </a:pathLst>
            </a:custGeom>
            <a:solidFill>
              <a:srgbClr val="BDA3BC">
                <a:alpha val="285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2" name="Imagen 1"/>
          <p:cNvPicPr>
            <a:picLocks noChangeAspect="1"/>
          </p:cNvPicPr>
          <p:nvPr/>
        </p:nvPicPr>
        <p:blipFill>
          <a:blip r:embed="rId3"/>
          <a:stretch>
            <a:fillRect/>
          </a:stretch>
        </p:blipFill>
        <p:spPr>
          <a:xfrm>
            <a:off x="4954203" y="1415445"/>
            <a:ext cx="3920855" cy="3521509"/>
          </a:xfrm>
          <a:prstGeom prst="rect">
            <a:avLst/>
          </a:prstGeom>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normAutofit fontScale="55000" lnSpcReduction="20000"/>
          </a:bodyPr>
          <a:lstStyle/>
          <a:p>
            <a:r>
              <a:rPr lang="en-US" dirty="0"/>
              <a:t>Infographic Style</a:t>
            </a:r>
          </a:p>
        </p:txBody>
      </p:sp>
      <p:grpSp>
        <p:nvGrpSpPr>
          <p:cNvPr id="41" name="그룹 1">
            <a:extLst>
              <a:ext uri="{FF2B5EF4-FFF2-40B4-BE49-F238E27FC236}">
                <a16:creationId xmlns="" xmlns:a16="http://schemas.microsoft.com/office/drawing/2014/main" id="{B56690B1-AE97-434A-AE28-95905C7E3C47}"/>
              </a:ext>
            </a:extLst>
          </p:cNvPr>
          <p:cNvGrpSpPr/>
          <p:nvPr/>
        </p:nvGrpSpPr>
        <p:grpSpPr>
          <a:xfrm>
            <a:off x="1265119" y="3386572"/>
            <a:ext cx="968761" cy="541579"/>
            <a:chOff x="1326485" y="4687899"/>
            <a:chExt cx="1291681" cy="722105"/>
          </a:xfrm>
        </p:grpSpPr>
        <p:sp>
          <p:nvSpPr>
            <p:cNvPr id="42" name="Round Same Side Corner Rectangle 8">
              <a:extLst>
                <a:ext uri="{FF2B5EF4-FFF2-40B4-BE49-F238E27FC236}">
                  <a16:creationId xmlns="" xmlns:a16="http://schemas.microsoft.com/office/drawing/2014/main" id="{3010E580-17DA-4F2D-BBF8-4D32C82A01D6}"/>
                </a:ext>
              </a:extLst>
            </p:cNvPr>
            <p:cNvSpPr/>
            <p:nvPr/>
          </p:nvSpPr>
          <p:spPr>
            <a:xfrm flipH="1">
              <a:off x="1326485" y="4687899"/>
              <a:ext cx="274173" cy="722105"/>
            </a:xfrm>
            <a:custGeom>
              <a:avLst/>
              <a:gdLst>
                <a:gd name="connsiteX0" fmla="*/ 280204 w 1489775"/>
                <a:gd name="connsiteY0" fmla="*/ 750754 h 3923699"/>
                <a:gd name="connsiteX1" fmla="*/ 1209570 w 1489775"/>
                <a:gd name="connsiteY1" fmla="*/ 750754 h 3923699"/>
                <a:gd name="connsiteX2" fmla="*/ 1489774 w 1489775"/>
                <a:gd name="connsiteY2" fmla="*/ 1030958 h 3923699"/>
                <a:gd name="connsiteX3" fmla="*/ 1489774 w 1489775"/>
                <a:gd name="connsiteY3" fmla="*/ 1293518 h 3923699"/>
                <a:gd name="connsiteX4" fmla="*/ 1489775 w 1489775"/>
                <a:gd name="connsiteY4" fmla="*/ 1293518 h 3923699"/>
                <a:gd name="connsiteX5" fmla="*/ 1489775 w 1489775"/>
                <a:gd name="connsiteY5" fmla="*/ 2063902 h 3923699"/>
                <a:gd name="connsiteX6" fmla="*/ 1345759 w 1489775"/>
                <a:gd name="connsiteY6" fmla="*/ 2207918 h 3923699"/>
                <a:gd name="connsiteX7" fmla="*/ 1201743 w 1489775"/>
                <a:gd name="connsiteY7" fmla="*/ 2063902 h 3923699"/>
                <a:gd name="connsiteX8" fmla="*/ 1201743 w 1489775"/>
                <a:gd name="connsiteY8" fmla="*/ 1390678 h 3923699"/>
                <a:gd name="connsiteX9" fmla="*/ 1158887 w 1489775"/>
                <a:gd name="connsiteY9" fmla="*/ 1390678 h 3923699"/>
                <a:gd name="connsiteX10" fmla="*/ 1158887 w 1489775"/>
                <a:gd name="connsiteY10" fmla="*/ 2305078 h 3923699"/>
                <a:gd name="connsiteX11" fmla="*/ 1151853 w 1489775"/>
                <a:gd name="connsiteY11" fmla="*/ 3743699 h 3923699"/>
                <a:gd name="connsiteX12" fmla="*/ 971853 w 1489775"/>
                <a:gd name="connsiteY12" fmla="*/ 3923699 h 3923699"/>
                <a:gd name="connsiteX13" fmla="*/ 791853 w 1489775"/>
                <a:gd name="connsiteY13" fmla="*/ 3743699 h 3923699"/>
                <a:gd name="connsiteX14" fmla="*/ 791853 w 1489775"/>
                <a:gd name="connsiteY14" fmla="*/ 2305078 h 3923699"/>
                <a:gd name="connsiteX15" fmla="*/ 683854 w 1489775"/>
                <a:gd name="connsiteY15" fmla="*/ 2305078 h 3923699"/>
                <a:gd name="connsiteX16" fmla="*/ 683854 w 1489775"/>
                <a:gd name="connsiteY16" fmla="*/ 3743698 h 3923699"/>
                <a:gd name="connsiteX17" fmla="*/ 503854 w 1489775"/>
                <a:gd name="connsiteY17" fmla="*/ 3923698 h 3923699"/>
                <a:gd name="connsiteX18" fmla="*/ 323854 w 1489775"/>
                <a:gd name="connsiteY18" fmla="*/ 3743698 h 3923699"/>
                <a:gd name="connsiteX19" fmla="*/ 323854 w 1489775"/>
                <a:gd name="connsiteY19" fmla="*/ 2238914 h 3923699"/>
                <a:gd name="connsiteX20" fmla="*/ 330887 w 1489775"/>
                <a:gd name="connsiteY20" fmla="*/ 2238914 h 3923699"/>
                <a:gd name="connsiteX21" fmla="*/ 330887 w 1489775"/>
                <a:gd name="connsiteY21" fmla="*/ 1390678 h 3923699"/>
                <a:gd name="connsiteX22" fmla="*/ 288033 w 1489775"/>
                <a:gd name="connsiteY22" fmla="*/ 1390678 h 3923699"/>
                <a:gd name="connsiteX23" fmla="*/ 288033 w 1489775"/>
                <a:gd name="connsiteY23" fmla="*/ 2063902 h 3923699"/>
                <a:gd name="connsiteX24" fmla="*/ 144017 w 1489775"/>
                <a:gd name="connsiteY24" fmla="*/ 2207918 h 3923699"/>
                <a:gd name="connsiteX25" fmla="*/ 1 w 1489775"/>
                <a:gd name="connsiteY25" fmla="*/ 2063902 h 3923699"/>
                <a:gd name="connsiteX26" fmla="*/ 1 w 1489775"/>
                <a:gd name="connsiteY26" fmla="*/ 1390678 h 3923699"/>
                <a:gd name="connsiteX27" fmla="*/ 0 w 1489775"/>
                <a:gd name="connsiteY27" fmla="*/ 1390678 h 3923699"/>
                <a:gd name="connsiteX28" fmla="*/ 0 w 1489775"/>
                <a:gd name="connsiteY28" fmla="*/ 1030958 h 3923699"/>
                <a:gd name="connsiteX29" fmla="*/ 280204 w 1489775"/>
                <a:gd name="connsiteY29" fmla="*/ 750754 h 3923699"/>
                <a:gd name="connsiteX30" fmla="*/ 744888 w 1489775"/>
                <a:gd name="connsiteY30" fmla="*/ 0 h 3923699"/>
                <a:gd name="connsiteX31" fmla="*/ 1082199 w 1489775"/>
                <a:gd name="connsiteY31" fmla="*/ 337311 h 3923699"/>
                <a:gd name="connsiteX32" fmla="*/ 744888 w 1489775"/>
                <a:gd name="connsiteY32" fmla="*/ 674622 h 3923699"/>
                <a:gd name="connsiteX33" fmla="*/ 407577 w 1489775"/>
                <a:gd name="connsiteY33" fmla="*/ 337311 h 3923699"/>
                <a:gd name="connsiteX34" fmla="*/ 744888 w 1489775"/>
                <a:gd name="connsiteY34" fmla="*/ 0 h 3923699"/>
                <a:gd name="connsiteX0" fmla="*/ 280204 w 1489775"/>
                <a:gd name="connsiteY0" fmla="*/ 750754 h 3923699"/>
                <a:gd name="connsiteX1" fmla="*/ 1209570 w 1489775"/>
                <a:gd name="connsiteY1" fmla="*/ 750754 h 3923699"/>
                <a:gd name="connsiteX2" fmla="*/ 1489774 w 1489775"/>
                <a:gd name="connsiteY2" fmla="*/ 1030958 h 3923699"/>
                <a:gd name="connsiteX3" fmla="*/ 1489774 w 1489775"/>
                <a:gd name="connsiteY3" fmla="*/ 1293518 h 3923699"/>
                <a:gd name="connsiteX4" fmla="*/ 1489775 w 1489775"/>
                <a:gd name="connsiteY4" fmla="*/ 1293518 h 3923699"/>
                <a:gd name="connsiteX5" fmla="*/ 1489775 w 1489775"/>
                <a:gd name="connsiteY5" fmla="*/ 2063902 h 3923699"/>
                <a:gd name="connsiteX6" fmla="*/ 1345759 w 1489775"/>
                <a:gd name="connsiteY6" fmla="*/ 2207918 h 3923699"/>
                <a:gd name="connsiteX7" fmla="*/ 1201743 w 1489775"/>
                <a:gd name="connsiteY7" fmla="*/ 2063902 h 3923699"/>
                <a:gd name="connsiteX8" fmla="*/ 1201743 w 1489775"/>
                <a:gd name="connsiteY8" fmla="*/ 1390678 h 3923699"/>
                <a:gd name="connsiteX9" fmla="*/ 1158887 w 1489775"/>
                <a:gd name="connsiteY9" fmla="*/ 1390678 h 3923699"/>
                <a:gd name="connsiteX10" fmla="*/ 1151853 w 1489775"/>
                <a:gd name="connsiteY10" fmla="*/ 3743699 h 3923699"/>
                <a:gd name="connsiteX11" fmla="*/ 971853 w 1489775"/>
                <a:gd name="connsiteY11" fmla="*/ 3923699 h 3923699"/>
                <a:gd name="connsiteX12" fmla="*/ 791853 w 1489775"/>
                <a:gd name="connsiteY12" fmla="*/ 3743699 h 3923699"/>
                <a:gd name="connsiteX13" fmla="*/ 791853 w 1489775"/>
                <a:gd name="connsiteY13" fmla="*/ 2305078 h 3923699"/>
                <a:gd name="connsiteX14" fmla="*/ 683854 w 1489775"/>
                <a:gd name="connsiteY14" fmla="*/ 2305078 h 3923699"/>
                <a:gd name="connsiteX15" fmla="*/ 683854 w 1489775"/>
                <a:gd name="connsiteY15" fmla="*/ 3743698 h 3923699"/>
                <a:gd name="connsiteX16" fmla="*/ 503854 w 1489775"/>
                <a:gd name="connsiteY16" fmla="*/ 3923698 h 3923699"/>
                <a:gd name="connsiteX17" fmla="*/ 323854 w 1489775"/>
                <a:gd name="connsiteY17" fmla="*/ 3743698 h 3923699"/>
                <a:gd name="connsiteX18" fmla="*/ 323854 w 1489775"/>
                <a:gd name="connsiteY18" fmla="*/ 2238914 h 3923699"/>
                <a:gd name="connsiteX19" fmla="*/ 330887 w 1489775"/>
                <a:gd name="connsiteY19" fmla="*/ 2238914 h 3923699"/>
                <a:gd name="connsiteX20" fmla="*/ 330887 w 1489775"/>
                <a:gd name="connsiteY20" fmla="*/ 1390678 h 3923699"/>
                <a:gd name="connsiteX21" fmla="*/ 288033 w 1489775"/>
                <a:gd name="connsiteY21" fmla="*/ 1390678 h 3923699"/>
                <a:gd name="connsiteX22" fmla="*/ 288033 w 1489775"/>
                <a:gd name="connsiteY22" fmla="*/ 2063902 h 3923699"/>
                <a:gd name="connsiteX23" fmla="*/ 144017 w 1489775"/>
                <a:gd name="connsiteY23" fmla="*/ 2207918 h 3923699"/>
                <a:gd name="connsiteX24" fmla="*/ 1 w 1489775"/>
                <a:gd name="connsiteY24" fmla="*/ 2063902 h 3923699"/>
                <a:gd name="connsiteX25" fmla="*/ 1 w 1489775"/>
                <a:gd name="connsiteY25" fmla="*/ 1390678 h 3923699"/>
                <a:gd name="connsiteX26" fmla="*/ 0 w 1489775"/>
                <a:gd name="connsiteY26" fmla="*/ 1390678 h 3923699"/>
                <a:gd name="connsiteX27" fmla="*/ 0 w 1489775"/>
                <a:gd name="connsiteY27" fmla="*/ 1030958 h 3923699"/>
                <a:gd name="connsiteX28" fmla="*/ 280204 w 1489775"/>
                <a:gd name="connsiteY28" fmla="*/ 750754 h 3923699"/>
                <a:gd name="connsiteX29" fmla="*/ 744888 w 1489775"/>
                <a:gd name="connsiteY29" fmla="*/ 0 h 3923699"/>
                <a:gd name="connsiteX30" fmla="*/ 1082199 w 1489775"/>
                <a:gd name="connsiteY30" fmla="*/ 337311 h 3923699"/>
                <a:gd name="connsiteX31" fmla="*/ 744888 w 1489775"/>
                <a:gd name="connsiteY31" fmla="*/ 674622 h 3923699"/>
                <a:gd name="connsiteX32" fmla="*/ 407577 w 1489775"/>
                <a:gd name="connsiteY32" fmla="*/ 337311 h 3923699"/>
                <a:gd name="connsiteX33" fmla="*/ 744888 w 1489775"/>
                <a:gd name="connsiteY33" fmla="*/ 0 h 3923699"/>
                <a:gd name="connsiteX0" fmla="*/ 280204 w 1489775"/>
                <a:gd name="connsiteY0" fmla="*/ 750754 h 3923699"/>
                <a:gd name="connsiteX1" fmla="*/ 1209570 w 1489775"/>
                <a:gd name="connsiteY1" fmla="*/ 750754 h 3923699"/>
                <a:gd name="connsiteX2" fmla="*/ 1489774 w 1489775"/>
                <a:gd name="connsiteY2" fmla="*/ 1030958 h 3923699"/>
                <a:gd name="connsiteX3" fmla="*/ 1489774 w 1489775"/>
                <a:gd name="connsiteY3" fmla="*/ 1293518 h 3923699"/>
                <a:gd name="connsiteX4" fmla="*/ 1489775 w 1489775"/>
                <a:gd name="connsiteY4" fmla="*/ 1293518 h 3923699"/>
                <a:gd name="connsiteX5" fmla="*/ 1489775 w 1489775"/>
                <a:gd name="connsiteY5" fmla="*/ 2063902 h 3923699"/>
                <a:gd name="connsiteX6" fmla="*/ 1345759 w 1489775"/>
                <a:gd name="connsiteY6" fmla="*/ 2207918 h 3923699"/>
                <a:gd name="connsiteX7" fmla="*/ 1201743 w 1489775"/>
                <a:gd name="connsiteY7" fmla="*/ 2063902 h 3923699"/>
                <a:gd name="connsiteX8" fmla="*/ 1201743 w 1489775"/>
                <a:gd name="connsiteY8" fmla="*/ 1390678 h 3923699"/>
                <a:gd name="connsiteX9" fmla="*/ 1158887 w 1489775"/>
                <a:gd name="connsiteY9" fmla="*/ 1390678 h 3923699"/>
                <a:gd name="connsiteX10" fmla="*/ 1151853 w 1489775"/>
                <a:gd name="connsiteY10" fmla="*/ 3743699 h 3923699"/>
                <a:gd name="connsiteX11" fmla="*/ 971853 w 1489775"/>
                <a:gd name="connsiteY11" fmla="*/ 3923699 h 3923699"/>
                <a:gd name="connsiteX12" fmla="*/ 791853 w 1489775"/>
                <a:gd name="connsiteY12" fmla="*/ 3743699 h 3923699"/>
                <a:gd name="connsiteX13" fmla="*/ 791853 w 1489775"/>
                <a:gd name="connsiteY13" fmla="*/ 2305078 h 3923699"/>
                <a:gd name="connsiteX14" fmla="*/ 683854 w 1489775"/>
                <a:gd name="connsiteY14" fmla="*/ 2305078 h 3923699"/>
                <a:gd name="connsiteX15" fmla="*/ 683854 w 1489775"/>
                <a:gd name="connsiteY15" fmla="*/ 3743698 h 3923699"/>
                <a:gd name="connsiteX16" fmla="*/ 503854 w 1489775"/>
                <a:gd name="connsiteY16" fmla="*/ 3923698 h 3923699"/>
                <a:gd name="connsiteX17" fmla="*/ 323854 w 1489775"/>
                <a:gd name="connsiteY17" fmla="*/ 3743698 h 3923699"/>
                <a:gd name="connsiteX18" fmla="*/ 323854 w 1489775"/>
                <a:gd name="connsiteY18" fmla="*/ 2238914 h 3923699"/>
                <a:gd name="connsiteX19" fmla="*/ 330887 w 1489775"/>
                <a:gd name="connsiteY19" fmla="*/ 1390678 h 3923699"/>
                <a:gd name="connsiteX20" fmla="*/ 288033 w 1489775"/>
                <a:gd name="connsiteY20" fmla="*/ 1390678 h 3923699"/>
                <a:gd name="connsiteX21" fmla="*/ 288033 w 1489775"/>
                <a:gd name="connsiteY21" fmla="*/ 2063902 h 3923699"/>
                <a:gd name="connsiteX22" fmla="*/ 144017 w 1489775"/>
                <a:gd name="connsiteY22" fmla="*/ 2207918 h 3923699"/>
                <a:gd name="connsiteX23" fmla="*/ 1 w 1489775"/>
                <a:gd name="connsiteY23" fmla="*/ 2063902 h 3923699"/>
                <a:gd name="connsiteX24" fmla="*/ 1 w 1489775"/>
                <a:gd name="connsiteY24" fmla="*/ 1390678 h 3923699"/>
                <a:gd name="connsiteX25" fmla="*/ 0 w 1489775"/>
                <a:gd name="connsiteY25" fmla="*/ 1390678 h 3923699"/>
                <a:gd name="connsiteX26" fmla="*/ 0 w 1489775"/>
                <a:gd name="connsiteY26" fmla="*/ 1030958 h 3923699"/>
                <a:gd name="connsiteX27" fmla="*/ 280204 w 1489775"/>
                <a:gd name="connsiteY27" fmla="*/ 750754 h 3923699"/>
                <a:gd name="connsiteX28" fmla="*/ 744888 w 1489775"/>
                <a:gd name="connsiteY28" fmla="*/ 0 h 3923699"/>
                <a:gd name="connsiteX29" fmla="*/ 1082199 w 1489775"/>
                <a:gd name="connsiteY29" fmla="*/ 337311 h 3923699"/>
                <a:gd name="connsiteX30" fmla="*/ 744888 w 1489775"/>
                <a:gd name="connsiteY30" fmla="*/ 674622 h 3923699"/>
                <a:gd name="connsiteX31" fmla="*/ 407577 w 1489775"/>
                <a:gd name="connsiteY31" fmla="*/ 337311 h 3923699"/>
                <a:gd name="connsiteX32" fmla="*/ 744888 w 1489775"/>
                <a:gd name="connsiteY32" fmla="*/ 0 h 3923699"/>
                <a:gd name="connsiteX0" fmla="*/ 280204 w 1489775"/>
                <a:gd name="connsiteY0" fmla="*/ 750754 h 3923699"/>
                <a:gd name="connsiteX1" fmla="*/ 1209570 w 1489775"/>
                <a:gd name="connsiteY1" fmla="*/ 750754 h 3923699"/>
                <a:gd name="connsiteX2" fmla="*/ 1489774 w 1489775"/>
                <a:gd name="connsiteY2" fmla="*/ 1030958 h 3923699"/>
                <a:gd name="connsiteX3" fmla="*/ 1489774 w 1489775"/>
                <a:gd name="connsiteY3" fmla="*/ 1293518 h 3923699"/>
                <a:gd name="connsiteX4" fmla="*/ 1489775 w 1489775"/>
                <a:gd name="connsiteY4" fmla="*/ 1293518 h 3923699"/>
                <a:gd name="connsiteX5" fmla="*/ 1489775 w 1489775"/>
                <a:gd name="connsiteY5" fmla="*/ 2063902 h 3923699"/>
                <a:gd name="connsiteX6" fmla="*/ 1345759 w 1489775"/>
                <a:gd name="connsiteY6" fmla="*/ 2207918 h 3923699"/>
                <a:gd name="connsiteX7" fmla="*/ 1201743 w 1489775"/>
                <a:gd name="connsiteY7" fmla="*/ 2063902 h 3923699"/>
                <a:gd name="connsiteX8" fmla="*/ 1201743 w 1489775"/>
                <a:gd name="connsiteY8" fmla="*/ 1390678 h 3923699"/>
                <a:gd name="connsiteX9" fmla="*/ 1158887 w 1489775"/>
                <a:gd name="connsiteY9" fmla="*/ 1390678 h 3923699"/>
                <a:gd name="connsiteX10" fmla="*/ 1151853 w 1489775"/>
                <a:gd name="connsiteY10" fmla="*/ 3743699 h 3923699"/>
                <a:gd name="connsiteX11" fmla="*/ 971853 w 1489775"/>
                <a:gd name="connsiteY11" fmla="*/ 3923699 h 3923699"/>
                <a:gd name="connsiteX12" fmla="*/ 791853 w 1489775"/>
                <a:gd name="connsiteY12" fmla="*/ 3743699 h 3923699"/>
                <a:gd name="connsiteX13" fmla="*/ 791853 w 1489775"/>
                <a:gd name="connsiteY13" fmla="*/ 2305078 h 3923699"/>
                <a:gd name="connsiteX14" fmla="*/ 683854 w 1489775"/>
                <a:gd name="connsiteY14" fmla="*/ 2305078 h 3923699"/>
                <a:gd name="connsiteX15" fmla="*/ 683854 w 1489775"/>
                <a:gd name="connsiteY15" fmla="*/ 3743698 h 3923699"/>
                <a:gd name="connsiteX16" fmla="*/ 503854 w 1489775"/>
                <a:gd name="connsiteY16" fmla="*/ 3923698 h 3923699"/>
                <a:gd name="connsiteX17" fmla="*/ 323854 w 1489775"/>
                <a:gd name="connsiteY17" fmla="*/ 3743698 h 3923699"/>
                <a:gd name="connsiteX18" fmla="*/ 330887 w 1489775"/>
                <a:gd name="connsiteY18" fmla="*/ 1390678 h 3923699"/>
                <a:gd name="connsiteX19" fmla="*/ 288033 w 1489775"/>
                <a:gd name="connsiteY19" fmla="*/ 1390678 h 3923699"/>
                <a:gd name="connsiteX20" fmla="*/ 288033 w 1489775"/>
                <a:gd name="connsiteY20" fmla="*/ 2063902 h 3923699"/>
                <a:gd name="connsiteX21" fmla="*/ 144017 w 1489775"/>
                <a:gd name="connsiteY21" fmla="*/ 2207918 h 3923699"/>
                <a:gd name="connsiteX22" fmla="*/ 1 w 1489775"/>
                <a:gd name="connsiteY22" fmla="*/ 2063902 h 3923699"/>
                <a:gd name="connsiteX23" fmla="*/ 1 w 1489775"/>
                <a:gd name="connsiteY23" fmla="*/ 1390678 h 3923699"/>
                <a:gd name="connsiteX24" fmla="*/ 0 w 1489775"/>
                <a:gd name="connsiteY24" fmla="*/ 1390678 h 3923699"/>
                <a:gd name="connsiteX25" fmla="*/ 0 w 1489775"/>
                <a:gd name="connsiteY25" fmla="*/ 1030958 h 3923699"/>
                <a:gd name="connsiteX26" fmla="*/ 280204 w 1489775"/>
                <a:gd name="connsiteY26" fmla="*/ 750754 h 3923699"/>
                <a:gd name="connsiteX27" fmla="*/ 744888 w 1489775"/>
                <a:gd name="connsiteY27" fmla="*/ 0 h 3923699"/>
                <a:gd name="connsiteX28" fmla="*/ 1082199 w 1489775"/>
                <a:gd name="connsiteY28" fmla="*/ 337311 h 3923699"/>
                <a:gd name="connsiteX29" fmla="*/ 744888 w 1489775"/>
                <a:gd name="connsiteY29" fmla="*/ 674622 h 3923699"/>
                <a:gd name="connsiteX30" fmla="*/ 407577 w 1489775"/>
                <a:gd name="connsiteY30" fmla="*/ 337311 h 3923699"/>
                <a:gd name="connsiteX31" fmla="*/ 744888 w 1489775"/>
                <a:gd name="connsiteY31" fmla="*/ 0 h 39236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489775" h="3923699">
                  <a:moveTo>
                    <a:pt x="280204" y="750754"/>
                  </a:moveTo>
                  <a:lnTo>
                    <a:pt x="1209570" y="750754"/>
                  </a:lnTo>
                  <a:cubicBezTo>
                    <a:pt x="1364322" y="750754"/>
                    <a:pt x="1489774" y="876206"/>
                    <a:pt x="1489774" y="1030958"/>
                  </a:cubicBezTo>
                  <a:lnTo>
                    <a:pt x="1489774" y="1293518"/>
                  </a:lnTo>
                  <a:lnTo>
                    <a:pt x="1489775" y="1293518"/>
                  </a:lnTo>
                  <a:lnTo>
                    <a:pt x="1489775" y="2063902"/>
                  </a:lnTo>
                  <a:cubicBezTo>
                    <a:pt x="1489775" y="2143440"/>
                    <a:pt x="1425297" y="2207918"/>
                    <a:pt x="1345759" y="2207918"/>
                  </a:cubicBezTo>
                  <a:cubicBezTo>
                    <a:pt x="1266221" y="2207918"/>
                    <a:pt x="1201743" y="2143440"/>
                    <a:pt x="1201743" y="2063902"/>
                  </a:cubicBezTo>
                  <a:lnTo>
                    <a:pt x="1201743" y="1390678"/>
                  </a:lnTo>
                  <a:lnTo>
                    <a:pt x="1158887" y="1390678"/>
                  </a:lnTo>
                  <a:cubicBezTo>
                    <a:pt x="1156542" y="2175018"/>
                    <a:pt x="1154198" y="2959359"/>
                    <a:pt x="1151853" y="3743699"/>
                  </a:cubicBezTo>
                  <a:cubicBezTo>
                    <a:pt x="1151853" y="3843110"/>
                    <a:pt x="1071264" y="3923699"/>
                    <a:pt x="971853" y="3923699"/>
                  </a:cubicBezTo>
                  <a:cubicBezTo>
                    <a:pt x="872442" y="3923699"/>
                    <a:pt x="791853" y="3843110"/>
                    <a:pt x="791853" y="3743699"/>
                  </a:cubicBezTo>
                  <a:lnTo>
                    <a:pt x="791853" y="2305078"/>
                  </a:lnTo>
                  <a:lnTo>
                    <a:pt x="683854" y="2305078"/>
                  </a:lnTo>
                  <a:lnTo>
                    <a:pt x="683854" y="3743698"/>
                  </a:lnTo>
                  <a:cubicBezTo>
                    <a:pt x="683854" y="3843109"/>
                    <a:pt x="603265" y="3923698"/>
                    <a:pt x="503854" y="3923698"/>
                  </a:cubicBezTo>
                  <a:cubicBezTo>
                    <a:pt x="404443" y="3923698"/>
                    <a:pt x="323854" y="3843109"/>
                    <a:pt x="323854" y="3743698"/>
                  </a:cubicBezTo>
                  <a:cubicBezTo>
                    <a:pt x="326198" y="2959358"/>
                    <a:pt x="328543" y="2175018"/>
                    <a:pt x="330887" y="1390678"/>
                  </a:cubicBezTo>
                  <a:lnTo>
                    <a:pt x="288033" y="1390678"/>
                  </a:lnTo>
                  <a:lnTo>
                    <a:pt x="288033" y="2063902"/>
                  </a:lnTo>
                  <a:cubicBezTo>
                    <a:pt x="288033" y="2143440"/>
                    <a:pt x="223555" y="2207918"/>
                    <a:pt x="144017" y="2207918"/>
                  </a:cubicBezTo>
                  <a:cubicBezTo>
                    <a:pt x="64479" y="2207918"/>
                    <a:pt x="1" y="2143440"/>
                    <a:pt x="1" y="2063902"/>
                  </a:cubicBezTo>
                  <a:lnTo>
                    <a:pt x="1" y="1390678"/>
                  </a:lnTo>
                  <a:lnTo>
                    <a:pt x="0" y="1390678"/>
                  </a:lnTo>
                  <a:lnTo>
                    <a:pt x="0" y="1030958"/>
                  </a:lnTo>
                  <a:cubicBezTo>
                    <a:pt x="0" y="876206"/>
                    <a:pt x="125452" y="750754"/>
                    <a:pt x="280204" y="750754"/>
                  </a:cubicBezTo>
                  <a:close/>
                  <a:moveTo>
                    <a:pt x="744888" y="0"/>
                  </a:moveTo>
                  <a:cubicBezTo>
                    <a:pt x="931180" y="0"/>
                    <a:pt x="1082199" y="151019"/>
                    <a:pt x="1082199" y="337311"/>
                  </a:cubicBezTo>
                  <a:cubicBezTo>
                    <a:pt x="1082199" y="523603"/>
                    <a:pt x="931180" y="674622"/>
                    <a:pt x="744888" y="674622"/>
                  </a:cubicBezTo>
                  <a:cubicBezTo>
                    <a:pt x="558596" y="674622"/>
                    <a:pt x="407577" y="523603"/>
                    <a:pt x="407577" y="337311"/>
                  </a:cubicBezTo>
                  <a:cubicBezTo>
                    <a:pt x="407577" y="151019"/>
                    <a:pt x="558596" y="0"/>
                    <a:pt x="744888"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025">
                <a:solidFill>
                  <a:schemeClr val="tx1"/>
                </a:solidFill>
              </a:endParaRPr>
            </a:p>
          </p:txBody>
        </p:sp>
        <p:sp>
          <p:nvSpPr>
            <p:cNvPr id="43" name="TextBox 42">
              <a:extLst>
                <a:ext uri="{FF2B5EF4-FFF2-40B4-BE49-F238E27FC236}">
                  <a16:creationId xmlns="" xmlns:a16="http://schemas.microsoft.com/office/drawing/2014/main" id="{4D9F4E20-D953-4AB3-B277-FDE87070E48D}"/>
                </a:ext>
              </a:extLst>
            </p:cNvPr>
            <p:cNvSpPr txBox="1"/>
            <p:nvPr/>
          </p:nvSpPr>
          <p:spPr>
            <a:xfrm>
              <a:off x="1682062" y="4802731"/>
              <a:ext cx="936104" cy="492442"/>
            </a:xfrm>
            <a:prstGeom prst="rect">
              <a:avLst/>
            </a:prstGeom>
            <a:noFill/>
          </p:spPr>
          <p:txBody>
            <a:bodyPr wrap="square" rtlCol="0" anchor="ctr">
              <a:spAutoFit/>
            </a:bodyPr>
            <a:lstStyle/>
            <a:p>
              <a:pPr algn="ctr"/>
              <a:r>
                <a:rPr lang="en-US" altLang="ko-KR" sz="1800" b="1" dirty="0">
                  <a:cs typeface="Arial" pitchFamily="34" charset="0"/>
                </a:rPr>
                <a:t>60%</a:t>
              </a:r>
              <a:endParaRPr lang="ko-KR" altLang="en-US" sz="1800" b="1" dirty="0">
                <a:cs typeface="Arial" pitchFamily="34" charset="0"/>
              </a:endParaRPr>
            </a:p>
          </p:txBody>
        </p:sp>
      </p:grpSp>
      <p:grpSp>
        <p:nvGrpSpPr>
          <p:cNvPr id="44" name="그룹 2">
            <a:extLst>
              <a:ext uri="{FF2B5EF4-FFF2-40B4-BE49-F238E27FC236}">
                <a16:creationId xmlns="" xmlns:a16="http://schemas.microsoft.com/office/drawing/2014/main" id="{689E3C08-B273-4FF6-8E38-8360A74A85C5}"/>
              </a:ext>
            </a:extLst>
          </p:cNvPr>
          <p:cNvGrpSpPr/>
          <p:nvPr/>
        </p:nvGrpSpPr>
        <p:grpSpPr>
          <a:xfrm>
            <a:off x="3290089" y="3379774"/>
            <a:ext cx="1002188" cy="555176"/>
            <a:chOff x="4063676" y="4678833"/>
            <a:chExt cx="1336251" cy="740235"/>
          </a:xfrm>
        </p:grpSpPr>
        <p:sp>
          <p:nvSpPr>
            <p:cNvPr id="45" name="Round Same Side Corner Rectangle 20">
              <a:extLst>
                <a:ext uri="{FF2B5EF4-FFF2-40B4-BE49-F238E27FC236}">
                  <a16:creationId xmlns="" xmlns:a16="http://schemas.microsoft.com/office/drawing/2014/main" id="{148AE5D9-6235-4855-A538-F682ABE7ED57}"/>
                </a:ext>
              </a:extLst>
            </p:cNvPr>
            <p:cNvSpPr/>
            <p:nvPr/>
          </p:nvSpPr>
          <p:spPr>
            <a:xfrm rot="10800000">
              <a:off x="4063676" y="4678833"/>
              <a:ext cx="347007" cy="740235"/>
            </a:xfrm>
            <a:custGeom>
              <a:avLst/>
              <a:gdLst>
                <a:gd name="connsiteX0" fmla="*/ 1228565 w 1856332"/>
                <a:gd name="connsiteY0" fmla="*/ 3214674 h 3959924"/>
                <a:gd name="connsiteX1" fmla="*/ 622681 w 1856332"/>
                <a:gd name="connsiteY1" fmla="*/ 3214674 h 3959924"/>
                <a:gd name="connsiteX2" fmla="*/ 521281 w 1856332"/>
                <a:gd name="connsiteY2" fmla="*/ 3174669 h 3959924"/>
                <a:gd name="connsiteX3" fmla="*/ 466697 w 1856332"/>
                <a:gd name="connsiteY3" fmla="*/ 3144149 h 3959924"/>
                <a:gd name="connsiteX4" fmla="*/ 8303 w 1856332"/>
                <a:gd name="connsiteY4" fmla="*/ 1942070 h 3959924"/>
                <a:gd name="connsiteX5" fmla="*/ 81139 w 1856332"/>
                <a:gd name="connsiteY5" fmla="*/ 1779444 h 3959924"/>
                <a:gd name="connsiteX6" fmla="*/ 243764 w 1856332"/>
                <a:gd name="connsiteY6" fmla="*/ 1852280 h 3959924"/>
                <a:gd name="connsiteX7" fmla="*/ 504770 w 1856332"/>
                <a:gd name="connsiteY7" fmla="*/ 2536736 h 3959924"/>
                <a:gd name="connsiteX8" fmla="*/ 555637 w 1856332"/>
                <a:gd name="connsiteY8" fmla="*/ 2536736 h 3959924"/>
                <a:gd name="connsiteX9" fmla="*/ 226299 w 1856332"/>
                <a:gd name="connsiteY9" fmla="*/ 1210417 h 3959924"/>
                <a:gd name="connsiteX10" fmla="*/ 551784 w 1856332"/>
                <a:gd name="connsiteY10" fmla="*/ 1210417 h 3959924"/>
                <a:gd name="connsiteX11" fmla="*/ 551784 w 1856332"/>
                <a:gd name="connsiteY11" fmla="*/ 168335 h 3959924"/>
                <a:gd name="connsiteX12" fmla="*/ 720119 w 1856332"/>
                <a:gd name="connsiteY12" fmla="*/ 0 h 3959924"/>
                <a:gd name="connsiteX13" fmla="*/ 888454 w 1856332"/>
                <a:gd name="connsiteY13" fmla="*/ 168335 h 3959924"/>
                <a:gd name="connsiteX14" fmla="*/ 888454 w 1856332"/>
                <a:gd name="connsiteY14" fmla="*/ 1210417 h 3959924"/>
                <a:gd name="connsiteX15" fmla="*/ 968040 w 1856332"/>
                <a:gd name="connsiteY15" fmla="*/ 1210417 h 3959924"/>
                <a:gd name="connsiteX16" fmla="*/ 968040 w 1856332"/>
                <a:gd name="connsiteY16" fmla="*/ 168335 h 3959924"/>
                <a:gd name="connsiteX17" fmla="*/ 1136375 w 1856332"/>
                <a:gd name="connsiteY17" fmla="*/ 0 h 3959924"/>
                <a:gd name="connsiteX18" fmla="*/ 1304710 w 1856332"/>
                <a:gd name="connsiteY18" fmla="*/ 168335 h 3959924"/>
                <a:gd name="connsiteX19" fmla="*/ 1304710 w 1856332"/>
                <a:gd name="connsiteY19" fmla="*/ 1210417 h 3959924"/>
                <a:gd name="connsiteX20" fmla="*/ 1631589 w 1856332"/>
                <a:gd name="connsiteY20" fmla="*/ 1210417 h 3959924"/>
                <a:gd name="connsiteX21" fmla="*/ 1302251 w 1856332"/>
                <a:gd name="connsiteY21" fmla="*/ 2536736 h 3959924"/>
                <a:gd name="connsiteX22" fmla="*/ 1351562 w 1856332"/>
                <a:gd name="connsiteY22" fmla="*/ 2536736 h 3959924"/>
                <a:gd name="connsiteX23" fmla="*/ 1612568 w 1856332"/>
                <a:gd name="connsiteY23" fmla="*/ 1852280 h 3959924"/>
                <a:gd name="connsiteX24" fmla="*/ 1775193 w 1856332"/>
                <a:gd name="connsiteY24" fmla="*/ 1779444 h 3959924"/>
                <a:gd name="connsiteX25" fmla="*/ 1848029 w 1856332"/>
                <a:gd name="connsiteY25" fmla="*/ 1942070 h 3959924"/>
                <a:gd name="connsiteX26" fmla="*/ 1389635 w 1856332"/>
                <a:gd name="connsiteY26" fmla="*/ 3144149 h 3959924"/>
                <a:gd name="connsiteX27" fmla="*/ 1344732 w 1856332"/>
                <a:gd name="connsiteY27" fmla="*/ 3176282 h 3959924"/>
                <a:gd name="connsiteX28" fmla="*/ 1228565 w 1856332"/>
                <a:gd name="connsiteY28" fmla="*/ 3214674 h 3959924"/>
                <a:gd name="connsiteX29" fmla="*/ 925623 w 1856332"/>
                <a:gd name="connsiteY29" fmla="*/ 3959924 h 3959924"/>
                <a:gd name="connsiteX30" fmla="*/ 601623 w 1856332"/>
                <a:gd name="connsiteY30" fmla="*/ 3635924 h 3959924"/>
                <a:gd name="connsiteX31" fmla="*/ 925623 w 1856332"/>
                <a:gd name="connsiteY31" fmla="*/ 3311924 h 3959924"/>
                <a:gd name="connsiteX32" fmla="*/ 1249623 w 1856332"/>
                <a:gd name="connsiteY32" fmla="*/ 3635924 h 3959924"/>
                <a:gd name="connsiteX33" fmla="*/ 925623 w 1856332"/>
                <a:gd name="connsiteY33" fmla="*/ 3959924 h 3959924"/>
                <a:gd name="connsiteX0" fmla="*/ 1228565 w 1856332"/>
                <a:gd name="connsiteY0" fmla="*/ 3214674 h 3959924"/>
                <a:gd name="connsiteX1" fmla="*/ 622681 w 1856332"/>
                <a:gd name="connsiteY1" fmla="*/ 3214674 h 3959924"/>
                <a:gd name="connsiteX2" fmla="*/ 466697 w 1856332"/>
                <a:gd name="connsiteY2" fmla="*/ 3144149 h 3959924"/>
                <a:gd name="connsiteX3" fmla="*/ 8303 w 1856332"/>
                <a:gd name="connsiteY3" fmla="*/ 1942070 h 3959924"/>
                <a:gd name="connsiteX4" fmla="*/ 81139 w 1856332"/>
                <a:gd name="connsiteY4" fmla="*/ 1779444 h 3959924"/>
                <a:gd name="connsiteX5" fmla="*/ 243764 w 1856332"/>
                <a:gd name="connsiteY5" fmla="*/ 1852280 h 3959924"/>
                <a:gd name="connsiteX6" fmla="*/ 504770 w 1856332"/>
                <a:gd name="connsiteY6" fmla="*/ 2536736 h 3959924"/>
                <a:gd name="connsiteX7" fmla="*/ 555637 w 1856332"/>
                <a:gd name="connsiteY7" fmla="*/ 2536736 h 3959924"/>
                <a:gd name="connsiteX8" fmla="*/ 226299 w 1856332"/>
                <a:gd name="connsiteY8" fmla="*/ 1210417 h 3959924"/>
                <a:gd name="connsiteX9" fmla="*/ 551784 w 1856332"/>
                <a:gd name="connsiteY9" fmla="*/ 1210417 h 3959924"/>
                <a:gd name="connsiteX10" fmla="*/ 551784 w 1856332"/>
                <a:gd name="connsiteY10" fmla="*/ 168335 h 3959924"/>
                <a:gd name="connsiteX11" fmla="*/ 720119 w 1856332"/>
                <a:gd name="connsiteY11" fmla="*/ 0 h 3959924"/>
                <a:gd name="connsiteX12" fmla="*/ 888454 w 1856332"/>
                <a:gd name="connsiteY12" fmla="*/ 168335 h 3959924"/>
                <a:gd name="connsiteX13" fmla="*/ 888454 w 1856332"/>
                <a:gd name="connsiteY13" fmla="*/ 1210417 h 3959924"/>
                <a:gd name="connsiteX14" fmla="*/ 968040 w 1856332"/>
                <a:gd name="connsiteY14" fmla="*/ 1210417 h 3959924"/>
                <a:gd name="connsiteX15" fmla="*/ 968040 w 1856332"/>
                <a:gd name="connsiteY15" fmla="*/ 168335 h 3959924"/>
                <a:gd name="connsiteX16" fmla="*/ 1136375 w 1856332"/>
                <a:gd name="connsiteY16" fmla="*/ 0 h 3959924"/>
                <a:gd name="connsiteX17" fmla="*/ 1304710 w 1856332"/>
                <a:gd name="connsiteY17" fmla="*/ 168335 h 3959924"/>
                <a:gd name="connsiteX18" fmla="*/ 1304710 w 1856332"/>
                <a:gd name="connsiteY18" fmla="*/ 1210417 h 3959924"/>
                <a:gd name="connsiteX19" fmla="*/ 1631589 w 1856332"/>
                <a:gd name="connsiteY19" fmla="*/ 1210417 h 3959924"/>
                <a:gd name="connsiteX20" fmla="*/ 1302251 w 1856332"/>
                <a:gd name="connsiteY20" fmla="*/ 2536736 h 3959924"/>
                <a:gd name="connsiteX21" fmla="*/ 1351562 w 1856332"/>
                <a:gd name="connsiteY21" fmla="*/ 2536736 h 3959924"/>
                <a:gd name="connsiteX22" fmla="*/ 1612568 w 1856332"/>
                <a:gd name="connsiteY22" fmla="*/ 1852280 h 3959924"/>
                <a:gd name="connsiteX23" fmla="*/ 1775193 w 1856332"/>
                <a:gd name="connsiteY23" fmla="*/ 1779444 h 3959924"/>
                <a:gd name="connsiteX24" fmla="*/ 1848029 w 1856332"/>
                <a:gd name="connsiteY24" fmla="*/ 1942070 h 3959924"/>
                <a:gd name="connsiteX25" fmla="*/ 1389635 w 1856332"/>
                <a:gd name="connsiteY25" fmla="*/ 3144149 h 3959924"/>
                <a:gd name="connsiteX26" fmla="*/ 1344732 w 1856332"/>
                <a:gd name="connsiteY26" fmla="*/ 3176282 h 3959924"/>
                <a:gd name="connsiteX27" fmla="*/ 1228565 w 1856332"/>
                <a:gd name="connsiteY27" fmla="*/ 3214674 h 3959924"/>
                <a:gd name="connsiteX28" fmla="*/ 925623 w 1856332"/>
                <a:gd name="connsiteY28" fmla="*/ 3959924 h 3959924"/>
                <a:gd name="connsiteX29" fmla="*/ 601623 w 1856332"/>
                <a:gd name="connsiteY29" fmla="*/ 3635924 h 3959924"/>
                <a:gd name="connsiteX30" fmla="*/ 925623 w 1856332"/>
                <a:gd name="connsiteY30" fmla="*/ 3311924 h 3959924"/>
                <a:gd name="connsiteX31" fmla="*/ 1249623 w 1856332"/>
                <a:gd name="connsiteY31" fmla="*/ 3635924 h 3959924"/>
                <a:gd name="connsiteX32" fmla="*/ 925623 w 1856332"/>
                <a:gd name="connsiteY32" fmla="*/ 3959924 h 3959924"/>
                <a:gd name="connsiteX0" fmla="*/ 1228565 w 1856332"/>
                <a:gd name="connsiteY0" fmla="*/ 3214674 h 3959924"/>
                <a:gd name="connsiteX1" fmla="*/ 622681 w 1856332"/>
                <a:gd name="connsiteY1" fmla="*/ 3214674 h 3959924"/>
                <a:gd name="connsiteX2" fmla="*/ 466697 w 1856332"/>
                <a:gd name="connsiteY2" fmla="*/ 3144149 h 3959924"/>
                <a:gd name="connsiteX3" fmla="*/ 8303 w 1856332"/>
                <a:gd name="connsiteY3" fmla="*/ 1942070 h 3959924"/>
                <a:gd name="connsiteX4" fmla="*/ 81139 w 1856332"/>
                <a:gd name="connsiteY4" fmla="*/ 1779444 h 3959924"/>
                <a:gd name="connsiteX5" fmla="*/ 243764 w 1856332"/>
                <a:gd name="connsiteY5" fmla="*/ 1852280 h 3959924"/>
                <a:gd name="connsiteX6" fmla="*/ 504770 w 1856332"/>
                <a:gd name="connsiteY6" fmla="*/ 2536736 h 3959924"/>
                <a:gd name="connsiteX7" fmla="*/ 555637 w 1856332"/>
                <a:gd name="connsiteY7" fmla="*/ 2536736 h 3959924"/>
                <a:gd name="connsiteX8" fmla="*/ 226299 w 1856332"/>
                <a:gd name="connsiteY8" fmla="*/ 1210417 h 3959924"/>
                <a:gd name="connsiteX9" fmla="*/ 551784 w 1856332"/>
                <a:gd name="connsiteY9" fmla="*/ 1210417 h 3959924"/>
                <a:gd name="connsiteX10" fmla="*/ 551784 w 1856332"/>
                <a:gd name="connsiteY10" fmla="*/ 168335 h 3959924"/>
                <a:gd name="connsiteX11" fmla="*/ 720119 w 1856332"/>
                <a:gd name="connsiteY11" fmla="*/ 0 h 3959924"/>
                <a:gd name="connsiteX12" fmla="*/ 888454 w 1856332"/>
                <a:gd name="connsiteY12" fmla="*/ 168335 h 3959924"/>
                <a:gd name="connsiteX13" fmla="*/ 888454 w 1856332"/>
                <a:gd name="connsiteY13" fmla="*/ 1210417 h 3959924"/>
                <a:gd name="connsiteX14" fmla="*/ 968040 w 1856332"/>
                <a:gd name="connsiteY14" fmla="*/ 1210417 h 3959924"/>
                <a:gd name="connsiteX15" fmla="*/ 968040 w 1856332"/>
                <a:gd name="connsiteY15" fmla="*/ 168335 h 3959924"/>
                <a:gd name="connsiteX16" fmla="*/ 1136375 w 1856332"/>
                <a:gd name="connsiteY16" fmla="*/ 0 h 3959924"/>
                <a:gd name="connsiteX17" fmla="*/ 1304710 w 1856332"/>
                <a:gd name="connsiteY17" fmla="*/ 168335 h 3959924"/>
                <a:gd name="connsiteX18" fmla="*/ 1304710 w 1856332"/>
                <a:gd name="connsiteY18" fmla="*/ 1210417 h 3959924"/>
                <a:gd name="connsiteX19" fmla="*/ 1631589 w 1856332"/>
                <a:gd name="connsiteY19" fmla="*/ 1210417 h 3959924"/>
                <a:gd name="connsiteX20" fmla="*/ 1302251 w 1856332"/>
                <a:gd name="connsiteY20" fmla="*/ 2536736 h 3959924"/>
                <a:gd name="connsiteX21" fmla="*/ 1351562 w 1856332"/>
                <a:gd name="connsiteY21" fmla="*/ 2536736 h 3959924"/>
                <a:gd name="connsiteX22" fmla="*/ 1612568 w 1856332"/>
                <a:gd name="connsiteY22" fmla="*/ 1852280 h 3959924"/>
                <a:gd name="connsiteX23" fmla="*/ 1775193 w 1856332"/>
                <a:gd name="connsiteY23" fmla="*/ 1779444 h 3959924"/>
                <a:gd name="connsiteX24" fmla="*/ 1848029 w 1856332"/>
                <a:gd name="connsiteY24" fmla="*/ 1942070 h 3959924"/>
                <a:gd name="connsiteX25" fmla="*/ 1389635 w 1856332"/>
                <a:gd name="connsiteY25" fmla="*/ 3144149 h 3959924"/>
                <a:gd name="connsiteX26" fmla="*/ 1344732 w 1856332"/>
                <a:gd name="connsiteY26" fmla="*/ 3176282 h 3959924"/>
                <a:gd name="connsiteX27" fmla="*/ 1228565 w 1856332"/>
                <a:gd name="connsiteY27" fmla="*/ 3214674 h 3959924"/>
                <a:gd name="connsiteX28" fmla="*/ 925623 w 1856332"/>
                <a:gd name="connsiteY28" fmla="*/ 3959924 h 3959924"/>
                <a:gd name="connsiteX29" fmla="*/ 601623 w 1856332"/>
                <a:gd name="connsiteY29" fmla="*/ 3635924 h 3959924"/>
                <a:gd name="connsiteX30" fmla="*/ 925623 w 1856332"/>
                <a:gd name="connsiteY30" fmla="*/ 3311924 h 3959924"/>
                <a:gd name="connsiteX31" fmla="*/ 1249623 w 1856332"/>
                <a:gd name="connsiteY31" fmla="*/ 3635924 h 3959924"/>
                <a:gd name="connsiteX32" fmla="*/ 925623 w 1856332"/>
                <a:gd name="connsiteY32" fmla="*/ 3959924 h 3959924"/>
                <a:gd name="connsiteX0" fmla="*/ 1228565 w 1856332"/>
                <a:gd name="connsiteY0" fmla="*/ 3214674 h 3959924"/>
                <a:gd name="connsiteX1" fmla="*/ 622681 w 1856332"/>
                <a:gd name="connsiteY1" fmla="*/ 3214674 h 3959924"/>
                <a:gd name="connsiteX2" fmla="*/ 466697 w 1856332"/>
                <a:gd name="connsiteY2" fmla="*/ 3144149 h 3959924"/>
                <a:gd name="connsiteX3" fmla="*/ 8303 w 1856332"/>
                <a:gd name="connsiteY3" fmla="*/ 1942070 h 3959924"/>
                <a:gd name="connsiteX4" fmla="*/ 81139 w 1856332"/>
                <a:gd name="connsiteY4" fmla="*/ 1779444 h 3959924"/>
                <a:gd name="connsiteX5" fmla="*/ 243764 w 1856332"/>
                <a:gd name="connsiteY5" fmla="*/ 1852280 h 3959924"/>
                <a:gd name="connsiteX6" fmla="*/ 504770 w 1856332"/>
                <a:gd name="connsiteY6" fmla="*/ 2536736 h 3959924"/>
                <a:gd name="connsiteX7" fmla="*/ 555637 w 1856332"/>
                <a:gd name="connsiteY7" fmla="*/ 2536736 h 3959924"/>
                <a:gd name="connsiteX8" fmla="*/ 226299 w 1856332"/>
                <a:gd name="connsiteY8" fmla="*/ 1210417 h 3959924"/>
                <a:gd name="connsiteX9" fmla="*/ 551784 w 1856332"/>
                <a:gd name="connsiteY9" fmla="*/ 1210417 h 3959924"/>
                <a:gd name="connsiteX10" fmla="*/ 551784 w 1856332"/>
                <a:gd name="connsiteY10" fmla="*/ 168335 h 3959924"/>
                <a:gd name="connsiteX11" fmla="*/ 720119 w 1856332"/>
                <a:gd name="connsiteY11" fmla="*/ 0 h 3959924"/>
                <a:gd name="connsiteX12" fmla="*/ 888454 w 1856332"/>
                <a:gd name="connsiteY12" fmla="*/ 168335 h 3959924"/>
                <a:gd name="connsiteX13" fmla="*/ 888454 w 1856332"/>
                <a:gd name="connsiteY13" fmla="*/ 1210417 h 3959924"/>
                <a:gd name="connsiteX14" fmla="*/ 968040 w 1856332"/>
                <a:gd name="connsiteY14" fmla="*/ 1210417 h 3959924"/>
                <a:gd name="connsiteX15" fmla="*/ 968040 w 1856332"/>
                <a:gd name="connsiteY15" fmla="*/ 168335 h 3959924"/>
                <a:gd name="connsiteX16" fmla="*/ 1136375 w 1856332"/>
                <a:gd name="connsiteY16" fmla="*/ 0 h 3959924"/>
                <a:gd name="connsiteX17" fmla="*/ 1304710 w 1856332"/>
                <a:gd name="connsiteY17" fmla="*/ 168335 h 3959924"/>
                <a:gd name="connsiteX18" fmla="*/ 1304710 w 1856332"/>
                <a:gd name="connsiteY18" fmla="*/ 1210417 h 3959924"/>
                <a:gd name="connsiteX19" fmla="*/ 1631589 w 1856332"/>
                <a:gd name="connsiteY19" fmla="*/ 1210417 h 3959924"/>
                <a:gd name="connsiteX20" fmla="*/ 1302251 w 1856332"/>
                <a:gd name="connsiteY20" fmla="*/ 2536736 h 3959924"/>
                <a:gd name="connsiteX21" fmla="*/ 1351562 w 1856332"/>
                <a:gd name="connsiteY21" fmla="*/ 2536736 h 3959924"/>
                <a:gd name="connsiteX22" fmla="*/ 1612568 w 1856332"/>
                <a:gd name="connsiteY22" fmla="*/ 1852280 h 3959924"/>
                <a:gd name="connsiteX23" fmla="*/ 1775193 w 1856332"/>
                <a:gd name="connsiteY23" fmla="*/ 1779444 h 3959924"/>
                <a:gd name="connsiteX24" fmla="*/ 1848029 w 1856332"/>
                <a:gd name="connsiteY24" fmla="*/ 1942070 h 3959924"/>
                <a:gd name="connsiteX25" fmla="*/ 1389635 w 1856332"/>
                <a:gd name="connsiteY25" fmla="*/ 3144149 h 3959924"/>
                <a:gd name="connsiteX26" fmla="*/ 1228565 w 1856332"/>
                <a:gd name="connsiteY26" fmla="*/ 3214674 h 3959924"/>
                <a:gd name="connsiteX27" fmla="*/ 925623 w 1856332"/>
                <a:gd name="connsiteY27" fmla="*/ 3959924 h 3959924"/>
                <a:gd name="connsiteX28" fmla="*/ 601623 w 1856332"/>
                <a:gd name="connsiteY28" fmla="*/ 3635924 h 3959924"/>
                <a:gd name="connsiteX29" fmla="*/ 925623 w 1856332"/>
                <a:gd name="connsiteY29" fmla="*/ 3311924 h 3959924"/>
                <a:gd name="connsiteX30" fmla="*/ 1249623 w 1856332"/>
                <a:gd name="connsiteY30" fmla="*/ 3635924 h 3959924"/>
                <a:gd name="connsiteX31" fmla="*/ 925623 w 1856332"/>
                <a:gd name="connsiteY31" fmla="*/ 3959924 h 3959924"/>
                <a:gd name="connsiteX0" fmla="*/ 1228565 w 1856332"/>
                <a:gd name="connsiteY0" fmla="*/ 3214674 h 3959924"/>
                <a:gd name="connsiteX1" fmla="*/ 622681 w 1856332"/>
                <a:gd name="connsiteY1" fmla="*/ 3214674 h 3959924"/>
                <a:gd name="connsiteX2" fmla="*/ 466697 w 1856332"/>
                <a:gd name="connsiteY2" fmla="*/ 3144149 h 3959924"/>
                <a:gd name="connsiteX3" fmla="*/ 8303 w 1856332"/>
                <a:gd name="connsiteY3" fmla="*/ 1942070 h 3959924"/>
                <a:gd name="connsiteX4" fmla="*/ 81139 w 1856332"/>
                <a:gd name="connsiteY4" fmla="*/ 1779444 h 3959924"/>
                <a:gd name="connsiteX5" fmla="*/ 243764 w 1856332"/>
                <a:gd name="connsiteY5" fmla="*/ 1852280 h 3959924"/>
                <a:gd name="connsiteX6" fmla="*/ 504770 w 1856332"/>
                <a:gd name="connsiteY6" fmla="*/ 2536736 h 3959924"/>
                <a:gd name="connsiteX7" fmla="*/ 555637 w 1856332"/>
                <a:gd name="connsiteY7" fmla="*/ 2536736 h 3959924"/>
                <a:gd name="connsiteX8" fmla="*/ 226299 w 1856332"/>
                <a:gd name="connsiteY8" fmla="*/ 1210417 h 3959924"/>
                <a:gd name="connsiteX9" fmla="*/ 551784 w 1856332"/>
                <a:gd name="connsiteY9" fmla="*/ 1210417 h 3959924"/>
                <a:gd name="connsiteX10" fmla="*/ 551784 w 1856332"/>
                <a:gd name="connsiteY10" fmla="*/ 168335 h 3959924"/>
                <a:gd name="connsiteX11" fmla="*/ 720119 w 1856332"/>
                <a:gd name="connsiteY11" fmla="*/ 0 h 3959924"/>
                <a:gd name="connsiteX12" fmla="*/ 888454 w 1856332"/>
                <a:gd name="connsiteY12" fmla="*/ 168335 h 3959924"/>
                <a:gd name="connsiteX13" fmla="*/ 888454 w 1856332"/>
                <a:gd name="connsiteY13" fmla="*/ 1210417 h 3959924"/>
                <a:gd name="connsiteX14" fmla="*/ 968040 w 1856332"/>
                <a:gd name="connsiteY14" fmla="*/ 1210417 h 3959924"/>
                <a:gd name="connsiteX15" fmla="*/ 968040 w 1856332"/>
                <a:gd name="connsiteY15" fmla="*/ 168335 h 3959924"/>
                <a:gd name="connsiteX16" fmla="*/ 1136375 w 1856332"/>
                <a:gd name="connsiteY16" fmla="*/ 0 h 3959924"/>
                <a:gd name="connsiteX17" fmla="*/ 1304710 w 1856332"/>
                <a:gd name="connsiteY17" fmla="*/ 168335 h 3959924"/>
                <a:gd name="connsiteX18" fmla="*/ 1304710 w 1856332"/>
                <a:gd name="connsiteY18" fmla="*/ 1210417 h 3959924"/>
                <a:gd name="connsiteX19" fmla="*/ 1631589 w 1856332"/>
                <a:gd name="connsiteY19" fmla="*/ 1210417 h 3959924"/>
                <a:gd name="connsiteX20" fmla="*/ 1302251 w 1856332"/>
                <a:gd name="connsiteY20" fmla="*/ 2536736 h 3959924"/>
                <a:gd name="connsiteX21" fmla="*/ 1351562 w 1856332"/>
                <a:gd name="connsiteY21" fmla="*/ 2536736 h 3959924"/>
                <a:gd name="connsiteX22" fmla="*/ 1612568 w 1856332"/>
                <a:gd name="connsiteY22" fmla="*/ 1852280 h 3959924"/>
                <a:gd name="connsiteX23" fmla="*/ 1775193 w 1856332"/>
                <a:gd name="connsiteY23" fmla="*/ 1779444 h 3959924"/>
                <a:gd name="connsiteX24" fmla="*/ 1848029 w 1856332"/>
                <a:gd name="connsiteY24" fmla="*/ 1942070 h 3959924"/>
                <a:gd name="connsiteX25" fmla="*/ 1389635 w 1856332"/>
                <a:gd name="connsiteY25" fmla="*/ 3144149 h 3959924"/>
                <a:gd name="connsiteX26" fmla="*/ 1228565 w 1856332"/>
                <a:gd name="connsiteY26" fmla="*/ 3214674 h 3959924"/>
                <a:gd name="connsiteX27" fmla="*/ 925623 w 1856332"/>
                <a:gd name="connsiteY27" fmla="*/ 3959924 h 3959924"/>
                <a:gd name="connsiteX28" fmla="*/ 601623 w 1856332"/>
                <a:gd name="connsiteY28" fmla="*/ 3635924 h 3959924"/>
                <a:gd name="connsiteX29" fmla="*/ 925623 w 1856332"/>
                <a:gd name="connsiteY29" fmla="*/ 3311924 h 3959924"/>
                <a:gd name="connsiteX30" fmla="*/ 1249623 w 1856332"/>
                <a:gd name="connsiteY30" fmla="*/ 3635924 h 3959924"/>
                <a:gd name="connsiteX31" fmla="*/ 925623 w 1856332"/>
                <a:gd name="connsiteY31" fmla="*/ 3959924 h 3959924"/>
                <a:gd name="connsiteX0" fmla="*/ 1228565 w 1856332"/>
                <a:gd name="connsiteY0" fmla="*/ 3214674 h 3959924"/>
                <a:gd name="connsiteX1" fmla="*/ 622681 w 1856332"/>
                <a:gd name="connsiteY1" fmla="*/ 3214674 h 3959924"/>
                <a:gd name="connsiteX2" fmla="*/ 466697 w 1856332"/>
                <a:gd name="connsiteY2" fmla="*/ 3144149 h 3959924"/>
                <a:gd name="connsiteX3" fmla="*/ 8303 w 1856332"/>
                <a:gd name="connsiteY3" fmla="*/ 1942070 h 3959924"/>
                <a:gd name="connsiteX4" fmla="*/ 81139 w 1856332"/>
                <a:gd name="connsiteY4" fmla="*/ 1779444 h 3959924"/>
                <a:gd name="connsiteX5" fmla="*/ 243764 w 1856332"/>
                <a:gd name="connsiteY5" fmla="*/ 1852280 h 3959924"/>
                <a:gd name="connsiteX6" fmla="*/ 504770 w 1856332"/>
                <a:gd name="connsiteY6" fmla="*/ 2536736 h 3959924"/>
                <a:gd name="connsiteX7" fmla="*/ 555637 w 1856332"/>
                <a:gd name="connsiteY7" fmla="*/ 2536736 h 3959924"/>
                <a:gd name="connsiteX8" fmla="*/ 226299 w 1856332"/>
                <a:gd name="connsiteY8" fmla="*/ 1210417 h 3959924"/>
                <a:gd name="connsiteX9" fmla="*/ 551784 w 1856332"/>
                <a:gd name="connsiteY9" fmla="*/ 1210417 h 3959924"/>
                <a:gd name="connsiteX10" fmla="*/ 551784 w 1856332"/>
                <a:gd name="connsiteY10" fmla="*/ 168335 h 3959924"/>
                <a:gd name="connsiteX11" fmla="*/ 720119 w 1856332"/>
                <a:gd name="connsiteY11" fmla="*/ 0 h 3959924"/>
                <a:gd name="connsiteX12" fmla="*/ 888454 w 1856332"/>
                <a:gd name="connsiteY12" fmla="*/ 168335 h 3959924"/>
                <a:gd name="connsiteX13" fmla="*/ 888454 w 1856332"/>
                <a:gd name="connsiteY13" fmla="*/ 1210417 h 3959924"/>
                <a:gd name="connsiteX14" fmla="*/ 968040 w 1856332"/>
                <a:gd name="connsiteY14" fmla="*/ 1210417 h 3959924"/>
                <a:gd name="connsiteX15" fmla="*/ 968040 w 1856332"/>
                <a:gd name="connsiteY15" fmla="*/ 168335 h 3959924"/>
                <a:gd name="connsiteX16" fmla="*/ 1136375 w 1856332"/>
                <a:gd name="connsiteY16" fmla="*/ 0 h 3959924"/>
                <a:gd name="connsiteX17" fmla="*/ 1304710 w 1856332"/>
                <a:gd name="connsiteY17" fmla="*/ 168335 h 3959924"/>
                <a:gd name="connsiteX18" fmla="*/ 1304710 w 1856332"/>
                <a:gd name="connsiteY18" fmla="*/ 1210417 h 3959924"/>
                <a:gd name="connsiteX19" fmla="*/ 1631589 w 1856332"/>
                <a:gd name="connsiteY19" fmla="*/ 1210417 h 3959924"/>
                <a:gd name="connsiteX20" fmla="*/ 1302251 w 1856332"/>
                <a:gd name="connsiteY20" fmla="*/ 2536736 h 3959924"/>
                <a:gd name="connsiteX21" fmla="*/ 1351562 w 1856332"/>
                <a:gd name="connsiteY21" fmla="*/ 2536736 h 3959924"/>
                <a:gd name="connsiteX22" fmla="*/ 1612568 w 1856332"/>
                <a:gd name="connsiteY22" fmla="*/ 1852280 h 3959924"/>
                <a:gd name="connsiteX23" fmla="*/ 1775193 w 1856332"/>
                <a:gd name="connsiteY23" fmla="*/ 1779444 h 3959924"/>
                <a:gd name="connsiteX24" fmla="*/ 1848029 w 1856332"/>
                <a:gd name="connsiteY24" fmla="*/ 1942070 h 3959924"/>
                <a:gd name="connsiteX25" fmla="*/ 1389635 w 1856332"/>
                <a:gd name="connsiteY25" fmla="*/ 3144149 h 3959924"/>
                <a:gd name="connsiteX26" fmla="*/ 1228565 w 1856332"/>
                <a:gd name="connsiteY26" fmla="*/ 3214674 h 3959924"/>
                <a:gd name="connsiteX27" fmla="*/ 925623 w 1856332"/>
                <a:gd name="connsiteY27" fmla="*/ 3959924 h 3959924"/>
                <a:gd name="connsiteX28" fmla="*/ 601623 w 1856332"/>
                <a:gd name="connsiteY28" fmla="*/ 3635924 h 3959924"/>
                <a:gd name="connsiteX29" fmla="*/ 925623 w 1856332"/>
                <a:gd name="connsiteY29" fmla="*/ 3311924 h 3959924"/>
                <a:gd name="connsiteX30" fmla="*/ 1249623 w 1856332"/>
                <a:gd name="connsiteY30" fmla="*/ 3635924 h 3959924"/>
                <a:gd name="connsiteX31" fmla="*/ 925623 w 1856332"/>
                <a:gd name="connsiteY31" fmla="*/ 3959924 h 3959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856332" h="3959924">
                  <a:moveTo>
                    <a:pt x="1228565" y="3214674"/>
                  </a:moveTo>
                  <a:lnTo>
                    <a:pt x="622681" y="3214674"/>
                  </a:lnTo>
                  <a:cubicBezTo>
                    <a:pt x="495703" y="3202920"/>
                    <a:pt x="501057" y="3225622"/>
                    <a:pt x="466697" y="3144149"/>
                  </a:cubicBezTo>
                  <a:lnTo>
                    <a:pt x="8303" y="1942070"/>
                  </a:lnTo>
                  <a:cubicBezTo>
                    <a:pt x="-16491" y="1877049"/>
                    <a:pt x="16118" y="1804239"/>
                    <a:pt x="81139" y="1779444"/>
                  </a:cubicBezTo>
                  <a:cubicBezTo>
                    <a:pt x="146160" y="1754650"/>
                    <a:pt x="218970" y="1787259"/>
                    <a:pt x="243764" y="1852280"/>
                  </a:cubicBezTo>
                  <a:lnTo>
                    <a:pt x="504770" y="2536736"/>
                  </a:lnTo>
                  <a:lnTo>
                    <a:pt x="555637" y="2536736"/>
                  </a:lnTo>
                  <a:lnTo>
                    <a:pt x="226299" y="1210417"/>
                  </a:lnTo>
                  <a:lnTo>
                    <a:pt x="551784" y="1210417"/>
                  </a:lnTo>
                  <a:lnTo>
                    <a:pt x="551784" y="168335"/>
                  </a:lnTo>
                  <a:cubicBezTo>
                    <a:pt x="551784" y="75366"/>
                    <a:pt x="627150" y="0"/>
                    <a:pt x="720119" y="0"/>
                  </a:cubicBezTo>
                  <a:cubicBezTo>
                    <a:pt x="813088" y="0"/>
                    <a:pt x="888454" y="75366"/>
                    <a:pt x="888454" y="168335"/>
                  </a:cubicBezTo>
                  <a:lnTo>
                    <a:pt x="888454" y="1210417"/>
                  </a:lnTo>
                  <a:lnTo>
                    <a:pt x="968040" y="1210417"/>
                  </a:lnTo>
                  <a:lnTo>
                    <a:pt x="968040" y="168335"/>
                  </a:lnTo>
                  <a:cubicBezTo>
                    <a:pt x="968040" y="75366"/>
                    <a:pt x="1043406" y="0"/>
                    <a:pt x="1136375" y="0"/>
                  </a:cubicBezTo>
                  <a:cubicBezTo>
                    <a:pt x="1229344" y="0"/>
                    <a:pt x="1304710" y="75366"/>
                    <a:pt x="1304710" y="168335"/>
                  </a:cubicBezTo>
                  <a:lnTo>
                    <a:pt x="1304710" y="1210417"/>
                  </a:lnTo>
                  <a:lnTo>
                    <a:pt x="1631589" y="1210417"/>
                  </a:lnTo>
                  <a:lnTo>
                    <a:pt x="1302251" y="2536736"/>
                  </a:lnTo>
                  <a:lnTo>
                    <a:pt x="1351562" y="2536736"/>
                  </a:lnTo>
                  <a:lnTo>
                    <a:pt x="1612568" y="1852280"/>
                  </a:lnTo>
                  <a:cubicBezTo>
                    <a:pt x="1637362" y="1787259"/>
                    <a:pt x="1710172" y="1754650"/>
                    <a:pt x="1775193" y="1779444"/>
                  </a:cubicBezTo>
                  <a:cubicBezTo>
                    <a:pt x="1840214" y="1804239"/>
                    <a:pt x="1872823" y="1877049"/>
                    <a:pt x="1848029" y="1942070"/>
                  </a:cubicBezTo>
                  <a:lnTo>
                    <a:pt x="1389635" y="3144149"/>
                  </a:lnTo>
                  <a:cubicBezTo>
                    <a:pt x="1348984" y="3225622"/>
                    <a:pt x="1356391" y="3202920"/>
                    <a:pt x="1228565" y="3214674"/>
                  </a:cubicBezTo>
                  <a:close/>
                  <a:moveTo>
                    <a:pt x="925623" y="3959924"/>
                  </a:moveTo>
                  <a:cubicBezTo>
                    <a:pt x="746683" y="3959924"/>
                    <a:pt x="601623" y="3814864"/>
                    <a:pt x="601623" y="3635924"/>
                  </a:cubicBezTo>
                  <a:cubicBezTo>
                    <a:pt x="601623" y="3456984"/>
                    <a:pt x="746683" y="3311924"/>
                    <a:pt x="925623" y="3311924"/>
                  </a:cubicBezTo>
                  <a:cubicBezTo>
                    <a:pt x="1104563" y="3311924"/>
                    <a:pt x="1249623" y="3456984"/>
                    <a:pt x="1249623" y="3635924"/>
                  </a:cubicBezTo>
                  <a:cubicBezTo>
                    <a:pt x="1249623" y="3814864"/>
                    <a:pt x="1104563" y="3959924"/>
                    <a:pt x="925623" y="3959924"/>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025">
                <a:solidFill>
                  <a:schemeClr val="tx1"/>
                </a:solidFill>
              </a:endParaRPr>
            </a:p>
          </p:txBody>
        </p:sp>
        <p:sp>
          <p:nvSpPr>
            <p:cNvPr id="46" name="TextBox 45">
              <a:extLst>
                <a:ext uri="{FF2B5EF4-FFF2-40B4-BE49-F238E27FC236}">
                  <a16:creationId xmlns="" xmlns:a16="http://schemas.microsoft.com/office/drawing/2014/main" id="{4165B8EE-7738-4916-9131-9905F8F4F79A}"/>
                </a:ext>
              </a:extLst>
            </p:cNvPr>
            <p:cNvSpPr txBox="1"/>
            <p:nvPr/>
          </p:nvSpPr>
          <p:spPr>
            <a:xfrm>
              <a:off x="4463823" y="4802732"/>
              <a:ext cx="936104" cy="492443"/>
            </a:xfrm>
            <a:prstGeom prst="rect">
              <a:avLst/>
            </a:prstGeom>
            <a:noFill/>
          </p:spPr>
          <p:txBody>
            <a:bodyPr wrap="square" rtlCol="0" anchor="ctr">
              <a:spAutoFit/>
            </a:bodyPr>
            <a:lstStyle/>
            <a:p>
              <a:pPr algn="ctr"/>
              <a:r>
                <a:rPr lang="en-US" altLang="ko-KR" sz="1800" b="1" dirty="0">
                  <a:cs typeface="Arial" pitchFamily="34" charset="0"/>
                </a:rPr>
                <a:t>40%</a:t>
              </a:r>
              <a:endParaRPr lang="ko-KR" altLang="en-US" sz="1800" b="1" dirty="0">
                <a:cs typeface="Arial" pitchFamily="34" charset="0"/>
              </a:endParaRPr>
            </a:p>
          </p:txBody>
        </p:sp>
      </p:grpSp>
      <p:grpSp>
        <p:nvGrpSpPr>
          <p:cNvPr id="47" name="Group 46">
            <a:extLst>
              <a:ext uri="{FF2B5EF4-FFF2-40B4-BE49-F238E27FC236}">
                <a16:creationId xmlns="" xmlns:a16="http://schemas.microsoft.com/office/drawing/2014/main" id="{47CE57F2-1DA5-42C5-A478-0EE2E0871165}"/>
              </a:ext>
            </a:extLst>
          </p:cNvPr>
          <p:cNvGrpSpPr/>
          <p:nvPr/>
        </p:nvGrpSpPr>
        <p:grpSpPr>
          <a:xfrm>
            <a:off x="814976" y="4006056"/>
            <a:ext cx="1869045" cy="577081"/>
            <a:chOff x="2551705" y="4283314"/>
            <a:chExt cx="2357003" cy="769442"/>
          </a:xfrm>
        </p:grpSpPr>
        <p:sp>
          <p:nvSpPr>
            <p:cNvPr id="48" name="TextBox 47">
              <a:extLst>
                <a:ext uri="{FF2B5EF4-FFF2-40B4-BE49-F238E27FC236}">
                  <a16:creationId xmlns="" xmlns:a16="http://schemas.microsoft.com/office/drawing/2014/main" id="{509CE1D2-F633-46DA-A483-03791C725CFD}"/>
                </a:ext>
              </a:extLst>
            </p:cNvPr>
            <p:cNvSpPr txBox="1"/>
            <p:nvPr/>
          </p:nvSpPr>
          <p:spPr>
            <a:xfrm>
              <a:off x="2551706" y="4560313"/>
              <a:ext cx="2357002" cy="492443"/>
            </a:xfrm>
            <a:prstGeom prst="rect">
              <a:avLst/>
            </a:prstGeom>
            <a:noFill/>
          </p:spPr>
          <p:txBody>
            <a:bodyPr wrap="square" rtlCol="0">
              <a:spAutoFit/>
            </a:bodyPr>
            <a:lstStyle/>
            <a:p>
              <a:pPr algn="ctr"/>
              <a:r>
                <a:rPr lang="en-US" altLang="ko-KR" sz="900" dirty="0">
                  <a:cs typeface="Arial" pitchFamily="34" charset="0"/>
                </a:rPr>
                <a:t>You can simply impress your audience and add a unique zing.  </a:t>
              </a:r>
              <a:endParaRPr lang="ko-KR" altLang="en-US" sz="900" dirty="0">
                <a:cs typeface="Arial" pitchFamily="34" charset="0"/>
              </a:endParaRPr>
            </a:p>
          </p:txBody>
        </p:sp>
        <p:sp>
          <p:nvSpPr>
            <p:cNvPr id="49" name="TextBox 48">
              <a:extLst>
                <a:ext uri="{FF2B5EF4-FFF2-40B4-BE49-F238E27FC236}">
                  <a16:creationId xmlns="" xmlns:a16="http://schemas.microsoft.com/office/drawing/2014/main" id="{D1D929A9-A42A-4B2E-A16F-6E2E79D1A201}"/>
                </a:ext>
              </a:extLst>
            </p:cNvPr>
            <p:cNvSpPr txBox="1"/>
            <p:nvPr/>
          </p:nvSpPr>
          <p:spPr>
            <a:xfrm>
              <a:off x="2551705" y="4283314"/>
              <a:ext cx="2336966" cy="307776"/>
            </a:xfrm>
            <a:prstGeom prst="rect">
              <a:avLst/>
            </a:prstGeom>
            <a:noFill/>
          </p:spPr>
          <p:txBody>
            <a:bodyPr wrap="square" rtlCol="0">
              <a:spAutoFit/>
            </a:bodyPr>
            <a:lstStyle/>
            <a:p>
              <a:pPr algn="ctr"/>
              <a:r>
                <a:rPr lang="en-US" altLang="ko-KR" sz="900" b="1" dirty="0">
                  <a:cs typeface="Arial" pitchFamily="34" charset="0"/>
                </a:rPr>
                <a:t>Your Text Here</a:t>
              </a:r>
              <a:endParaRPr lang="ko-KR" altLang="en-US" sz="900" b="1" dirty="0">
                <a:cs typeface="Arial" pitchFamily="34" charset="0"/>
              </a:endParaRPr>
            </a:p>
          </p:txBody>
        </p:sp>
      </p:grpSp>
      <p:grpSp>
        <p:nvGrpSpPr>
          <p:cNvPr id="50" name="Group 49">
            <a:extLst>
              <a:ext uri="{FF2B5EF4-FFF2-40B4-BE49-F238E27FC236}">
                <a16:creationId xmlns="" xmlns:a16="http://schemas.microsoft.com/office/drawing/2014/main" id="{AFCBBAE7-EE0F-4ED4-A6B8-F3F8F237D3FB}"/>
              </a:ext>
            </a:extLst>
          </p:cNvPr>
          <p:cNvGrpSpPr/>
          <p:nvPr/>
        </p:nvGrpSpPr>
        <p:grpSpPr>
          <a:xfrm>
            <a:off x="2856659" y="4006056"/>
            <a:ext cx="1869045" cy="577081"/>
            <a:chOff x="2551705" y="4283314"/>
            <a:chExt cx="2357003" cy="769442"/>
          </a:xfrm>
        </p:grpSpPr>
        <p:sp>
          <p:nvSpPr>
            <p:cNvPr id="51" name="TextBox 50">
              <a:extLst>
                <a:ext uri="{FF2B5EF4-FFF2-40B4-BE49-F238E27FC236}">
                  <a16:creationId xmlns="" xmlns:a16="http://schemas.microsoft.com/office/drawing/2014/main" id="{F69A47EC-717F-4940-84C7-07F222B12B92}"/>
                </a:ext>
              </a:extLst>
            </p:cNvPr>
            <p:cNvSpPr txBox="1"/>
            <p:nvPr/>
          </p:nvSpPr>
          <p:spPr>
            <a:xfrm>
              <a:off x="2551706" y="4560313"/>
              <a:ext cx="2357002" cy="492443"/>
            </a:xfrm>
            <a:prstGeom prst="rect">
              <a:avLst/>
            </a:prstGeom>
            <a:noFill/>
          </p:spPr>
          <p:txBody>
            <a:bodyPr wrap="square" rtlCol="0">
              <a:spAutoFit/>
            </a:bodyPr>
            <a:lstStyle/>
            <a:p>
              <a:pPr algn="ctr"/>
              <a:r>
                <a:rPr lang="en-US" altLang="ko-KR" sz="900" dirty="0">
                  <a:cs typeface="Arial" pitchFamily="34" charset="0"/>
                </a:rPr>
                <a:t>You can simply impress your audience and add a unique zing.  </a:t>
              </a:r>
              <a:endParaRPr lang="ko-KR" altLang="en-US" sz="900" dirty="0">
                <a:cs typeface="Arial" pitchFamily="34" charset="0"/>
              </a:endParaRPr>
            </a:p>
          </p:txBody>
        </p:sp>
        <p:sp>
          <p:nvSpPr>
            <p:cNvPr id="52" name="TextBox 51">
              <a:extLst>
                <a:ext uri="{FF2B5EF4-FFF2-40B4-BE49-F238E27FC236}">
                  <a16:creationId xmlns="" xmlns:a16="http://schemas.microsoft.com/office/drawing/2014/main" id="{3E6E5E71-0968-4374-AD07-96D3015B7E26}"/>
                </a:ext>
              </a:extLst>
            </p:cNvPr>
            <p:cNvSpPr txBox="1"/>
            <p:nvPr/>
          </p:nvSpPr>
          <p:spPr>
            <a:xfrm>
              <a:off x="2551705" y="4283314"/>
              <a:ext cx="2336966" cy="307776"/>
            </a:xfrm>
            <a:prstGeom prst="rect">
              <a:avLst/>
            </a:prstGeom>
            <a:noFill/>
          </p:spPr>
          <p:txBody>
            <a:bodyPr wrap="square" rtlCol="0">
              <a:spAutoFit/>
            </a:bodyPr>
            <a:lstStyle/>
            <a:p>
              <a:pPr algn="ctr"/>
              <a:r>
                <a:rPr lang="en-US" altLang="ko-KR" sz="900" b="1" dirty="0">
                  <a:cs typeface="Arial" pitchFamily="34" charset="0"/>
                </a:rPr>
                <a:t>Your Text Here</a:t>
              </a:r>
              <a:endParaRPr lang="ko-KR" altLang="en-US" sz="900" b="1" dirty="0">
                <a:cs typeface="Arial" pitchFamily="34" charset="0"/>
              </a:endParaRPr>
            </a:p>
          </p:txBody>
        </p:sp>
      </p:grpSp>
      <p:sp>
        <p:nvSpPr>
          <p:cNvPr id="53" name="TextBox 52">
            <a:extLst>
              <a:ext uri="{FF2B5EF4-FFF2-40B4-BE49-F238E27FC236}">
                <a16:creationId xmlns="" xmlns:a16="http://schemas.microsoft.com/office/drawing/2014/main" id="{129B7091-D380-4772-B93F-FB01F81980B0}"/>
              </a:ext>
            </a:extLst>
          </p:cNvPr>
          <p:cNvSpPr txBox="1"/>
          <p:nvPr/>
        </p:nvSpPr>
        <p:spPr>
          <a:xfrm>
            <a:off x="995059" y="2155638"/>
            <a:ext cx="1026114" cy="600164"/>
          </a:xfrm>
          <a:prstGeom prst="rect">
            <a:avLst/>
          </a:prstGeom>
          <a:noFill/>
        </p:spPr>
        <p:txBody>
          <a:bodyPr wrap="square" rtlCol="0" anchor="ctr">
            <a:spAutoFit/>
          </a:bodyPr>
          <a:lstStyle/>
          <a:p>
            <a:pPr algn="ctr"/>
            <a:r>
              <a:rPr lang="en-US" altLang="ko-KR" sz="3300" b="1" dirty="0">
                <a:solidFill>
                  <a:schemeClr val="accent1"/>
                </a:solidFill>
                <a:cs typeface="Arial" pitchFamily="34" charset="0"/>
              </a:rPr>
              <a:t>60</a:t>
            </a:r>
            <a:r>
              <a:rPr lang="en-US" altLang="ko-KR" sz="1800" b="1" dirty="0">
                <a:solidFill>
                  <a:schemeClr val="accent1"/>
                </a:solidFill>
                <a:cs typeface="Arial" pitchFamily="34" charset="0"/>
              </a:rPr>
              <a:t>%</a:t>
            </a:r>
            <a:endParaRPr lang="ko-KR" altLang="en-US" sz="1800" b="1" dirty="0">
              <a:solidFill>
                <a:schemeClr val="accent1"/>
              </a:solidFill>
              <a:cs typeface="Arial" pitchFamily="34" charset="0"/>
            </a:endParaRPr>
          </a:p>
        </p:txBody>
      </p:sp>
      <p:sp>
        <p:nvSpPr>
          <p:cNvPr id="54" name="TextBox 53">
            <a:extLst>
              <a:ext uri="{FF2B5EF4-FFF2-40B4-BE49-F238E27FC236}">
                <a16:creationId xmlns="" xmlns:a16="http://schemas.microsoft.com/office/drawing/2014/main" id="{47B8F83F-DAD3-4DD3-A29F-2213E2B58AC5}"/>
              </a:ext>
            </a:extLst>
          </p:cNvPr>
          <p:cNvSpPr txBox="1"/>
          <p:nvPr/>
        </p:nvSpPr>
        <p:spPr>
          <a:xfrm>
            <a:off x="1078946" y="2744261"/>
            <a:ext cx="3880589" cy="507831"/>
          </a:xfrm>
          <a:prstGeom prst="rect">
            <a:avLst/>
          </a:prstGeom>
          <a:noFill/>
        </p:spPr>
        <p:txBody>
          <a:bodyPr wrap="square" rtlCol="0">
            <a:spAutoFit/>
          </a:bodyPr>
          <a:lstStyle/>
          <a:p>
            <a:r>
              <a:rPr lang="en-US" altLang="ko-KR" sz="900" dirty="0">
                <a:cs typeface="Arial" pitchFamily="34" charset="0"/>
              </a:rPr>
              <a:t>You can simply impress your audience and add a unique zing and appeal to your Presentations. I hope and I believe that this Template will your Time, Money and Reputation. </a:t>
            </a:r>
            <a:endParaRPr lang="ko-KR" altLang="en-US" sz="900" dirty="0">
              <a:cs typeface="Arial" pitchFamily="34" charset="0"/>
            </a:endParaRPr>
          </a:p>
        </p:txBody>
      </p:sp>
      <p:sp>
        <p:nvSpPr>
          <p:cNvPr id="55" name="TextBox 54">
            <a:extLst>
              <a:ext uri="{FF2B5EF4-FFF2-40B4-BE49-F238E27FC236}">
                <a16:creationId xmlns="" xmlns:a16="http://schemas.microsoft.com/office/drawing/2014/main" id="{1E252377-C31A-4C87-BD23-4349BA9F0DB3}"/>
              </a:ext>
            </a:extLst>
          </p:cNvPr>
          <p:cNvSpPr txBox="1"/>
          <p:nvPr/>
        </p:nvSpPr>
        <p:spPr>
          <a:xfrm>
            <a:off x="2019174" y="2051834"/>
            <a:ext cx="3062205" cy="784830"/>
          </a:xfrm>
          <a:prstGeom prst="rect">
            <a:avLst/>
          </a:prstGeom>
          <a:noFill/>
        </p:spPr>
        <p:txBody>
          <a:bodyPr wrap="square" rtlCol="0">
            <a:spAutoFit/>
          </a:bodyPr>
          <a:lstStyle/>
          <a:p>
            <a:r>
              <a:rPr lang="en-US" altLang="ko-KR" sz="900" dirty="0">
                <a:cs typeface="Arial" pitchFamily="34" charset="0"/>
              </a:rPr>
              <a:t>I hope and I believe that this Template will your Time, Money and Reputation. You can simply impress your audience and add a unique zing and appeal to your Presentations. Get a modern PowerPoint  Presentation that is beautifully designed. </a:t>
            </a:r>
          </a:p>
        </p:txBody>
      </p:sp>
      <p:sp>
        <p:nvSpPr>
          <p:cNvPr id="61" name="Rectangle 60">
            <a:extLst>
              <a:ext uri="{FF2B5EF4-FFF2-40B4-BE49-F238E27FC236}">
                <a16:creationId xmlns="" xmlns:a16="http://schemas.microsoft.com/office/drawing/2014/main" id="{4DA17396-AFB2-4C56-91AB-D4A6FACBEBA4}"/>
              </a:ext>
            </a:extLst>
          </p:cNvPr>
          <p:cNvSpPr/>
          <p:nvPr/>
        </p:nvSpPr>
        <p:spPr>
          <a:xfrm>
            <a:off x="995059" y="949313"/>
            <a:ext cx="4086321" cy="507831"/>
          </a:xfrm>
          <a:prstGeom prst="rect">
            <a:avLst/>
          </a:prstGeom>
        </p:spPr>
        <p:txBody>
          <a:bodyPr wrap="square">
            <a:spAutoFit/>
          </a:bodyPr>
          <a:lstStyle/>
          <a:p>
            <a:r>
              <a:rPr lang="en-US" altLang="ko-KR" sz="2700" b="1" dirty="0">
                <a:solidFill>
                  <a:schemeClr val="accent1"/>
                </a:solidFill>
                <a:latin typeface="+mj-lt"/>
                <a:cs typeface="Arial" pitchFamily="34" charset="0"/>
              </a:rPr>
              <a:t>Social Media Marketing</a:t>
            </a:r>
            <a:endParaRPr lang="ko-KR" altLang="en-US" sz="2700" b="1" dirty="0">
              <a:solidFill>
                <a:schemeClr val="accent1"/>
              </a:solidFill>
              <a:latin typeface="+mj-lt"/>
              <a:cs typeface="Arial" pitchFamily="34" charset="0"/>
            </a:endParaRPr>
          </a:p>
        </p:txBody>
      </p:sp>
      <p:sp>
        <p:nvSpPr>
          <p:cNvPr id="64" name="TextBox 63">
            <a:extLst>
              <a:ext uri="{FF2B5EF4-FFF2-40B4-BE49-F238E27FC236}">
                <a16:creationId xmlns="" xmlns:a16="http://schemas.microsoft.com/office/drawing/2014/main" id="{544A99A8-013D-4876-BCD8-C1A5AA200579}"/>
              </a:ext>
            </a:extLst>
          </p:cNvPr>
          <p:cNvSpPr txBox="1"/>
          <p:nvPr/>
        </p:nvSpPr>
        <p:spPr>
          <a:xfrm>
            <a:off x="995059" y="1465879"/>
            <a:ext cx="4086320" cy="461665"/>
          </a:xfrm>
          <a:prstGeom prst="rect">
            <a:avLst/>
          </a:prstGeom>
          <a:noFill/>
        </p:spPr>
        <p:txBody>
          <a:bodyPr wrap="square" lIns="36000" tIns="0" rIns="18000" bIns="0" rtlCol="0">
            <a:spAutoFit/>
          </a:bodyPr>
          <a:lstStyle/>
          <a:p>
            <a:r>
              <a:rPr lang="en-GB" altLang="ko-KR" sz="1500" dirty="0">
                <a:cs typeface="Arial" pitchFamily="34" charset="0"/>
              </a:rPr>
              <a:t>ALLPPT Layout </a:t>
            </a:r>
          </a:p>
          <a:p>
            <a:r>
              <a:rPr lang="en-GB" altLang="ko-KR" sz="1500" dirty="0">
                <a:cs typeface="Arial" pitchFamily="34" charset="0"/>
              </a:rPr>
              <a:t>Clean Text Slide for your Presentation</a:t>
            </a:r>
            <a:endParaRPr lang="ko-KR" altLang="en-US" sz="1500" dirty="0">
              <a:cs typeface="Arial" pitchFamily="34" charset="0"/>
            </a:endParaRPr>
          </a:p>
        </p:txBody>
      </p:sp>
      <p:pic>
        <p:nvPicPr>
          <p:cNvPr id="3" name="Imagen 2"/>
          <p:cNvPicPr>
            <a:picLocks noChangeAspect="1"/>
          </p:cNvPicPr>
          <p:nvPr/>
        </p:nvPicPr>
        <p:blipFill>
          <a:blip r:embed="rId2"/>
          <a:stretch>
            <a:fillRect/>
          </a:stretch>
        </p:blipFill>
        <p:spPr>
          <a:xfrm>
            <a:off x="5369683" y="1412089"/>
            <a:ext cx="3353143" cy="3353143"/>
          </a:xfrm>
          <a:prstGeom prst="rect">
            <a:avLst/>
          </a:prstGeom>
        </p:spPr>
      </p:pic>
    </p:spTree>
    <p:extLst>
      <p:ext uri="{BB962C8B-B14F-4D97-AF65-F5344CB8AC3E}">
        <p14:creationId xmlns:p14="http://schemas.microsoft.com/office/powerpoint/2010/main" val="375285089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390"/>
        <p:cNvGrpSpPr/>
        <p:nvPr/>
      </p:nvGrpSpPr>
      <p:grpSpPr>
        <a:xfrm>
          <a:off x="0" y="0"/>
          <a:ext cx="0" cy="0"/>
          <a:chOff x="0" y="0"/>
          <a:chExt cx="0" cy="0"/>
        </a:xfrm>
      </p:grpSpPr>
      <p:sp>
        <p:nvSpPr>
          <p:cNvPr id="2391" name="Google Shape;2391;p51"/>
          <p:cNvSpPr txBox="1">
            <a:spLocks noGrp="1"/>
          </p:cNvSpPr>
          <p:nvPr>
            <p:ph type="title"/>
          </p:nvPr>
        </p:nvSpPr>
        <p:spPr>
          <a:xfrm>
            <a:off x="720000" y="445025"/>
            <a:ext cx="7704000" cy="5727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dirty="0"/>
              <a:t>TREATMENT</a:t>
            </a:r>
            <a:endParaRPr dirty="0"/>
          </a:p>
        </p:txBody>
      </p:sp>
      <p:sp>
        <p:nvSpPr>
          <p:cNvPr id="2392" name="Google Shape;2392;p51"/>
          <p:cNvSpPr txBox="1">
            <a:spLocks noGrp="1"/>
          </p:cNvSpPr>
          <p:nvPr>
            <p:ph type="title" idx="2"/>
          </p:nvPr>
        </p:nvSpPr>
        <p:spPr>
          <a:xfrm>
            <a:off x="1682875" y="1623375"/>
            <a:ext cx="2611200" cy="4485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MERCURY</a:t>
            </a:r>
            <a:endParaRPr/>
          </a:p>
        </p:txBody>
      </p:sp>
      <p:sp>
        <p:nvSpPr>
          <p:cNvPr id="2393" name="Google Shape;2393;p51"/>
          <p:cNvSpPr txBox="1">
            <a:spLocks noGrp="1"/>
          </p:cNvSpPr>
          <p:nvPr>
            <p:ph type="title" idx="3"/>
          </p:nvPr>
        </p:nvSpPr>
        <p:spPr>
          <a:xfrm>
            <a:off x="4849925" y="3032200"/>
            <a:ext cx="2611200" cy="4485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VENUS</a:t>
            </a:r>
            <a:endParaRPr/>
          </a:p>
        </p:txBody>
      </p:sp>
      <p:sp>
        <p:nvSpPr>
          <p:cNvPr id="2394" name="Google Shape;2394;p51"/>
          <p:cNvSpPr txBox="1">
            <a:spLocks noGrp="1"/>
          </p:cNvSpPr>
          <p:nvPr>
            <p:ph type="subTitle" idx="1"/>
          </p:nvPr>
        </p:nvSpPr>
        <p:spPr>
          <a:xfrm>
            <a:off x="4849925" y="3480550"/>
            <a:ext cx="2611200" cy="9606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Venus has a beautiful name and is the second planet from the Sun. It’s hot and has a poisonous atmosphere</a:t>
            </a:r>
            <a:endParaRPr/>
          </a:p>
        </p:txBody>
      </p:sp>
      <p:sp>
        <p:nvSpPr>
          <p:cNvPr id="2395" name="Google Shape;2395;p51"/>
          <p:cNvSpPr txBox="1">
            <a:spLocks noGrp="1"/>
          </p:cNvSpPr>
          <p:nvPr>
            <p:ph type="subTitle" idx="4"/>
          </p:nvPr>
        </p:nvSpPr>
        <p:spPr>
          <a:xfrm>
            <a:off x="1682875" y="2071600"/>
            <a:ext cx="2611200" cy="9606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Mercury is the closest planet to the Sun and the smallest one in the Solar System—it’s only a bit larger than the Moon</a:t>
            </a:r>
            <a:endParaRPr/>
          </a:p>
        </p:txBody>
      </p:sp>
      <p:sp>
        <p:nvSpPr>
          <p:cNvPr id="2396" name="Google Shape;2396;p51"/>
          <p:cNvSpPr/>
          <p:nvPr/>
        </p:nvSpPr>
        <p:spPr>
          <a:xfrm>
            <a:off x="5740926" y="1884499"/>
            <a:ext cx="829200" cy="829200"/>
          </a:xfrm>
          <a:prstGeom prst="ellipse">
            <a:avLst/>
          </a:prstGeom>
          <a:solidFill>
            <a:srgbClr val="BDA3BC">
              <a:alpha val="230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7" name="Google Shape;2397;p51"/>
          <p:cNvSpPr/>
          <p:nvPr/>
        </p:nvSpPr>
        <p:spPr>
          <a:xfrm>
            <a:off x="2573876" y="3351875"/>
            <a:ext cx="829200" cy="829200"/>
          </a:xfrm>
          <a:prstGeom prst="ellipse">
            <a:avLst/>
          </a:prstGeom>
          <a:solidFill>
            <a:srgbClr val="BDA3BC">
              <a:alpha val="230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398" name="Google Shape;2398;p51"/>
          <p:cNvGrpSpPr/>
          <p:nvPr/>
        </p:nvGrpSpPr>
        <p:grpSpPr>
          <a:xfrm>
            <a:off x="2820752" y="3546561"/>
            <a:ext cx="335458" cy="439850"/>
            <a:chOff x="-27313750" y="3545275"/>
            <a:chExt cx="226050" cy="296375"/>
          </a:xfrm>
        </p:grpSpPr>
        <p:sp>
          <p:nvSpPr>
            <p:cNvPr id="2399" name="Google Shape;2399;p51"/>
            <p:cNvSpPr/>
            <p:nvPr/>
          </p:nvSpPr>
          <p:spPr>
            <a:xfrm>
              <a:off x="-27305100" y="3598450"/>
              <a:ext cx="208750" cy="173100"/>
            </a:xfrm>
            <a:custGeom>
              <a:avLst/>
              <a:gdLst/>
              <a:ahLst/>
              <a:cxnLst/>
              <a:rect l="l" t="t" r="r" b="b"/>
              <a:pathLst>
                <a:path w="8350" h="6924" extrusionOk="0">
                  <a:moveTo>
                    <a:pt x="4128" y="2733"/>
                  </a:moveTo>
                  <a:cubicBezTo>
                    <a:pt x="4380" y="3048"/>
                    <a:pt x="4726" y="3269"/>
                    <a:pt x="5167" y="3552"/>
                  </a:cubicBezTo>
                  <a:lnTo>
                    <a:pt x="5167" y="4497"/>
                  </a:lnTo>
                  <a:cubicBezTo>
                    <a:pt x="5167" y="4844"/>
                    <a:pt x="5010" y="5159"/>
                    <a:pt x="4695" y="5348"/>
                  </a:cubicBezTo>
                  <a:cubicBezTo>
                    <a:pt x="4537" y="5474"/>
                    <a:pt x="4325" y="5537"/>
                    <a:pt x="4112" y="5537"/>
                  </a:cubicBezTo>
                  <a:cubicBezTo>
                    <a:pt x="3899" y="5537"/>
                    <a:pt x="3687" y="5474"/>
                    <a:pt x="3529" y="5348"/>
                  </a:cubicBezTo>
                  <a:cubicBezTo>
                    <a:pt x="3277" y="5159"/>
                    <a:pt x="3057" y="4844"/>
                    <a:pt x="3057" y="4497"/>
                  </a:cubicBezTo>
                  <a:lnTo>
                    <a:pt x="3057" y="3552"/>
                  </a:lnTo>
                  <a:lnTo>
                    <a:pt x="3120" y="3552"/>
                  </a:lnTo>
                  <a:cubicBezTo>
                    <a:pt x="3529" y="3269"/>
                    <a:pt x="3907" y="2985"/>
                    <a:pt x="4128" y="2733"/>
                  </a:cubicBezTo>
                  <a:close/>
                  <a:moveTo>
                    <a:pt x="4222" y="0"/>
                  </a:moveTo>
                  <a:cubicBezTo>
                    <a:pt x="3568" y="0"/>
                    <a:pt x="2915" y="166"/>
                    <a:pt x="2363" y="496"/>
                  </a:cubicBezTo>
                  <a:cubicBezTo>
                    <a:pt x="1702" y="906"/>
                    <a:pt x="1229" y="1473"/>
                    <a:pt x="946" y="2166"/>
                  </a:cubicBezTo>
                  <a:lnTo>
                    <a:pt x="190" y="4560"/>
                  </a:lnTo>
                  <a:cubicBezTo>
                    <a:pt x="1" y="5002"/>
                    <a:pt x="64" y="5474"/>
                    <a:pt x="316" y="5915"/>
                  </a:cubicBezTo>
                  <a:cubicBezTo>
                    <a:pt x="662" y="6514"/>
                    <a:pt x="1324" y="6892"/>
                    <a:pt x="2080" y="6923"/>
                  </a:cubicBezTo>
                  <a:cubicBezTo>
                    <a:pt x="2363" y="6923"/>
                    <a:pt x="2615" y="6892"/>
                    <a:pt x="2805" y="6766"/>
                  </a:cubicBezTo>
                  <a:cubicBezTo>
                    <a:pt x="3120" y="6608"/>
                    <a:pt x="3403" y="6419"/>
                    <a:pt x="3561" y="6104"/>
                  </a:cubicBezTo>
                  <a:cubicBezTo>
                    <a:pt x="3750" y="6199"/>
                    <a:pt x="3939" y="6230"/>
                    <a:pt x="4191" y="6230"/>
                  </a:cubicBezTo>
                  <a:cubicBezTo>
                    <a:pt x="4380" y="6230"/>
                    <a:pt x="4600" y="6199"/>
                    <a:pt x="4821" y="6104"/>
                  </a:cubicBezTo>
                  <a:cubicBezTo>
                    <a:pt x="5010" y="6388"/>
                    <a:pt x="5230" y="6608"/>
                    <a:pt x="5545" y="6766"/>
                  </a:cubicBezTo>
                  <a:cubicBezTo>
                    <a:pt x="5797" y="6892"/>
                    <a:pt x="6018" y="6923"/>
                    <a:pt x="6270" y="6923"/>
                  </a:cubicBezTo>
                  <a:lnTo>
                    <a:pt x="6302" y="6923"/>
                  </a:lnTo>
                  <a:cubicBezTo>
                    <a:pt x="7026" y="6892"/>
                    <a:pt x="7688" y="6451"/>
                    <a:pt x="8034" y="5915"/>
                  </a:cubicBezTo>
                  <a:cubicBezTo>
                    <a:pt x="8318" y="5474"/>
                    <a:pt x="8349" y="5002"/>
                    <a:pt x="8192" y="4623"/>
                  </a:cubicBezTo>
                  <a:lnTo>
                    <a:pt x="7436" y="2135"/>
                  </a:lnTo>
                  <a:cubicBezTo>
                    <a:pt x="7184" y="1473"/>
                    <a:pt x="6711" y="906"/>
                    <a:pt x="6081" y="496"/>
                  </a:cubicBezTo>
                  <a:cubicBezTo>
                    <a:pt x="5530" y="166"/>
                    <a:pt x="4876" y="0"/>
                    <a:pt x="422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0" name="Google Shape;2400;p51"/>
            <p:cNvSpPr/>
            <p:nvPr/>
          </p:nvSpPr>
          <p:spPr>
            <a:xfrm>
              <a:off x="-27313750" y="3770725"/>
              <a:ext cx="226050" cy="70925"/>
            </a:xfrm>
            <a:custGeom>
              <a:avLst/>
              <a:gdLst/>
              <a:ahLst/>
              <a:cxnLst/>
              <a:rect l="l" t="t" r="r" b="b"/>
              <a:pathLst>
                <a:path w="9042" h="2837" extrusionOk="0">
                  <a:moveTo>
                    <a:pt x="4159" y="1"/>
                  </a:moveTo>
                  <a:cubicBezTo>
                    <a:pt x="3970" y="190"/>
                    <a:pt x="3686" y="379"/>
                    <a:pt x="3403" y="505"/>
                  </a:cubicBezTo>
                  <a:cubicBezTo>
                    <a:pt x="3151" y="631"/>
                    <a:pt x="2772" y="694"/>
                    <a:pt x="2426" y="694"/>
                  </a:cubicBezTo>
                  <a:cubicBezTo>
                    <a:pt x="1764" y="662"/>
                    <a:pt x="1166" y="442"/>
                    <a:pt x="693" y="32"/>
                  </a:cubicBezTo>
                  <a:cubicBezTo>
                    <a:pt x="252" y="473"/>
                    <a:pt x="0" y="1072"/>
                    <a:pt x="0" y="1734"/>
                  </a:cubicBezTo>
                  <a:lnTo>
                    <a:pt x="0" y="2490"/>
                  </a:lnTo>
                  <a:cubicBezTo>
                    <a:pt x="0" y="2679"/>
                    <a:pt x="158" y="2836"/>
                    <a:pt x="347" y="2836"/>
                  </a:cubicBezTo>
                  <a:lnTo>
                    <a:pt x="8695" y="2836"/>
                  </a:lnTo>
                  <a:cubicBezTo>
                    <a:pt x="8884" y="2836"/>
                    <a:pt x="9042" y="2679"/>
                    <a:pt x="9042" y="2490"/>
                  </a:cubicBezTo>
                  <a:lnTo>
                    <a:pt x="9042" y="1765"/>
                  </a:lnTo>
                  <a:cubicBezTo>
                    <a:pt x="9042" y="1135"/>
                    <a:pt x="8821" y="505"/>
                    <a:pt x="8349" y="95"/>
                  </a:cubicBezTo>
                  <a:cubicBezTo>
                    <a:pt x="7876" y="473"/>
                    <a:pt x="7309" y="725"/>
                    <a:pt x="6679" y="757"/>
                  </a:cubicBezTo>
                  <a:lnTo>
                    <a:pt x="6616" y="757"/>
                  </a:lnTo>
                  <a:cubicBezTo>
                    <a:pt x="6238" y="757"/>
                    <a:pt x="5891" y="662"/>
                    <a:pt x="5576" y="505"/>
                  </a:cubicBezTo>
                  <a:cubicBezTo>
                    <a:pt x="5324" y="379"/>
                    <a:pt x="5072" y="221"/>
                    <a:pt x="4883" y="1"/>
                  </a:cubicBezTo>
                  <a:cubicBezTo>
                    <a:pt x="4757" y="32"/>
                    <a:pt x="4631" y="32"/>
                    <a:pt x="4505" y="32"/>
                  </a:cubicBezTo>
                  <a:cubicBezTo>
                    <a:pt x="4411" y="32"/>
                    <a:pt x="4285" y="32"/>
                    <a:pt x="415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1" name="Google Shape;2401;p51"/>
            <p:cNvSpPr/>
            <p:nvPr/>
          </p:nvSpPr>
          <p:spPr>
            <a:xfrm>
              <a:off x="-27261000" y="3545275"/>
              <a:ext cx="122100" cy="51425"/>
            </a:xfrm>
            <a:custGeom>
              <a:avLst/>
              <a:gdLst/>
              <a:ahLst/>
              <a:cxnLst/>
              <a:rect l="l" t="t" r="r" b="b"/>
              <a:pathLst>
                <a:path w="4884" h="2057" extrusionOk="0">
                  <a:moveTo>
                    <a:pt x="2454" y="1"/>
                  </a:moveTo>
                  <a:cubicBezTo>
                    <a:pt x="1639" y="1"/>
                    <a:pt x="820" y="339"/>
                    <a:pt x="127" y="1017"/>
                  </a:cubicBezTo>
                  <a:cubicBezTo>
                    <a:pt x="32" y="1111"/>
                    <a:pt x="1" y="1237"/>
                    <a:pt x="32" y="1332"/>
                  </a:cubicBezTo>
                  <a:lnTo>
                    <a:pt x="190" y="2056"/>
                  </a:lnTo>
                  <a:cubicBezTo>
                    <a:pt x="820" y="1647"/>
                    <a:pt x="1608" y="1458"/>
                    <a:pt x="2395" y="1458"/>
                  </a:cubicBezTo>
                  <a:cubicBezTo>
                    <a:pt x="3183" y="1458"/>
                    <a:pt x="3970" y="1647"/>
                    <a:pt x="4601" y="2056"/>
                  </a:cubicBezTo>
                  <a:lnTo>
                    <a:pt x="4664" y="2056"/>
                  </a:lnTo>
                  <a:lnTo>
                    <a:pt x="4853" y="1332"/>
                  </a:lnTo>
                  <a:cubicBezTo>
                    <a:pt x="4884" y="1237"/>
                    <a:pt x="4853" y="1111"/>
                    <a:pt x="4758" y="1017"/>
                  </a:cubicBezTo>
                  <a:cubicBezTo>
                    <a:pt x="4081" y="339"/>
                    <a:pt x="3269" y="1"/>
                    <a:pt x="245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402" name="Google Shape;2402;p51"/>
          <p:cNvGrpSpPr/>
          <p:nvPr/>
        </p:nvGrpSpPr>
        <p:grpSpPr>
          <a:xfrm>
            <a:off x="5935787" y="2119058"/>
            <a:ext cx="439487" cy="360080"/>
            <a:chOff x="-26981375" y="3951875"/>
            <a:chExt cx="296150" cy="242625"/>
          </a:xfrm>
        </p:grpSpPr>
        <p:sp>
          <p:nvSpPr>
            <p:cNvPr id="2403" name="Google Shape;2403;p51"/>
            <p:cNvSpPr/>
            <p:nvPr/>
          </p:nvSpPr>
          <p:spPr>
            <a:xfrm>
              <a:off x="-26978225" y="3951875"/>
              <a:ext cx="173300" cy="155975"/>
            </a:xfrm>
            <a:custGeom>
              <a:avLst/>
              <a:gdLst/>
              <a:ahLst/>
              <a:cxnLst/>
              <a:rect l="l" t="t" r="r" b="b"/>
              <a:pathLst>
                <a:path w="6932" h="6239" extrusionOk="0">
                  <a:moveTo>
                    <a:pt x="3340" y="2364"/>
                  </a:moveTo>
                  <a:cubicBezTo>
                    <a:pt x="3529" y="2364"/>
                    <a:pt x="3686" y="2521"/>
                    <a:pt x="3686" y="2710"/>
                  </a:cubicBezTo>
                  <a:lnTo>
                    <a:pt x="3686" y="3435"/>
                  </a:lnTo>
                  <a:lnTo>
                    <a:pt x="4411" y="3435"/>
                  </a:lnTo>
                  <a:cubicBezTo>
                    <a:pt x="4600" y="3435"/>
                    <a:pt x="4757" y="3592"/>
                    <a:pt x="4757" y="3782"/>
                  </a:cubicBezTo>
                  <a:cubicBezTo>
                    <a:pt x="4757" y="3971"/>
                    <a:pt x="4600" y="4128"/>
                    <a:pt x="4411" y="4128"/>
                  </a:cubicBezTo>
                  <a:lnTo>
                    <a:pt x="3686" y="4128"/>
                  </a:lnTo>
                  <a:lnTo>
                    <a:pt x="3686" y="4853"/>
                  </a:lnTo>
                  <a:cubicBezTo>
                    <a:pt x="3686" y="5042"/>
                    <a:pt x="3529" y="5199"/>
                    <a:pt x="3340" y="5199"/>
                  </a:cubicBezTo>
                  <a:cubicBezTo>
                    <a:pt x="3151" y="5199"/>
                    <a:pt x="2993" y="5042"/>
                    <a:pt x="2993" y="4853"/>
                  </a:cubicBezTo>
                  <a:lnTo>
                    <a:pt x="2993" y="4128"/>
                  </a:lnTo>
                  <a:lnTo>
                    <a:pt x="2268" y="4128"/>
                  </a:lnTo>
                  <a:cubicBezTo>
                    <a:pt x="2079" y="4128"/>
                    <a:pt x="1922" y="3971"/>
                    <a:pt x="1922" y="3782"/>
                  </a:cubicBezTo>
                  <a:cubicBezTo>
                    <a:pt x="1922" y="3592"/>
                    <a:pt x="2079" y="3435"/>
                    <a:pt x="2268" y="3435"/>
                  </a:cubicBezTo>
                  <a:lnTo>
                    <a:pt x="2993" y="3435"/>
                  </a:lnTo>
                  <a:lnTo>
                    <a:pt x="2993" y="2710"/>
                  </a:lnTo>
                  <a:cubicBezTo>
                    <a:pt x="2993" y="2521"/>
                    <a:pt x="3151" y="2364"/>
                    <a:pt x="3340" y="2364"/>
                  </a:cubicBezTo>
                  <a:close/>
                  <a:moveTo>
                    <a:pt x="3434" y="1"/>
                  </a:moveTo>
                  <a:cubicBezTo>
                    <a:pt x="2836" y="1"/>
                    <a:pt x="2394" y="474"/>
                    <a:pt x="2394" y="1041"/>
                  </a:cubicBezTo>
                  <a:lnTo>
                    <a:pt x="2394" y="1387"/>
                  </a:lnTo>
                  <a:lnTo>
                    <a:pt x="1008" y="1387"/>
                  </a:lnTo>
                  <a:cubicBezTo>
                    <a:pt x="441" y="1387"/>
                    <a:pt x="0" y="1860"/>
                    <a:pt x="0" y="2395"/>
                  </a:cubicBezTo>
                  <a:lnTo>
                    <a:pt x="0" y="6239"/>
                  </a:lnTo>
                  <a:lnTo>
                    <a:pt x="6931" y="6239"/>
                  </a:lnTo>
                  <a:lnTo>
                    <a:pt x="6931" y="2395"/>
                  </a:lnTo>
                  <a:lnTo>
                    <a:pt x="6837" y="2395"/>
                  </a:lnTo>
                  <a:cubicBezTo>
                    <a:pt x="6837" y="1828"/>
                    <a:pt x="6364" y="1387"/>
                    <a:pt x="5829" y="1387"/>
                  </a:cubicBezTo>
                  <a:lnTo>
                    <a:pt x="4442" y="1387"/>
                  </a:lnTo>
                  <a:lnTo>
                    <a:pt x="4442" y="1041"/>
                  </a:lnTo>
                  <a:cubicBezTo>
                    <a:pt x="4442" y="442"/>
                    <a:pt x="3970" y="1"/>
                    <a:pt x="343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4" name="Google Shape;2404;p51"/>
            <p:cNvSpPr/>
            <p:nvPr/>
          </p:nvSpPr>
          <p:spPr>
            <a:xfrm>
              <a:off x="-26981375" y="4124375"/>
              <a:ext cx="174075" cy="70125"/>
            </a:xfrm>
            <a:custGeom>
              <a:avLst/>
              <a:gdLst/>
              <a:ahLst/>
              <a:cxnLst/>
              <a:rect l="l" t="t" r="r" b="b"/>
              <a:pathLst>
                <a:path w="6963" h="2805" extrusionOk="0">
                  <a:moveTo>
                    <a:pt x="2457" y="1418"/>
                  </a:moveTo>
                  <a:cubicBezTo>
                    <a:pt x="2647" y="1418"/>
                    <a:pt x="2804" y="1576"/>
                    <a:pt x="2804" y="1765"/>
                  </a:cubicBezTo>
                  <a:cubicBezTo>
                    <a:pt x="2804" y="1954"/>
                    <a:pt x="2647" y="2111"/>
                    <a:pt x="2457" y="2111"/>
                  </a:cubicBezTo>
                  <a:cubicBezTo>
                    <a:pt x="2237" y="2111"/>
                    <a:pt x="2079" y="1954"/>
                    <a:pt x="2079" y="1765"/>
                  </a:cubicBezTo>
                  <a:cubicBezTo>
                    <a:pt x="2079" y="1576"/>
                    <a:pt x="2237" y="1418"/>
                    <a:pt x="2457" y="1418"/>
                  </a:cubicBezTo>
                  <a:close/>
                  <a:moveTo>
                    <a:pt x="32" y="0"/>
                  </a:moveTo>
                  <a:lnTo>
                    <a:pt x="32" y="1009"/>
                  </a:lnTo>
                  <a:cubicBezTo>
                    <a:pt x="0" y="1607"/>
                    <a:pt x="473" y="2080"/>
                    <a:pt x="1071" y="2080"/>
                  </a:cubicBezTo>
                  <a:lnTo>
                    <a:pt x="1449" y="2080"/>
                  </a:lnTo>
                  <a:cubicBezTo>
                    <a:pt x="1607" y="2489"/>
                    <a:pt x="1985" y="2804"/>
                    <a:pt x="2457" y="2804"/>
                  </a:cubicBezTo>
                  <a:cubicBezTo>
                    <a:pt x="2867" y="2804"/>
                    <a:pt x="3277" y="2521"/>
                    <a:pt x="3434" y="2080"/>
                  </a:cubicBezTo>
                  <a:lnTo>
                    <a:pt x="6963" y="2080"/>
                  </a:lnTo>
                  <a:lnTo>
                    <a:pt x="6963"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5" name="Google Shape;2405;p51"/>
            <p:cNvSpPr/>
            <p:nvPr/>
          </p:nvSpPr>
          <p:spPr>
            <a:xfrm>
              <a:off x="-26790000" y="4002300"/>
              <a:ext cx="104775" cy="192200"/>
            </a:xfrm>
            <a:custGeom>
              <a:avLst/>
              <a:gdLst/>
              <a:ahLst/>
              <a:cxnLst/>
              <a:rect l="l" t="t" r="r" b="b"/>
              <a:pathLst>
                <a:path w="4191" h="7688" extrusionOk="0">
                  <a:moveTo>
                    <a:pt x="1513" y="693"/>
                  </a:moveTo>
                  <a:cubicBezTo>
                    <a:pt x="1954" y="693"/>
                    <a:pt x="2364" y="977"/>
                    <a:pt x="2521" y="1386"/>
                  </a:cubicBezTo>
                  <a:lnTo>
                    <a:pt x="3372" y="3497"/>
                  </a:lnTo>
                  <a:lnTo>
                    <a:pt x="1765" y="3497"/>
                  </a:lnTo>
                  <a:cubicBezTo>
                    <a:pt x="1576" y="3497"/>
                    <a:pt x="1419" y="3340"/>
                    <a:pt x="1419" y="3151"/>
                  </a:cubicBezTo>
                  <a:lnTo>
                    <a:pt x="1419" y="693"/>
                  </a:lnTo>
                  <a:close/>
                  <a:moveTo>
                    <a:pt x="1765" y="6270"/>
                  </a:moveTo>
                  <a:cubicBezTo>
                    <a:pt x="1954" y="6270"/>
                    <a:pt x="2112" y="6427"/>
                    <a:pt x="2112" y="6616"/>
                  </a:cubicBezTo>
                  <a:cubicBezTo>
                    <a:pt x="2112" y="6805"/>
                    <a:pt x="1954" y="6963"/>
                    <a:pt x="1765" y="6963"/>
                  </a:cubicBezTo>
                  <a:cubicBezTo>
                    <a:pt x="1576" y="6963"/>
                    <a:pt x="1419" y="6805"/>
                    <a:pt x="1419" y="6616"/>
                  </a:cubicBezTo>
                  <a:cubicBezTo>
                    <a:pt x="1419" y="6427"/>
                    <a:pt x="1576" y="6270"/>
                    <a:pt x="1765" y="6270"/>
                  </a:cubicBezTo>
                  <a:close/>
                  <a:moveTo>
                    <a:pt x="1" y="0"/>
                  </a:moveTo>
                  <a:lnTo>
                    <a:pt x="1" y="6963"/>
                  </a:lnTo>
                  <a:lnTo>
                    <a:pt x="788" y="6963"/>
                  </a:lnTo>
                  <a:cubicBezTo>
                    <a:pt x="946" y="7372"/>
                    <a:pt x="1293" y="7687"/>
                    <a:pt x="1765" y="7687"/>
                  </a:cubicBezTo>
                  <a:cubicBezTo>
                    <a:pt x="2206" y="7687"/>
                    <a:pt x="2584" y="7404"/>
                    <a:pt x="2742" y="6963"/>
                  </a:cubicBezTo>
                  <a:lnTo>
                    <a:pt x="3151" y="6963"/>
                  </a:lnTo>
                  <a:cubicBezTo>
                    <a:pt x="3718" y="6963"/>
                    <a:pt x="4159" y="6490"/>
                    <a:pt x="4159" y="5955"/>
                  </a:cubicBezTo>
                  <a:lnTo>
                    <a:pt x="4159" y="5577"/>
                  </a:lnTo>
                  <a:lnTo>
                    <a:pt x="3151" y="5577"/>
                  </a:lnTo>
                  <a:cubicBezTo>
                    <a:pt x="2931" y="5577"/>
                    <a:pt x="2773" y="5419"/>
                    <a:pt x="2773" y="5230"/>
                  </a:cubicBezTo>
                  <a:cubicBezTo>
                    <a:pt x="2773" y="5041"/>
                    <a:pt x="2994" y="4883"/>
                    <a:pt x="3183" y="4883"/>
                  </a:cubicBezTo>
                  <a:lnTo>
                    <a:pt x="4191" y="4883"/>
                  </a:lnTo>
                  <a:lnTo>
                    <a:pt x="4191" y="4096"/>
                  </a:lnTo>
                  <a:cubicBezTo>
                    <a:pt x="4191" y="3970"/>
                    <a:pt x="4159" y="3812"/>
                    <a:pt x="4159" y="3686"/>
                  </a:cubicBezTo>
                  <a:cubicBezTo>
                    <a:pt x="4096" y="3466"/>
                    <a:pt x="3246" y="1386"/>
                    <a:pt x="3151" y="1103"/>
                  </a:cubicBezTo>
                  <a:cubicBezTo>
                    <a:pt x="2868" y="410"/>
                    <a:pt x="2238" y="0"/>
                    <a:pt x="154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2" name="Imagen 1"/>
          <p:cNvPicPr>
            <a:picLocks noChangeAspect="1"/>
          </p:cNvPicPr>
          <p:nvPr/>
        </p:nvPicPr>
        <p:blipFill>
          <a:blip r:embed="rId3"/>
          <a:stretch>
            <a:fillRect/>
          </a:stretch>
        </p:blipFill>
        <p:spPr>
          <a:xfrm>
            <a:off x="-30499" y="2713699"/>
            <a:ext cx="2095430" cy="2419466"/>
          </a:xfrm>
          <a:prstGeom prst="rect">
            <a:avLst/>
          </a:prstGeom>
        </p:spPr>
      </p:pic>
      <p:pic>
        <p:nvPicPr>
          <p:cNvPr id="3" name="Imagen 2"/>
          <p:cNvPicPr>
            <a:picLocks noChangeAspect="1"/>
          </p:cNvPicPr>
          <p:nvPr/>
        </p:nvPicPr>
        <p:blipFill>
          <a:blip r:embed="rId4"/>
          <a:stretch>
            <a:fillRect/>
          </a:stretch>
        </p:blipFill>
        <p:spPr>
          <a:xfrm>
            <a:off x="6961177" y="2205318"/>
            <a:ext cx="2190122" cy="2927847"/>
          </a:xfrm>
          <a:prstGeom prst="rect">
            <a:avLst/>
          </a:prstGeom>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409"/>
        <p:cNvGrpSpPr/>
        <p:nvPr/>
      </p:nvGrpSpPr>
      <p:grpSpPr>
        <a:xfrm>
          <a:off x="0" y="0"/>
          <a:ext cx="0" cy="0"/>
          <a:chOff x="0" y="0"/>
          <a:chExt cx="0" cy="0"/>
        </a:xfrm>
      </p:grpSpPr>
      <p:sp>
        <p:nvSpPr>
          <p:cNvPr id="2410" name="Google Shape;2410;p52"/>
          <p:cNvSpPr txBox="1">
            <a:spLocks noGrp="1"/>
          </p:cNvSpPr>
          <p:nvPr>
            <p:ph type="title"/>
          </p:nvPr>
        </p:nvSpPr>
        <p:spPr>
          <a:xfrm>
            <a:off x="720000" y="445025"/>
            <a:ext cx="7704000" cy="5727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PATIENT MONITORING</a:t>
            </a:r>
            <a:endParaRPr/>
          </a:p>
        </p:txBody>
      </p:sp>
      <p:sp>
        <p:nvSpPr>
          <p:cNvPr id="2411" name="Google Shape;2411;p52"/>
          <p:cNvSpPr txBox="1"/>
          <p:nvPr/>
        </p:nvSpPr>
        <p:spPr>
          <a:xfrm>
            <a:off x="1011675" y="1729400"/>
            <a:ext cx="1306500" cy="4554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2200">
                <a:solidFill>
                  <a:schemeClr val="dk2"/>
                </a:solidFill>
                <a:latin typeface="Changa One"/>
                <a:ea typeface="Changa One"/>
                <a:cs typeface="Changa One"/>
                <a:sym typeface="Changa One"/>
              </a:rPr>
              <a:t>WEEK 1</a:t>
            </a:r>
            <a:endParaRPr sz="2200">
              <a:solidFill>
                <a:schemeClr val="dk2"/>
              </a:solidFill>
              <a:latin typeface="Changa One"/>
              <a:ea typeface="Changa One"/>
              <a:cs typeface="Changa One"/>
              <a:sym typeface="Changa One"/>
            </a:endParaRPr>
          </a:p>
        </p:txBody>
      </p:sp>
      <p:sp>
        <p:nvSpPr>
          <p:cNvPr id="2412" name="Google Shape;2412;p52"/>
          <p:cNvSpPr txBox="1"/>
          <p:nvPr/>
        </p:nvSpPr>
        <p:spPr>
          <a:xfrm>
            <a:off x="2318175" y="1729400"/>
            <a:ext cx="2059200" cy="4554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a:solidFill>
                  <a:schemeClr val="lt2"/>
                </a:solidFill>
                <a:latin typeface="Cairo"/>
                <a:ea typeface="Cairo"/>
                <a:cs typeface="Cairo"/>
                <a:sym typeface="Cairo"/>
              </a:rPr>
              <a:t>Mercury is the closest planet to the Sun</a:t>
            </a:r>
            <a:endParaRPr>
              <a:solidFill>
                <a:schemeClr val="lt2"/>
              </a:solidFill>
              <a:latin typeface="Cairo"/>
              <a:ea typeface="Cairo"/>
              <a:cs typeface="Cairo"/>
              <a:sym typeface="Cairo"/>
            </a:endParaRPr>
          </a:p>
        </p:txBody>
      </p:sp>
      <p:sp>
        <p:nvSpPr>
          <p:cNvPr id="2413" name="Google Shape;2413;p52"/>
          <p:cNvSpPr txBox="1"/>
          <p:nvPr/>
        </p:nvSpPr>
        <p:spPr>
          <a:xfrm>
            <a:off x="1011675" y="2353750"/>
            <a:ext cx="952800" cy="3429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a:solidFill>
                  <a:schemeClr val="lt2"/>
                </a:solidFill>
                <a:latin typeface="Cairo"/>
                <a:ea typeface="Cairo"/>
                <a:cs typeface="Cairo"/>
                <a:sym typeface="Cairo"/>
              </a:rPr>
              <a:t>Mercury</a:t>
            </a:r>
            <a:endParaRPr>
              <a:solidFill>
                <a:schemeClr val="lt2"/>
              </a:solidFill>
              <a:latin typeface="Cairo"/>
              <a:ea typeface="Cairo"/>
              <a:cs typeface="Cairo"/>
              <a:sym typeface="Cairo"/>
            </a:endParaRPr>
          </a:p>
        </p:txBody>
      </p:sp>
      <p:sp>
        <p:nvSpPr>
          <p:cNvPr id="2414" name="Google Shape;2414;p52"/>
          <p:cNvSpPr txBox="1"/>
          <p:nvPr/>
        </p:nvSpPr>
        <p:spPr>
          <a:xfrm>
            <a:off x="3309975" y="2353750"/>
            <a:ext cx="854400" cy="342900"/>
          </a:xfrm>
          <a:prstGeom prst="rect">
            <a:avLst/>
          </a:prstGeom>
          <a:noFill/>
          <a:ln>
            <a:noFill/>
          </a:ln>
        </p:spPr>
        <p:txBody>
          <a:bodyPr spcFirstLastPara="1" wrap="square" lIns="91425" tIns="91425" rIns="91425" bIns="91425" anchor="ctr" anchorCtr="0">
            <a:noAutofit/>
          </a:bodyPr>
          <a:lstStyle/>
          <a:p>
            <a:pPr marL="0" lvl="0" indent="0" algn="r" rtl="0">
              <a:spcBef>
                <a:spcPts val="0"/>
              </a:spcBef>
              <a:spcAft>
                <a:spcPts val="0"/>
              </a:spcAft>
              <a:buNone/>
            </a:pPr>
            <a:r>
              <a:rPr lang="en" sz="2200">
                <a:solidFill>
                  <a:schemeClr val="dk2"/>
                </a:solidFill>
                <a:latin typeface="Changa One"/>
                <a:ea typeface="Changa One"/>
                <a:cs typeface="Changa One"/>
                <a:sym typeface="Changa One"/>
              </a:rPr>
              <a:t>50%</a:t>
            </a:r>
            <a:endParaRPr sz="2200">
              <a:solidFill>
                <a:schemeClr val="dk2"/>
              </a:solidFill>
              <a:latin typeface="Changa One"/>
              <a:ea typeface="Changa One"/>
              <a:cs typeface="Changa One"/>
              <a:sym typeface="Changa One"/>
            </a:endParaRPr>
          </a:p>
        </p:txBody>
      </p:sp>
      <p:sp>
        <p:nvSpPr>
          <p:cNvPr id="2415" name="Google Shape;2415;p52"/>
          <p:cNvSpPr/>
          <p:nvPr/>
        </p:nvSpPr>
        <p:spPr>
          <a:xfrm>
            <a:off x="1867025" y="2395300"/>
            <a:ext cx="1512900" cy="259800"/>
          </a:xfrm>
          <a:prstGeom prst="roundRect">
            <a:avLst>
              <a:gd name="adj" fmla="val 50000"/>
            </a:avLst>
          </a:prstGeom>
          <a:solidFill>
            <a:srgbClr val="BDA3BC">
              <a:alpha val="230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6" name="Google Shape;2416;p52"/>
          <p:cNvSpPr/>
          <p:nvPr/>
        </p:nvSpPr>
        <p:spPr>
          <a:xfrm>
            <a:off x="1867025" y="2395300"/>
            <a:ext cx="802800" cy="259800"/>
          </a:xfrm>
          <a:prstGeom prst="roundRect">
            <a:avLst>
              <a:gd name="adj" fmla="val 50000"/>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7" name="Google Shape;2417;p52"/>
          <p:cNvSpPr txBox="1"/>
          <p:nvPr/>
        </p:nvSpPr>
        <p:spPr>
          <a:xfrm>
            <a:off x="1011675" y="3217475"/>
            <a:ext cx="1306500" cy="4554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2200">
                <a:solidFill>
                  <a:schemeClr val="dk2"/>
                </a:solidFill>
                <a:latin typeface="Changa One"/>
                <a:ea typeface="Changa One"/>
                <a:cs typeface="Changa One"/>
                <a:sym typeface="Changa One"/>
              </a:rPr>
              <a:t>WEEK 3</a:t>
            </a:r>
            <a:endParaRPr sz="2200">
              <a:solidFill>
                <a:schemeClr val="dk2"/>
              </a:solidFill>
              <a:latin typeface="Changa One"/>
              <a:ea typeface="Changa One"/>
              <a:cs typeface="Changa One"/>
              <a:sym typeface="Changa One"/>
            </a:endParaRPr>
          </a:p>
        </p:txBody>
      </p:sp>
      <p:sp>
        <p:nvSpPr>
          <p:cNvPr id="2418" name="Google Shape;2418;p52"/>
          <p:cNvSpPr txBox="1"/>
          <p:nvPr/>
        </p:nvSpPr>
        <p:spPr>
          <a:xfrm>
            <a:off x="2318175" y="3217475"/>
            <a:ext cx="2059200" cy="4554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a:solidFill>
                  <a:schemeClr val="lt2"/>
                </a:solidFill>
                <a:latin typeface="Cairo"/>
                <a:ea typeface="Cairo"/>
                <a:cs typeface="Cairo"/>
                <a:sym typeface="Cairo"/>
              </a:rPr>
              <a:t>Venus is the second planet from the Sun</a:t>
            </a:r>
            <a:endParaRPr>
              <a:solidFill>
                <a:schemeClr val="lt2"/>
              </a:solidFill>
              <a:latin typeface="Cairo"/>
              <a:ea typeface="Cairo"/>
              <a:cs typeface="Cairo"/>
              <a:sym typeface="Cairo"/>
            </a:endParaRPr>
          </a:p>
        </p:txBody>
      </p:sp>
      <p:sp>
        <p:nvSpPr>
          <p:cNvPr id="2419" name="Google Shape;2419;p52"/>
          <p:cNvSpPr txBox="1"/>
          <p:nvPr/>
        </p:nvSpPr>
        <p:spPr>
          <a:xfrm>
            <a:off x="1011675" y="3841825"/>
            <a:ext cx="952800" cy="3429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a:solidFill>
                  <a:schemeClr val="lt2"/>
                </a:solidFill>
                <a:latin typeface="Cairo"/>
                <a:ea typeface="Cairo"/>
                <a:cs typeface="Cairo"/>
                <a:sym typeface="Cairo"/>
              </a:rPr>
              <a:t>Venus</a:t>
            </a:r>
            <a:endParaRPr>
              <a:solidFill>
                <a:schemeClr val="lt2"/>
              </a:solidFill>
              <a:latin typeface="Cairo"/>
              <a:ea typeface="Cairo"/>
              <a:cs typeface="Cairo"/>
              <a:sym typeface="Cairo"/>
            </a:endParaRPr>
          </a:p>
        </p:txBody>
      </p:sp>
      <p:sp>
        <p:nvSpPr>
          <p:cNvPr id="2420" name="Google Shape;2420;p52"/>
          <p:cNvSpPr txBox="1"/>
          <p:nvPr/>
        </p:nvSpPr>
        <p:spPr>
          <a:xfrm>
            <a:off x="3309975" y="3841825"/>
            <a:ext cx="854400" cy="342900"/>
          </a:xfrm>
          <a:prstGeom prst="rect">
            <a:avLst/>
          </a:prstGeom>
          <a:noFill/>
          <a:ln>
            <a:noFill/>
          </a:ln>
        </p:spPr>
        <p:txBody>
          <a:bodyPr spcFirstLastPara="1" wrap="square" lIns="91425" tIns="91425" rIns="91425" bIns="91425" anchor="ctr" anchorCtr="0">
            <a:noAutofit/>
          </a:bodyPr>
          <a:lstStyle/>
          <a:p>
            <a:pPr marL="0" lvl="0" indent="0" algn="r" rtl="0">
              <a:spcBef>
                <a:spcPts val="0"/>
              </a:spcBef>
              <a:spcAft>
                <a:spcPts val="0"/>
              </a:spcAft>
              <a:buNone/>
            </a:pPr>
            <a:r>
              <a:rPr lang="en" sz="2200">
                <a:solidFill>
                  <a:schemeClr val="dk2"/>
                </a:solidFill>
                <a:latin typeface="Changa One"/>
                <a:ea typeface="Changa One"/>
                <a:cs typeface="Changa One"/>
                <a:sym typeface="Changa One"/>
              </a:rPr>
              <a:t>80%</a:t>
            </a:r>
            <a:endParaRPr sz="2200">
              <a:solidFill>
                <a:schemeClr val="dk2"/>
              </a:solidFill>
              <a:latin typeface="Changa One"/>
              <a:ea typeface="Changa One"/>
              <a:cs typeface="Changa One"/>
              <a:sym typeface="Changa One"/>
            </a:endParaRPr>
          </a:p>
        </p:txBody>
      </p:sp>
      <p:sp>
        <p:nvSpPr>
          <p:cNvPr id="2421" name="Google Shape;2421;p52"/>
          <p:cNvSpPr/>
          <p:nvPr/>
        </p:nvSpPr>
        <p:spPr>
          <a:xfrm>
            <a:off x="1867025" y="3883375"/>
            <a:ext cx="1512900" cy="259800"/>
          </a:xfrm>
          <a:prstGeom prst="roundRect">
            <a:avLst>
              <a:gd name="adj" fmla="val 50000"/>
            </a:avLst>
          </a:prstGeom>
          <a:solidFill>
            <a:srgbClr val="BDA3BC">
              <a:alpha val="230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2" name="Google Shape;2422;p52"/>
          <p:cNvSpPr/>
          <p:nvPr/>
        </p:nvSpPr>
        <p:spPr>
          <a:xfrm>
            <a:off x="1867025" y="3883375"/>
            <a:ext cx="1168200" cy="259800"/>
          </a:xfrm>
          <a:prstGeom prst="roundRect">
            <a:avLst>
              <a:gd name="adj" fmla="val 50000"/>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3" name="Google Shape;2423;p52"/>
          <p:cNvSpPr txBox="1"/>
          <p:nvPr/>
        </p:nvSpPr>
        <p:spPr>
          <a:xfrm>
            <a:off x="4766625" y="1729400"/>
            <a:ext cx="1306500" cy="4554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2200">
                <a:solidFill>
                  <a:schemeClr val="dk2"/>
                </a:solidFill>
                <a:latin typeface="Changa One"/>
                <a:ea typeface="Changa One"/>
                <a:cs typeface="Changa One"/>
                <a:sym typeface="Changa One"/>
              </a:rPr>
              <a:t>WEEK 2</a:t>
            </a:r>
            <a:endParaRPr sz="2200">
              <a:solidFill>
                <a:schemeClr val="dk2"/>
              </a:solidFill>
              <a:latin typeface="Changa One"/>
              <a:ea typeface="Changa One"/>
              <a:cs typeface="Changa One"/>
              <a:sym typeface="Changa One"/>
            </a:endParaRPr>
          </a:p>
        </p:txBody>
      </p:sp>
      <p:sp>
        <p:nvSpPr>
          <p:cNvPr id="2424" name="Google Shape;2424;p52"/>
          <p:cNvSpPr txBox="1"/>
          <p:nvPr/>
        </p:nvSpPr>
        <p:spPr>
          <a:xfrm>
            <a:off x="6073125" y="1729400"/>
            <a:ext cx="2059200" cy="4554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a:solidFill>
                  <a:schemeClr val="lt2"/>
                </a:solidFill>
                <a:latin typeface="Cairo"/>
                <a:ea typeface="Cairo"/>
                <a:cs typeface="Cairo"/>
                <a:sym typeface="Cairo"/>
              </a:rPr>
              <a:t>Jupiter is the biggest planet of them all</a:t>
            </a:r>
            <a:endParaRPr>
              <a:solidFill>
                <a:schemeClr val="lt2"/>
              </a:solidFill>
              <a:latin typeface="Cairo"/>
              <a:ea typeface="Cairo"/>
              <a:cs typeface="Cairo"/>
              <a:sym typeface="Cairo"/>
            </a:endParaRPr>
          </a:p>
        </p:txBody>
      </p:sp>
      <p:sp>
        <p:nvSpPr>
          <p:cNvPr id="2425" name="Google Shape;2425;p52"/>
          <p:cNvSpPr txBox="1"/>
          <p:nvPr/>
        </p:nvSpPr>
        <p:spPr>
          <a:xfrm>
            <a:off x="4766625" y="2353750"/>
            <a:ext cx="952800" cy="3429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a:solidFill>
                  <a:schemeClr val="lt2"/>
                </a:solidFill>
                <a:latin typeface="Cairo"/>
                <a:ea typeface="Cairo"/>
                <a:cs typeface="Cairo"/>
                <a:sym typeface="Cairo"/>
              </a:rPr>
              <a:t>Jupiter</a:t>
            </a:r>
            <a:endParaRPr>
              <a:solidFill>
                <a:schemeClr val="lt2"/>
              </a:solidFill>
              <a:latin typeface="Cairo"/>
              <a:ea typeface="Cairo"/>
              <a:cs typeface="Cairo"/>
              <a:sym typeface="Cairo"/>
            </a:endParaRPr>
          </a:p>
        </p:txBody>
      </p:sp>
      <p:sp>
        <p:nvSpPr>
          <p:cNvPr id="2426" name="Google Shape;2426;p52"/>
          <p:cNvSpPr txBox="1"/>
          <p:nvPr/>
        </p:nvSpPr>
        <p:spPr>
          <a:xfrm>
            <a:off x="7064925" y="2353750"/>
            <a:ext cx="854400" cy="342900"/>
          </a:xfrm>
          <a:prstGeom prst="rect">
            <a:avLst/>
          </a:prstGeom>
          <a:noFill/>
          <a:ln>
            <a:noFill/>
          </a:ln>
        </p:spPr>
        <p:txBody>
          <a:bodyPr spcFirstLastPara="1" wrap="square" lIns="91425" tIns="91425" rIns="91425" bIns="91425" anchor="ctr" anchorCtr="0">
            <a:noAutofit/>
          </a:bodyPr>
          <a:lstStyle/>
          <a:p>
            <a:pPr marL="0" lvl="0" indent="0" algn="r" rtl="0">
              <a:spcBef>
                <a:spcPts val="0"/>
              </a:spcBef>
              <a:spcAft>
                <a:spcPts val="0"/>
              </a:spcAft>
              <a:buNone/>
            </a:pPr>
            <a:r>
              <a:rPr lang="en" sz="2200">
                <a:solidFill>
                  <a:schemeClr val="dk2"/>
                </a:solidFill>
                <a:latin typeface="Changa One"/>
                <a:ea typeface="Changa One"/>
                <a:cs typeface="Changa One"/>
                <a:sym typeface="Changa One"/>
              </a:rPr>
              <a:t>60%</a:t>
            </a:r>
            <a:endParaRPr sz="2200">
              <a:solidFill>
                <a:schemeClr val="dk2"/>
              </a:solidFill>
              <a:latin typeface="Changa One"/>
              <a:ea typeface="Changa One"/>
              <a:cs typeface="Changa One"/>
              <a:sym typeface="Changa One"/>
            </a:endParaRPr>
          </a:p>
        </p:txBody>
      </p:sp>
      <p:sp>
        <p:nvSpPr>
          <p:cNvPr id="2427" name="Google Shape;2427;p52"/>
          <p:cNvSpPr/>
          <p:nvPr/>
        </p:nvSpPr>
        <p:spPr>
          <a:xfrm>
            <a:off x="5621975" y="2395300"/>
            <a:ext cx="1512900" cy="259800"/>
          </a:xfrm>
          <a:prstGeom prst="roundRect">
            <a:avLst>
              <a:gd name="adj" fmla="val 50000"/>
            </a:avLst>
          </a:prstGeom>
          <a:solidFill>
            <a:srgbClr val="BDA3BC">
              <a:alpha val="230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8" name="Google Shape;2428;p52"/>
          <p:cNvSpPr/>
          <p:nvPr/>
        </p:nvSpPr>
        <p:spPr>
          <a:xfrm>
            <a:off x="5621975" y="2395300"/>
            <a:ext cx="1004700" cy="259800"/>
          </a:xfrm>
          <a:prstGeom prst="roundRect">
            <a:avLst>
              <a:gd name="adj" fmla="val 50000"/>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9" name="Google Shape;2429;p52"/>
          <p:cNvSpPr txBox="1"/>
          <p:nvPr/>
        </p:nvSpPr>
        <p:spPr>
          <a:xfrm>
            <a:off x="4766625" y="3217475"/>
            <a:ext cx="1306500" cy="4554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2200">
                <a:solidFill>
                  <a:schemeClr val="dk2"/>
                </a:solidFill>
                <a:latin typeface="Changa One"/>
                <a:ea typeface="Changa One"/>
                <a:cs typeface="Changa One"/>
                <a:sym typeface="Changa One"/>
              </a:rPr>
              <a:t>WEEK 4</a:t>
            </a:r>
            <a:endParaRPr sz="2200">
              <a:solidFill>
                <a:schemeClr val="dk2"/>
              </a:solidFill>
              <a:latin typeface="Changa One"/>
              <a:ea typeface="Changa One"/>
              <a:cs typeface="Changa One"/>
              <a:sym typeface="Changa One"/>
            </a:endParaRPr>
          </a:p>
        </p:txBody>
      </p:sp>
      <p:sp>
        <p:nvSpPr>
          <p:cNvPr id="2430" name="Google Shape;2430;p52"/>
          <p:cNvSpPr txBox="1"/>
          <p:nvPr/>
        </p:nvSpPr>
        <p:spPr>
          <a:xfrm>
            <a:off x="6073125" y="3217475"/>
            <a:ext cx="2059200" cy="4554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a:solidFill>
                  <a:schemeClr val="lt2"/>
                </a:solidFill>
                <a:latin typeface="Cairo"/>
                <a:ea typeface="Cairo"/>
                <a:cs typeface="Cairo"/>
                <a:sym typeface="Cairo"/>
              </a:rPr>
              <a:t>Neptune is the farthest planet from the Sun</a:t>
            </a:r>
            <a:endParaRPr>
              <a:solidFill>
                <a:schemeClr val="lt2"/>
              </a:solidFill>
              <a:latin typeface="Cairo"/>
              <a:ea typeface="Cairo"/>
              <a:cs typeface="Cairo"/>
              <a:sym typeface="Cairo"/>
            </a:endParaRPr>
          </a:p>
        </p:txBody>
      </p:sp>
      <p:sp>
        <p:nvSpPr>
          <p:cNvPr id="2431" name="Google Shape;2431;p52"/>
          <p:cNvSpPr txBox="1"/>
          <p:nvPr/>
        </p:nvSpPr>
        <p:spPr>
          <a:xfrm>
            <a:off x="4766625" y="3841825"/>
            <a:ext cx="952800" cy="3429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a:solidFill>
                  <a:schemeClr val="lt2"/>
                </a:solidFill>
                <a:latin typeface="Cairo"/>
                <a:ea typeface="Cairo"/>
                <a:cs typeface="Cairo"/>
                <a:sym typeface="Cairo"/>
              </a:rPr>
              <a:t>Neptune</a:t>
            </a:r>
            <a:endParaRPr>
              <a:solidFill>
                <a:schemeClr val="lt2"/>
              </a:solidFill>
              <a:latin typeface="Cairo"/>
              <a:ea typeface="Cairo"/>
              <a:cs typeface="Cairo"/>
              <a:sym typeface="Cairo"/>
            </a:endParaRPr>
          </a:p>
        </p:txBody>
      </p:sp>
      <p:sp>
        <p:nvSpPr>
          <p:cNvPr id="2432" name="Google Shape;2432;p52"/>
          <p:cNvSpPr txBox="1"/>
          <p:nvPr/>
        </p:nvSpPr>
        <p:spPr>
          <a:xfrm>
            <a:off x="7064925" y="3841825"/>
            <a:ext cx="854400" cy="342900"/>
          </a:xfrm>
          <a:prstGeom prst="rect">
            <a:avLst/>
          </a:prstGeom>
          <a:noFill/>
          <a:ln>
            <a:noFill/>
          </a:ln>
        </p:spPr>
        <p:txBody>
          <a:bodyPr spcFirstLastPara="1" wrap="square" lIns="91425" tIns="91425" rIns="91425" bIns="91425" anchor="ctr" anchorCtr="0">
            <a:noAutofit/>
          </a:bodyPr>
          <a:lstStyle/>
          <a:p>
            <a:pPr marL="0" lvl="0" indent="0" algn="r" rtl="0">
              <a:spcBef>
                <a:spcPts val="0"/>
              </a:spcBef>
              <a:spcAft>
                <a:spcPts val="0"/>
              </a:spcAft>
              <a:buNone/>
            </a:pPr>
            <a:r>
              <a:rPr lang="en" sz="2200">
                <a:solidFill>
                  <a:schemeClr val="dk2"/>
                </a:solidFill>
                <a:latin typeface="Changa One"/>
                <a:ea typeface="Changa One"/>
                <a:cs typeface="Changa One"/>
                <a:sym typeface="Changa One"/>
              </a:rPr>
              <a:t>90%</a:t>
            </a:r>
            <a:endParaRPr sz="2200">
              <a:solidFill>
                <a:schemeClr val="dk2"/>
              </a:solidFill>
              <a:latin typeface="Changa One"/>
              <a:ea typeface="Changa One"/>
              <a:cs typeface="Changa One"/>
              <a:sym typeface="Changa One"/>
            </a:endParaRPr>
          </a:p>
        </p:txBody>
      </p:sp>
      <p:sp>
        <p:nvSpPr>
          <p:cNvPr id="2433" name="Google Shape;2433;p52"/>
          <p:cNvSpPr/>
          <p:nvPr/>
        </p:nvSpPr>
        <p:spPr>
          <a:xfrm>
            <a:off x="5621975" y="3883375"/>
            <a:ext cx="1512900" cy="259800"/>
          </a:xfrm>
          <a:prstGeom prst="roundRect">
            <a:avLst>
              <a:gd name="adj" fmla="val 50000"/>
            </a:avLst>
          </a:prstGeom>
          <a:solidFill>
            <a:srgbClr val="BDA3BC">
              <a:alpha val="230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4" name="Google Shape;2434;p52"/>
          <p:cNvSpPr/>
          <p:nvPr/>
        </p:nvSpPr>
        <p:spPr>
          <a:xfrm>
            <a:off x="5621975" y="3883375"/>
            <a:ext cx="1359600" cy="259800"/>
          </a:xfrm>
          <a:prstGeom prst="roundRect">
            <a:avLst>
              <a:gd name="adj" fmla="val 50000"/>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noAutofit/>
          </a:bodyPr>
          <a:lstStyle/>
          <a:p>
            <a:r>
              <a:rPr lang="en-US" sz="4500" b="1" dirty="0">
                <a:solidFill>
                  <a:srgbClr val="873E8A"/>
                </a:solidFill>
              </a:rPr>
              <a:t>Infographic Style</a:t>
            </a:r>
          </a:p>
        </p:txBody>
      </p:sp>
      <p:sp>
        <p:nvSpPr>
          <p:cNvPr id="105" name="Oval 104">
            <a:extLst>
              <a:ext uri="{FF2B5EF4-FFF2-40B4-BE49-F238E27FC236}">
                <a16:creationId xmlns="" xmlns:a16="http://schemas.microsoft.com/office/drawing/2014/main" id="{F615CB7A-2504-4DCC-B8EB-C1C1121085F7}"/>
              </a:ext>
            </a:extLst>
          </p:cNvPr>
          <p:cNvSpPr/>
          <p:nvPr/>
        </p:nvSpPr>
        <p:spPr>
          <a:xfrm>
            <a:off x="5500724" y="1713263"/>
            <a:ext cx="492342" cy="49234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026"/>
          </a:p>
        </p:txBody>
      </p:sp>
      <p:sp>
        <p:nvSpPr>
          <p:cNvPr id="106" name="Oval 105">
            <a:extLst>
              <a:ext uri="{FF2B5EF4-FFF2-40B4-BE49-F238E27FC236}">
                <a16:creationId xmlns="" xmlns:a16="http://schemas.microsoft.com/office/drawing/2014/main" id="{39090D96-9C57-4B27-B5BB-D1F14C0BD1A5}"/>
              </a:ext>
            </a:extLst>
          </p:cNvPr>
          <p:cNvSpPr/>
          <p:nvPr/>
        </p:nvSpPr>
        <p:spPr>
          <a:xfrm>
            <a:off x="5500724" y="2587510"/>
            <a:ext cx="492342" cy="49234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026"/>
          </a:p>
        </p:txBody>
      </p:sp>
      <p:sp>
        <p:nvSpPr>
          <p:cNvPr id="107" name="Oval 106">
            <a:extLst>
              <a:ext uri="{FF2B5EF4-FFF2-40B4-BE49-F238E27FC236}">
                <a16:creationId xmlns="" xmlns:a16="http://schemas.microsoft.com/office/drawing/2014/main" id="{F3A0A877-F633-4B2F-A9AC-71E134A70664}"/>
              </a:ext>
            </a:extLst>
          </p:cNvPr>
          <p:cNvSpPr/>
          <p:nvPr/>
        </p:nvSpPr>
        <p:spPr>
          <a:xfrm>
            <a:off x="5500724" y="3461757"/>
            <a:ext cx="492342" cy="49234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026"/>
          </a:p>
        </p:txBody>
      </p:sp>
      <p:grpSp>
        <p:nvGrpSpPr>
          <p:cNvPr id="109" name="Group 108">
            <a:extLst>
              <a:ext uri="{FF2B5EF4-FFF2-40B4-BE49-F238E27FC236}">
                <a16:creationId xmlns="" xmlns:a16="http://schemas.microsoft.com/office/drawing/2014/main" id="{7FC761CE-5752-4AA6-8935-BDB15D63FC12}"/>
              </a:ext>
            </a:extLst>
          </p:cNvPr>
          <p:cNvGrpSpPr/>
          <p:nvPr/>
        </p:nvGrpSpPr>
        <p:grpSpPr>
          <a:xfrm>
            <a:off x="6132892" y="1537300"/>
            <a:ext cx="1659350" cy="824645"/>
            <a:chOff x="910640" y="2937304"/>
            <a:chExt cx="1527408" cy="2750099"/>
          </a:xfrm>
        </p:grpSpPr>
        <p:sp>
          <p:nvSpPr>
            <p:cNvPr id="110" name="TextBox 109">
              <a:extLst>
                <a:ext uri="{FF2B5EF4-FFF2-40B4-BE49-F238E27FC236}">
                  <a16:creationId xmlns="" xmlns:a16="http://schemas.microsoft.com/office/drawing/2014/main" id="{FF39BFA8-9DF0-478A-85F3-57B1D0D91A57}"/>
                </a:ext>
              </a:extLst>
            </p:cNvPr>
            <p:cNvSpPr txBox="1"/>
            <p:nvPr/>
          </p:nvSpPr>
          <p:spPr>
            <a:xfrm>
              <a:off x="910640" y="2937304"/>
              <a:ext cx="1527408" cy="846782"/>
            </a:xfrm>
            <a:prstGeom prst="rect">
              <a:avLst/>
            </a:prstGeom>
            <a:noFill/>
          </p:spPr>
          <p:txBody>
            <a:bodyPr wrap="square" rtlCol="0" anchor="ctr">
              <a:spAutoFit/>
            </a:bodyPr>
            <a:lstStyle/>
            <a:p>
              <a:r>
                <a:rPr lang="en-US" altLang="ko-KR" sz="1050" b="1" dirty="0">
                  <a:solidFill>
                    <a:schemeClr val="tx1">
                      <a:lumMod val="75000"/>
                      <a:lumOff val="25000"/>
                    </a:schemeClr>
                  </a:solidFill>
                  <a:cs typeface="Arial" pitchFamily="34" charset="0"/>
                </a:rPr>
                <a:t>Content  Here</a:t>
              </a:r>
              <a:endParaRPr lang="ko-KR" altLang="en-US" sz="1050" b="1" dirty="0">
                <a:solidFill>
                  <a:schemeClr val="tx1">
                    <a:lumMod val="75000"/>
                    <a:lumOff val="25000"/>
                  </a:schemeClr>
                </a:solidFill>
                <a:cs typeface="Arial" pitchFamily="34" charset="0"/>
              </a:endParaRPr>
            </a:p>
          </p:txBody>
        </p:sp>
        <p:sp>
          <p:nvSpPr>
            <p:cNvPr id="111" name="TextBox 110">
              <a:extLst>
                <a:ext uri="{FF2B5EF4-FFF2-40B4-BE49-F238E27FC236}">
                  <a16:creationId xmlns="" xmlns:a16="http://schemas.microsoft.com/office/drawing/2014/main" id="{ADE946FD-A6FF-4BD2-A0E8-E8C05BC48C1E}"/>
                </a:ext>
              </a:extLst>
            </p:cNvPr>
            <p:cNvSpPr txBox="1"/>
            <p:nvPr/>
          </p:nvSpPr>
          <p:spPr>
            <a:xfrm>
              <a:off x="910640" y="3531961"/>
              <a:ext cx="1527408" cy="2155442"/>
            </a:xfrm>
            <a:prstGeom prst="rect">
              <a:avLst/>
            </a:prstGeom>
            <a:noFill/>
          </p:spPr>
          <p:txBody>
            <a:bodyPr wrap="square" rtlCol="0">
              <a:spAutoFit/>
            </a:bodyPr>
            <a:lstStyle/>
            <a:p>
              <a:r>
                <a:rPr lang="en-US" altLang="ko-KR" sz="900" dirty="0">
                  <a:solidFill>
                    <a:schemeClr val="tx1">
                      <a:lumMod val="75000"/>
                      <a:lumOff val="25000"/>
                    </a:schemeClr>
                  </a:solidFill>
                  <a:cs typeface="Arial" pitchFamily="34" charset="0"/>
                </a:rPr>
                <a:t>You can simply impress your audience and add a unique zing and appeal to your Presentations. </a:t>
              </a:r>
            </a:p>
          </p:txBody>
        </p:sp>
      </p:grpSp>
      <p:sp>
        <p:nvSpPr>
          <p:cNvPr id="112" name="TextBox 111">
            <a:extLst>
              <a:ext uri="{FF2B5EF4-FFF2-40B4-BE49-F238E27FC236}">
                <a16:creationId xmlns="" xmlns:a16="http://schemas.microsoft.com/office/drawing/2014/main" id="{AE86F81A-89C8-416C-9C02-322C9A48C09C}"/>
              </a:ext>
            </a:extLst>
          </p:cNvPr>
          <p:cNvSpPr txBox="1"/>
          <p:nvPr/>
        </p:nvSpPr>
        <p:spPr>
          <a:xfrm>
            <a:off x="7836229" y="1520853"/>
            <a:ext cx="810090" cy="877163"/>
          </a:xfrm>
          <a:prstGeom prst="rect">
            <a:avLst/>
          </a:prstGeom>
          <a:noFill/>
        </p:spPr>
        <p:txBody>
          <a:bodyPr wrap="square" rtlCol="0" anchor="ctr">
            <a:spAutoFit/>
          </a:bodyPr>
          <a:lstStyle/>
          <a:p>
            <a:r>
              <a:rPr lang="en-US" altLang="ko-KR" sz="3300" b="1" dirty="0">
                <a:solidFill>
                  <a:schemeClr val="accent2"/>
                </a:solidFill>
                <a:cs typeface="Arial" pitchFamily="34" charset="0"/>
              </a:rPr>
              <a:t>99</a:t>
            </a:r>
            <a:r>
              <a:rPr lang="en-US" altLang="ko-KR" sz="1800" b="1" dirty="0">
                <a:solidFill>
                  <a:schemeClr val="accent2"/>
                </a:solidFill>
                <a:cs typeface="Arial" pitchFamily="34" charset="0"/>
              </a:rPr>
              <a:t>%</a:t>
            </a:r>
            <a:endParaRPr lang="ko-KR" altLang="en-US" sz="1800" b="1" dirty="0">
              <a:solidFill>
                <a:schemeClr val="accent2"/>
              </a:solidFill>
              <a:cs typeface="Arial" pitchFamily="34" charset="0"/>
            </a:endParaRPr>
          </a:p>
        </p:txBody>
      </p:sp>
      <p:grpSp>
        <p:nvGrpSpPr>
          <p:cNvPr id="113" name="Group 112">
            <a:extLst>
              <a:ext uri="{FF2B5EF4-FFF2-40B4-BE49-F238E27FC236}">
                <a16:creationId xmlns="" xmlns:a16="http://schemas.microsoft.com/office/drawing/2014/main" id="{2B4E39B0-29D6-4B28-B094-B3FAB3212FA8}"/>
              </a:ext>
            </a:extLst>
          </p:cNvPr>
          <p:cNvGrpSpPr/>
          <p:nvPr/>
        </p:nvGrpSpPr>
        <p:grpSpPr>
          <a:xfrm>
            <a:off x="6132892" y="2411546"/>
            <a:ext cx="1659350" cy="824645"/>
            <a:chOff x="910640" y="2937304"/>
            <a:chExt cx="1527408" cy="2750101"/>
          </a:xfrm>
        </p:grpSpPr>
        <p:sp>
          <p:nvSpPr>
            <p:cNvPr id="114" name="TextBox 113">
              <a:extLst>
                <a:ext uri="{FF2B5EF4-FFF2-40B4-BE49-F238E27FC236}">
                  <a16:creationId xmlns="" xmlns:a16="http://schemas.microsoft.com/office/drawing/2014/main" id="{90D05752-81FA-4101-9A60-F3DD7C253221}"/>
                </a:ext>
              </a:extLst>
            </p:cNvPr>
            <p:cNvSpPr txBox="1"/>
            <p:nvPr/>
          </p:nvSpPr>
          <p:spPr>
            <a:xfrm>
              <a:off x="910640" y="2937304"/>
              <a:ext cx="1527408" cy="846782"/>
            </a:xfrm>
            <a:prstGeom prst="rect">
              <a:avLst/>
            </a:prstGeom>
            <a:noFill/>
          </p:spPr>
          <p:txBody>
            <a:bodyPr wrap="square" rtlCol="0" anchor="ctr">
              <a:spAutoFit/>
            </a:bodyPr>
            <a:lstStyle/>
            <a:p>
              <a:r>
                <a:rPr lang="en-US" altLang="ko-KR" sz="1050" b="1" dirty="0">
                  <a:solidFill>
                    <a:schemeClr val="tx1">
                      <a:lumMod val="75000"/>
                      <a:lumOff val="25000"/>
                    </a:schemeClr>
                  </a:solidFill>
                  <a:cs typeface="Arial" pitchFamily="34" charset="0"/>
                </a:rPr>
                <a:t>Content  Here</a:t>
              </a:r>
              <a:endParaRPr lang="ko-KR" altLang="en-US" sz="1050" b="1" dirty="0">
                <a:solidFill>
                  <a:schemeClr val="tx1">
                    <a:lumMod val="75000"/>
                    <a:lumOff val="25000"/>
                  </a:schemeClr>
                </a:solidFill>
                <a:cs typeface="Arial" pitchFamily="34" charset="0"/>
              </a:endParaRPr>
            </a:p>
          </p:txBody>
        </p:sp>
        <p:sp>
          <p:nvSpPr>
            <p:cNvPr id="115" name="TextBox 114">
              <a:extLst>
                <a:ext uri="{FF2B5EF4-FFF2-40B4-BE49-F238E27FC236}">
                  <a16:creationId xmlns="" xmlns:a16="http://schemas.microsoft.com/office/drawing/2014/main" id="{2C82C5A8-0B36-45F8-BFB0-A4850576B520}"/>
                </a:ext>
              </a:extLst>
            </p:cNvPr>
            <p:cNvSpPr txBox="1"/>
            <p:nvPr/>
          </p:nvSpPr>
          <p:spPr>
            <a:xfrm>
              <a:off x="910640" y="3531962"/>
              <a:ext cx="1527408" cy="2155443"/>
            </a:xfrm>
            <a:prstGeom prst="rect">
              <a:avLst/>
            </a:prstGeom>
            <a:noFill/>
          </p:spPr>
          <p:txBody>
            <a:bodyPr wrap="square" rtlCol="0">
              <a:spAutoFit/>
            </a:bodyPr>
            <a:lstStyle/>
            <a:p>
              <a:r>
                <a:rPr lang="en-US" altLang="ko-KR" sz="900" dirty="0">
                  <a:solidFill>
                    <a:schemeClr val="tx1">
                      <a:lumMod val="75000"/>
                      <a:lumOff val="25000"/>
                    </a:schemeClr>
                  </a:solidFill>
                  <a:cs typeface="Arial" pitchFamily="34" charset="0"/>
                </a:rPr>
                <a:t>You can simply impress your audience and add a unique zing and appeal to your Presentations.</a:t>
              </a:r>
            </a:p>
          </p:txBody>
        </p:sp>
      </p:grpSp>
      <p:sp>
        <p:nvSpPr>
          <p:cNvPr id="116" name="TextBox 115">
            <a:extLst>
              <a:ext uri="{FF2B5EF4-FFF2-40B4-BE49-F238E27FC236}">
                <a16:creationId xmlns="" xmlns:a16="http://schemas.microsoft.com/office/drawing/2014/main" id="{6C5BA893-6E23-4EC5-8411-2FECF9A98CBE}"/>
              </a:ext>
            </a:extLst>
          </p:cNvPr>
          <p:cNvSpPr txBox="1"/>
          <p:nvPr/>
        </p:nvSpPr>
        <p:spPr>
          <a:xfrm>
            <a:off x="7836229" y="2395099"/>
            <a:ext cx="810090" cy="877163"/>
          </a:xfrm>
          <a:prstGeom prst="rect">
            <a:avLst/>
          </a:prstGeom>
          <a:noFill/>
        </p:spPr>
        <p:txBody>
          <a:bodyPr wrap="square" rtlCol="0" anchor="ctr">
            <a:spAutoFit/>
          </a:bodyPr>
          <a:lstStyle/>
          <a:p>
            <a:r>
              <a:rPr lang="en-US" altLang="ko-KR" sz="3300" b="1" dirty="0">
                <a:solidFill>
                  <a:schemeClr val="accent1"/>
                </a:solidFill>
                <a:cs typeface="Arial" pitchFamily="34" charset="0"/>
              </a:rPr>
              <a:t>85</a:t>
            </a:r>
            <a:r>
              <a:rPr lang="en-US" altLang="ko-KR" sz="1800" b="1" dirty="0">
                <a:solidFill>
                  <a:schemeClr val="accent1"/>
                </a:solidFill>
                <a:cs typeface="Arial" pitchFamily="34" charset="0"/>
              </a:rPr>
              <a:t>%</a:t>
            </a:r>
            <a:endParaRPr lang="ko-KR" altLang="en-US" sz="1800" b="1" dirty="0">
              <a:solidFill>
                <a:schemeClr val="accent1"/>
              </a:solidFill>
              <a:cs typeface="Arial" pitchFamily="34" charset="0"/>
            </a:endParaRPr>
          </a:p>
        </p:txBody>
      </p:sp>
      <p:grpSp>
        <p:nvGrpSpPr>
          <p:cNvPr id="117" name="Group 116">
            <a:extLst>
              <a:ext uri="{FF2B5EF4-FFF2-40B4-BE49-F238E27FC236}">
                <a16:creationId xmlns="" xmlns:a16="http://schemas.microsoft.com/office/drawing/2014/main" id="{2D76EE6C-A2A0-406E-B0A3-46D29005C638}"/>
              </a:ext>
            </a:extLst>
          </p:cNvPr>
          <p:cNvGrpSpPr/>
          <p:nvPr/>
        </p:nvGrpSpPr>
        <p:grpSpPr>
          <a:xfrm>
            <a:off x="6132892" y="3285792"/>
            <a:ext cx="1659350" cy="824645"/>
            <a:chOff x="910640" y="2937304"/>
            <a:chExt cx="1527408" cy="2750101"/>
          </a:xfrm>
        </p:grpSpPr>
        <p:sp>
          <p:nvSpPr>
            <p:cNvPr id="118" name="TextBox 117">
              <a:extLst>
                <a:ext uri="{FF2B5EF4-FFF2-40B4-BE49-F238E27FC236}">
                  <a16:creationId xmlns="" xmlns:a16="http://schemas.microsoft.com/office/drawing/2014/main" id="{AD763CAB-8355-4580-AFC5-C50A9360D618}"/>
                </a:ext>
              </a:extLst>
            </p:cNvPr>
            <p:cNvSpPr txBox="1"/>
            <p:nvPr/>
          </p:nvSpPr>
          <p:spPr>
            <a:xfrm>
              <a:off x="910640" y="2937304"/>
              <a:ext cx="1527408" cy="846782"/>
            </a:xfrm>
            <a:prstGeom prst="rect">
              <a:avLst/>
            </a:prstGeom>
            <a:noFill/>
          </p:spPr>
          <p:txBody>
            <a:bodyPr wrap="square" rtlCol="0" anchor="ctr">
              <a:spAutoFit/>
            </a:bodyPr>
            <a:lstStyle/>
            <a:p>
              <a:r>
                <a:rPr lang="en-US" altLang="ko-KR" sz="1050" b="1" dirty="0">
                  <a:solidFill>
                    <a:schemeClr val="tx1">
                      <a:lumMod val="75000"/>
                      <a:lumOff val="25000"/>
                    </a:schemeClr>
                  </a:solidFill>
                  <a:cs typeface="Arial" pitchFamily="34" charset="0"/>
                </a:rPr>
                <a:t>Content  Here</a:t>
              </a:r>
              <a:endParaRPr lang="ko-KR" altLang="en-US" sz="1050" b="1" dirty="0">
                <a:solidFill>
                  <a:schemeClr val="tx1">
                    <a:lumMod val="75000"/>
                    <a:lumOff val="25000"/>
                  </a:schemeClr>
                </a:solidFill>
                <a:cs typeface="Arial" pitchFamily="34" charset="0"/>
              </a:endParaRPr>
            </a:p>
          </p:txBody>
        </p:sp>
        <p:sp>
          <p:nvSpPr>
            <p:cNvPr id="119" name="TextBox 118">
              <a:extLst>
                <a:ext uri="{FF2B5EF4-FFF2-40B4-BE49-F238E27FC236}">
                  <a16:creationId xmlns="" xmlns:a16="http://schemas.microsoft.com/office/drawing/2014/main" id="{3791DA14-2705-4244-9247-4813CF6C84C5}"/>
                </a:ext>
              </a:extLst>
            </p:cNvPr>
            <p:cNvSpPr txBox="1"/>
            <p:nvPr/>
          </p:nvSpPr>
          <p:spPr>
            <a:xfrm>
              <a:off x="910640" y="3531962"/>
              <a:ext cx="1527408" cy="2155443"/>
            </a:xfrm>
            <a:prstGeom prst="rect">
              <a:avLst/>
            </a:prstGeom>
            <a:noFill/>
          </p:spPr>
          <p:txBody>
            <a:bodyPr wrap="square" rtlCol="0">
              <a:spAutoFit/>
            </a:bodyPr>
            <a:lstStyle/>
            <a:p>
              <a:r>
                <a:rPr lang="en-US" altLang="ko-KR" sz="900" dirty="0">
                  <a:solidFill>
                    <a:schemeClr val="tx1">
                      <a:lumMod val="75000"/>
                      <a:lumOff val="25000"/>
                    </a:schemeClr>
                  </a:solidFill>
                  <a:cs typeface="Arial" pitchFamily="34" charset="0"/>
                </a:rPr>
                <a:t>You can simply impress your audience and add a unique zing and appeal to your Presentations. </a:t>
              </a:r>
            </a:p>
          </p:txBody>
        </p:sp>
      </p:grpSp>
      <p:sp>
        <p:nvSpPr>
          <p:cNvPr id="120" name="TextBox 119">
            <a:extLst>
              <a:ext uri="{FF2B5EF4-FFF2-40B4-BE49-F238E27FC236}">
                <a16:creationId xmlns="" xmlns:a16="http://schemas.microsoft.com/office/drawing/2014/main" id="{C8F5F719-0898-4F79-85C6-44E641466EC0}"/>
              </a:ext>
            </a:extLst>
          </p:cNvPr>
          <p:cNvSpPr txBox="1"/>
          <p:nvPr/>
        </p:nvSpPr>
        <p:spPr>
          <a:xfrm>
            <a:off x="7836229" y="3269345"/>
            <a:ext cx="810090" cy="877163"/>
          </a:xfrm>
          <a:prstGeom prst="rect">
            <a:avLst/>
          </a:prstGeom>
          <a:noFill/>
        </p:spPr>
        <p:txBody>
          <a:bodyPr wrap="square" rtlCol="0" anchor="ctr">
            <a:spAutoFit/>
          </a:bodyPr>
          <a:lstStyle/>
          <a:p>
            <a:r>
              <a:rPr lang="en-US" altLang="ko-KR" sz="3300" b="1" dirty="0">
                <a:solidFill>
                  <a:schemeClr val="accent2"/>
                </a:solidFill>
                <a:cs typeface="Arial" pitchFamily="34" charset="0"/>
              </a:rPr>
              <a:t>67</a:t>
            </a:r>
            <a:r>
              <a:rPr lang="en-US" altLang="ko-KR" sz="1800" b="1" dirty="0">
                <a:solidFill>
                  <a:schemeClr val="accent2"/>
                </a:solidFill>
                <a:cs typeface="Arial" pitchFamily="34" charset="0"/>
              </a:rPr>
              <a:t>%</a:t>
            </a:r>
            <a:endParaRPr lang="ko-KR" altLang="en-US" sz="1800" b="1" dirty="0">
              <a:solidFill>
                <a:schemeClr val="accent2"/>
              </a:solidFill>
              <a:cs typeface="Arial" pitchFamily="34" charset="0"/>
            </a:endParaRPr>
          </a:p>
        </p:txBody>
      </p:sp>
      <p:sp>
        <p:nvSpPr>
          <p:cNvPr id="125" name="Oval 21">
            <a:extLst>
              <a:ext uri="{FF2B5EF4-FFF2-40B4-BE49-F238E27FC236}">
                <a16:creationId xmlns="" xmlns:a16="http://schemas.microsoft.com/office/drawing/2014/main" id="{EEFAFC80-AA79-4126-B949-26D3E2E28C86}"/>
              </a:ext>
            </a:extLst>
          </p:cNvPr>
          <p:cNvSpPr>
            <a:spLocks noChangeAspect="1"/>
          </p:cNvSpPr>
          <p:nvPr/>
        </p:nvSpPr>
        <p:spPr>
          <a:xfrm rot="20700000">
            <a:off x="5601549" y="3588447"/>
            <a:ext cx="290696" cy="236134"/>
          </a:xfrm>
          <a:custGeom>
            <a:avLst/>
            <a:gdLst/>
            <a:ahLst/>
            <a:cxnLst/>
            <a:rect l="l" t="t" r="r" b="b"/>
            <a:pathLst>
              <a:path w="4088377" h="3321003">
                <a:moveTo>
                  <a:pt x="1365628" y="1622218"/>
                </a:moveTo>
                <a:cubicBezTo>
                  <a:pt x="1121373" y="1556771"/>
                  <a:pt x="870309" y="1701722"/>
                  <a:pt x="804861" y="1945977"/>
                </a:cubicBezTo>
                <a:cubicBezTo>
                  <a:pt x="739413" y="2190232"/>
                  <a:pt x="884365" y="2441296"/>
                  <a:pt x="1128620" y="2506744"/>
                </a:cubicBezTo>
                <a:cubicBezTo>
                  <a:pt x="1372875" y="2572191"/>
                  <a:pt x="1623939" y="2427240"/>
                  <a:pt x="1689387" y="2182985"/>
                </a:cubicBezTo>
                <a:cubicBezTo>
                  <a:pt x="1754835" y="1938730"/>
                  <a:pt x="1609883" y="1687666"/>
                  <a:pt x="1365628" y="1622218"/>
                </a:cubicBezTo>
                <a:close/>
                <a:moveTo>
                  <a:pt x="1447099" y="1318163"/>
                </a:moveTo>
                <a:cubicBezTo>
                  <a:pt x="1859279" y="1428606"/>
                  <a:pt x="2103885" y="1852277"/>
                  <a:pt x="1993442" y="2264456"/>
                </a:cubicBezTo>
                <a:cubicBezTo>
                  <a:pt x="1882999" y="2676636"/>
                  <a:pt x="1459328" y="2921242"/>
                  <a:pt x="1047149" y="2810799"/>
                </a:cubicBezTo>
                <a:cubicBezTo>
                  <a:pt x="634969" y="2700356"/>
                  <a:pt x="390363" y="2276685"/>
                  <a:pt x="500806" y="1864505"/>
                </a:cubicBezTo>
                <a:cubicBezTo>
                  <a:pt x="611249" y="1452326"/>
                  <a:pt x="1034920" y="1207720"/>
                  <a:pt x="1447099" y="1318163"/>
                </a:cubicBezTo>
                <a:close/>
                <a:moveTo>
                  <a:pt x="1476725" y="1207597"/>
                </a:moveTo>
                <a:cubicBezTo>
                  <a:pt x="1003481" y="1080792"/>
                  <a:pt x="517045" y="1361635"/>
                  <a:pt x="390240" y="1834879"/>
                </a:cubicBezTo>
                <a:cubicBezTo>
                  <a:pt x="263435" y="2308124"/>
                  <a:pt x="544279" y="2794559"/>
                  <a:pt x="1017523" y="2921365"/>
                </a:cubicBezTo>
                <a:cubicBezTo>
                  <a:pt x="1490767" y="3048170"/>
                  <a:pt x="1977202" y="2767326"/>
                  <a:pt x="2104008" y="2294082"/>
                </a:cubicBezTo>
                <a:cubicBezTo>
                  <a:pt x="2230813" y="1820838"/>
                  <a:pt x="1949969" y="1334403"/>
                  <a:pt x="1476725" y="1207597"/>
                </a:cubicBezTo>
                <a:close/>
                <a:moveTo>
                  <a:pt x="3290290" y="1590224"/>
                </a:moveTo>
                <a:cubicBezTo>
                  <a:pt x="3269727" y="1586016"/>
                  <a:pt x="3248437" y="1583806"/>
                  <a:pt x="3226630" y="1583806"/>
                </a:cubicBezTo>
                <a:cubicBezTo>
                  <a:pt x="3052179" y="1583806"/>
                  <a:pt x="2910758" y="1725227"/>
                  <a:pt x="2910758" y="1899678"/>
                </a:cubicBezTo>
                <a:cubicBezTo>
                  <a:pt x="2910758" y="2074130"/>
                  <a:pt x="3052179" y="2215551"/>
                  <a:pt x="3226630" y="2215550"/>
                </a:cubicBezTo>
                <a:cubicBezTo>
                  <a:pt x="3401082" y="2215551"/>
                  <a:pt x="3542503" y="2074130"/>
                  <a:pt x="3542502" y="1899678"/>
                </a:cubicBezTo>
                <a:cubicBezTo>
                  <a:pt x="3542503" y="1747033"/>
                  <a:pt x="3434228" y="1619677"/>
                  <a:pt x="3290290" y="1590224"/>
                </a:cubicBezTo>
                <a:close/>
                <a:moveTo>
                  <a:pt x="3334055" y="1377473"/>
                </a:moveTo>
                <a:cubicBezTo>
                  <a:pt x="3576950" y="1427177"/>
                  <a:pt x="3759665" y="1642090"/>
                  <a:pt x="3759665" y="1899678"/>
                </a:cubicBezTo>
                <a:cubicBezTo>
                  <a:pt x="3759665" y="2194064"/>
                  <a:pt x="3521017" y="2432713"/>
                  <a:pt x="3226630" y="2432713"/>
                </a:cubicBezTo>
                <a:cubicBezTo>
                  <a:pt x="2932244" y="2432712"/>
                  <a:pt x="2693596" y="2194065"/>
                  <a:pt x="2693596" y="1899678"/>
                </a:cubicBezTo>
                <a:cubicBezTo>
                  <a:pt x="2693596" y="1605292"/>
                  <a:pt x="2932244" y="1366644"/>
                  <a:pt x="3226630" y="1366644"/>
                </a:cubicBezTo>
                <a:cubicBezTo>
                  <a:pt x="3263429" y="1366644"/>
                  <a:pt x="3299356" y="1370373"/>
                  <a:pt x="3334055" y="1377473"/>
                </a:cubicBezTo>
                <a:close/>
                <a:moveTo>
                  <a:pt x="1391137" y="789478"/>
                </a:moveTo>
                <a:lnTo>
                  <a:pt x="1759910" y="888290"/>
                </a:lnTo>
                <a:lnTo>
                  <a:pt x="1754625" y="1202375"/>
                </a:lnTo>
                <a:lnTo>
                  <a:pt x="1744979" y="1199790"/>
                </a:lnTo>
                <a:cubicBezTo>
                  <a:pt x="1823578" y="1244024"/>
                  <a:pt x="1894617" y="1298265"/>
                  <a:pt x="1954704" y="1362586"/>
                </a:cubicBezTo>
                <a:lnTo>
                  <a:pt x="2234317" y="1293059"/>
                </a:lnTo>
                <a:lnTo>
                  <a:pt x="2413554" y="1630152"/>
                </a:lnTo>
                <a:lnTo>
                  <a:pt x="2214321" y="1809770"/>
                </a:lnTo>
                <a:cubicBezTo>
                  <a:pt x="2239296" y="1900740"/>
                  <a:pt x="2251067" y="1995997"/>
                  <a:pt x="2246841" y="2092825"/>
                </a:cubicBezTo>
                <a:lnTo>
                  <a:pt x="2495698" y="2230974"/>
                </a:lnTo>
                <a:lnTo>
                  <a:pt x="2396885" y="2599747"/>
                </a:lnTo>
                <a:lnTo>
                  <a:pt x="2094912" y="2594668"/>
                </a:lnTo>
                <a:cubicBezTo>
                  <a:pt x="2056732" y="2658461"/>
                  <a:pt x="2010475" y="2715996"/>
                  <a:pt x="1958644" y="2767359"/>
                </a:cubicBezTo>
                <a:lnTo>
                  <a:pt x="2057814" y="3026193"/>
                </a:lnTo>
                <a:lnTo>
                  <a:pt x="1745078" y="3245174"/>
                </a:lnTo>
                <a:lnTo>
                  <a:pt x="1507869" y="3039237"/>
                </a:lnTo>
                <a:lnTo>
                  <a:pt x="1536736" y="3019025"/>
                </a:lnTo>
                <a:cubicBezTo>
                  <a:pt x="1445878" y="3048429"/>
                  <a:pt x="1349798" y="3062567"/>
                  <a:pt x="1251837" y="3062021"/>
                </a:cubicBezTo>
                <a:lnTo>
                  <a:pt x="1108065" y="3321003"/>
                </a:lnTo>
                <a:lnTo>
                  <a:pt x="739291" y="3222191"/>
                </a:lnTo>
                <a:lnTo>
                  <a:pt x="744274" y="2926021"/>
                </a:lnTo>
                <a:cubicBezTo>
                  <a:pt x="666128" y="2881484"/>
                  <a:pt x="595548" y="2827017"/>
                  <a:pt x="535891" y="2762576"/>
                </a:cubicBezTo>
                <a:lnTo>
                  <a:pt x="540671" y="2772825"/>
                </a:lnTo>
                <a:lnTo>
                  <a:pt x="232276" y="2832568"/>
                </a:lnTo>
                <a:lnTo>
                  <a:pt x="70927" y="2486556"/>
                </a:lnTo>
                <a:lnTo>
                  <a:pt x="279495" y="2317444"/>
                </a:lnTo>
                <a:cubicBezTo>
                  <a:pt x="257233" y="2235849"/>
                  <a:pt x="245603" y="2150814"/>
                  <a:pt x="245586" y="2064274"/>
                </a:cubicBezTo>
                <a:lnTo>
                  <a:pt x="0" y="1927940"/>
                </a:lnTo>
                <a:lnTo>
                  <a:pt x="98812" y="1559167"/>
                </a:lnTo>
                <a:lnTo>
                  <a:pt x="380240" y="1563901"/>
                </a:lnTo>
                <a:cubicBezTo>
                  <a:pt x="418421" y="1496524"/>
                  <a:pt x="464524" y="1435092"/>
                  <a:pt x="516679" y="1380105"/>
                </a:cubicBezTo>
                <a:lnTo>
                  <a:pt x="422419" y="1089378"/>
                </a:lnTo>
                <a:lnTo>
                  <a:pt x="746189" y="887063"/>
                </a:lnTo>
                <a:lnTo>
                  <a:pt x="972292" y="1105134"/>
                </a:lnTo>
                <a:lnTo>
                  <a:pt x="970019" y="1106554"/>
                </a:lnTo>
                <a:cubicBezTo>
                  <a:pt x="1058903" y="1078586"/>
                  <a:pt x="1152743" y="1065659"/>
                  <a:pt x="1248316" y="1066709"/>
                </a:cubicBezTo>
                <a:lnTo>
                  <a:pt x="1238669" y="1064125"/>
                </a:lnTo>
                <a:close/>
                <a:moveTo>
                  <a:pt x="3349970" y="1300109"/>
                </a:moveTo>
                <a:cubicBezTo>
                  <a:pt x="3310130" y="1291957"/>
                  <a:pt x="3268880" y="1287676"/>
                  <a:pt x="3226630" y="1287676"/>
                </a:cubicBezTo>
                <a:cubicBezTo>
                  <a:pt x="2888631" y="1287676"/>
                  <a:pt x="2614628" y="1561679"/>
                  <a:pt x="2614628" y="1899678"/>
                </a:cubicBezTo>
                <a:cubicBezTo>
                  <a:pt x="2614628" y="2237678"/>
                  <a:pt x="2888630" y="2511680"/>
                  <a:pt x="3226630" y="2511681"/>
                </a:cubicBezTo>
                <a:cubicBezTo>
                  <a:pt x="3564630" y="2511681"/>
                  <a:pt x="3838633" y="2237678"/>
                  <a:pt x="3838633" y="1899678"/>
                </a:cubicBezTo>
                <a:cubicBezTo>
                  <a:pt x="3838632" y="1603928"/>
                  <a:pt x="3628849" y="1357176"/>
                  <a:pt x="3349970" y="1300109"/>
                </a:cubicBezTo>
                <a:close/>
                <a:moveTo>
                  <a:pt x="3358324" y="1024334"/>
                </a:moveTo>
                <a:lnTo>
                  <a:pt x="3410883" y="1234575"/>
                </a:lnTo>
                <a:lnTo>
                  <a:pt x="3403994" y="1234575"/>
                </a:lnTo>
                <a:cubicBezTo>
                  <a:pt x="3464268" y="1250018"/>
                  <a:pt x="3521292" y="1273478"/>
                  <a:pt x="3572818" y="1305612"/>
                </a:cubicBezTo>
                <a:lnTo>
                  <a:pt x="3746730" y="1209354"/>
                </a:lnTo>
                <a:lnTo>
                  <a:pt x="3926358" y="1401981"/>
                </a:lnTo>
                <a:lnTo>
                  <a:pt x="3825667" y="1557247"/>
                </a:lnTo>
                <a:cubicBezTo>
                  <a:pt x="3858552" y="1613408"/>
                  <a:pt x="3883404" y="1674784"/>
                  <a:pt x="3897877" y="1740062"/>
                </a:cubicBezTo>
                <a:lnTo>
                  <a:pt x="4088377" y="1787686"/>
                </a:lnTo>
                <a:lnTo>
                  <a:pt x="4088377" y="2051071"/>
                </a:lnTo>
                <a:lnTo>
                  <a:pt x="3886243" y="2101605"/>
                </a:lnTo>
                <a:cubicBezTo>
                  <a:pt x="3872191" y="2150933"/>
                  <a:pt x="3851639" y="2197531"/>
                  <a:pt x="3826272" y="2241013"/>
                </a:cubicBezTo>
                <a:lnTo>
                  <a:pt x="3938572" y="2395786"/>
                </a:lnTo>
                <a:lnTo>
                  <a:pt x="3769272" y="2597551"/>
                </a:lnTo>
                <a:lnTo>
                  <a:pt x="3574432" y="2502674"/>
                </a:lnTo>
                <a:lnTo>
                  <a:pt x="3590059" y="2484050"/>
                </a:lnTo>
                <a:cubicBezTo>
                  <a:pt x="3534764" y="2519868"/>
                  <a:pt x="3473263" y="2546445"/>
                  <a:pt x="3407886" y="2563572"/>
                </a:cubicBezTo>
                <a:lnTo>
                  <a:pt x="3358323" y="2761823"/>
                </a:lnTo>
                <a:lnTo>
                  <a:pt x="3094938" y="2761823"/>
                </a:lnTo>
                <a:lnTo>
                  <a:pt x="3045375" y="2563574"/>
                </a:lnTo>
                <a:cubicBezTo>
                  <a:pt x="2985349" y="2547848"/>
                  <a:pt x="2928591" y="2524155"/>
                  <a:pt x="2877330" y="2491865"/>
                </a:cubicBezTo>
                <a:lnTo>
                  <a:pt x="2882346" y="2497841"/>
                </a:lnTo>
                <a:lnTo>
                  <a:pt x="2687507" y="2592718"/>
                </a:lnTo>
                <a:lnTo>
                  <a:pt x="2518206" y="2390954"/>
                </a:lnTo>
                <a:lnTo>
                  <a:pt x="2626994" y="2241021"/>
                </a:lnTo>
                <a:cubicBezTo>
                  <a:pt x="2597591" y="2190623"/>
                  <a:pt x="2574657" y="2136035"/>
                  <a:pt x="2559194" y="2078370"/>
                </a:cubicBezTo>
                <a:lnTo>
                  <a:pt x="2371198" y="2031371"/>
                </a:lnTo>
                <a:lnTo>
                  <a:pt x="2371198" y="1767986"/>
                </a:lnTo>
                <a:lnTo>
                  <a:pt x="2559579" y="1720890"/>
                </a:lnTo>
                <a:cubicBezTo>
                  <a:pt x="2572992" y="1669175"/>
                  <a:pt x="2592745" y="1620006"/>
                  <a:pt x="2617681" y="1574051"/>
                </a:cubicBezTo>
                <a:lnTo>
                  <a:pt x="2502958" y="1397149"/>
                </a:lnTo>
                <a:lnTo>
                  <a:pt x="2682587" y="1204520"/>
                </a:lnTo>
                <a:lnTo>
                  <a:pt x="2872193" y="1309466"/>
                </a:lnTo>
                <a:lnTo>
                  <a:pt x="2870932" y="1310818"/>
                </a:lnTo>
                <a:cubicBezTo>
                  <a:pt x="2925169" y="1276310"/>
                  <a:pt x="2985393" y="1250941"/>
                  <a:pt x="3049268" y="1234575"/>
                </a:cubicBezTo>
                <a:lnTo>
                  <a:pt x="3042378" y="1234576"/>
                </a:lnTo>
                <a:lnTo>
                  <a:pt x="3094939" y="1024334"/>
                </a:lnTo>
                <a:close/>
                <a:moveTo>
                  <a:pt x="2786480" y="402820"/>
                </a:moveTo>
                <a:cubicBezTo>
                  <a:pt x="2745900" y="389943"/>
                  <a:pt x="2701172" y="388627"/>
                  <a:pt x="2657264" y="401580"/>
                </a:cubicBezTo>
                <a:cubicBezTo>
                  <a:pt x="2540176" y="436121"/>
                  <a:pt x="2473258" y="559041"/>
                  <a:pt x="2507800" y="676128"/>
                </a:cubicBezTo>
                <a:cubicBezTo>
                  <a:pt x="2542340" y="793216"/>
                  <a:pt x="2665260" y="860133"/>
                  <a:pt x="2782348" y="825592"/>
                </a:cubicBezTo>
                <a:cubicBezTo>
                  <a:pt x="2899435" y="791051"/>
                  <a:pt x="2966353" y="668132"/>
                  <a:pt x="2931812" y="551045"/>
                </a:cubicBezTo>
                <a:cubicBezTo>
                  <a:pt x="2910223" y="477864"/>
                  <a:pt x="2854113" y="424282"/>
                  <a:pt x="2786480" y="402820"/>
                </a:cubicBezTo>
                <a:close/>
                <a:moveTo>
                  <a:pt x="2932202" y="47278"/>
                </a:moveTo>
                <a:lnTo>
                  <a:pt x="3090904" y="140999"/>
                </a:lnTo>
                <a:lnTo>
                  <a:pt x="3054065" y="265147"/>
                </a:lnTo>
                <a:cubicBezTo>
                  <a:pt x="3087256" y="296329"/>
                  <a:pt x="3116089" y="332603"/>
                  <a:pt x="3138727" y="373550"/>
                </a:cubicBezTo>
                <a:lnTo>
                  <a:pt x="3276016" y="367796"/>
                </a:lnTo>
                <a:lnTo>
                  <a:pt x="3328165" y="544574"/>
                </a:lnTo>
                <a:lnTo>
                  <a:pt x="3202503" y="618514"/>
                </a:lnTo>
                <a:cubicBezTo>
                  <a:pt x="3202838" y="654403"/>
                  <a:pt x="3198271" y="689748"/>
                  <a:pt x="3189855" y="723955"/>
                </a:cubicBezTo>
                <a:lnTo>
                  <a:pt x="3295873" y="805599"/>
                </a:lnTo>
                <a:lnTo>
                  <a:pt x="3222192" y="974540"/>
                </a:lnTo>
                <a:lnTo>
                  <a:pt x="3072634" y="949439"/>
                </a:lnTo>
                <a:lnTo>
                  <a:pt x="3079435" y="933845"/>
                </a:lnTo>
                <a:cubicBezTo>
                  <a:pt x="3049413" y="968833"/>
                  <a:pt x="3013398" y="998848"/>
                  <a:pt x="2972910" y="1023288"/>
                </a:cubicBezTo>
                <a:lnTo>
                  <a:pt x="2978897" y="1166163"/>
                </a:lnTo>
                <a:lnTo>
                  <a:pt x="2802119" y="1218312"/>
                </a:lnTo>
                <a:lnTo>
                  <a:pt x="2729602" y="1095065"/>
                </a:lnTo>
                <a:cubicBezTo>
                  <a:pt x="2686199" y="1096396"/>
                  <a:pt x="2643414" y="1091732"/>
                  <a:pt x="2602615" y="1080209"/>
                </a:cubicBezTo>
                <a:lnTo>
                  <a:pt x="2607165" y="1083226"/>
                </a:lnTo>
                <a:lnTo>
                  <a:pt x="2495179" y="1185484"/>
                </a:lnTo>
                <a:lnTo>
                  <a:pt x="2341599" y="1083585"/>
                </a:lnTo>
                <a:lnTo>
                  <a:pt x="2384929" y="961414"/>
                </a:lnTo>
                <a:cubicBezTo>
                  <a:pt x="2355215" y="933409"/>
                  <a:pt x="2329015" y="901312"/>
                  <a:pt x="2307218" y="865670"/>
                </a:cubicBezTo>
                <a:lnTo>
                  <a:pt x="2171734" y="871348"/>
                </a:lnTo>
                <a:lnTo>
                  <a:pt x="2119584" y="694571"/>
                </a:lnTo>
                <a:lnTo>
                  <a:pt x="2236697" y="625662"/>
                </a:lnTo>
                <a:cubicBezTo>
                  <a:pt x="2235459" y="588297"/>
                  <a:pt x="2238982" y="551385"/>
                  <a:pt x="2246620" y="515603"/>
                </a:cubicBezTo>
                <a:lnTo>
                  <a:pt x="2134594" y="419585"/>
                </a:lnTo>
                <a:lnTo>
                  <a:pt x="2217016" y="254732"/>
                </a:lnTo>
                <a:lnTo>
                  <a:pt x="2365055" y="287627"/>
                </a:lnTo>
                <a:lnTo>
                  <a:pt x="2364476" y="288784"/>
                </a:lnTo>
                <a:cubicBezTo>
                  <a:pt x="2394046" y="254885"/>
                  <a:pt x="2429444" y="225933"/>
                  <a:pt x="2469075" y="202302"/>
                </a:cubicBezTo>
                <a:lnTo>
                  <a:pt x="2464452" y="203666"/>
                </a:lnTo>
                <a:lnTo>
                  <a:pt x="2458102" y="52150"/>
                </a:lnTo>
                <a:lnTo>
                  <a:pt x="2634880" y="0"/>
                </a:lnTo>
                <a:lnTo>
                  <a:pt x="2711784" y="130703"/>
                </a:lnTo>
                <a:lnTo>
                  <a:pt x="2707159" y="132067"/>
                </a:lnTo>
                <a:cubicBezTo>
                  <a:pt x="2750672" y="130497"/>
                  <a:pt x="2793590" y="134953"/>
                  <a:pt x="2834535" y="146319"/>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8580" tIns="34290" rIns="68580" bIns="34290" numCol="1" spcCol="0" rtlCol="0" fromWordArt="0" anchor="ctr" anchorCtr="0" forceAA="0" compatLnSpc="1">
            <a:prstTxWarp prst="textNoShape">
              <a:avLst/>
            </a:prstTxWarp>
            <a:noAutofit/>
          </a:bodyP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sz="1350"/>
          </a:p>
        </p:txBody>
      </p:sp>
      <p:sp>
        <p:nvSpPr>
          <p:cNvPr id="126" name="Freeform 95">
            <a:extLst>
              <a:ext uri="{FF2B5EF4-FFF2-40B4-BE49-F238E27FC236}">
                <a16:creationId xmlns="" xmlns:a16="http://schemas.microsoft.com/office/drawing/2014/main" id="{F6268416-03AB-4ED8-9E4A-1DC1DF5279E7}"/>
              </a:ext>
            </a:extLst>
          </p:cNvPr>
          <p:cNvSpPr>
            <a:spLocks/>
          </p:cNvSpPr>
          <p:nvPr/>
        </p:nvSpPr>
        <p:spPr>
          <a:xfrm>
            <a:off x="5619932" y="1832471"/>
            <a:ext cx="253930" cy="253930"/>
          </a:xfrm>
          <a:custGeom>
            <a:avLst/>
            <a:gdLst/>
            <a:ahLst/>
            <a:cxnLst/>
            <a:rect l="l" t="t" r="r" b="b"/>
            <a:pathLst>
              <a:path w="2376266" h="2700265">
                <a:moveTo>
                  <a:pt x="1656387" y="1972892"/>
                </a:moveTo>
                <a:cubicBezTo>
                  <a:pt x="1611887" y="1973356"/>
                  <a:pt x="1563385" y="2005080"/>
                  <a:pt x="1534629" y="2057337"/>
                </a:cubicBezTo>
                <a:cubicBezTo>
                  <a:pt x="1496288" y="2127013"/>
                  <a:pt x="1507568" y="2206808"/>
                  <a:pt x="1559826" y="2235565"/>
                </a:cubicBezTo>
                <a:cubicBezTo>
                  <a:pt x="1612084" y="2264320"/>
                  <a:pt x="1685527" y="2231149"/>
                  <a:pt x="1723869" y="2161473"/>
                </a:cubicBezTo>
                <a:cubicBezTo>
                  <a:pt x="1762211" y="2091796"/>
                  <a:pt x="1750931" y="2012000"/>
                  <a:pt x="1698673" y="1983245"/>
                </a:cubicBezTo>
                <a:cubicBezTo>
                  <a:pt x="1685608" y="1976055"/>
                  <a:pt x="1671220" y="1972736"/>
                  <a:pt x="1656387" y="1972892"/>
                </a:cubicBezTo>
                <a:close/>
                <a:moveTo>
                  <a:pt x="312688" y="1634792"/>
                </a:moveTo>
                <a:cubicBezTo>
                  <a:pt x="281116" y="1626772"/>
                  <a:pt x="249981" y="1631172"/>
                  <a:pt x="226763" y="1649891"/>
                </a:cubicBezTo>
                <a:cubicBezTo>
                  <a:pt x="180329" y="1687329"/>
                  <a:pt x="183153" y="1767868"/>
                  <a:pt x="233071" y="1829780"/>
                </a:cubicBezTo>
                <a:cubicBezTo>
                  <a:pt x="282989" y="1891692"/>
                  <a:pt x="361097" y="1911533"/>
                  <a:pt x="407532" y="1874094"/>
                </a:cubicBezTo>
                <a:cubicBezTo>
                  <a:pt x="453966" y="1836657"/>
                  <a:pt x="451142" y="1756118"/>
                  <a:pt x="401224" y="1694205"/>
                </a:cubicBezTo>
                <a:cubicBezTo>
                  <a:pt x="376265" y="1663249"/>
                  <a:pt x="344258" y="1642811"/>
                  <a:pt x="312688" y="1634792"/>
                </a:cubicBezTo>
                <a:close/>
                <a:moveTo>
                  <a:pt x="1869299" y="1519920"/>
                </a:moveTo>
                <a:cubicBezTo>
                  <a:pt x="1824865" y="1522388"/>
                  <a:pt x="1777842" y="1556264"/>
                  <a:pt x="1751468" y="1609764"/>
                </a:cubicBezTo>
                <a:cubicBezTo>
                  <a:pt x="1716305" y="1681096"/>
                  <a:pt x="1731168" y="1760303"/>
                  <a:pt x="1784668" y="1786676"/>
                </a:cubicBezTo>
                <a:cubicBezTo>
                  <a:pt x="1838168" y="1813049"/>
                  <a:pt x="1910044" y="1776602"/>
                  <a:pt x="1945208" y="1705269"/>
                </a:cubicBezTo>
                <a:cubicBezTo>
                  <a:pt x="1980371" y="1633937"/>
                  <a:pt x="1965508" y="1554730"/>
                  <a:pt x="1912008" y="1528357"/>
                </a:cubicBezTo>
                <a:cubicBezTo>
                  <a:pt x="1898633" y="1521764"/>
                  <a:pt x="1884109" y="1519097"/>
                  <a:pt x="1869299" y="1519920"/>
                </a:cubicBezTo>
                <a:close/>
                <a:moveTo>
                  <a:pt x="741251" y="1329992"/>
                </a:moveTo>
                <a:cubicBezTo>
                  <a:pt x="709680" y="1321974"/>
                  <a:pt x="678544" y="1326372"/>
                  <a:pt x="655326" y="1345092"/>
                </a:cubicBezTo>
                <a:cubicBezTo>
                  <a:pt x="608892" y="1382530"/>
                  <a:pt x="611716" y="1463069"/>
                  <a:pt x="661634" y="1524981"/>
                </a:cubicBezTo>
                <a:cubicBezTo>
                  <a:pt x="711552" y="1586893"/>
                  <a:pt x="789660" y="1606734"/>
                  <a:pt x="836094" y="1569294"/>
                </a:cubicBezTo>
                <a:cubicBezTo>
                  <a:pt x="882529" y="1531856"/>
                  <a:pt x="879704" y="1451317"/>
                  <a:pt x="829787" y="1389406"/>
                </a:cubicBezTo>
                <a:cubicBezTo>
                  <a:pt x="804828" y="1358450"/>
                  <a:pt x="772822" y="1338012"/>
                  <a:pt x="741251" y="1329992"/>
                </a:cubicBezTo>
                <a:close/>
                <a:moveTo>
                  <a:pt x="2079316" y="1065457"/>
                </a:moveTo>
                <a:cubicBezTo>
                  <a:pt x="2035146" y="1070876"/>
                  <a:pt x="1990481" y="1107807"/>
                  <a:pt x="1967725" y="1162943"/>
                </a:cubicBezTo>
                <a:cubicBezTo>
                  <a:pt x="1937386" y="1236457"/>
                  <a:pt x="1957487" y="1314499"/>
                  <a:pt x="2012623" y="1337253"/>
                </a:cubicBezTo>
                <a:cubicBezTo>
                  <a:pt x="2067759" y="1360009"/>
                  <a:pt x="2137051" y="1318860"/>
                  <a:pt x="2167391" y="1245345"/>
                </a:cubicBezTo>
                <a:cubicBezTo>
                  <a:pt x="2197730" y="1171831"/>
                  <a:pt x="2177629" y="1093789"/>
                  <a:pt x="2122493" y="1071035"/>
                </a:cubicBezTo>
                <a:cubicBezTo>
                  <a:pt x="2108709" y="1065345"/>
                  <a:pt x="2094040" y="1063650"/>
                  <a:pt x="2079316" y="1065457"/>
                </a:cubicBezTo>
                <a:close/>
                <a:moveTo>
                  <a:pt x="0" y="654162"/>
                </a:moveTo>
                <a:lnTo>
                  <a:pt x="1082073" y="1244384"/>
                </a:lnTo>
                <a:lnTo>
                  <a:pt x="1121421" y="2700265"/>
                </a:lnTo>
                <a:lnTo>
                  <a:pt x="4918" y="1923139"/>
                </a:lnTo>
                <a:cubicBezTo>
                  <a:pt x="3279" y="1498508"/>
                  <a:pt x="1639" y="1073875"/>
                  <a:pt x="0" y="654162"/>
                </a:cubicBezTo>
                <a:close/>
                <a:moveTo>
                  <a:pt x="2375644" y="688592"/>
                </a:moveTo>
                <a:lnTo>
                  <a:pt x="2360889" y="1967406"/>
                </a:lnTo>
                <a:lnTo>
                  <a:pt x="1293570" y="2700265"/>
                </a:lnTo>
                <a:lnTo>
                  <a:pt x="1249303" y="1239466"/>
                </a:lnTo>
                <a:close/>
                <a:moveTo>
                  <a:pt x="1214923" y="371219"/>
                </a:moveTo>
                <a:cubicBezTo>
                  <a:pt x="1197013" y="368793"/>
                  <a:pt x="1177834" y="369067"/>
                  <a:pt x="1158247" y="372480"/>
                </a:cubicBezTo>
                <a:cubicBezTo>
                  <a:pt x="1079899" y="386133"/>
                  <a:pt x="1024686" y="444836"/>
                  <a:pt x="1034926" y="503598"/>
                </a:cubicBezTo>
                <a:cubicBezTo>
                  <a:pt x="1045165" y="562359"/>
                  <a:pt x="1116980" y="598927"/>
                  <a:pt x="1195328" y="585274"/>
                </a:cubicBezTo>
                <a:cubicBezTo>
                  <a:pt x="1273676" y="571621"/>
                  <a:pt x="1328889" y="512918"/>
                  <a:pt x="1318650" y="454156"/>
                </a:cubicBezTo>
                <a:cubicBezTo>
                  <a:pt x="1310970" y="410086"/>
                  <a:pt x="1268654" y="378499"/>
                  <a:pt x="1214923" y="371219"/>
                </a:cubicBezTo>
                <a:close/>
                <a:moveTo>
                  <a:pt x="1185985" y="0"/>
                </a:moveTo>
                <a:lnTo>
                  <a:pt x="2376266" y="506608"/>
                </a:lnTo>
                <a:lnTo>
                  <a:pt x="1161392" y="1101748"/>
                </a:lnTo>
                <a:lnTo>
                  <a:pt x="10460" y="491852"/>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8580" tIns="34290" rIns="68580" bIns="34290" numCol="1" spcCol="0" rtlCol="0" fromWordArt="0" anchor="ctr" anchorCtr="0" forceAA="0" compatLnSpc="1">
            <a:prstTxWarp prst="textNoShape">
              <a:avLst/>
            </a:prstTxWarp>
            <a:noAutofit/>
          </a:bodyP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sz="1350"/>
          </a:p>
        </p:txBody>
      </p:sp>
      <p:sp>
        <p:nvSpPr>
          <p:cNvPr id="128" name="Rounded Rectangle 1">
            <a:extLst>
              <a:ext uri="{FF2B5EF4-FFF2-40B4-BE49-F238E27FC236}">
                <a16:creationId xmlns="" xmlns:a16="http://schemas.microsoft.com/office/drawing/2014/main" id="{1F56A1DC-EF65-4E4D-873C-2A701FE79C0E}"/>
              </a:ext>
            </a:extLst>
          </p:cNvPr>
          <p:cNvSpPr>
            <a:spLocks noChangeAspect="1"/>
          </p:cNvSpPr>
          <p:nvPr/>
        </p:nvSpPr>
        <p:spPr>
          <a:xfrm>
            <a:off x="5671659" y="2710460"/>
            <a:ext cx="150473" cy="253930"/>
          </a:xfrm>
          <a:custGeom>
            <a:avLst/>
            <a:gdLst/>
            <a:ahLst/>
            <a:cxnLst/>
            <a:rect l="l" t="t" r="r" b="b"/>
            <a:pathLst>
              <a:path w="2337548" h="3944720">
                <a:moveTo>
                  <a:pt x="2013548" y="1242075"/>
                </a:moveTo>
                <a:lnTo>
                  <a:pt x="2337548" y="1242075"/>
                </a:lnTo>
                <a:lnTo>
                  <a:pt x="2337548" y="1945866"/>
                </a:lnTo>
                <a:lnTo>
                  <a:pt x="2337548" y="1962155"/>
                </a:lnTo>
                <a:lnTo>
                  <a:pt x="2336798" y="1962155"/>
                </a:lnTo>
                <a:cubicBezTo>
                  <a:pt x="2330129" y="2597501"/>
                  <a:pt x="1898450" y="3121603"/>
                  <a:pt x="1336990" y="3208701"/>
                </a:cubicBezTo>
                <a:lnTo>
                  <a:pt x="1336990" y="3620720"/>
                </a:lnTo>
                <a:lnTo>
                  <a:pt x="1895070" y="3620720"/>
                </a:lnTo>
                <a:lnTo>
                  <a:pt x="1895070" y="3944720"/>
                </a:lnTo>
                <a:lnTo>
                  <a:pt x="454910" y="3944720"/>
                </a:lnTo>
                <a:lnTo>
                  <a:pt x="454910" y="3620720"/>
                </a:lnTo>
                <a:lnTo>
                  <a:pt x="1012990" y="3620720"/>
                </a:lnTo>
                <a:lnTo>
                  <a:pt x="1012990" y="3210585"/>
                </a:lnTo>
                <a:cubicBezTo>
                  <a:pt x="447376" y="3129632"/>
                  <a:pt x="8655" y="2604919"/>
                  <a:pt x="389" y="1964536"/>
                </a:cubicBezTo>
                <a:lnTo>
                  <a:pt x="0" y="1964536"/>
                </a:lnTo>
                <a:lnTo>
                  <a:pt x="0" y="1244456"/>
                </a:lnTo>
                <a:lnTo>
                  <a:pt x="324000" y="1244456"/>
                </a:lnTo>
                <a:lnTo>
                  <a:pt x="324000" y="1964536"/>
                </a:lnTo>
                <a:lnTo>
                  <a:pt x="323361" y="1964536"/>
                </a:lnTo>
                <a:cubicBezTo>
                  <a:pt x="331926" y="2486037"/>
                  <a:pt x="710705" y="2903701"/>
                  <a:pt x="1173940" y="2900510"/>
                </a:cubicBezTo>
                <a:cubicBezTo>
                  <a:pt x="1634302" y="2897337"/>
                  <a:pt x="2006933" y="2479634"/>
                  <a:pt x="2014006" y="1962155"/>
                </a:cubicBezTo>
                <a:lnTo>
                  <a:pt x="2013548" y="1962155"/>
                </a:lnTo>
                <a:close/>
                <a:moveTo>
                  <a:pt x="1168773" y="0"/>
                </a:moveTo>
                <a:cubicBezTo>
                  <a:pt x="1546536" y="0"/>
                  <a:pt x="1852773" y="306237"/>
                  <a:pt x="1852773" y="684000"/>
                </a:cubicBezTo>
                <a:lnTo>
                  <a:pt x="1852773" y="1980000"/>
                </a:lnTo>
                <a:cubicBezTo>
                  <a:pt x="1852773" y="2357763"/>
                  <a:pt x="1546536" y="2664000"/>
                  <a:pt x="1168773" y="2664000"/>
                </a:cubicBezTo>
                <a:cubicBezTo>
                  <a:pt x="791010" y="2664000"/>
                  <a:pt x="484773" y="2357763"/>
                  <a:pt x="484773" y="1980000"/>
                </a:cubicBezTo>
                <a:lnTo>
                  <a:pt x="484773" y="684000"/>
                </a:lnTo>
                <a:cubicBezTo>
                  <a:pt x="484773" y="306237"/>
                  <a:pt x="791010" y="0"/>
                  <a:pt x="1168773"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8580" tIns="34290" rIns="68580" bIns="34290" numCol="1" spcCol="0" rtlCol="0" fromWordArt="0" anchor="ctr" anchorCtr="0" forceAA="0" compatLnSpc="1">
            <a:prstTxWarp prst="textNoShape">
              <a:avLst/>
            </a:prstTxWarp>
            <a:noAutofit/>
          </a:bodyP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sz="1350">
              <a:solidFill>
                <a:schemeClr val="tx1"/>
              </a:solidFill>
            </a:endParaRPr>
          </a:p>
        </p:txBody>
      </p:sp>
      <p:pic>
        <p:nvPicPr>
          <p:cNvPr id="3" name="Imagen 2"/>
          <p:cNvPicPr>
            <a:picLocks noChangeAspect="1"/>
          </p:cNvPicPr>
          <p:nvPr/>
        </p:nvPicPr>
        <p:blipFill>
          <a:blip r:embed="rId2"/>
          <a:stretch>
            <a:fillRect/>
          </a:stretch>
        </p:blipFill>
        <p:spPr>
          <a:xfrm>
            <a:off x="242647" y="1713263"/>
            <a:ext cx="4955707" cy="3449561"/>
          </a:xfrm>
          <a:prstGeom prst="rect">
            <a:avLst/>
          </a:prstGeom>
        </p:spPr>
      </p:pic>
    </p:spTree>
    <p:extLst>
      <p:ext uri="{BB962C8B-B14F-4D97-AF65-F5344CB8AC3E}">
        <p14:creationId xmlns:p14="http://schemas.microsoft.com/office/powerpoint/2010/main" val="5553230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2438"/>
        <p:cNvGrpSpPr/>
        <p:nvPr/>
      </p:nvGrpSpPr>
      <p:grpSpPr>
        <a:xfrm>
          <a:off x="0" y="0"/>
          <a:ext cx="0" cy="0"/>
          <a:chOff x="0" y="0"/>
          <a:chExt cx="0" cy="0"/>
        </a:xfrm>
      </p:grpSpPr>
      <p:sp>
        <p:nvSpPr>
          <p:cNvPr id="2439" name="Google Shape;2439;p53"/>
          <p:cNvSpPr txBox="1">
            <a:spLocks noGrp="1"/>
          </p:cNvSpPr>
          <p:nvPr>
            <p:ph type="title"/>
          </p:nvPr>
        </p:nvSpPr>
        <p:spPr>
          <a:xfrm>
            <a:off x="4613750" y="917850"/>
            <a:ext cx="3669900" cy="3307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A PICTURE IS WORTH A </a:t>
            </a:r>
            <a:r>
              <a:rPr lang="en">
                <a:solidFill>
                  <a:schemeClr val="dk2"/>
                </a:solidFill>
              </a:rPr>
              <a:t>THOUSAND WORDS</a:t>
            </a:r>
            <a:endParaRPr>
              <a:solidFill>
                <a:schemeClr val="dk2"/>
              </a:solidFill>
            </a:endParaRPr>
          </a:p>
        </p:txBody>
      </p:sp>
      <p:pic>
        <p:nvPicPr>
          <p:cNvPr id="2" name="Imagen 1"/>
          <p:cNvPicPr>
            <a:picLocks noChangeAspect="1"/>
          </p:cNvPicPr>
          <p:nvPr/>
        </p:nvPicPr>
        <p:blipFill>
          <a:blip r:embed="rId4"/>
          <a:stretch>
            <a:fillRect/>
          </a:stretch>
        </p:blipFill>
        <p:spPr>
          <a:xfrm>
            <a:off x="1059441" y="1429529"/>
            <a:ext cx="3085941" cy="3282319"/>
          </a:xfrm>
          <a:prstGeom prst="rect">
            <a:avLst/>
          </a:prstGeom>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2443"/>
        <p:cNvGrpSpPr/>
        <p:nvPr/>
      </p:nvGrpSpPr>
      <p:grpSpPr>
        <a:xfrm>
          <a:off x="0" y="0"/>
          <a:ext cx="0" cy="0"/>
          <a:chOff x="0" y="0"/>
          <a:chExt cx="0" cy="0"/>
        </a:xfrm>
      </p:grpSpPr>
      <p:sp>
        <p:nvSpPr>
          <p:cNvPr id="2444" name="Google Shape;2444;p54"/>
          <p:cNvSpPr/>
          <p:nvPr/>
        </p:nvSpPr>
        <p:spPr>
          <a:xfrm>
            <a:off x="4850650" y="1555200"/>
            <a:ext cx="3407700" cy="2806200"/>
          </a:xfrm>
          <a:prstGeom prst="roundRect">
            <a:avLst>
              <a:gd name="adj" fmla="val 8834"/>
            </a:avLst>
          </a:prstGeom>
          <a:solidFill>
            <a:srgbClr val="BDA3BC">
              <a:alpha val="285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5" name="Google Shape;2445;p54"/>
          <p:cNvSpPr/>
          <p:nvPr/>
        </p:nvSpPr>
        <p:spPr>
          <a:xfrm>
            <a:off x="885650" y="1555225"/>
            <a:ext cx="3407700" cy="2806200"/>
          </a:xfrm>
          <a:prstGeom prst="roundRect">
            <a:avLst>
              <a:gd name="adj" fmla="val 8834"/>
            </a:avLst>
          </a:prstGeom>
          <a:solidFill>
            <a:srgbClr val="BDA3BC">
              <a:alpha val="285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6" name="Google Shape;2446;p54"/>
          <p:cNvSpPr txBox="1">
            <a:spLocks noGrp="1"/>
          </p:cNvSpPr>
          <p:nvPr>
            <p:ph type="body" idx="1"/>
          </p:nvPr>
        </p:nvSpPr>
        <p:spPr>
          <a:xfrm>
            <a:off x="1032638" y="1759844"/>
            <a:ext cx="3113700" cy="2397000"/>
          </a:xfrm>
          <a:prstGeom prst="rect">
            <a:avLst/>
          </a:prstGeom>
        </p:spPr>
        <p:txBody>
          <a:bodyPr spcFirstLastPara="1" wrap="square" lIns="91425" tIns="91425" rIns="91425" bIns="91425" anchor="ctr" anchorCtr="0">
            <a:noAutofit/>
          </a:bodyPr>
          <a:lstStyle/>
          <a:p>
            <a:pPr marL="457200" lvl="0" indent="-317500" algn="l" rtl="0">
              <a:spcBef>
                <a:spcPts val="0"/>
              </a:spcBef>
              <a:spcAft>
                <a:spcPts val="0"/>
              </a:spcAft>
              <a:buSzPts val="1400"/>
              <a:buChar char="●"/>
            </a:pPr>
            <a:r>
              <a:rPr lang="en"/>
              <a:t>Describe the reason to stop the treatment here</a:t>
            </a:r>
            <a:endParaRPr/>
          </a:p>
          <a:p>
            <a:pPr marL="457200" lvl="0" indent="-317500" algn="l" rtl="0">
              <a:spcBef>
                <a:spcPts val="500"/>
              </a:spcBef>
              <a:spcAft>
                <a:spcPts val="0"/>
              </a:spcAft>
              <a:buSzPts val="1400"/>
              <a:buChar char="●"/>
            </a:pPr>
            <a:r>
              <a:rPr lang="en"/>
              <a:t>Describe the reason to stop the treatment here</a:t>
            </a:r>
            <a:endParaRPr/>
          </a:p>
          <a:p>
            <a:pPr marL="457200" lvl="0" indent="-317500" algn="l" rtl="0">
              <a:spcBef>
                <a:spcPts val="500"/>
              </a:spcBef>
              <a:spcAft>
                <a:spcPts val="0"/>
              </a:spcAft>
              <a:buSzPts val="1400"/>
              <a:buChar char="●"/>
            </a:pPr>
            <a:r>
              <a:rPr lang="en"/>
              <a:t>Describe the reason to stop the treatment here</a:t>
            </a:r>
            <a:endParaRPr/>
          </a:p>
          <a:p>
            <a:pPr marL="457200" lvl="0" indent="-317500" algn="l" rtl="0">
              <a:spcBef>
                <a:spcPts val="500"/>
              </a:spcBef>
              <a:spcAft>
                <a:spcPts val="500"/>
              </a:spcAft>
              <a:buSzPts val="1400"/>
              <a:buChar char="●"/>
            </a:pPr>
            <a:r>
              <a:rPr lang="en"/>
              <a:t>Describe the reason to stop the treatment here</a:t>
            </a:r>
            <a:endParaRPr/>
          </a:p>
        </p:txBody>
      </p:sp>
      <p:sp>
        <p:nvSpPr>
          <p:cNvPr id="2447" name="Google Shape;2447;p54"/>
          <p:cNvSpPr txBox="1">
            <a:spLocks noGrp="1"/>
          </p:cNvSpPr>
          <p:nvPr>
            <p:ph type="body" idx="2"/>
          </p:nvPr>
        </p:nvSpPr>
        <p:spPr>
          <a:xfrm>
            <a:off x="4997639" y="1759812"/>
            <a:ext cx="3113700" cy="2397000"/>
          </a:xfrm>
          <a:prstGeom prst="rect">
            <a:avLst/>
          </a:prstGeom>
        </p:spPr>
        <p:txBody>
          <a:bodyPr spcFirstLastPara="1" wrap="square" lIns="91425" tIns="91425" rIns="91425" bIns="91425" anchor="ctr" anchorCtr="0">
            <a:noAutofit/>
          </a:bodyPr>
          <a:lstStyle/>
          <a:p>
            <a:pPr marL="457200" lvl="0" indent="-317500" algn="l" rtl="0">
              <a:spcBef>
                <a:spcPts val="0"/>
              </a:spcBef>
              <a:spcAft>
                <a:spcPts val="0"/>
              </a:spcAft>
              <a:buSzPts val="1400"/>
              <a:buFont typeface="Cairo"/>
              <a:buChar char="●"/>
            </a:pPr>
            <a:r>
              <a:rPr lang="en">
                <a:solidFill>
                  <a:schemeClr val="lt2"/>
                </a:solidFill>
              </a:rPr>
              <a:t>You can describe the reason to start the treatment here</a:t>
            </a:r>
            <a:endParaRPr>
              <a:solidFill>
                <a:schemeClr val="lt2"/>
              </a:solidFill>
            </a:endParaRPr>
          </a:p>
          <a:p>
            <a:pPr marL="457200" lvl="0" indent="-317500" algn="l" rtl="0">
              <a:spcBef>
                <a:spcPts val="500"/>
              </a:spcBef>
              <a:spcAft>
                <a:spcPts val="0"/>
              </a:spcAft>
              <a:buSzPts val="1400"/>
              <a:buFont typeface="Cairo"/>
              <a:buChar char="●"/>
            </a:pPr>
            <a:r>
              <a:rPr lang="en">
                <a:solidFill>
                  <a:schemeClr val="lt2"/>
                </a:solidFill>
              </a:rPr>
              <a:t>You can describe the reason to start the treatment here</a:t>
            </a:r>
            <a:endParaRPr>
              <a:solidFill>
                <a:schemeClr val="lt2"/>
              </a:solidFill>
            </a:endParaRPr>
          </a:p>
          <a:p>
            <a:pPr marL="457200" lvl="0" indent="-317500" algn="l" rtl="0">
              <a:spcBef>
                <a:spcPts val="500"/>
              </a:spcBef>
              <a:spcAft>
                <a:spcPts val="0"/>
              </a:spcAft>
              <a:buSzPts val="1400"/>
              <a:buFont typeface="Cairo"/>
              <a:buChar char="●"/>
            </a:pPr>
            <a:r>
              <a:rPr lang="en">
                <a:solidFill>
                  <a:schemeClr val="lt2"/>
                </a:solidFill>
              </a:rPr>
              <a:t>You can describe the reason to start the treatment here</a:t>
            </a:r>
            <a:endParaRPr>
              <a:solidFill>
                <a:schemeClr val="lt2"/>
              </a:solidFill>
            </a:endParaRPr>
          </a:p>
          <a:p>
            <a:pPr marL="457200" lvl="0" indent="-317500" algn="l" rtl="0">
              <a:spcBef>
                <a:spcPts val="500"/>
              </a:spcBef>
              <a:spcAft>
                <a:spcPts val="500"/>
              </a:spcAft>
              <a:buSzPts val="1400"/>
              <a:buFont typeface="Cairo"/>
              <a:buChar char="●"/>
            </a:pPr>
            <a:r>
              <a:rPr lang="en">
                <a:solidFill>
                  <a:schemeClr val="lt2"/>
                </a:solidFill>
              </a:rPr>
              <a:t>You can describe the reason to start the treatment here</a:t>
            </a:r>
            <a:endParaRPr>
              <a:solidFill>
                <a:schemeClr val="lt2"/>
              </a:solidFill>
            </a:endParaRPr>
          </a:p>
        </p:txBody>
      </p:sp>
      <p:sp>
        <p:nvSpPr>
          <p:cNvPr id="2448" name="Google Shape;2448;p54"/>
          <p:cNvSpPr txBox="1">
            <a:spLocks noGrp="1"/>
          </p:cNvSpPr>
          <p:nvPr>
            <p:ph type="title"/>
          </p:nvPr>
        </p:nvSpPr>
        <p:spPr>
          <a:xfrm>
            <a:off x="720000" y="445025"/>
            <a:ext cx="7704000" cy="5727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dirty="0"/>
              <a:t>CONTRAINDICATIONS &amp; INDICATIONS</a:t>
            </a:r>
            <a:endParaRPr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2748"/>
        <p:cNvGrpSpPr/>
        <p:nvPr/>
      </p:nvGrpSpPr>
      <p:grpSpPr>
        <a:xfrm>
          <a:off x="0" y="0"/>
          <a:ext cx="0" cy="0"/>
          <a:chOff x="0" y="0"/>
          <a:chExt cx="0" cy="0"/>
        </a:xfrm>
      </p:grpSpPr>
      <p:sp>
        <p:nvSpPr>
          <p:cNvPr id="2749" name="Google Shape;2749;p63"/>
          <p:cNvSpPr txBox="1">
            <a:spLocks noGrp="1"/>
          </p:cNvSpPr>
          <p:nvPr>
            <p:ph type="title"/>
          </p:nvPr>
        </p:nvSpPr>
        <p:spPr>
          <a:xfrm>
            <a:off x="720000" y="262145"/>
            <a:ext cx="7704000" cy="5727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dirty="0"/>
              <a:t>OUR TEAM</a:t>
            </a:r>
            <a:endParaRPr dirty="0"/>
          </a:p>
        </p:txBody>
      </p:sp>
      <p:sp>
        <p:nvSpPr>
          <p:cNvPr id="2750" name="Google Shape;2750;p63"/>
          <p:cNvSpPr txBox="1">
            <a:spLocks noGrp="1"/>
          </p:cNvSpPr>
          <p:nvPr>
            <p:ph type="title" idx="2"/>
          </p:nvPr>
        </p:nvSpPr>
        <p:spPr>
          <a:xfrm>
            <a:off x="1242675" y="3353795"/>
            <a:ext cx="2273400" cy="4149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SARA BONES</a:t>
            </a:r>
            <a:endParaRPr/>
          </a:p>
        </p:txBody>
      </p:sp>
      <p:sp>
        <p:nvSpPr>
          <p:cNvPr id="2751" name="Google Shape;2751;p63"/>
          <p:cNvSpPr txBox="1">
            <a:spLocks noGrp="1"/>
          </p:cNvSpPr>
          <p:nvPr>
            <p:ph type="subTitle" idx="1"/>
          </p:nvPr>
        </p:nvSpPr>
        <p:spPr>
          <a:xfrm>
            <a:off x="1242675" y="3768770"/>
            <a:ext cx="2273400" cy="5643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You can talk a bit about this person here</a:t>
            </a:r>
            <a:endParaRPr/>
          </a:p>
        </p:txBody>
      </p:sp>
      <p:sp>
        <p:nvSpPr>
          <p:cNvPr id="2752" name="Google Shape;2752;p63"/>
          <p:cNvSpPr txBox="1">
            <a:spLocks noGrp="1"/>
          </p:cNvSpPr>
          <p:nvPr>
            <p:ph type="title" idx="3"/>
          </p:nvPr>
        </p:nvSpPr>
        <p:spPr>
          <a:xfrm>
            <a:off x="5910840" y="3411102"/>
            <a:ext cx="2273400" cy="4149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TIMMY JIMMY</a:t>
            </a:r>
            <a:endParaRPr/>
          </a:p>
        </p:txBody>
      </p:sp>
      <p:sp>
        <p:nvSpPr>
          <p:cNvPr id="2753" name="Google Shape;2753;p63"/>
          <p:cNvSpPr txBox="1">
            <a:spLocks noGrp="1"/>
          </p:cNvSpPr>
          <p:nvPr>
            <p:ph type="subTitle" idx="4"/>
          </p:nvPr>
        </p:nvSpPr>
        <p:spPr>
          <a:xfrm>
            <a:off x="5910840" y="3826077"/>
            <a:ext cx="2273400" cy="5643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You can talk a bit about this person here</a:t>
            </a:r>
            <a:endParaRPr/>
          </a:p>
        </p:txBody>
      </p:sp>
      <p:pic>
        <p:nvPicPr>
          <p:cNvPr id="5" name="Imagen 4"/>
          <p:cNvPicPr>
            <a:picLocks noChangeAspect="1"/>
          </p:cNvPicPr>
          <p:nvPr/>
        </p:nvPicPr>
        <p:blipFill>
          <a:blip r:embed="rId3"/>
          <a:stretch>
            <a:fillRect/>
          </a:stretch>
        </p:blipFill>
        <p:spPr>
          <a:xfrm>
            <a:off x="720000" y="1745592"/>
            <a:ext cx="3318750" cy="1473750"/>
          </a:xfrm>
          <a:prstGeom prst="rect">
            <a:avLst/>
          </a:prstGeom>
        </p:spPr>
      </p:pic>
      <p:pic>
        <p:nvPicPr>
          <p:cNvPr id="6" name="Imagen 5"/>
          <p:cNvPicPr>
            <a:picLocks noChangeAspect="1"/>
          </p:cNvPicPr>
          <p:nvPr/>
        </p:nvPicPr>
        <p:blipFill>
          <a:blip r:embed="rId4"/>
          <a:stretch>
            <a:fillRect/>
          </a:stretch>
        </p:blipFill>
        <p:spPr>
          <a:xfrm>
            <a:off x="5579415" y="1589507"/>
            <a:ext cx="2936250" cy="1766250"/>
          </a:xfrm>
          <a:prstGeom prst="rect">
            <a:avLst/>
          </a:prstGeom>
        </p:spPr>
      </p:pic>
      <p:cxnSp>
        <p:nvCxnSpPr>
          <p:cNvPr id="8" name="Conector recto 7"/>
          <p:cNvCxnSpPr/>
          <p:nvPr/>
        </p:nvCxnSpPr>
        <p:spPr>
          <a:xfrm>
            <a:off x="4582758" y="1119187"/>
            <a:ext cx="0" cy="3603420"/>
          </a:xfrm>
          <a:prstGeom prst="line">
            <a:avLst/>
          </a:prstGeom>
          <a:ln w="38100">
            <a:prstDash val="lgDash"/>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2454"/>
        <p:cNvGrpSpPr/>
        <p:nvPr/>
      </p:nvGrpSpPr>
      <p:grpSpPr>
        <a:xfrm>
          <a:off x="0" y="0"/>
          <a:ext cx="0" cy="0"/>
          <a:chOff x="0" y="0"/>
          <a:chExt cx="0" cy="0"/>
        </a:xfrm>
      </p:grpSpPr>
      <p:sp>
        <p:nvSpPr>
          <p:cNvPr id="2455" name="Google Shape;2455;p55"/>
          <p:cNvSpPr txBox="1">
            <a:spLocks noGrp="1"/>
          </p:cNvSpPr>
          <p:nvPr>
            <p:ph type="title"/>
          </p:nvPr>
        </p:nvSpPr>
        <p:spPr>
          <a:xfrm>
            <a:off x="720000" y="445025"/>
            <a:ext cx="7704000" cy="5727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POST-PREVENTION</a:t>
            </a:r>
            <a:endParaRPr/>
          </a:p>
        </p:txBody>
      </p:sp>
      <p:sp>
        <p:nvSpPr>
          <p:cNvPr id="2456" name="Google Shape;2456;p55"/>
          <p:cNvSpPr txBox="1">
            <a:spLocks noGrp="1"/>
          </p:cNvSpPr>
          <p:nvPr>
            <p:ph type="subTitle" idx="6"/>
          </p:nvPr>
        </p:nvSpPr>
        <p:spPr>
          <a:xfrm>
            <a:off x="737963" y="3256075"/>
            <a:ext cx="1800600" cy="5643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Despite being red, Mars is a cold place</a:t>
            </a:r>
            <a:endParaRPr/>
          </a:p>
        </p:txBody>
      </p:sp>
      <p:sp>
        <p:nvSpPr>
          <p:cNvPr id="2457" name="Google Shape;2457;p55"/>
          <p:cNvSpPr txBox="1">
            <a:spLocks noGrp="1"/>
          </p:cNvSpPr>
          <p:nvPr>
            <p:ph type="title" idx="2"/>
          </p:nvPr>
        </p:nvSpPr>
        <p:spPr>
          <a:xfrm>
            <a:off x="2701341" y="3405475"/>
            <a:ext cx="1800600" cy="4149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VENUS</a:t>
            </a:r>
            <a:endParaRPr/>
          </a:p>
        </p:txBody>
      </p:sp>
      <p:sp>
        <p:nvSpPr>
          <p:cNvPr id="2458" name="Google Shape;2458;p55"/>
          <p:cNvSpPr txBox="1">
            <a:spLocks noGrp="1"/>
          </p:cNvSpPr>
          <p:nvPr>
            <p:ph type="subTitle" idx="1"/>
          </p:nvPr>
        </p:nvSpPr>
        <p:spPr>
          <a:xfrm>
            <a:off x="2701341" y="3820375"/>
            <a:ext cx="1800600" cy="5643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Venus is the second planet from the Sun</a:t>
            </a:r>
            <a:endParaRPr/>
          </a:p>
        </p:txBody>
      </p:sp>
      <p:sp>
        <p:nvSpPr>
          <p:cNvPr id="2459" name="Google Shape;2459;p55"/>
          <p:cNvSpPr txBox="1">
            <a:spLocks noGrp="1"/>
          </p:cNvSpPr>
          <p:nvPr>
            <p:ph type="title" idx="3"/>
          </p:nvPr>
        </p:nvSpPr>
        <p:spPr>
          <a:xfrm>
            <a:off x="4649615" y="2841175"/>
            <a:ext cx="1800600" cy="4149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JUPITER</a:t>
            </a:r>
            <a:endParaRPr/>
          </a:p>
        </p:txBody>
      </p:sp>
      <p:sp>
        <p:nvSpPr>
          <p:cNvPr id="2460" name="Google Shape;2460;p55"/>
          <p:cNvSpPr txBox="1">
            <a:spLocks noGrp="1"/>
          </p:cNvSpPr>
          <p:nvPr>
            <p:ph type="subTitle" idx="4"/>
          </p:nvPr>
        </p:nvSpPr>
        <p:spPr>
          <a:xfrm>
            <a:off x="4649613" y="3256075"/>
            <a:ext cx="1800600" cy="5643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It’s the biggest planet in the Solar System</a:t>
            </a:r>
            <a:endParaRPr/>
          </a:p>
        </p:txBody>
      </p:sp>
      <p:sp>
        <p:nvSpPr>
          <p:cNvPr id="2461" name="Google Shape;2461;p55"/>
          <p:cNvSpPr txBox="1">
            <a:spLocks noGrp="1"/>
          </p:cNvSpPr>
          <p:nvPr>
            <p:ph type="title" idx="5"/>
          </p:nvPr>
        </p:nvSpPr>
        <p:spPr>
          <a:xfrm>
            <a:off x="737963" y="2841175"/>
            <a:ext cx="1800600" cy="4149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MARS</a:t>
            </a:r>
            <a:endParaRPr/>
          </a:p>
        </p:txBody>
      </p:sp>
      <p:sp>
        <p:nvSpPr>
          <p:cNvPr id="2462" name="Google Shape;2462;p55"/>
          <p:cNvSpPr txBox="1">
            <a:spLocks noGrp="1"/>
          </p:cNvSpPr>
          <p:nvPr>
            <p:ph type="title" idx="7"/>
          </p:nvPr>
        </p:nvSpPr>
        <p:spPr>
          <a:xfrm>
            <a:off x="6624040" y="3348597"/>
            <a:ext cx="1800600" cy="4149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SATURN</a:t>
            </a:r>
            <a:endParaRPr/>
          </a:p>
        </p:txBody>
      </p:sp>
      <p:sp>
        <p:nvSpPr>
          <p:cNvPr id="2463" name="Google Shape;2463;p55"/>
          <p:cNvSpPr txBox="1">
            <a:spLocks noGrp="1"/>
          </p:cNvSpPr>
          <p:nvPr>
            <p:ph type="subTitle" idx="8"/>
          </p:nvPr>
        </p:nvSpPr>
        <p:spPr>
          <a:xfrm>
            <a:off x="6624038" y="3763497"/>
            <a:ext cx="1800600" cy="5643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Saturn is a gas giant and has several rings</a:t>
            </a:r>
            <a:endParaRPr/>
          </a:p>
        </p:txBody>
      </p:sp>
      <p:sp>
        <p:nvSpPr>
          <p:cNvPr id="2464" name="Google Shape;2464;p55"/>
          <p:cNvSpPr/>
          <p:nvPr/>
        </p:nvSpPr>
        <p:spPr>
          <a:xfrm>
            <a:off x="1195666" y="1955981"/>
            <a:ext cx="885194" cy="885194"/>
          </a:xfrm>
          <a:prstGeom prst="ellipse">
            <a:avLst/>
          </a:prstGeom>
          <a:solidFill>
            <a:srgbClr val="BDA3BC">
              <a:alpha val="230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5" name="Google Shape;2465;p55"/>
          <p:cNvSpPr/>
          <p:nvPr/>
        </p:nvSpPr>
        <p:spPr>
          <a:xfrm>
            <a:off x="3159044" y="2520281"/>
            <a:ext cx="885194" cy="885194"/>
          </a:xfrm>
          <a:prstGeom prst="ellipse">
            <a:avLst/>
          </a:prstGeom>
          <a:solidFill>
            <a:srgbClr val="BDA3BC">
              <a:alpha val="230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6" name="Google Shape;2466;p55"/>
          <p:cNvSpPr/>
          <p:nvPr/>
        </p:nvSpPr>
        <p:spPr>
          <a:xfrm>
            <a:off x="5122422" y="1955981"/>
            <a:ext cx="885194" cy="885194"/>
          </a:xfrm>
          <a:prstGeom prst="ellipse">
            <a:avLst/>
          </a:prstGeom>
          <a:solidFill>
            <a:srgbClr val="BDA3BC">
              <a:alpha val="230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7" name="Google Shape;2467;p55"/>
          <p:cNvSpPr/>
          <p:nvPr/>
        </p:nvSpPr>
        <p:spPr>
          <a:xfrm>
            <a:off x="7081741" y="2463403"/>
            <a:ext cx="885194" cy="885194"/>
          </a:xfrm>
          <a:prstGeom prst="ellipse">
            <a:avLst/>
          </a:prstGeom>
          <a:solidFill>
            <a:srgbClr val="BDA3BC">
              <a:alpha val="230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3" name="Imagen 2"/>
          <p:cNvPicPr>
            <a:picLocks noChangeAspect="1"/>
          </p:cNvPicPr>
          <p:nvPr/>
        </p:nvPicPr>
        <p:blipFill>
          <a:blip r:embed="rId3"/>
          <a:stretch>
            <a:fillRect/>
          </a:stretch>
        </p:blipFill>
        <p:spPr>
          <a:xfrm>
            <a:off x="3138307" y="2467219"/>
            <a:ext cx="1169492" cy="897709"/>
          </a:xfrm>
          <a:prstGeom prst="rect">
            <a:avLst/>
          </a:prstGeom>
        </p:spPr>
      </p:pic>
      <p:pic>
        <p:nvPicPr>
          <p:cNvPr id="4" name="Imagen 3"/>
          <p:cNvPicPr>
            <a:picLocks noChangeAspect="1"/>
          </p:cNvPicPr>
          <p:nvPr/>
        </p:nvPicPr>
        <p:blipFill>
          <a:blip r:embed="rId4"/>
          <a:stretch>
            <a:fillRect/>
          </a:stretch>
        </p:blipFill>
        <p:spPr>
          <a:xfrm>
            <a:off x="5122422" y="1736730"/>
            <a:ext cx="970004" cy="1093310"/>
          </a:xfrm>
          <a:prstGeom prst="rect">
            <a:avLst/>
          </a:prstGeom>
        </p:spPr>
      </p:pic>
      <p:pic>
        <p:nvPicPr>
          <p:cNvPr id="5" name="Imagen 4"/>
          <p:cNvPicPr>
            <a:picLocks noChangeAspect="1"/>
          </p:cNvPicPr>
          <p:nvPr/>
        </p:nvPicPr>
        <p:blipFill>
          <a:blip r:embed="rId5"/>
          <a:stretch>
            <a:fillRect/>
          </a:stretch>
        </p:blipFill>
        <p:spPr>
          <a:xfrm>
            <a:off x="1137518" y="1813819"/>
            <a:ext cx="1068590" cy="926111"/>
          </a:xfrm>
          <a:prstGeom prst="rect">
            <a:avLst/>
          </a:prstGeom>
        </p:spPr>
      </p:pic>
      <p:pic>
        <p:nvPicPr>
          <p:cNvPr id="6" name="Imagen 5"/>
          <p:cNvPicPr>
            <a:picLocks noChangeAspect="1"/>
          </p:cNvPicPr>
          <p:nvPr/>
        </p:nvPicPr>
        <p:blipFill>
          <a:blip r:embed="rId6"/>
          <a:stretch>
            <a:fillRect/>
          </a:stretch>
        </p:blipFill>
        <p:spPr>
          <a:xfrm>
            <a:off x="6855554" y="2452969"/>
            <a:ext cx="1226250" cy="866250"/>
          </a:xfrm>
          <a:prstGeom prst="rect">
            <a:avLst/>
          </a:prstGeom>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13">
            <a:extLst>
              <a:ext uri="{FF2B5EF4-FFF2-40B4-BE49-F238E27FC236}">
                <a16:creationId xmlns="" xmlns:a16="http://schemas.microsoft.com/office/drawing/2014/main" id="{CCC24C06-B623-4EB2-BF42-B47A8EEE25AF}"/>
              </a:ext>
            </a:extLst>
          </p:cNvPr>
          <p:cNvSpPr txBox="1">
            <a:spLocks/>
          </p:cNvSpPr>
          <p:nvPr/>
        </p:nvSpPr>
        <p:spPr>
          <a:xfrm>
            <a:off x="512284" y="1144751"/>
            <a:ext cx="3870906" cy="864549"/>
          </a:xfrm>
          <a:prstGeom prst="rect">
            <a:avLst/>
          </a:prstGeom>
        </p:spPr>
        <p:txBody>
          <a:bodyPr anchor="ctr"/>
          <a:lstStyle>
            <a:lvl1pPr marL="342900" indent="-342900" algn="l" defTabSz="914400" rtl="0" eaLnBrk="1" latinLnBrk="1"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GB" altLang="ko-KR" sz="2800" dirty="0">
                <a:cs typeface="Arial" pitchFamily="34" charset="0"/>
              </a:rPr>
              <a:t>The Influencer </a:t>
            </a:r>
            <a:r>
              <a:rPr lang="en-GB" altLang="ko-KR" sz="2800" b="1" dirty="0">
                <a:solidFill>
                  <a:schemeClr val="accent2"/>
                </a:solidFill>
                <a:cs typeface="Arial" pitchFamily="34" charset="0"/>
              </a:rPr>
              <a:t>Marketing </a:t>
            </a:r>
            <a:r>
              <a:rPr lang="en-GB" altLang="ko-KR" sz="2800" dirty="0">
                <a:cs typeface="Arial" pitchFamily="34" charset="0"/>
              </a:rPr>
              <a:t>Revolution</a:t>
            </a:r>
            <a:endParaRPr lang="ko-KR" altLang="en-US" sz="2800" dirty="0">
              <a:cs typeface="Arial" pitchFamily="34" charset="0"/>
            </a:endParaRPr>
          </a:p>
        </p:txBody>
      </p:sp>
      <p:sp>
        <p:nvSpPr>
          <p:cNvPr id="4" name="TextBox 3">
            <a:extLst>
              <a:ext uri="{FF2B5EF4-FFF2-40B4-BE49-F238E27FC236}">
                <a16:creationId xmlns="" xmlns:a16="http://schemas.microsoft.com/office/drawing/2014/main" id="{02CD0EA9-0F85-40C3-863C-E98D68CBF024}"/>
              </a:ext>
            </a:extLst>
          </p:cNvPr>
          <p:cNvSpPr txBox="1"/>
          <p:nvPr/>
        </p:nvSpPr>
        <p:spPr>
          <a:xfrm>
            <a:off x="512284" y="2018226"/>
            <a:ext cx="3870907" cy="415498"/>
          </a:xfrm>
          <a:prstGeom prst="rect">
            <a:avLst/>
          </a:prstGeom>
          <a:noFill/>
        </p:spPr>
        <p:txBody>
          <a:bodyPr wrap="square" rtlCol="0">
            <a:spAutoFit/>
          </a:bodyPr>
          <a:lstStyle/>
          <a:p>
            <a:r>
              <a:rPr lang="en-US" altLang="ko-KR" sz="1050" b="1" dirty="0">
                <a:solidFill>
                  <a:schemeClr val="tx1">
                    <a:lumMod val="65000"/>
                    <a:lumOff val="35000"/>
                  </a:schemeClr>
                </a:solidFill>
                <a:cs typeface="Arial" pitchFamily="34" charset="0"/>
              </a:rPr>
              <a:t>You can simply impress your audience and add a unique zing and appeal to your Presentations.</a:t>
            </a:r>
            <a:endParaRPr lang="ko-KR" altLang="en-US" sz="1050" b="1" dirty="0">
              <a:solidFill>
                <a:schemeClr val="tx1">
                  <a:lumMod val="75000"/>
                  <a:lumOff val="25000"/>
                </a:schemeClr>
              </a:solidFill>
              <a:cs typeface="Arial" pitchFamily="34" charset="0"/>
            </a:endParaRPr>
          </a:p>
        </p:txBody>
      </p:sp>
      <p:sp>
        <p:nvSpPr>
          <p:cNvPr id="5" name="TextBox 4">
            <a:extLst>
              <a:ext uri="{FF2B5EF4-FFF2-40B4-BE49-F238E27FC236}">
                <a16:creationId xmlns="" xmlns:a16="http://schemas.microsoft.com/office/drawing/2014/main" id="{A4E8F4F5-6B29-4B22-A0FD-4963774FBE17}"/>
              </a:ext>
            </a:extLst>
          </p:cNvPr>
          <p:cNvSpPr txBox="1"/>
          <p:nvPr/>
        </p:nvSpPr>
        <p:spPr>
          <a:xfrm>
            <a:off x="516608" y="3056945"/>
            <a:ext cx="1586350" cy="549381"/>
          </a:xfrm>
          <a:prstGeom prst="rect">
            <a:avLst/>
          </a:prstGeom>
          <a:noFill/>
        </p:spPr>
        <p:txBody>
          <a:bodyPr wrap="square" rtlCol="0">
            <a:spAutoFit/>
          </a:bodyPr>
          <a:lstStyle/>
          <a:p>
            <a:pPr algn="ctr">
              <a:lnSpc>
                <a:spcPct val="110000"/>
              </a:lnSpc>
            </a:pPr>
            <a:r>
              <a:rPr lang="en-US" altLang="ko-KR" sz="900" dirty="0">
                <a:solidFill>
                  <a:schemeClr val="tx1">
                    <a:lumMod val="75000"/>
                    <a:lumOff val="25000"/>
                  </a:schemeClr>
                </a:solidFill>
                <a:latin typeface="Arial" pitchFamily="34" charset="0"/>
                <a:cs typeface="Arial" pitchFamily="34" charset="0"/>
              </a:rPr>
              <a:t>Get a modern PowerPoint  Presentation that is beautifully designed.</a:t>
            </a:r>
            <a:endParaRPr lang="ko-KR" altLang="en-US" sz="900" dirty="0">
              <a:solidFill>
                <a:schemeClr val="tx1">
                  <a:lumMod val="75000"/>
                  <a:lumOff val="25000"/>
                </a:schemeClr>
              </a:solidFill>
              <a:cs typeface="Arial" pitchFamily="34" charset="0"/>
            </a:endParaRPr>
          </a:p>
        </p:txBody>
      </p:sp>
      <p:sp>
        <p:nvSpPr>
          <p:cNvPr id="6" name="TextBox 5">
            <a:extLst>
              <a:ext uri="{FF2B5EF4-FFF2-40B4-BE49-F238E27FC236}">
                <a16:creationId xmlns="" xmlns:a16="http://schemas.microsoft.com/office/drawing/2014/main" id="{0676C7D9-D9B9-4BA4-A441-31E34FA6DABB}"/>
              </a:ext>
            </a:extLst>
          </p:cNvPr>
          <p:cNvSpPr txBox="1"/>
          <p:nvPr/>
        </p:nvSpPr>
        <p:spPr>
          <a:xfrm>
            <a:off x="2384946" y="3056945"/>
            <a:ext cx="1586350" cy="549381"/>
          </a:xfrm>
          <a:prstGeom prst="rect">
            <a:avLst/>
          </a:prstGeom>
          <a:noFill/>
        </p:spPr>
        <p:txBody>
          <a:bodyPr wrap="square" rtlCol="0">
            <a:spAutoFit/>
          </a:bodyPr>
          <a:lstStyle/>
          <a:p>
            <a:pPr algn="ctr">
              <a:lnSpc>
                <a:spcPct val="110000"/>
              </a:lnSpc>
            </a:pPr>
            <a:r>
              <a:rPr lang="en-US" altLang="ko-KR" sz="900" dirty="0">
                <a:solidFill>
                  <a:schemeClr val="tx1">
                    <a:lumMod val="75000"/>
                    <a:lumOff val="25000"/>
                  </a:schemeClr>
                </a:solidFill>
                <a:latin typeface="Arial" pitchFamily="34" charset="0"/>
                <a:cs typeface="Arial" pitchFamily="34" charset="0"/>
              </a:rPr>
              <a:t>Get a modern PowerPoint  Presentation that is beautifully designed.</a:t>
            </a:r>
            <a:endParaRPr lang="ko-KR" altLang="en-US" sz="900" dirty="0">
              <a:solidFill>
                <a:schemeClr val="tx1">
                  <a:lumMod val="75000"/>
                  <a:lumOff val="25000"/>
                </a:schemeClr>
              </a:solidFill>
              <a:cs typeface="Arial" pitchFamily="34" charset="0"/>
            </a:endParaRPr>
          </a:p>
        </p:txBody>
      </p:sp>
      <p:sp>
        <p:nvSpPr>
          <p:cNvPr id="7" name="TextBox 6">
            <a:extLst>
              <a:ext uri="{FF2B5EF4-FFF2-40B4-BE49-F238E27FC236}">
                <a16:creationId xmlns="" xmlns:a16="http://schemas.microsoft.com/office/drawing/2014/main" id="{C5EA7EA0-477C-4523-9A3B-D005D9D00CC9}"/>
              </a:ext>
            </a:extLst>
          </p:cNvPr>
          <p:cNvSpPr txBox="1"/>
          <p:nvPr/>
        </p:nvSpPr>
        <p:spPr>
          <a:xfrm>
            <a:off x="516608" y="4110980"/>
            <a:ext cx="1586350" cy="549381"/>
          </a:xfrm>
          <a:prstGeom prst="rect">
            <a:avLst/>
          </a:prstGeom>
          <a:noFill/>
        </p:spPr>
        <p:txBody>
          <a:bodyPr wrap="square" rtlCol="0">
            <a:spAutoFit/>
          </a:bodyPr>
          <a:lstStyle/>
          <a:p>
            <a:pPr algn="ctr">
              <a:lnSpc>
                <a:spcPct val="110000"/>
              </a:lnSpc>
            </a:pPr>
            <a:r>
              <a:rPr lang="en-US" altLang="ko-KR" sz="900" dirty="0">
                <a:solidFill>
                  <a:schemeClr val="tx1">
                    <a:lumMod val="75000"/>
                    <a:lumOff val="25000"/>
                  </a:schemeClr>
                </a:solidFill>
                <a:latin typeface="Arial" pitchFamily="34" charset="0"/>
                <a:cs typeface="Arial" pitchFamily="34" charset="0"/>
              </a:rPr>
              <a:t>Get a modern PowerPoint  Presentation that is beautifully designed.</a:t>
            </a:r>
            <a:endParaRPr lang="ko-KR" altLang="en-US" sz="900" dirty="0">
              <a:solidFill>
                <a:schemeClr val="tx1">
                  <a:lumMod val="75000"/>
                  <a:lumOff val="25000"/>
                </a:schemeClr>
              </a:solidFill>
              <a:cs typeface="Arial" pitchFamily="34" charset="0"/>
            </a:endParaRPr>
          </a:p>
        </p:txBody>
      </p:sp>
      <p:sp>
        <p:nvSpPr>
          <p:cNvPr id="8" name="TextBox 7">
            <a:extLst>
              <a:ext uri="{FF2B5EF4-FFF2-40B4-BE49-F238E27FC236}">
                <a16:creationId xmlns="" xmlns:a16="http://schemas.microsoft.com/office/drawing/2014/main" id="{06B8DEAB-F673-4C4C-8FC0-15F876CCC97C}"/>
              </a:ext>
            </a:extLst>
          </p:cNvPr>
          <p:cNvSpPr txBox="1"/>
          <p:nvPr/>
        </p:nvSpPr>
        <p:spPr>
          <a:xfrm>
            <a:off x="2384946" y="4110980"/>
            <a:ext cx="1586350" cy="549381"/>
          </a:xfrm>
          <a:prstGeom prst="rect">
            <a:avLst/>
          </a:prstGeom>
          <a:noFill/>
        </p:spPr>
        <p:txBody>
          <a:bodyPr wrap="square" rtlCol="0">
            <a:spAutoFit/>
          </a:bodyPr>
          <a:lstStyle/>
          <a:p>
            <a:pPr algn="ctr">
              <a:lnSpc>
                <a:spcPct val="110000"/>
              </a:lnSpc>
            </a:pPr>
            <a:r>
              <a:rPr lang="en-US" altLang="ko-KR" sz="900" dirty="0">
                <a:solidFill>
                  <a:schemeClr val="tx1">
                    <a:lumMod val="75000"/>
                    <a:lumOff val="25000"/>
                  </a:schemeClr>
                </a:solidFill>
                <a:latin typeface="Arial" pitchFamily="34" charset="0"/>
                <a:cs typeface="Arial" pitchFamily="34" charset="0"/>
              </a:rPr>
              <a:t>Get a modern PowerPoint  Presentation that is beautifully designed.</a:t>
            </a:r>
            <a:endParaRPr lang="ko-KR" altLang="en-US" sz="900" dirty="0">
              <a:solidFill>
                <a:schemeClr val="tx1">
                  <a:lumMod val="75000"/>
                  <a:lumOff val="25000"/>
                </a:schemeClr>
              </a:solidFill>
              <a:cs typeface="Arial" pitchFamily="34" charset="0"/>
            </a:endParaRPr>
          </a:p>
        </p:txBody>
      </p:sp>
      <p:sp>
        <p:nvSpPr>
          <p:cNvPr id="9" name="Text Placeholder 15">
            <a:extLst>
              <a:ext uri="{FF2B5EF4-FFF2-40B4-BE49-F238E27FC236}">
                <a16:creationId xmlns="" xmlns:a16="http://schemas.microsoft.com/office/drawing/2014/main" id="{40D820CE-0970-4642-9094-BA464E69FFD5}"/>
              </a:ext>
            </a:extLst>
          </p:cNvPr>
          <p:cNvSpPr txBox="1">
            <a:spLocks/>
          </p:cNvSpPr>
          <p:nvPr/>
        </p:nvSpPr>
        <p:spPr>
          <a:xfrm>
            <a:off x="4383190" y="4538226"/>
            <a:ext cx="4611017" cy="270000"/>
          </a:xfrm>
          <a:prstGeom prst="rect">
            <a:avLst/>
          </a:prstGeom>
          <a:solidFill>
            <a:schemeClr val="accent1"/>
          </a:solidFill>
          <a:ln w="19050">
            <a:noFill/>
          </a:ln>
        </p:spPr>
        <p:txBody>
          <a:bodyPr anchor="ctr"/>
          <a:lstStyle>
            <a:lvl1pPr marL="342900" indent="-342900" algn="l" defTabSz="914400" rtl="0" eaLnBrk="1" latinLnBrk="1"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en-US" altLang="ko-KR" sz="900" b="1" dirty="0">
                <a:solidFill>
                  <a:schemeClr val="bg1"/>
                </a:solidFill>
                <a:cs typeface="Arial" pitchFamily="34" charset="0"/>
              </a:rPr>
              <a:t>Modern PowerPoint</a:t>
            </a:r>
          </a:p>
        </p:txBody>
      </p:sp>
      <p:sp>
        <p:nvSpPr>
          <p:cNvPr id="10" name="Rectangle 36">
            <a:extLst>
              <a:ext uri="{FF2B5EF4-FFF2-40B4-BE49-F238E27FC236}">
                <a16:creationId xmlns="" xmlns:a16="http://schemas.microsoft.com/office/drawing/2014/main" id="{1C50BE49-8A5A-41CD-9DB6-F5088DC8709B}"/>
              </a:ext>
            </a:extLst>
          </p:cNvPr>
          <p:cNvSpPr/>
          <p:nvPr/>
        </p:nvSpPr>
        <p:spPr>
          <a:xfrm>
            <a:off x="3023780" y="3730214"/>
            <a:ext cx="308681" cy="258033"/>
          </a:xfrm>
          <a:custGeom>
            <a:avLst/>
            <a:gdLst/>
            <a:ahLst/>
            <a:cxnLst/>
            <a:rect l="l" t="t" r="r" b="b"/>
            <a:pathLst>
              <a:path w="3186824" h="2663936">
                <a:moveTo>
                  <a:pt x="2624444" y="2376100"/>
                </a:moveTo>
                <a:lnTo>
                  <a:pt x="2624444" y="2520100"/>
                </a:lnTo>
                <a:lnTo>
                  <a:pt x="2952463" y="2520100"/>
                </a:lnTo>
                <a:lnTo>
                  <a:pt x="2952463" y="2376100"/>
                </a:lnTo>
                <a:close/>
                <a:moveTo>
                  <a:pt x="210911" y="2376100"/>
                </a:moveTo>
                <a:lnTo>
                  <a:pt x="210911" y="2520100"/>
                </a:lnTo>
                <a:lnTo>
                  <a:pt x="538930" y="2520100"/>
                </a:lnTo>
                <a:lnTo>
                  <a:pt x="538930" y="2376100"/>
                </a:lnTo>
                <a:close/>
                <a:moveTo>
                  <a:pt x="2624444" y="2095269"/>
                </a:moveTo>
                <a:lnTo>
                  <a:pt x="2624444" y="2239269"/>
                </a:lnTo>
                <a:lnTo>
                  <a:pt x="2952463" y="2239269"/>
                </a:lnTo>
                <a:lnTo>
                  <a:pt x="2952463" y="2095269"/>
                </a:lnTo>
                <a:close/>
                <a:moveTo>
                  <a:pt x="210911" y="2095269"/>
                </a:moveTo>
                <a:lnTo>
                  <a:pt x="210911" y="2239269"/>
                </a:lnTo>
                <a:lnTo>
                  <a:pt x="538930" y="2239269"/>
                </a:lnTo>
                <a:lnTo>
                  <a:pt x="538930" y="2095269"/>
                </a:lnTo>
                <a:close/>
                <a:moveTo>
                  <a:pt x="2624444" y="1814436"/>
                </a:moveTo>
                <a:lnTo>
                  <a:pt x="2624444" y="1958436"/>
                </a:lnTo>
                <a:lnTo>
                  <a:pt x="2952463" y="1958436"/>
                </a:lnTo>
                <a:lnTo>
                  <a:pt x="2952463" y="1814436"/>
                </a:lnTo>
                <a:close/>
                <a:moveTo>
                  <a:pt x="210911" y="1814436"/>
                </a:moveTo>
                <a:lnTo>
                  <a:pt x="210911" y="1958436"/>
                </a:lnTo>
                <a:lnTo>
                  <a:pt x="538930" y="1958436"/>
                </a:lnTo>
                <a:lnTo>
                  <a:pt x="538930" y="1814436"/>
                </a:lnTo>
                <a:close/>
                <a:moveTo>
                  <a:pt x="2624444" y="1533603"/>
                </a:moveTo>
                <a:lnTo>
                  <a:pt x="2624444" y="1677603"/>
                </a:lnTo>
                <a:lnTo>
                  <a:pt x="2952463" y="1677603"/>
                </a:lnTo>
                <a:lnTo>
                  <a:pt x="2952463" y="1533603"/>
                </a:lnTo>
                <a:close/>
                <a:moveTo>
                  <a:pt x="210911" y="1533603"/>
                </a:moveTo>
                <a:lnTo>
                  <a:pt x="210911" y="1677603"/>
                </a:lnTo>
                <a:lnTo>
                  <a:pt x="538930" y="1677603"/>
                </a:lnTo>
                <a:lnTo>
                  <a:pt x="538930" y="1533603"/>
                </a:lnTo>
                <a:close/>
                <a:moveTo>
                  <a:pt x="2624444" y="1252770"/>
                </a:moveTo>
                <a:lnTo>
                  <a:pt x="2624444" y="1396770"/>
                </a:lnTo>
                <a:lnTo>
                  <a:pt x="2952463" y="1396770"/>
                </a:lnTo>
                <a:lnTo>
                  <a:pt x="2952463" y="1252770"/>
                </a:lnTo>
                <a:close/>
                <a:moveTo>
                  <a:pt x="210911" y="1252770"/>
                </a:moveTo>
                <a:lnTo>
                  <a:pt x="210911" y="1396770"/>
                </a:lnTo>
                <a:lnTo>
                  <a:pt x="538930" y="1396770"/>
                </a:lnTo>
                <a:lnTo>
                  <a:pt x="538930" y="1252770"/>
                </a:lnTo>
                <a:close/>
                <a:moveTo>
                  <a:pt x="2624444" y="971937"/>
                </a:moveTo>
                <a:lnTo>
                  <a:pt x="2624444" y="1115937"/>
                </a:lnTo>
                <a:lnTo>
                  <a:pt x="2952463" y="1115937"/>
                </a:lnTo>
                <a:lnTo>
                  <a:pt x="2952463" y="971937"/>
                </a:lnTo>
                <a:close/>
                <a:moveTo>
                  <a:pt x="210911" y="971937"/>
                </a:moveTo>
                <a:lnTo>
                  <a:pt x="210911" y="1115937"/>
                </a:lnTo>
                <a:lnTo>
                  <a:pt x="538930" y="1115937"/>
                </a:lnTo>
                <a:lnTo>
                  <a:pt x="538930" y="971937"/>
                </a:lnTo>
                <a:close/>
                <a:moveTo>
                  <a:pt x="2624444" y="691104"/>
                </a:moveTo>
                <a:lnTo>
                  <a:pt x="2624444" y="835104"/>
                </a:lnTo>
                <a:lnTo>
                  <a:pt x="2952463" y="835104"/>
                </a:lnTo>
                <a:lnTo>
                  <a:pt x="2952463" y="691104"/>
                </a:lnTo>
                <a:close/>
                <a:moveTo>
                  <a:pt x="210911" y="691104"/>
                </a:moveTo>
                <a:lnTo>
                  <a:pt x="210911" y="835104"/>
                </a:lnTo>
                <a:lnTo>
                  <a:pt x="538930" y="835104"/>
                </a:lnTo>
                <a:lnTo>
                  <a:pt x="538930" y="691104"/>
                </a:lnTo>
                <a:close/>
                <a:moveTo>
                  <a:pt x="988006" y="552354"/>
                </a:moveTo>
                <a:lnTo>
                  <a:pt x="988006" y="2111583"/>
                </a:lnTo>
                <a:lnTo>
                  <a:pt x="2332169" y="1331969"/>
                </a:lnTo>
                <a:close/>
                <a:moveTo>
                  <a:pt x="2624444" y="410271"/>
                </a:moveTo>
                <a:lnTo>
                  <a:pt x="2624444" y="554271"/>
                </a:lnTo>
                <a:lnTo>
                  <a:pt x="2952463" y="554271"/>
                </a:lnTo>
                <a:lnTo>
                  <a:pt x="2952463" y="410271"/>
                </a:lnTo>
                <a:close/>
                <a:moveTo>
                  <a:pt x="210911" y="410271"/>
                </a:moveTo>
                <a:lnTo>
                  <a:pt x="210911" y="554271"/>
                </a:lnTo>
                <a:lnTo>
                  <a:pt x="538930" y="554271"/>
                </a:lnTo>
                <a:lnTo>
                  <a:pt x="538930" y="410271"/>
                </a:lnTo>
                <a:close/>
                <a:moveTo>
                  <a:pt x="2624444" y="129438"/>
                </a:moveTo>
                <a:lnTo>
                  <a:pt x="2624444" y="273438"/>
                </a:lnTo>
                <a:lnTo>
                  <a:pt x="2952463" y="273438"/>
                </a:lnTo>
                <a:lnTo>
                  <a:pt x="2952463" y="129438"/>
                </a:lnTo>
                <a:close/>
                <a:moveTo>
                  <a:pt x="210911" y="129438"/>
                </a:moveTo>
                <a:lnTo>
                  <a:pt x="210911" y="273438"/>
                </a:lnTo>
                <a:lnTo>
                  <a:pt x="538930" y="273438"/>
                </a:lnTo>
                <a:lnTo>
                  <a:pt x="538930" y="129438"/>
                </a:lnTo>
                <a:close/>
                <a:moveTo>
                  <a:pt x="0" y="0"/>
                </a:moveTo>
                <a:lnTo>
                  <a:pt x="3186824" y="0"/>
                </a:lnTo>
                <a:lnTo>
                  <a:pt x="3186824" y="2663936"/>
                </a:lnTo>
                <a:lnTo>
                  <a:pt x="0" y="2663936"/>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ko-KR" altLang="en-US" sz="2025" dirty="0"/>
          </a:p>
        </p:txBody>
      </p:sp>
      <p:sp>
        <p:nvSpPr>
          <p:cNvPr id="11" name="Rounded Rectangle 27">
            <a:extLst>
              <a:ext uri="{FF2B5EF4-FFF2-40B4-BE49-F238E27FC236}">
                <a16:creationId xmlns="" xmlns:a16="http://schemas.microsoft.com/office/drawing/2014/main" id="{0057ED24-E864-4985-A34A-13AC6FECC2FE}"/>
              </a:ext>
            </a:extLst>
          </p:cNvPr>
          <p:cNvSpPr/>
          <p:nvPr/>
        </p:nvSpPr>
        <p:spPr>
          <a:xfrm>
            <a:off x="1150391" y="2679259"/>
            <a:ext cx="318782" cy="244868"/>
          </a:xfrm>
          <a:custGeom>
            <a:avLst/>
            <a:gdLst/>
            <a:ahLst/>
            <a:cxnLst/>
            <a:rect l="l" t="t" r="r" b="b"/>
            <a:pathLst>
              <a:path w="3186824" h="2447912">
                <a:moveTo>
                  <a:pt x="1917737" y="1021643"/>
                </a:moveTo>
                <a:cubicBezTo>
                  <a:pt x="2188548" y="1021643"/>
                  <a:pt x="2408083" y="1241178"/>
                  <a:pt x="2408083" y="1511989"/>
                </a:cubicBezTo>
                <a:cubicBezTo>
                  <a:pt x="2408083" y="1782800"/>
                  <a:pt x="2188548" y="2002335"/>
                  <a:pt x="1917737" y="2002335"/>
                </a:cubicBezTo>
                <a:cubicBezTo>
                  <a:pt x="1646926" y="2002335"/>
                  <a:pt x="1427391" y="1782800"/>
                  <a:pt x="1427391" y="1511989"/>
                </a:cubicBezTo>
                <a:cubicBezTo>
                  <a:pt x="1427391" y="1241178"/>
                  <a:pt x="1646926" y="1021643"/>
                  <a:pt x="1917737" y="1021643"/>
                </a:cubicBezTo>
                <a:close/>
                <a:moveTo>
                  <a:pt x="1917737" y="827913"/>
                </a:moveTo>
                <a:cubicBezTo>
                  <a:pt x="1539932" y="827913"/>
                  <a:pt x="1233661" y="1134184"/>
                  <a:pt x="1233661" y="1511989"/>
                </a:cubicBezTo>
                <a:cubicBezTo>
                  <a:pt x="1233661" y="1889794"/>
                  <a:pt x="1539932" y="2196065"/>
                  <a:pt x="1917737" y="2196065"/>
                </a:cubicBezTo>
                <a:cubicBezTo>
                  <a:pt x="2295542" y="2196065"/>
                  <a:pt x="2601813" y="1889794"/>
                  <a:pt x="2601813" y="1511989"/>
                </a:cubicBezTo>
                <a:cubicBezTo>
                  <a:pt x="2601813" y="1134184"/>
                  <a:pt x="2295542" y="827913"/>
                  <a:pt x="1917737" y="827913"/>
                </a:cubicBezTo>
                <a:close/>
                <a:moveTo>
                  <a:pt x="1112286" y="675885"/>
                </a:moveTo>
                <a:lnTo>
                  <a:pt x="1112286" y="830188"/>
                </a:lnTo>
                <a:lnTo>
                  <a:pt x="1328310" y="830188"/>
                </a:lnTo>
                <a:lnTo>
                  <a:pt x="1328310" y="675885"/>
                </a:lnTo>
                <a:close/>
                <a:moveTo>
                  <a:pt x="2586084" y="626422"/>
                </a:moveTo>
                <a:lnTo>
                  <a:pt x="2586084" y="830188"/>
                </a:lnTo>
                <a:lnTo>
                  <a:pt x="3001340" y="830188"/>
                </a:lnTo>
                <a:lnTo>
                  <a:pt x="3001340" y="626422"/>
                </a:lnTo>
                <a:close/>
                <a:moveTo>
                  <a:pt x="1593701" y="108218"/>
                </a:moveTo>
                <a:lnTo>
                  <a:pt x="1593701" y="432905"/>
                </a:lnTo>
                <a:lnTo>
                  <a:pt x="2241773" y="432905"/>
                </a:lnTo>
                <a:lnTo>
                  <a:pt x="2241773" y="108218"/>
                </a:lnTo>
                <a:close/>
                <a:moveTo>
                  <a:pt x="1452512" y="0"/>
                </a:moveTo>
                <a:lnTo>
                  <a:pt x="2382963" y="0"/>
                </a:lnTo>
                <a:cubicBezTo>
                  <a:pt x="2433311" y="0"/>
                  <a:pt x="2474127" y="40816"/>
                  <a:pt x="2474127" y="91164"/>
                </a:cubicBezTo>
                <a:lnTo>
                  <a:pt x="2474127" y="432905"/>
                </a:lnTo>
                <a:lnTo>
                  <a:pt x="2933014" y="432905"/>
                </a:lnTo>
                <a:cubicBezTo>
                  <a:pt x="3073189" y="432905"/>
                  <a:pt x="3186824" y="546540"/>
                  <a:pt x="3186824" y="686715"/>
                </a:cubicBezTo>
                <a:lnTo>
                  <a:pt x="3186824" y="2194102"/>
                </a:lnTo>
                <a:cubicBezTo>
                  <a:pt x="3186824" y="2334277"/>
                  <a:pt x="3073189" y="2447912"/>
                  <a:pt x="2933014" y="2447912"/>
                </a:cubicBezTo>
                <a:lnTo>
                  <a:pt x="253810" y="2447912"/>
                </a:lnTo>
                <a:cubicBezTo>
                  <a:pt x="113635" y="2447912"/>
                  <a:pt x="0" y="2334277"/>
                  <a:pt x="0" y="2194102"/>
                </a:cubicBezTo>
                <a:lnTo>
                  <a:pt x="0" y="686715"/>
                </a:lnTo>
                <a:cubicBezTo>
                  <a:pt x="0" y="546540"/>
                  <a:pt x="113635" y="432905"/>
                  <a:pt x="253810" y="432905"/>
                </a:cubicBezTo>
                <a:lnTo>
                  <a:pt x="307082" y="432905"/>
                </a:lnTo>
                <a:lnTo>
                  <a:pt x="307082" y="313169"/>
                </a:lnTo>
                <a:cubicBezTo>
                  <a:pt x="307082" y="287995"/>
                  <a:pt x="327490" y="267587"/>
                  <a:pt x="352664" y="267587"/>
                </a:cubicBezTo>
                <a:lnTo>
                  <a:pt x="817888" y="267587"/>
                </a:lnTo>
                <a:cubicBezTo>
                  <a:pt x="843062" y="267587"/>
                  <a:pt x="863470" y="287995"/>
                  <a:pt x="863470" y="313169"/>
                </a:cubicBezTo>
                <a:lnTo>
                  <a:pt x="863470" y="432905"/>
                </a:lnTo>
                <a:lnTo>
                  <a:pt x="1361348" y="432905"/>
                </a:lnTo>
                <a:lnTo>
                  <a:pt x="1361348" y="91164"/>
                </a:lnTo>
                <a:cubicBezTo>
                  <a:pt x="1361348" y="40816"/>
                  <a:pt x="1402164" y="0"/>
                  <a:pt x="1452512"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ko-KR" altLang="en-US" sz="2025"/>
          </a:p>
        </p:txBody>
      </p:sp>
      <p:sp>
        <p:nvSpPr>
          <p:cNvPr id="12" name="Rounded Rectangle 7">
            <a:extLst>
              <a:ext uri="{FF2B5EF4-FFF2-40B4-BE49-F238E27FC236}">
                <a16:creationId xmlns="" xmlns:a16="http://schemas.microsoft.com/office/drawing/2014/main" id="{849A1D8F-F255-48C9-9DE4-E09C2C0AE070}"/>
              </a:ext>
            </a:extLst>
          </p:cNvPr>
          <p:cNvSpPr/>
          <p:nvPr/>
        </p:nvSpPr>
        <p:spPr>
          <a:xfrm>
            <a:off x="3008360" y="2624777"/>
            <a:ext cx="324101" cy="279696"/>
          </a:xfrm>
          <a:custGeom>
            <a:avLst/>
            <a:gdLst/>
            <a:ahLst/>
            <a:cxnLst/>
            <a:rect l="l" t="t" r="r" b="b"/>
            <a:pathLst>
              <a:path w="3240006" h="2796091">
                <a:moveTo>
                  <a:pt x="686867" y="612319"/>
                </a:moveTo>
                <a:cubicBezTo>
                  <a:pt x="611281" y="612319"/>
                  <a:pt x="550007" y="673593"/>
                  <a:pt x="550007" y="749179"/>
                </a:cubicBezTo>
                <a:cubicBezTo>
                  <a:pt x="550007" y="824765"/>
                  <a:pt x="611281" y="886039"/>
                  <a:pt x="686867" y="886039"/>
                </a:cubicBezTo>
                <a:cubicBezTo>
                  <a:pt x="762453" y="886039"/>
                  <a:pt x="823727" y="824765"/>
                  <a:pt x="823727" y="749179"/>
                </a:cubicBezTo>
                <a:cubicBezTo>
                  <a:pt x="823727" y="673593"/>
                  <a:pt x="762453" y="612319"/>
                  <a:pt x="686867" y="612319"/>
                </a:cubicBezTo>
                <a:close/>
                <a:moveTo>
                  <a:pt x="1587500" y="281447"/>
                </a:moveTo>
                <a:cubicBezTo>
                  <a:pt x="1432061" y="281447"/>
                  <a:pt x="1306053" y="407455"/>
                  <a:pt x="1306053" y="562894"/>
                </a:cubicBezTo>
                <a:cubicBezTo>
                  <a:pt x="1306053" y="718333"/>
                  <a:pt x="1432061" y="844341"/>
                  <a:pt x="1587500" y="844341"/>
                </a:cubicBezTo>
                <a:cubicBezTo>
                  <a:pt x="1742939" y="844341"/>
                  <a:pt x="1868947" y="718333"/>
                  <a:pt x="1868947" y="562894"/>
                </a:cubicBezTo>
                <a:cubicBezTo>
                  <a:pt x="1868947" y="407455"/>
                  <a:pt x="1742939" y="281447"/>
                  <a:pt x="1587500" y="281447"/>
                </a:cubicBezTo>
                <a:close/>
                <a:moveTo>
                  <a:pt x="1587500" y="0"/>
                </a:moveTo>
                <a:cubicBezTo>
                  <a:pt x="1898378" y="0"/>
                  <a:pt x="2150394" y="252016"/>
                  <a:pt x="2150394" y="562894"/>
                </a:cubicBezTo>
                <a:cubicBezTo>
                  <a:pt x="2150394" y="786167"/>
                  <a:pt x="2020401" y="979078"/>
                  <a:pt x="1831095" y="1068260"/>
                </a:cubicBezTo>
                <a:lnTo>
                  <a:pt x="2215710" y="1068260"/>
                </a:lnTo>
                <a:cubicBezTo>
                  <a:pt x="2374756" y="1068260"/>
                  <a:pt x="2503688" y="1197192"/>
                  <a:pt x="2503688" y="1356238"/>
                </a:cubicBezTo>
                <a:lnTo>
                  <a:pt x="2503688" y="1474975"/>
                </a:lnTo>
                <a:lnTo>
                  <a:pt x="2656086" y="1474975"/>
                </a:lnTo>
                <a:cubicBezTo>
                  <a:pt x="2692420" y="1474975"/>
                  <a:pt x="2722815" y="1500405"/>
                  <a:pt x="2728975" y="1534767"/>
                </a:cubicBezTo>
                <a:lnTo>
                  <a:pt x="3240006" y="1109804"/>
                </a:lnTo>
                <a:lnTo>
                  <a:pt x="3240006" y="2754548"/>
                </a:lnTo>
                <a:lnTo>
                  <a:pt x="2728975" y="2329585"/>
                </a:lnTo>
                <a:cubicBezTo>
                  <a:pt x="2722815" y="2363946"/>
                  <a:pt x="2692420" y="2389375"/>
                  <a:pt x="2656086" y="2389375"/>
                </a:cubicBezTo>
                <a:lnTo>
                  <a:pt x="2503688" y="2389375"/>
                </a:lnTo>
                <a:lnTo>
                  <a:pt x="2503688" y="2508113"/>
                </a:lnTo>
                <a:cubicBezTo>
                  <a:pt x="2503688" y="2667159"/>
                  <a:pt x="2374756" y="2796091"/>
                  <a:pt x="2215710" y="2796091"/>
                </a:cubicBezTo>
                <a:lnTo>
                  <a:pt x="287978" y="2796091"/>
                </a:lnTo>
                <a:cubicBezTo>
                  <a:pt x="128932" y="2796091"/>
                  <a:pt x="0" y="2667159"/>
                  <a:pt x="0" y="2508113"/>
                </a:cubicBezTo>
                <a:lnTo>
                  <a:pt x="0" y="1356238"/>
                </a:lnTo>
                <a:cubicBezTo>
                  <a:pt x="0" y="1197192"/>
                  <a:pt x="128932" y="1068260"/>
                  <a:pt x="287978" y="1068260"/>
                </a:cubicBezTo>
                <a:lnTo>
                  <a:pt x="544513" y="1068260"/>
                </a:lnTo>
                <a:cubicBezTo>
                  <a:pt x="422089" y="1014226"/>
                  <a:pt x="336949" y="891645"/>
                  <a:pt x="336949" y="749179"/>
                </a:cubicBezTo>
                <a:cubicBezTo>
                  <a:pt x="336949" y="555925"/>
                  <a:pt x="493613" y="399261"/>
                  <a:pt x="686867" y="399261"/>
                </a:cubicBezTo>
                <a:cubicBezTo>
                  <a:pt x="880121" y="399261"/>
                  <a:pt x="1036785" y="555925"/>
                  <a:pt x="1036785" y="749179"/>
                </a:cubicBezTo>
                <a:cubicBezTo>
                  <a:pt x="1036785" y="891645"/>
                  <a:pt x="951645" y="1014226"/>
                  <a:pt x="829222" y="1068260"/>
                </a:cubicBezTo>
                <a:lnTo>
                  <a:pt x="1343906" y="1068260"/>
                </a:lnTo>
                <a:cubicBezTo>
                  <a:pt x="1154600" y="979078"/>
                  <a:pt x="1024606" y="786167"/>
                  <a:pt x="1024606" y="562894"/>
                </a:cubicBezTo>
                <a:cubicBezTo>
                  <a:pt x="1024606" y="252016"/>
                  <a:pt x="1276622" y="0"/>
                  <a:pt x="1587500"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ko-KR" altLang="en-US" sz="2025"/>
          </a:p>
        </p:txBody>
      </p:sp>
      <p:sp>
        <p:nvSpPr>
          <p:cNvPr id="13" name="Rectangle 16">
            <a:extLst>
              <a:ext uri="{FF2B5EF4-FFF2-40B4-BE49-F238E27FC236}">
                <a16:creationId xmlns="" xmlns:a16="http://schemas.microsoft.com/office/drawing/2014/main" id="{065A146F-2997-47CD-A0FC-89ECC3713445}"/>
              </a:ext>
            </a:extLst>
          </p:cNvPr>
          <p:cNvSpPr/>
          <p:nvPr/>
        </p:nvSpPr>
        <p:spPr>
          <a:xfrm>
            <a:off x="1182618" y="3754960"/>
            <a:ext cx="324101" cy="213004"/>
          </a:xfrm>
          <a:custGeom>
            <a:avLst/>
            <a:gdLst/>
            <a:ahLst/>
            <a:cxnLst/>
            <a:rect l="l" t="t" r="r" b="b"/>
            <a:pathLst>
              <a:path w="3240006" h="2129375">
                <a:moveTo>
                  <a:pt x="1916836" y="454558"/>
                </a:moveTo>
                <a:cubicBezTo>
                  <a:pt x="2018418" y="454558"/>
                  <a:pt x="2100766" y="536906"/>
                  <a:pt x="2100766" y="638488"/>
                </a:cubicBezTo>
                <a:cubicBezTo>
                  <a:pt x="2100766" y="740070"/>
                  <a:pt x="2018418" y="822418"/>
                  <a:pt x="1916836" y="822418"/>
                </a:cubicBezTo>
                <a:cubicBezTo>
                  <a:pt x="1815254" y="822418"/>
                  <a:pt x="1732906" y="740070"/>
                  <a:pt x="1732906" y="638488"/>
                </a:cubicBezTo>
                <a:cubicBezTo>
                  <a:pt x="1732906" y="536906"/>
                  <a:pt x="1815254" y="454558"/>
                  <a:pt x="1916836" y="454558"/>
                </a:cubicBezTo>
                <a:close/>
                <a:moveTo>
                  <a:pt x="1197545" y="272737"/>
                </a:moveTo>
                <a:lnTo>
                  <a:pt x="1861974" y="1458536"/>
                </a:lnTo>
                <a:lnTo>
                  <a:pt x="2263096" y="848801"/>
                </a:lnTo>
                <a:lnTo>
                  <a:pt x="2919562" y="1846679"/>
                </a:lnTo>
                <a:lnTo>
                  <a:pt x="2079459" y="1846679"/>
                </a:lnTo>
                <a:lnTo>
                  <a:pt x="1606629" y="1846679"/>
                </a:lnTo>
                <a:lnTo>
                  <a:pt x="315630" y="1846679"/>
                </a:lnTo>
                <a:close/>
                <a:moveTo>
                  <a:pt x="180003" y="164687"/>
                </a:moveTo>
                <a:lnTo>
                  <a:pt x="180003" y="1964687"/>
                </a:lnTo>
                <a:lnTo>
                  <a:pt x="3060003" y="1964687"/>
                </a:lnTo>
                <a:lnTo>
                  <a:pt x="3060003" y="164687"/>
                </a:lnTo>
                <a:close/>
                <a:moveTo>
                  <a:pt x="0" y="0"/>
                </a:moveTo>
                <a:lnTo>
                  <a:pt x="3240006" y="0"/>
                </a:lnTo>
                <a:lnTo>
                  <a:pt x="3240006" y="2129375"/>
                </a:lnTo>
                <a:lnTo>
                  <a:pt x="0" y="2129375"/>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ko-KR" altLang="en-US" sz="2025"/>
          </a:p>
        </p:txBody>
      </p:sp>
      <p:pic>
        <p:nvPicPr>
          <p:cNvPr id="2" name="Imagen 1"/>
          <p:cNvPicPr>
            <a:picLocks noChangeAspect="1"/>
          </p:cNvPicPr>
          <p:nvPr/>
        </p:nvPicPr>
        <p:blipFill>
          <a:blip r:embed="rId2"/>
          <a:stretch>
            <a:fillRect/>
          </a:stretch>
        </p:blipFill>
        <p:spPr>
          <a:xfrm>
            <a:off x="5317180" y="2205001"/>
            <a:ext cx="2981250" cy="2520000"/>
          </a:xfrm>
          <a:prstGeom prst="rect">
            <a:avLst/>
          </a:prstGeom>
        </p:spPr>
      </p:pic>
      <p:sp>
        <p:nvSpPr>
          <p:cNvPr id="16" name="Google Shape;2448;p54"/>
          <p:cNvSpPr txBox="1">
            <a:spLocks/>
          </p:cNvSpPr>
          <p:nvPr/>
        </p:nvSpPr>
        <p:spPr>
          <a:xfrm>
            <a:off x="698485" y="172212"/>
            <a:ext cx="7704000" cy="572700"/>
          </a:xfrm>
          <a:prstGeom prst="rect">
            <a:avLst/>
          </a:prstGeom>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s-PE" sz="2800" b="1" dirty="0" smtClean="0">
                <a:solidFill>
                  <a:srgbClr val="873E8A"/>
                </a:solidFill>
              </a:rPr>
              <a:t>CONTRAINDICATIONS &amp; INDICATIONS</a:t>
            </a:r>
            <a:endParaRPr lang="es-PE" sz="2800" b="1" dirty="0">
              <a:solidFill>
                <a:srgbClr val="873E8A"/>
              </a:solidFill>
            </a:endParaRPr>
          </a:p>
        </p:txBody>
      </p:sp>
    </p:spTree>
    <p:extLst>
      <p:ext uri="{BB962C8B-B14F-4D97-AF65-F5344CB8AC3E}">
        <p14:creationId xmlns:p14="http://schemas.microsoft.com/office/powerpoint/2010/main" val="154519796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 xmlns:a16="http://schemas.microsoft.com/office/drawing/2014/main" id="{948A2979-A456-4286-B8FC-8FF4C0C58EFD}"/>
              </a:ext>
            </a:extLst>
          </p:cNvPr>
          <p:cNvSpPr txBox="1"/>
          <p:nvPr/>
        </p:nvSpPr>
        <p:spPr>
          <a:xfrm>
            <a:off x="2550151" y="3638299"/>
            <a:ext cx="4572000" cy="715581"/>
          </a:xfrm>
          <a:prstGeom prst="rect">
            <a:avLst/>
          </a:prstGeom>
          <a:noFill/>
        </p:spPr>
        <p:txBody>
          <a:bodyPr wrap="square" rtlCol="0" anchor="ctr">
            <a:spAutoFit/>
          </a:bodyPr>
          <a:lstStyle/>
          <a:p>
            <a:pPr algn="ctr"/>
            <a:r>
              <a:rPr lang="en-US" altLang="ko-KR" sz="4050" b="1" dirty="0">
                <a:solidFill>
                  <a:srgbClr val="873E8A"/>
                </a:solidFill>
                <a:cs typeface="Arial" pitchFamily="34" charset="0"/>
              </a:rPr>
              <a:t>Section Break</a:t>
            </a:r>
            <a:endParaRPr lang="ko-KR" altLang="en-US" sz="4050" b="1" dirty="0">
              <a:solidFill>
                <a:srgbClr val="873E8A"/>
              </a:solidFill>
              <a:cs typeface="Arial" pitchFamily="34" charset="0"/>
            </a:endParaRPr>
          </a:p>
        </p:txBody>
      </p:sp>
      <p:sp>
        <p:nvSpPr>
          <p:cNvPr id="5" name="TextBox 4">
            <a:extLst>
              <a:ext uri="{FF2B5EF4-FFF2-40B4-BE49-F238E27FC236}">
                <a16:creationId xmlns="" xmlns:a16="http://schemas.microsoft.com/office/drawing/2014/main" id="{35784B83-6120-4373-9C1F-DC8EEE6D58B3}"/>
              </a:ext>
            </a:extLst>
          </p:cNvPr>
          <p:cNvSpPr txBox="1"/>
          <p:nvPr/>
        </p:nvSpPr>
        <p:spPr>
          <a:xfrm>
            <a:off x="2550152" y="4267365"/>
            <a:ext cx="4571945" cy="646331"/>
          </a:xfrm>
          <a:prstGeom prst="rect">
            <a:avLst/>
          </a:prstGeom>
          <a:noFill/>
        </p:spPr>
        <p:txBody>
          <a:bodyPr wrap="square" rtlCol="0" anchor="ctr">
            <a:spAutoFit/>
          </a:bodyPr>
          <a:lstStyle/>
          <a:p>
            <a:pPr algn="ctr"/>
            <a:r>
              <a:rPr lang="en-US" altLang="ko-KR" sz="1800" dirty="0">
                <a:solidFill>
                  <a:schemeClr val="accent2"/>
                </a:solidFill>
                <a:cs typeface="Arial" pitchFamily="34" charset="0"/>
              </a:rPr>
              <a:t>Insert the Sub Title of</a:t>
            </a:r>
          </a:p>
          <a:p>
            <a:pPr algn="ctr"/>
            <a:r>
              <a:rPr lang="en-US" altLang="ko-KR" sz="1800" dirty="0">
                <a:solidFill>
                  <a:schemeClr val="accent2"/>
                </a:solidFill>
                <a:cs typeface="Arial" pitchFamily="34" charset="0"/>
              </a:rPr>
              <a:t>Your Presentation</a:t>
            </a:r>
            <a:endParaRPr lang="ko-KR" altLang="en-US" sz="1800" dirty="0">
              <a:solidFill>
                <a:schemeClr val="accent2"/>
              </a:solidFill>
              <a:cs typeface="Arial" pitchFamily="34" charset="0"/>
            </a:endParaRPr>
          </a:p>
        </p:txBody>
      </p:sp>
      <p:pic>
        <p:nvPicPr>
          <p:cNvPr id="28" name="Imagen 27"/>
          <p:cNvPicPr>
            <a:picLocks noChangeAspect="1"/>
          </p:cNvPicPr>
          <p:nvPr/>
        </p:nvPicPr>
        <p:blipFill>
          <a:blip r:embed="rId2"/>
          <a:stretch>
            <a:fillRect/>
          </a:stretch>
        </p:blipFill>
        <p:spPr>
          <a:xfrm>
            <a:off x="2449787" y="651534"/>
            <a:ext cx="4597541" cy="2827596"/>
          </a:xfrm>
          <a:prstGeom prst="rect">
            <a:avLst/>
          </a:prstGeom>
        </p:spPr>
      </p:pic>
    </p:spTree>
    <p:extLst>
      <p:ext uri="{BB962C8B-B14F-4D97-AF65-F5344CB8AC3E}">
        <p14:creationId xmlns:p14="http://schemas.microsoft.com/office/powerpoint/2010/main" val="110058827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2487"/>
        <p:cNvGrpSpPr/>
        <p:nvPr/>
      </p:nvGrpSpPr>
      <p:grpSpPr>
        <a:xfrm>
          <a:off x="0" y="0"/>
          <a:ext cx="0" cy="0"/>
          <a:chOff x="0" y="0"/>
          <a:chExt cx="0" cy="0"/>
        </a:xfrm>
      </p:grpSpPr>
      <p:sp>
        <p:nvSpPr>
          <p:cNvPr id="2488" name="Google Shape;2488;p56"/>
          <p:cNvSpPr txBox="1"/>
          <p:nvPr/>
        </p:nvSpPr>
        <p:spPr>
          <a:xfrm>
            <a:off x="6987707" y="1903550"/>
            <a:ext cx="1438500" cy="5643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a:solidFill>
                  <a:schemeClr val="lt2"/>
                </a:solidFill>
                <a:latin typeface="Cairo"/>
                <a:ea typeface="Cairo"/>
                <a:cs typeface="Cairo"/>
                <a:sym typeface="Cairo"/>
              </a:rPr>
              <a:t>Neptune is very far from the Sun</a:t>
            </a:r>
            <a:endParaRPr>
              <a:solidFill>
                <a:schemeClr val="lt2"/>
              </a:solidFill>
              <a:latin typeface="Cairo"/>
              <a:ea typeface="Cairo"/>
              <a:cs typeface="Cairo"/>
              <a:sym typeface="Cairo"/>
            </a:endParaRPr>
          </a:p>
        </p:txBody>
      </p:sp>
      <p:sp>
        <p:nvSpPr>
          <p:cNvPr id="2489" name="Google Shape;2489;p56"/>
          <p:cNvSpPr/>
          <p:nvPr/>
        </p:nvSpPr>
        <p:spPr>
          <a:xfrm>
            <a:off x="1263675" y="2749150"/>
            <a:ext cx="387000" cy="3870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0" name="Google Shape;2490;p56"/>
          <p:cNvSpPr/>
          <p:nvPr/>
        </p:nvSpPr>
        <p:spPr>
          <a:xfrm>
            <a:off x="2826150" y="2749150"/>
            <a:ext cx="387000" cy="3870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1" name="Google Shape;2491;p56"/>
          <p:cNvSpPr/>
          <p:nvPr/>
        </p:nvSpPr>
        <p:spPr>
          <a:xfrm>
            <a:off x="4388625" y="2749150"/>
            <a:ext cx="387000" cy="3870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2" name="Google Shape;2492;p56"/>
          <p:cNvSpPr/>
          <p:nvPr/>
        </p:nvSpPr>
        <p:spPr>
          <a:xfrm>
            <a:off x="5951100" y="2749150"/>
            <a:ext cx="387000" cy="3870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3" name="Google Shape;2493;p56"/>
          <p:cNvSpPr/>
          <p:nvPr/>
        </p:nvSpPr>
        <p:spPr>
          <a:xfrm>
            <a:off x="7513575" y="2749150"/>
            <a:ext cx="387000" cy="3870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2494" name="Google Shape;2494;p56"/>
          <p:cNvCxnSpPr>
            <a:stCxn id="2489" idx="6"/>
            <a:endCxn id="2490" idx="2"/>
          </p:cNvCxnSpPr>
          <p:nvPr/>
        </p:nvCxnSpPr>
        <p:spPr>
          <a:xfrm>
            <a:off x="1650675" y="2942650"/>
            <a:ext cx="1175400" cy="0"/>
          </a:xfrm>
          <a:prstGeom prst="straightConnector1">
            <a:avLst/>
          </a:prstGeom>
          <a:noFill/>
          <a:ln w="19050" cap="flat" cmpd="sng">
            <a:solidFill>
              <a:schemeClr val="dk1"/>
            </a:solidFill>
            <a:prstDash val="solid"/>
            <a:round/>
            <a:headEnd type="none" w="med" len="med"/>
            <a:tailEnd type="none" w="med" len="med"/>
          </a:ln>
        </p:spPr>
      </p:cxnSp>
      <p:cxnSp>
        <p:nvCxnSpPr>
          <p:cNvPr id="2495" name="Google Shape;2495;p56"/>
          <p:cNvCxnSpPr>
            <a:stCxn id="2490" idx="6"/>
            <a:endCxn id="2491" idx="2"/>
          </p:cNvCxnSpPr>
          <p:nvPr/>
        </p:nvCxnSpPr>
        <p:spPr>
          <a:xfrm>
            <a:off x="3213150" y="2942650"/>
            <a:ext cx="1175400" cy="0"/>
          </a:xfrm>
          <a:prstGeom prst="straightConnector1">
            <a:avLst/>
          </a:prstGeom>
          <a:noFill/>
          <a:ln w="19050" cap="flat" cmpd="sng">
            <a:solidFill>
              <a:schemeClr val="dk1"/>
            </a:solidFill>
            <a:prstDash val="solid"/>
            <a:round/>
            <a:headEnd type="none" w="med" len="med"/>
            <a:tailEnd type="none" w="med" len="med"/>
          </a:ln>
        </p:spPr>
      </p:cxnSp>
      <p:cxnSp>
        <p:nvCxnSpPr>
          <p:cNvPr id="2496" name="Google Shape;2496;p56"/>
          <p:cNvCxnSpPr>
            <a:stCxn id="2491" idx="6"/>
            <a:endCxn id="2492" idx="2"/>
          </p:cNvCxnSpPr>
          <p:nvPr/>
        </p:nvCxnSpPr>
        <p:spPr>
          <a:xfrm>
            <a:off x="4775625" y="2942650"/>
            <a:ext cx="1175400" cy="0"/>
          </a:xfrm>
          <a:prstGeom prst="straightConnector1">
            <a:avLst/>
          </a:prstGeom>
          <a:noFill/>
          <a:ln w="19050" cap="flat" cmpd="sng">
            <a:solidFill>
              <a:schemeClr val="dk1"/>
            </a:solidFill>
            <a:prstDash val="solid"/>
            <a:round/>
            <a:headEnd type="none" w="med" len="med"/>
            <a:tailEnd type="none" w="med" len="med"/>
          </a:ln>
        </p:spPr>
      </p:cxnSp>
      <p:cxnSp>
        <p:nvCxnSpPr>
          <p:cNvPr id="2497" name="Google Shape;2497;p56"/>
          <p:cNvCxnSpPr>
            <a:stCxn id="2492" idx="6"/>
            <a:endCxn id="2493" idx="2"/>
          </p:cNvCxnSpPr>
          <p:nvPr/>
        </p:nvCxnSpPr>
        <p:spPr>
          <a:xfrm>
            <a:off x="6338100" y="2942650"/>
            <a:ext cx="1175400" cy="0"/>
          </a:xfrm>
          <a:prstGeom prst="straightConnector1">
            <a:avLst/>
          </a:prstGeom>
          <a:noFill/>
          <a:ln w="19050" cap="flat" cmpd="sng">
            <a:solidFill>
              <a:schemeClr val="dk1"/>
            </a:solidFill>
            <a:prstDash val="solid"/>
            <a:round/>
            <a:headEnd type="none" w="med" len="med"/>
            <a:tailEnd type="none" w="med" len="med"/>
          </a:ln>
        </p:spPr>
      </p:cxnSp>
      <p:cxnSp>
        <p:nvCxnSpPr>
          <p:cNvPr id="2498" name="Google Shape;2498;p56"/>
          <p:cNvCxnSpPr>
            <a:stCxn id="2489" idx="0"/>
            <a:endCxn id="2499" idx="2"/>
          </p:cNvCxnSpPr>
          <p:nvPr/>
        </p:nvCxnSpPr>
        <p:spPr>
          <a:xfrm rot="10800000">
            <a:off x="1457175" y="2467750"/>
            <a:ext cx="0" cy="281400"/>
          </a:xfrm>
          <a:prstGeom prst="straightConnector1">
            <a:avLst/>
          </a:prstGeom>
          <a:noFill/>
          <a:ln w="19050" cap="flat" cmpd="sng">
            <a:solidFill>
              <a:schemeClr val="dk1"/>
            </a:solidFill>
            <a:prstDash val="solid"/>
            <a:round/>
            <a:headEnd type="none" w="med" len="med"/>
            <a:tailEnd type="none" w="med" len="med"/>
          </a:ln>
        </p:spPr>
      </p:cxnSp>
      <p:cxnSp>
        <p:nvCxnSpPr>
          <p:cNvPr id="2500" name="Google Shape;2500;p56"/>
          <p:cNvCxnSpPr>
            <a:stCxn id="2490" idx="4"/>
            <a:endCxn id="2501" idx="0"/>
          </p:cNvCxnSpPr>
          <p:nvPr/>
        </p:nvCxnSpPr>
        <p:spPr>
          <a:xfrm>
            <a:off x="3019650" y="3136150"/>
            <a:ext cx="0" cy="260100"/>
          </a:xfrm>
          <a:prstGeom prst="straightConnector1">
            <a:avLst/>
          </a:prstGeom>
          <a:noFill/>
          <a:ln w="19050" cap="flat" cmpd="sng">
            <a:solidFill>
              <a:schemeClr val="dk1"/>
            </a:solidFill>
            <a:prstDash val="solid"/>
            <a:round/>
            <a:headEnd type="none" w="med" len="med"/>
            <a:tailEnd type="none" w="med" len="med"/>
          </a:ln>
        </p:spPr>
      </p:cxnSp>
      <p:cxnSp>
        <p:nvCxnSpPr>
          <p:cNvPr id="2502" name="Google Shape;2502;p56"/>
          <p:cNvCxnSpPr>
            <a:stCxn id="2491" idx="0"/>
            <a:endCxn id="2503" idx="2"/>
          </p:cNvCxnSpPr>
          <p:nvPr/>
        </p:nvCxnSpPr>
        <p:spPr>
          <a:xfrm rot="10800000">
            <a:off x="4582125" y="2467750"/>
            <a:ext cx="0" cy="281400"/>
          </a:xfrm>
          <a:prstGeom prst="straightConnector1">
            <a:avLst/>
          </a:prstGeom>
          <a:noFill/>
          <a:ln w="19050" cap="flat" cmpd="sng">
            <a:solidFill>
              <a:schemeClr val="dk1"/>
            </a:solidFill>
            <a:prstDash val="solid"/>
            <a:round/>
            <a:headEnd type="none" w="med" len="med"/>
            <a:tailEnd type="none" w="med" len="med"/>
          </a:ln>
        </p:spPr>
      </p:cxnSp>
      <p:cxnSp>
        <p:nvCxnSpPr>
          <p:cNvPr id="2504" name="Google Shape;2504;p56"/>
          <p:cNvCxnSpPr>
            <a:stCxn id="2492" idx="4"/>
            <a:endCxn id="2505" idx="0"/>
          </p:cNvCxnSpPr>
          <p:nvPr/>
        </p:nvCxnSpPr>
        <p:spPr>
          <a:xfrm>
            <a:off x="6144600" y="3136150"/>
            <a:ext cx="0" cy="260100"/>
          </a:xfrm>
          <a:prstGeom prst="straightConnector1">
            <a:avLst/>
          </a:prstGeom>
          <a:noFill/>
          <a:ln w="19050" cap="flat" cmpd="sng">
            <a:solidFill>
              <a:schemeClr val="dk1"/>
            </a:solidFill>
            <a:prstDash val="solid"/>
            <a:round/>
            <a:headEnd type="none" w="med" len="med"/>
            <a:tailEnd type="none" w="med" len="med"/>
          </a:ln>
        </p:spPr>
      </p:cxnSp>
      <p:cxnSp>
        <p:nvCxnSpPr>
          <p:cNvPr id="2506" name="Google Shape;2506;p56"/>
          <p:cNvCxnSpPr>
            <a:stCxn id="2493" idx="0"/>
            <a:endCxn id="2488" idx="2"/>
          </p:cNvCxnSpPr>
          <p:nvPr/>
        </p:nvCxnSpPr>
        <p:spPr>
          <a:xfrm rot="10800000">
            <a:off x="7707075" y="2467750"/>
            <a:ext cx="0" cy="281400"/>
          </a:xfrm>
          <a:prstGeom prst="straightConnector1">
            <a:avLst/>
          </a:prstGeom>
          <a:noFill/>
          <a:ln w="19050" cap="flat" cmpd="sng">
            <a:solidFill>
              <a:schemeClr val="dk1"/>
            </a:solidFill>
            <a:prstDash val="solid"/>
            <a:round/>
            <a:headEnd type="none" w="med" len="med"/>
            <a:tailEnd type="none" w="med" len="med"/>
          </a:ln>
        </p:spPr>
      </p:cxnSp>
      <p:sp>
        <p:nvSpPr>
          <p:cNvPr id="2507" name="Google Shape;2507;p56"/>
          <p:cNvSpPr txBox="1">
            <a:spLocks noGrp="1"/>
          </p:cNvSpPr>
          <p:nvPr>
            <p:ph type="title"/>
          </p:nvPr>
        </p:nvSpPr>
        <p:spPr>
          <a:xfrm>
            <a:off x="720000" y="445025"/>
            <a:ext cx="7704000" cy="5727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CASE TIMELINE</a:t>
            </a:r>
            <a:endParaRPr/>
          </a:p>
        </p:txBody>
      </p:sp>
      <p:sp>
        <p:nvSpPr>
          <p:cNvPr id="2499" name="Google Shape;2499;p56"/>
          <p:cNvSpPr txBox="1"/>
          <p:nvPr/>
        </p:nvSpPr>
        <p:spPr>
          <a:xfrm>
            <a:off x="737975" y="1903550"/>
            <a:ext cx="1438500" cy="5643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a:solidFill>
                  <a:schemeClr val="lt2"/>
                </a:solidFill>
                <a:latin typeface="Cairo"/>
                <a:ea typeface="Cairo"/>
                <a:cs typeface="Cairo"/>
                <a:sym typeface="Cairo"/>
              </a:rPr>
              <a:t>Mars is a very cold place</a:t>
            </a:r>
            <a:endParaRPr>
              <a:solidFill>
                <a:schemeClr val="lt2"/>
              </a:solidFill>
              <a:latin typeface="Cairo"/>
              <a:ea typeface="Cairo"/>
              <a:cs typeface="Cairo"/>
              <a:sym typeface="Cairo"/>
            </a:endParaRPr>
          </a:p>
        </p:txBody>
      </p:sp>
      <p:sp>
        <p:nvSpPr>
          <p:cNvPr id="2501" name="Google Shape;2501;p56"/>
          <p:cNvSpPr txBox="1"/>
          <p:nvPr/>
        </p:nvSpPr>
        <p:spPr>
          <a:xfrm>
            <a:off x="2300409" y="3396300"/>
            <a:ext cx="1438500" cy="4149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2200">
                <a:solidFill>
                  <a:schemeClr val="dk2"/>
                </a:solidFill>
                <a:latin typeface="Changa One"/>
                <a:ea typeface="Changa One"/>
                <a:cs typeface="Changa One"/>
                <a:sym typeface="Changa One"/>
              </a:rPr>
              <a:t>VENUS</a:t>
            </a:r>
            <a:endParaRPr sz="2200">
              <a:solidFill>
                <a:schemeClr val="dk2"/>
              </a:solidFill>
              <a:latin typeface="Changa One"/>
              <a:ea typeface="Changa One"/>
              <a:cs typeface="Changa One"/>
              <a:sym typeface="Changa One"/>
            </a:endParaRPr>
          </a:p>
        </p:txBody>
      </p:sp>
      <p:sp>
        <p:nvSpPr>
          <p:cNvPr id="2508" name="Google Shape;2508;p56"/>
          <p:cNvSpPr txBox="1"/>
          <p:nvPr/>
        </p:nvSpPr>
        <p:spPr>
          <a:xfrm>
            <a:off x="2300408" y="3811200"/>
            <a:ext cx="1438500" cy="5643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a:solidFill>
                  <a:schemeClr val="lt2"/>
                </a:solidFill>
                <a:latin typeface="Cairo"/>
                <a:ea typeface="Cairo"/>
                <a:cs typeface="Cairo"/>
                <a:sym typeface="Cairo"/>
              </a:rPr>
              <a:t>Venus has high temperatures</a:t>
            </a:r>
            <a:endParaRPr>
              <a:solidFill>
                <a:schemeClr val="lt2"/>
              </a:solidFill>
              <a:latin typeface="Cairo"/>
              <a:ea typeface="Cairo"/>
              <a:cs typeface="Cairo"/>
              <a:sym typeface="Cairo"/>
            </a:endParaRPr>
          </a:p>
        </p:txBody>
      </p:sp>
      <p:sp>
        <p:nvSpPr>
          <p:cNvPr id="2509" name="Google Shape;2509;p56"/>
          <p:cNvSpPr txBox="1"/>
          <p:nvPr/>
        </p:nvSpPr>
        <p:spPr>
          <a:xfrm>
            <a:off x="3862842" y="1488650"/>
            <a:ext cx="1438500" cy="4149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2200">
                <a:solidFill>
                  <a:schemeClr val="dk2"/>
                </a:solidFill>
                <a:latin typeface="Changa One"/>
                <a:ea typeface="Changa One"/>
                <a:cs typeface="Changa One"/>
                <a:sym typeface="Changa One"/>
              </a:rPr>
              <a:t>JUPITER</a:t>
            </a:r>
            <a:endParaRPr sz="2200">
              <a:solidFill>
                <a:schemeClr val="dk2"/>
              </a:solidFill>
              <a:latin typeface="Changa One"/>
              <a:ea typeface="Changa One"/>
              <a:cs typeface="Changa One"/>
              <a:sym typeface="Changa One"/>
            </a:endParaRPr>
          </a:p>
        </p:txBody>
      </p:sp>
      <p:sp>
        <p:nvSpPr>
          <p:cNvPr id="2503" name="Google Shape;2503;p56"/>
          <p:cNvSpPr txBox="1"/>
          <p:nvPr/>
        </p:nvSpPr>
        <p:spPr>
          <a:xfrm>
            <a:off x="3862841" y="1903550"/>
            <a:ext cx="1438500" cy="5643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a:solidFill>
                  <a:schemeClr val="lt2"/>
                </a:solidFill>
                <a:latin typeface="Cairo"/>
                <a:ea typeface="Cairo"/>
                <a:cs typeface="Cairo"/>
                <a:sym typeface="Cairo"/>
              </a:rPr>
              <a:t>Jupiter the biggest planet</a:t>
            </a:r>
            <a:endParaRPr>
              <a:solidFill>
                <a:schemeClr val="lt2"/>
              </a:solidFill>
              <a:latin typeface="Cairo"/>
              <a:ea typeface="Cairo"/>
              <a:cs typeface="Cairo"/>
              <a:sym typeface="Cairo"/>
            </a:endParaRPr>
          </a:p>
        </p:txBody>
      </p:sp>
      <p:sp>
        <p:nvSpPr>
          <p:cNvPr id="2510" name="Google Shape;2510;p56"/>
          <p:cNvSpPr txBox="1"/>
          <p:nvPr/>
        </p:nvSpPr>
        <p:spPr>
          <a:xfrm>
            <a:off x="737975" y="1488650"/>
            <a:ext cx="1438500" cy="4149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2200">
                <a:solidFill>
                  <a:schemeClr val="dk2"/>
                </a:solidFill>
                <a:latin typeface="Changa One"/>
                <a:ea typeface="Changa One"/>
                <a:cs typeface="Changa One"/>
                <a:sym typeface="Changa One"/>
              </a:rPr>
              <a:t>MARS</a:t>
            </a:r>
            <a:endParaRPr sz="2200">
              <a:solidFill>
                <a:schemeClr val="dk2"/>
              </a:solidFill>
              <a:latin typeface="Changa One"/>
              <a:ea typeface="Changa One"/>
              <a:cs typeface="Changa One"/>
              <a:sym typeface="Changa One"/>
            </a:endParaRPr>
          </a:p>
        </p:txBody>
      </p:sp>
      <p:sp>
        <p:nvSpPr>
          <p:cNvPr id="2505" name="Google Shape;2505;p56"/>
          <p:cNvSpPr txBox="1"/>
          <p:nvPr/>
        </p:nvSpPr>
        <p:spPr>
          <a:xfrm>
            <a:off x="5425276" y="3396300"/>
            <a:ext cx="1438500" cy="4149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2200">
                <a:solidFill>
                  <a:schemeClr val="dk2"/>
                </a:solidFill>
                <a:latin typeface="Changa One"/>
                <a:ea typeface="Changa One"/>
                <a:cs typeface="Changa One"/>
                <a:sym typeface="Changa One"/>
              </a:rPr>
              <a:t>MERCURY</a:t>
            </a:r>
            <a:endParaRPr sz="2200">
              <a:solidFill>
                <a:schemeClr val="dk2"/>
              </a:solidFill>
              <a:latin typeface="Changa One"/>
              <a:ea typeface="Changa One"/>
              <a:cs typeface="Changa One"/>
              <a:sym typeface="Changa One"/>
            </a:endParaRPr>
          </a:p>
        </p:txBody>
      </p:sp>
      <p:sp>
        <p:nvSpPr>
          <p:cNvPr id="2511" name="Google Shape;2511;p56"/>
          <p:cNvSpPr txBox="1"/>
          <p:nvPr/>
        </p:nvSpPr>
        <p:spPr>
          <a:xfrm>
            <a:off x="5425274" y="3811200"/>
            <a:ext cx="1438500" cy="5643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a:solidFill>
                  <a:schemeClr val="lt2"/>
                </a:solidFill>
                <a:latin typeface="Cairo"/>
                <a:ea typeface="Cairo"/>
                <a:cs typeface="Cairo"/>
                <a:sym typeface="Cairo"/>
              </a:rPr>
              <a:t>Mercury is the smallest planet</a:t>
            </a:r>
            <a:endParaRPr>
              <a:solidFill>
                <a:schemeClr val="lt2"/>
              </a:solidFill>
              <a:latin typeface="Cairo"/>
              <a:ea typeface="Cairo"/>
              <a:cs typeface="Cairo"/>
              <a:sym typeface="Cairo"/>
            </a:endParaRPr>
          </a:p>
        </p:txBody>
      </p:sp>
      <p:sp>
        <p:nvSpPr>
          <p:cNvPr id="2512" name="Google Shape;2512;p56"/>
          <p:cNvSpPr txBox="1"/>
          <p:nvPr/>
        </p:nvSpPr>
        <p:spPr>
          <a:xfrm>
            <a:off x="6987709" y="1488650"/>
            <a:ext cx="1438500" cy="4149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2200">
                <a:solidFill>
                  <a:schemeClr val="dk2"/>
                </a:solidFill>
                <a:latin typeface="Changa One"/>
                <a:ea typeface="Changa One"/>
                <a:cs typeface="Changa One"/>
                <a:sym typeface="Changa One"/>
              </a:rPr>
              <a:t>NEPTUNE</a:t>
            </a:r>
            <a:endParaRPr sz="2200">
              <a:solidFill>
                <a:schemeClr val="dk2"/>
              </a:solidFill>
              <a:latin typeface="Changa One"/>
              <a:ea typeface="Changa One"/>
              <a:cs typeface="Changa One"/>
              <a:sym typeface="Changa One"/>
            </a:endParaRPr>
          </a:p>
        </p:txBody>
      </p:sp>
      <p:sp>
        <p:nvSpPr>
          <p:cNvPr id="2513" name="Google Shape;2513;p56"/>
          <p:cNvSpPr/>
          <p:nvPr/>
        </p:nvSpPr>
        <p:spPr>
          <a:xfrm>
            <a:off x="2674061" y="1641350"/>
            <a:ext cx="691200" cy="691200"/>
          </a:xfrm>
          <a:prstGeom prst="ellipse">
            <a:avLst/>
          </a:prstGeom>
          <a:solidFill>
            <a:srgbClr val="BDA3BB">
              <a:alpha val="25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4" name="Google Shape;2514;p56"/>
          <p:cNvSpPr/>
          <p:nvPr/>
        </p:nvSpPr>
        <p:spPr>
          <a:xfrm>
            <a:off x="1111633" y="3542100"/>
            <a:ext cx="691200" cy="691200"/>
          </a:xfrm>
          <a:prstGeom prst="ellipse">
            <a:avLst/>
          </a:prstGeom>
          <a:solidFill>
            <a:srgbClr val="BDA3BC">
              <a:alpha val="230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5" name="Google Shape;2515;p56"/>
          <p:cNvSpPr/>
          <p:nvPr/>
        </p:nvSpPr>
        <p:spPr>
          <a:xfrm>
            <a:off x="5798917" y="1641350"/>
            <a:ext cx="691200" cy="691200"/>
          </a:xfrm>
          <a:prstGeom prst="ellipse">
            <a:avLst/>
          </a:prstGeom>
          <a:solidFill>
            <a:srgbClr val="BDA3BC">
              <a:alpha val="230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6" name="Google Shape;2516;p56"/>
          <p:cNvSpPr/>
          <p:nvPr/>
        </p:nvSpPr>
        <p:spPr>
          <a:xfrm>
            <a:off x="4236489" y="3542100"/>
            <a:ext cx="691200" cy="691200"/>
          </a:xfrm>
          <a:prstGeom prst="ellipse">
            <a:avLst/>
          </a:prstGeom>
          <a:solidFill>
            <a:srgbClr val="BDA3BC">
              <a:alpha val="230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7" name="Google Shape;2517;p56"/>
          <p:cNvSpPr/>
          <p:nvPr/>
        </p:nvSpPr>
        <p:spPr>
          <a:xfrm>
            <a:off x="7361345" y="3542100"/>
            <a:ext cx="691200" cy="691200"/>
          </a:xfrm>
          <a:prstGeom prst="ellipse">
            <a:avLst/>
          </a:prstGeom>
          <a:solidFill>
            <a:srgbClr val="BDA3BC">
              <a:alpha val="230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518" name="Google Shape;2518;p56"/>
          <p:cNvGrpSpPr/>
          <p:nvPr/>
        </p:nvGrpSpPr>
        <p:grpSpPr>
          <a:xfrm>
            <a:off x="5999543" y="1810532"/>
            <a:ext cx="289962" cy="352833"/>
            <a:chOff x="-24709100" y="3888875"/>
            <a:chExt cx="243400" cy="296175"/>
          </a:xfrm>
        </p:grpSpPr>
        <p:sp>
          <p:nvSpPr>
            <p:cNvPr id="2519" name="Google Shape;2519;p56"/>
            <p:cNvSpPr/>
            <p:nvPr/>
          </p:nvSpPr>
          <p:spPr>
            <a:xfrm>
              <a:off x="-24587800" y="3888875"/>
              <a:ext cx="105575" cy="227650"/>
            </a:xfrm>
            <a:custGeom>
              <a:avLst/>
              <a:gdLst/>
              <a:ahLst/>
              <a:cxnLst/>
              <a:rect l="l" t="t" r="r" b="b"/>
              <a:pathLst>
                <a:path w="4223" h="9106" extrusionOk="0">
                  <a:moveTo>
                    <a:pt x="2836" y="662"/>
                  </a:moveTo>
                  <a:lnTo>
                    <a:pt x="2836" y="1387"/>
                  </a:lnTo>
                  <a:lnTo>
                    <a:pt x="2143" y="1387"/>
                  </a:lnTo>
                  <a:lnTo>
                    <a:pt x="2143" y="662"/>
                  </a:lnTo>
                  <a:close/>
                  <a:moveTo>
                    <a:pt x="1072" y="4884"/>
                  </a:moveTo>
                  <a:cubicBezTo>
                    <a:pt x="1261" y="4884"/>
                    <a:pt x="1418" y="5041"/>
                    <a:pt x="1418" y="5230"/>
                  </a:cubicBezTo>
                  <a:cubicBezTo>
                    <a:pt x="1418" y="5451"/>
                    <a:pt x="1261" y="5608"/>
                    <a:pt x="1072" y="5608"/>
                  </a:cubicBezTo>
                  <a:cubicBezTo>
                    <a:pt x="851" y="5608"/>
                    <a:pt x="694" y="5451"/>
                    <a:pt x="694" y="5230"/>
                  </a:cubicBezTo>
                  <a:cubicBezTo>
                    <a:pt x="694" y="5041"/>
                    <a:pt x="851" y="4884"/>
                    <a:pt x="1072" y="4884"/>
                  </a:cubicBezTo>
                  <a:close/>
                  <a:moveTo>
                    <a:pt x="3498" y="6302"/>
                  </a:moveTo>
                  <a:lnTo>
                    <a:pt x="3498" y="6648"/>
                  </a:lnTo>
                  <a:cubicBezTo>
                    <a:pt x="3498" y="6869"/>
                    <a:pt x="3340" y="6995"/>
                    <a:pt x="3151" y="6995"/>
                  </a:cubicBezTo>
                  <a:lnTo>
                    <a:pt x="1765" y="6995"/>
                  </a:lnTo>
                  <a:cubicBezTo>
                    <a:pt x="1576" y="6995"/>
                    <a:pt x="1418" y="6869"/>
                    <a:pt x="1418" y="6648"/>
                  </a:cubicBezTo>
                  <a:lnTo>
                    <a:pt x="1418" y="6302"/>
                  </a:lnTo>
                  <a:close/>
                  <a:moveTo>
                    <a:pt x="1072" y="1"/>
                  </a:moveTo>
                  <a:cubicBezTo>
                    <a:pt x="851" y="1"/>
                    <a:pt x="694" y="158"/>
                    <a:pt x="694" y="347"/>
                  </a:cubicBezTo>
                  <a:cubicBezTo>
                    <a:pt x="694" y="568"/>
                    <a:pt x="851" y="725"/>
                    <a:pt x="1072" y="725"/>
                  </a:cubicBezTo>
                  <a:lnTo>
                    <a:pt x="1418" y="725"/>
                  </a:lnTo>
                  <a:lnTo>
                    <a:pt x="1418" y="1450"/>
                  </a:lnTo>
                  <a:cubicBezTo>
                    <a:pt x="1009" y="1576"/>
                    <a:pt x="694" y="1985"/>
                    <a:pt x="694" y="2458"/>
                  </a:cubicBezTo>
                  <a:lnTo>
                    <a:pt x="694" y="4285"/>
                  </a:lnTo>
                  <a:cubicBezTo>
                    <a:pt x="316" y="4443"/>
                    <a:pt x="1" y="4821"/>
                    <a:pt x="1" y="5293"/>
                  </a:cubicBezTo>
                  <a:cubicBezTo>
                    <a:pt x="1" y="5703"/>
                    <a:pt x="284" y="6112"/>
                    <a:pt x="694" y="6270"/>
                  </a:cubicBezTo>
                  <a:lnTo>
                    <a:pt x="694" y="6648"/>
                  </a:lnTo>
                  <a:cubicBezTo>
                    <a:pt x="694" y="7089"/>
                    <a:pt x="977" y="7499"/>
                    <a:pt x="1418" y="7656"/>
                  </a:cubicBezTo>
                  <a:lnTo>
                    <a:pt x="1418" y="8759"/>
                  </a:lnTo>
                  <a:cubicBezTo>
                    <a:pt x="1418" y="8948"/>
                    <a:pt x="1576" y="9105"/>
                    <a:pt x="1765" y="9105"/>
                  </a:cubicBezTo>
                  <a:lnTo>
                    <a:pt x="3151" y="9105"/>
                  </a:lnTo>
                  <a:cubicBezTo>
                    <a:pt x="3340" y="9105"/>
                    <a:pt x="3498" y="8948"/>
                    <a:pt x="3498" y="8759"/>
                  </a:cubicBezTo>
                  <a:lnTo>
                    <a:pt x="3498" y="7656"/>
                  </a:lnTo>
                  <a:cubicBezTo>
                    <a:pt x="3907" y="7499"/>
                    <a:pt x="4222" y="7121"/>
                    <a:pt x="4222" y="6648"/>
                  </a:cubicBezTo>
                  <a:lnTo>
                    <a:pt x="4222" y="5955"/>
                  </a:lnTo>
                  <a:lnTo>
                    <a:pt x="4222" y="2458"/>
                  </a:lnTo>
                  <a:cubicBezTo>
                    <a:pt x="4222" y="2017"/>
                    <a:pt x="3939" y="1607"/>
                    <a:pt x="3498" y="1450"/>
                  </a:cubicBezTo>
                  <a:lnTo>
                    <a:pt x="3498" y="725"/>
                  </a:lnTo>
                  <a:lnTo>
                    <a:pt x="3876" y="725"/>
                  </a:lnTo>
                  <a:cubicBezTo>
                    <a:pt x="4065" y="725"/>
                    <a:pt x="4222" y="568"/>
                    <a:pt x="4222" y="347"/>
                  </a:cubicBezTo>
                  <a:cubicBezTo>
                    <a:pt x="4222" y="158"/>
                    <a:pt x="4065" y="1"/>
                    <a:pt x="387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0" name="Google Shape;2520;p56"/>
            <p:cNvSpPr/>
            <p:nvPr/>
          </p:nvSpPr>
          <p:spPr>
            <a:xfrm>
              <a:off x="-24536600" y="4132250"/>
              <a:ext cx="70900" cy="17350"/>
            </a:xfrm>
            <a:custGeom>
              <a:avLst/>
              <a:gdLst/>
              <a:ahLst/>
              <a:cxnLst/>
              <a:rect l="l" t="t" r="r" b="b"/>
              <a:pathLst>
                <a:path w="2836" h="694" extrusionOk="0">
                  <a:moveTo>
                    <a:pt x="0" y="1"/>
                  </a:moveTo>
                  <a:lnTo>
                    <a:pt x="347" y="694"/>
                  </a:lnTo>
                  <a:lnTo>
                    <a:pt x="2489" y="694"/>
                  </a:lnTo>
                  <a:cubicBezTo>
                    <a:pt x="2678" y="694"/>
                    <a:pt x="2836" y="536"/>
                    <a:pt x="2836" y="347"/>
                  </a:cubicBezTo>
                  <a:cubicBezTo>
                    <a:pt x="2836" y="158"/>
                    <a:pt x="2678" y="1"/>
                    <a:pt x="248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1" name="Google Shape;2521;p56"/>
            <p:cNvSpPr/>
            <p:nvPr/>
          </p:nvSpPr>
          <p:spPr>
            <a:xfrm>
              <a:off x="-24709100" y="3963700"/>
              <a:ext cx="208750" cy="221350"/>
            </a:xfrm>
            <a:custGeom>
              <a:avLst/>
              <a:gdLst/>
              <a:ahLst/>
              <a:cxnLst/>
              <a:rect l="l" t="t" r="r" b="b"/>
              <a:pathLst>
                <a:path w="8350" h="8854" extrusionOk="0">
                  <a:moveTo>
                    <a:pt x="4884" y="1"/>
                  </a:moveTo>
                  <a:cubicBezTo>
                    <a:pt x="2931" y="473"/>
                    <a:pt x="1419" y="2237"/>
                    <a:pt x="1419" y="4380"/>
                  </a:cubicBezTo>
                  <a:lnTo>
                    <a:pt x="1419" y="8192"/>
                  </a:lnTo>
                  <a:lnTo>
                    <a:pt x="410" y="8192"/>
                  </a:lnTo>
                  <a:cubicBezTo>
                    <a:pt x="389" y="8189"/>
                    <a:pt x="368" y="8188"/>
                    <a:pt x="347" y="8188"/>
                  </a:cubicBezTo>
                  <a:cubicBezTo>
                    <a:pt x="132" y="8188"/>
                    <a:pt x="1" y="8334"/>
                    <a:pt x="1" y="8507"/>
                  </a:cubicBezTo>
                  <a:cubicBezTo>
                    <a:pt x="1" y="8696"/>
                    <a:pt x="158" y="8853"/>
                    <a:pt x="347" y="8853"/>
                  </a:cubicBezTo>
                  <a:lnTo>
                    <a:pt x="8003" y="8853"/>
                  </a:lnTo>
                  <a:cubicBezTo>
                    <a:pt x="8192" y="8853"/>
                    <a:pt x="8350" y="8696"/>
                    <a:pt x="8350" y="8507"/>
                  </a:cubicBezTo>
                  <a:cubicBezTo>
                    <a:pt x="8350" y="8318"/>
                    <a:pt x="8192" y="8160"/>
                    <a:pt x="8003" y="8160"/>
                  </a:cubicBezTo>
                  <a:lnTo>
                    <a:pt x="6806" y="8160"/>
                  </a:lnTo>
                  <a:lnTo>
                    <a:pt x="6239" y="6963"/>
                  </a:lnTo>
                  <a:cubicBezTo>
                    <a:pt x="6207" y="6869"/>
                    <a:pt x="6018" y="6774"/>
                    <a:pt x="5924" y="6774"/>
                  </a:cubicBezTo>
                  <a:lnTo>
                    <a:pt x="4191" y="6774"/>
                  </a:lnTo>
                  <a:lnTo>
                    <a:pt x="4191" y="3655"/>
                  </a:lnTo>
                  <a:cubicBezTo>
                    <a:pt x="4191" y="3435"/>
                    <a:pt x="4254" y="3245"/>
                    <a:pt x="4380" y="3088"/>
                  </a:cubicBezTo>
                  <a:cubicBezTo>
                    <a:pt x="4254" y="2836"/>
                    <a:pt x="4191" y="2552"/>
                    <a:pt x="4191" y="2300"/>
                  </a:cubicBezTo>
                  <a:cubicBezTo>
                    <a:pt x="4191" y="1733"/>
                    <a:pt x="4443" y="1229"/>
                    <a:pt x="4884" y="914"/>
                  </a:cubicBezTo>
                  <a:lnTo>
                    <a:pt x="4884"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522" name="Google Shape;2522;p56"/>
          <p:cNvGrpSpPr/>
          <p:nvPr/>
        </p:nvGrpSpPr>
        <p:grpSpPr>
          <a:xfrm>
            <a:off x="2842306" y="1810549"/>
            <a:ext cx="354710" cy="352803"/>
            <a:chOff x="-27351575" y="3175300"/>
            <a:chExt cx="297750" cy="296150"/>
          </a:xfrm>
        </p:grpSpPr>
        <p:sp>
          <p:nvSpPr>
            <p:cNvPr id="2523" name="Google Shape;2523;p56"/>
            <p:cNvSpPr/>
            <p:nvPr/>
          </p:nvSpPr>
          <p:spPr>
            <a:xfrm>
              <a:off x="-27351575" y="3175300"/>
              <a:ext cx="296975" cy="157550"/>
            </a:xfrm>
            <a:custGeom>
              <a:avLst/>
              <a:gdLst/>
              <a:ahLst/>
              <a:cxnLst/>
              <a:rect l="l" t="t" r="r" b="b"/>
              <a:pathLst>
                <a:path w="11879" h="6302" extrusionOk="0">
                  <a:moveTo>
                    <a:pt x="7688" y="2080"/>
                  </a:moveTo>
                  <a:lnTo>
                    <a:pt x="7688" y="2836"/>
                  </a:lnTo>
                  <a:lnTo>
                    <a:pt x="4191" y="2836"/>
                  </a:lnTo>
                  <a:lnTo>
                    <a:pt x="4191" y="2080"/>
                  </a:lnTo>
                  <a:close/>
                  <a:moveTo>
                    <a:pt x="10177" y="3497"/>
                  </a:moveTo>
                  <a:cubicBezTo>
                    <a:pt x="10586" y="3497"/>
                    <a:pt x="10996" y="3781"/>
                    <a:pt x="11154" y="4222"/>
                  </a:cubicBezTo>
                  <a:lnTo>
                    <a:pt x="820" y="4222"/>
                  </a:lnTo>
                  <a:cubicBezTo>
                    <a:pt x="914" y="3812"/>
                    <a:pt x="1292" y="3497"/>
                    <a:pt x="1765" y="3497"/>
                  </a:cubicBezTo>
                  <a:close/>
                  <a:moveTo>
                    <a:pt x="3844" y="0"/>
                  </a:moveTo>
                  <a:cubicBezTo>
                    <a:pt x="2899" y="0"/>
                    <a:pt x="2112" y="788"/>
                    <a:pt x="2112" y="1733"/>
                  </a:cubicBezTo>
                  <a:lnTo>
                    <a:pt x="2112" y="2836"/>
                  </a:lnTo>
                  <a:lnTo>
                    <a:pt x="1734" y="2836"/>
                  </a:lnTo>
                  <a:cubicBezTo>
                    <a:pt x="788" y="2836"/>
                    <a:pt x="1" y="3623"/>
                    <a:pt x="1" y="4568"/>
                  </a:cubicBezTo>
                  <a:lnTo>
                    <a:pt x="1" y="6301"/>
                  </a:lnTo>
                  <a:lnTo>
                    <a:pt x="1387" y="6301"/>
                  </a:lnTo>
                  <a:lnTo>
                    <a:pt x="1387" y="5955"/>
                  </a:lnTo>
                  <a:lnTo>
                    <a:pt x="1418" y="5955"/>
                  </a:lnTo>
                  <a:cubicBezTo>
                    <a:pt x="1418" y="5734"/>
                    <a:pt x="1576" y="5577"/>
                    <a:pt x="1765" y="5577"/>
                  </a:cubicBezTo>
                  <a:lnTo>
                    <a:pt x="3151" y="5577"/>
                  </a:lnTo>
                  <a:cubicBezTo>
                    <a:pt x="3340" y="5577"/>
                    <a:pt x="3529" y="5734"/>
                    <a:pt x="3529" y="5955"/>
                  </a:cubicBezTo>
                  <a:lnTo>
                    <a:pt x="3529" y="6301"/>
                  </a:lnTo>
                  <a:lnTo>
                    <a:pt x="8413" y="6301"/>
                  </a:lnTo>
                  <a:lnTo>
                    <a:pt x="8413" y="5955"/>
                  </a:lnTo>
                  <a:cubicBezTo>
                    <a:pt x="8413" y="5734"/>
                    <a:pt x="8570" y="5577"/>
                    <a:pt x="8759" y="5577"/>
                  </a:cubicBezTo>
                  <a:lnTo>
                    <a:pt x="10145" y="5577"/>
                  </a:lnTo>
                  <a:cubicBezTo>
                    <a:pt x="10334" y="5577"/>
                    <a:pt x="10492" y="5734"/>
                    <a:pt x="10492" y="5955"/>
                  </a:cubicBezTo>
                  <a:lnTo>
                    <a:pt x="10492" y="6301"/>
                  </a:lnTo>
                  <a:lnTo>
                    <a:pt x="11878" y="6301"/>
                  </a:lnTo>
                  <a:lnTo>
                    <a:pt x="11878" y="4568"/>
                  </a:lnTo>
                  <a:cubicBezTo>
                    <a:pt x="11878" y="3623"/>
                    <a:pt x="11091" y="2836"/>
                    <a:pt x="10145" y="2836"/>
                  </a:cubicBezTo>
                  <a:lnTo>
                    <a:pt x="9767" y="2836"/>
                  </a:lnTo>
                  <a:lnTo>
                    <a:pt x="9767" y="1733"/>
                  </a:lnTo>
                  <a:cubicBezTo>
                    <a:pt x="9767" y="788"/>
                    <a:pt x="8980" y="0"/>
                    <a:pt x="803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4" name="Google Shape;2524;p56"/>
            <p:cNvSpPr/>
            <p:nvPr/>
          </p:nvSpPr>
          <p:spPr>
            <a:xfrm>
              <a:off x="-27123950" y="3332825"/>
              <a:ext cx="17350" cy="52000"/>
            </a:xfrm>
            <a:custGeom>
              <a:avLst/>
              <a:gdLst/>
              <a:ahLst/>
              <a:cxnLst/>
              <a:rect l="l" t="t" r="r" b="b"/>
              <a:pathLst>
                <a:path w="694" h="2080" extrusionOk="0">
                  <a:moveTo>
                    <a:pt x="1" y="0"/>
                  </a:moveTo>
                  <a:lnTo>
                    <a:pt x="1" y="1733"/>
                  </a:lnTo>
                  <a:cubicBezTo>
                    <a:pt x="1" y="1922"/>
                    <a:pt x="158" y="2079"/>
                    <a:pt x="347" y="2079"/>
                  </a:cubicBezTo>
                  <a:cubicBezTo>
                    <a:pt x="536" y="2079"/>
                    <a:pt x="694" y="1922"/>
                    <a:pt x="694" y="1733"/>
                  </a:cubicBezTo>
                  <a:lnTo>
                    <a:pt x="694"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5" name="Google Shape;2525;p56"/>
            <p:cNvSpPr/>
            <p:nvPr/>
          </p:nvSpPr>
          <p:spPr>
            <a:xfrm>
              <a:off x="-27350775" y="3350150"/>
              <a:ext cx="296950" cy="121300"/>
            </a:xfrm>
            <a:custGeom>
              <a:avLst/>
              <a:gdLst/>
              <a:ahLst/>
              <a:cxnLst/>
              <a:rect l="l" t="t" r="r" b="b"/>
              <a:pathLst>
                <a:path w="11878" h="4852" extrusionOk="0">
                  <a:moveTo>
                    <a:pt x="5923" y="693"/>
                  </a:moveTo>
                  <a:cubicBezTo>
                    <a:pt x="6112" y="693"/>
                    <a:pt x="6270" y="851"/>
                    <a:pt x="6270" y="1040"/>
                  </a:cubicBezTo>
                  <a:lnTo>
                    <a:pt x="6270" y="1733"/>
                  </a:lnTo>
                  <a:lnTo>
                    <a:pt x="6994" y="1733"/>
                  </a:lnTo>
                  <a:cubicBezTo>
                    <a:pt x="7183" y="1733"/>
                    <a:pt x="7341" y="1891"/>
                    <a:pt x="7341" y="2080"/>
                  </a:cubicBezTo>
                  <a:cubicBezTo>
                    <a:pt x="7341" y="2300"/>
                    <a:pt x="7183" y="2458"/>
                    <a:pt x="6994" y="2458"/>
                  </a:cubicBezTo>
                  <a:lnTo>
                    <a:pt x="6270" y="2458"/>
                  </a:lnTo>
                  <a:lnTo>
                    <a:pt x="6270" y="3151"/>
                  </a:lnTo>
                  <a:cubicBezTo>
                    <a:pt x="6270" y="3340"/>
                    <a:pt x="6112" y="3497"/>
                    <a:pt x="5923" y="3497"/>
                  </a:cubicBezTo>
                  <a:cubicBezTo>
                    <a:pt x="5734" y="3497"/>
                    <a:pt x="5577" y="3340"/>
                    <a:pt x="5577" y="3151"/>
                  </a:cubicBezTo>
                  <a:lnTo>
                    <a:pt x="5577" y="2458"/>
                  </a:lnTo>
                  <a:lnTo>
                    <a:pt x="4852" y="2458"/>
                  </a:lnTo>
                  <a:cubicBezTo>
                    <a:pt x="4663" y="2458"/>
                    <a:pt x="4505" y="2300"/>
                    <a:pt x="4505" y="2080"/>
                  </a:cubicBezTo>
                  <a:cubicBezTo>
                    <a:pt x="4537" y="1891"/>
                    <a:pt x="4695" y="1733"/>
                    <a:pt x="4852" y="1733"/>
                  </a:cubicBezTo>
                  <a:lnTo>
                    <a:pt x="5577" y="1733"/>
                  </a:lnTo>
                  <a:lnTo>
                    <a:pt x="5577" y="1040"/>
                  </a:lnTo>
                  <a:cubicBezTo>
                    <a:pt x="5577" y="851"/>
                    <a:pt x="5734" y="693"/>
                    <a:pt x="5923" y="693"/>
                  </a:cubicBezTo>
                  <a:close/>
                  <a:moveTo>
                    <a:pt x="126" y="0"/>
                  </a:moveTo>
                  <a:lnTo>
                    <a:pt x="126" y="3119"/>
                  </a:lnTo>
                  <a:cubicBezTo>
                    <a:pt x="0" y="4064"/>
                    <a:pt x="756" y="4852"/>
                    <a:pt x="1733" y="4852"/>
                  </a:cubicBezTo>
                  <a:lnTo>
                    <a:pt x="10145" y="4852"/>
                  </a:lnTo>
                  <a:cubicBezTo>
                    <a:pt x="11090" y="4852"/>
                    <a:pt x="11878" y="4064"/>
                    <a:pt x="11878" y="3119"/>
                  </a:cubicBezTo>
                  <a:lnTo>
                    <a:pt x="11878" y="0"/>
                  </a:lnTo>
                  <a:lnTo>
                    <a:pt x="10491" y="0"/>
                  </a:lnTo>
                  <a:lnTo>
                    <a:pt x="10491" y="1040"/>
                  </a:lnTo>
                  <a:cubicBezTo>
                    <a:pt x="10491" y="1639"/>
                    <a:pt x="10019" y="2048"/>
                    <a:pt x="9452" y="2048"/>
                  </a:cubicBezTo>
                  <a:cubicBezTo>
                    <a:pt x="8885" y="2048"/>
                    <a:pt x="8444" y="1576"/>
                    <a:pt x="8444" y="1040"/>
                  </a:cubicBezTo>
                  <a:lnTo>
                    <a:pt x="8444" y="0"/>
                  </a:lnTo>
                  <a:lnTo>
                    <a:pt x="3560" y="0"/>
                  </a:lnTo>
                  <a:lnTo>
                    <a:pt x="3560" y="1040"/>
                  </a:lnTo>
                  <a:cubicBezTo>
                    <a:pt x="3560" y="1639"/>
                    <a:pt x="3088" y="2048"/>
                    <a:pt x="2521" y="2048"/>
                  </a:cubicBezTo>
                  <a:cubicBezTo>
                    <a:pt x="1954" y="2048"/>
                    <a:pt x="1513" y="1576"/>
                    <a:pt x="1513" y="1040"/>
                  </a:cubicBezTo>
                  <a:lnTo>
                    <a:pt x="1513"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6" name="Google Shape;2526;p56"/>
            <p:cNvSpPr/>
            <p:nvPr/>
          </p:nvSpPr>
          <p:spPr>
            <a:xfrm>
              <a:off x="-27299575" y="3332825"/>
              <a:ext cx="18125" cy="52000"/>
            </a:xfrm>
            <a:custGeom>
              <a:avLst/>
              <a:gdLst/>
              <a:ahLst/>
              <a:cxnLst/>
              <a:rect l="l" t="t" r="r" b="b"/>
              <a:pathLst>
                <a:path w="725" h="2080" extrusionOk="0">
                  <a:moveTo>
                    <a:pt x="0" y="0"/>
                  </a:moveTo>
                  <a:lnTo>
                    <a:pt x="0" y="1733"/>
                  </a:lnTo>
                  <a:cubicBezTo>
                    <a:pt x="0" y="1922"/>
                    <a:pt x="158" y="2079"/>
                    <a:pt x="378" y="2079"/>
                  </a:cubicBezTo>
                  <a:cubicBezTo>
                    <a:pt x="567" y="2079"/>
                    <a:pt x="725" y="1922"/>
                    <a:pt x="725" y="1733"/>
                  </a:cubicBezTo>
                  <a:lnTo>
                    <a:pt x="725"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527" name="Google Shape;2527;p56"/>
          <p:cNvGrpSpPr/>
          <p:nvPr/>
        </p:nvGrpSpPr>
        <p:grpSpPr>
          <a:xfrm>
            <a:off x="4403811" y="3712057"/>
            <a:ext cx="356556" cy="351285"/>
            <a:chOff x="-25465200" y="3916150"/>
            <a:chExt cx="299300" cy="294875"/>
          </a:xfrm>
        </p:grpSpPr>
        <p:sp>
          <p:nvSpPr>
            <p:cNvPr id="2528" name="Google Shape;2528;p56"/>
            <p:cNvSpPr/>
            <p:nvPr/>
          </p:nvSpPr>
          <p:spPr>
            <a:xfrm>
              <a:off x="-25316350" y="3916150"/>
              <a:ext cx="150450" cy="149175"/>
            </a:xfrm>
            <a:custGeom>
              <a:avLst/>
              <a:gdLst/>
              <a:ahLst/>
              <a:cxnLst/>
              <a:rect l="l" t="t" r="r" b="b"/>
              <a:pathLst>
                <a:path w="6018" h="5967" extrusionOk="0">
                  <a:moveTo>
                    <a:pt x="3836" y="0"/>
                  </a:moveTo>
                  <a:cubicBezTo>
                    <a:pt x="3278" y="0"/>
                    <a:pt x="2726" y="214"/>
                    <a:pt x="2332" y="642"/>
                  </a:cubicBezTo>
                  <a:lnTo>
                    <a:pt x="1891" y="1083"/>
                  </a:lnTo>
                  <a:lnTo>
                    <a:pt x="2458" y="1619"/>
                  </a:lnTo>
                  <a:cubicBezTo>
                    <a:pt x="2552" y="1745"/>
                    <a:pt x="2552" y="1966"/>
                    <a:pt x="2458" y="2092"/>
                  </a:cubicBezTo>
                  <a:cubicBezTo>
                    <a:pt x="2363" y="2186"/>
                    <a:pt x="2300" y="2218"/>
                    <a:pt x="2206" y="2218"/>
                  </a:cubicBezTo>
                  <a:cubicBezTo>
                    <a:pt x="2143" y="2218"/>
                    <a:pt x="2017" y="2186"/>
                    <a:pt x="1985" y="2092"/>
                  </a:cubicBezTo>
                  <a:lnTo>
                    <a:pt x="1418" y="1556"/>
                  </a:lnTo>
                  <a:lnTo>
                    <a:pt x="946" y="2029"/>
                  </a:lnTo>
                  <a:lnTo>
                    <a:pt x="1513" y="2564"/>
                  </a:lnTo>
                  <a:cubicBezTo>
                    <a:pt x="1607" y="2690"/>
                    <a:pt x="1607" y="2911"/>
                    <a:pt x="1513" y="3037"/>
                  </a:cubicBezTo>
                  <a:cubicBezTo>
                    <a:pt x="1418" y="3131"/>
                    <a:pt x="1355" y="3163"/>
                    <a:pt x="1261" y="3163"/>
                  </a:cubicBezTo>
                  <a:cubicBezTo>
                    <a:pt x="1198" y="3163"/>
                    <a:pt x="1072" y="3131"/>
                    <a:pt x="1040" y="3037"/>
                  </a:cubicBezTo>
                  <a:lnTo>
                    <a:pt x="473" y="2501"/>
                  </a:lnTo>
                  <a:lnTo>
                    <a:pt x="1" y="3005"/>
                  </a:lnTo>
                  <a:lnTo>
                    <a:pt x="2962" y="5967"/>
                  </a:lnTo>
                  <a:lnTo>
                    <a:pt x="5388" y="3478"/>
                  </a:lnTo>
                  <a:cubicBezTo>
                    <a:pt x="5829" y="3037"/>
                    <a:pt x="6018" y="2501"/>
                    <a:pt x="5987" y="1903"/>
                  </a:cubicBezTo>
                  <a:cubicBezTo>
                    <a:pt x="5892" y="1398"/>
                    <a:pt x="5640" y="831"/>
                    <a:pt x="5167" y="453"/>
                  </a:cubicBezTo>
                  <a:cubicBezTo>
                    <a:pt x="4779" y="151"/>
                    <a:pt x="4305" y="0"/>
                    <a:pt x="383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9" name="Google Shape;2529;p56"/>
            <p:cNvSpPr/>
            <p:nvPr/>
          </p:nvSpPr>
          <p:spPr>
            <a:xfrm>
              <a:off x="-25465200" y="4003875"/>
              <a:ext cx="208725" cy="207150"/>
            </a:xfrm>
            <a:custGeom>
              <a:avLst/>
              <a:gdLst/>
              <a:ahLst/>
              <a:cxnLst/>
              <a:rect l="l" t="t" r="r" b="b"/>
              <a:pathLst>
                <a:path w="8349" h="8286" extrusionOk="0">
                  <a:moveTo>
                    <a:pt x="5419" y="0"/>
                  </a:moveTo>
                  <a:lnTo>
                    <a:pt x="4883" y="567"/>
                  </a:lnTo>
                  <a:lnTo>
                    <a:pt x="5450" y="1103"/>
                  </a:lnTo>
                  <a:cubicBezTo>
                    <a:pt x="5545" y="1229"/>
                    <a:pt x="5545" y="1449"/>
                    <a:pt x="5450" y="1575"/>
                  </a:cubicBezTo>
                  <a:cubicBezTo>
                    <a:pt x="5356" y="1670"/>
                    <a:pt x="5293" y="1702"/>
                    <a:pt x="5198" y="1702"/>
                  </a:cubicBezTo>
                  <a:cubicBezTo>
                    <a:pt x="5135" y="1702"/>
                    <a:pt x="5009" y="1670"/>
                    <a:pt x="4978" y="1575"/>
                  </a:cubicBezTo>
                  <a:lnTo>
                    <a:pt x="4411" y="1040"/>
                  </a:lnTo>
                  <a:lnTo>
                    <a:pt x="3938" y="1512"/>
                  </a:lnTo>
                  <a:lnTo>
                    <a:pt x="4505" y="2048"/>
                  </a:lnTo>
                  <a:cubicBezTo>
                    <a:pt x="4631" y="2174"/>
                    <a:pt x="4631" y="2395"/>
                    <a:pt x="4505" y="2521"/>
                  </a:cubicBezTo>
                  <a:cubicBezTo>
                    <a:pt x="4411" y="2615"/>
                    <a:pt x="4348" y="2647"/>
                    <a:pt x="4253" y="2647"/>
                  </a:cubicBezTo>
                  <a:cubicBezTo>
                    <a:pt x="4190" y="2647"/>
                    <a:pt x="4064" y="2615"/>
                    <a:pt x="4033" y="2521"/>
                  </a:cubicBezTo>
                  <a:lnTo>
                    <a:pt x="3466" y="1985"/>
                  </a:lnTo>
                  <a:lnTo>
                    <a:pt x="3214" y="2237"/>
                  </a:lnTo>
                  <a:cubicBezTo>
                    <a:pt x="2773" y="2678"/>
                    <a:pt x="2458" y="3277"/>
                    <a:pt x="2363" y="3907"/>
                  </a:cubicBezTo>
                  <a:cubicBezTo>
                    <a:pt x="2300" y="4379"/>
                    <a:pt x="2111" y="4852"/>
                    <a:pt x="1733" y="5167"/>
                  </a:cubicBezTo>
                  <a:lnTo>
                    <a:pt x="410" y="6490"/>
                  </a:lnTo>
                  <a:cubicBezTo>
                    <a:pt x="0" y="6900"/>
                    <a:pt x="0" y="7561"/>
                    <a:pt x="410" y="7971"/>
                  </a:cubicBezTo>
                  <a:cubicBezTo>
                    <a:pt x="599" y="8160"/>
                    <a:pt x="882" y="8286"/>
                    <a:pt x="1166" y="8286"/>
                  </a:cubicBezTo>
                  <a:cubicBezTo>
                    <a:pt x="1418" y="8286"/>
                    <a:pt x="1701" y="8160"/>
                    <a:pt x="1890" y="7971"/>
                  </a:cubicBezTo>
                  <a:lnTo>
                    <a:pt x="3245" y="6616"/>
                  </a:lnTo>
                  <a:cubicBezTo>
                    <a:pt x="3592" y="6270"/>
                    <a:pt x="4033" y="6081"/>
                    <a:pt x="4505" y="5986"/>
                  </a:cubicBezTo>
                  <a:cubicBezTo>
                    <a:pt x="5135" y="5923"/>
                    <a:pt x="5734" y="5608"/>
                    <a:pt x="6144" y="5167"/>
                  </a:cubicBezTo>
                  <a:lnTo>
                    <a:pt x="8349" y="2962"/>
                  </a:lnTo>
                  <a:lnTo>
                    <a:pt x="5419"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530" name="Google Shape;2530;p56"/>
          <p:cNvGrpSpPr/>
          <p:nvPr/>
        </p:nvGrpSpPr>
        <p:grpSpPr>
          <a:xfrm>
            <a:off x="1281275" y="3711298"/>
            <a:ext cx="351880" cy="352803"/>
            <a:chOff x="-23615075" y="3148525"/>
            <a:chExt cx="295375" cy="296150"/>
          </a:xfrm>
        </p:grpSpPr>
        <p:sp>
          <p:nvSpPr>
            <p:cNvPr id="2531" name="Google Shape;2531;p56"/>
            <p:cNvSpPr/>
            <p:nvPr/>
          </p:nvSpPr>
          <p:spPr>
            <a:xfrm>
              <a:off x="-23493775" y="3183950"/>
              <a:ext cx="52775" cy="53600"/>
            </a:xfrm>
            <a:custGeom>
              <a:avLst/>
              <a:gdLst/>
              <a:ahLst/>
              <a:cxnLst/>
              <a:rect l="l" t="t" r="r" b="b"/>
              <a:pathLst>
                <a:path w="2111" h="2144" extrusionOk="0">
                  <a:moveTo>
                    <a:pt x="1040" y="1"/>
                  </a:moveTo>
                  <a:cubicBezTo>
                    <a:pt x="851" y="1"/>
                    <a:pt x="693" y="158"/>
                    <a:pt x="693" y="347"/>
                  </a:cubicBezTo>
                  <a:lnTo>
                    <a:pt x="693" y="725"/>
                  </a:lnTo>
                  <a:lnTo>
                    <a:pt x="347" y="725"/>
                  </a:lnTo>
                  <a:cubicBezTo>
                    <a:pt x="158" y="725"/>
                    <a:pt x="0" y="883"/>
                    <a:pt x="0" y="1072"/>
                  </a:cubicBezTo>
                  <a:cubicBezTo>
                    <a:pt x="0" y="1261"/>
                    <a:pt x="158" y="1418"/>
                    <a:pt x="347" y="1418"/>
                  </a:cubicBezTo>
                  <a:lnTo>
                    <a:pt x="693" y="1418"/>
                  </a:lnTo>
                  <a:lnTo>
                    <a:pt x="693" y="1765"/>
                  </a:lnTo>
                  <a:cubicBezTo>
                    <a:pt x="693" y="1986"/>
                    <a:pt x="851" y="2143"/>
                    <a:pt x="1040" y="2143"/>
                  </a:cubicBezTo>
                  <a:cubicBezTo>
                    <a:pt x="1260" y="2143"/>
                    <a:pt x="1418" y="1986"/>
                    <a:pt x="1418" y="1765"/>
                  </a:cubicBezTo>
                  <a:lnTo>
                    <a:pt x="1418" y="1418"/>
                  </a:lnTo>
                  <a:lnTo>
                    <a:pt x="1764" y="1418"/>
                  </a:lnTo>
                  <a:cubicBezTo>
                    <a:pt x="1953" y="1418"/>
                    <a:pt x="2111" y="1261"/>
                    <a:pt x="2111" y="1072"/>
                  </a:cubicBezTo>
                  <a:cubicBezTo>
                    <a:pt x="2111" y="883"/>
                    <a:pt x="1953" y="725"/>
                    <a:pt x="1764" y="725"/>
                  </a:cubicBezTo>
                  <a:lnTo>
                    <a:pt x="1418" y="725"/>
                  </a:lnTo>
                  <a:lnTo>
                    <a:pt x="1418" y="347"/>
                  </a:lnTo>
                  <a:cubicBezTo>
                    <a:pt x="1418" y="158"/>
                    <a:pt x="1260" y="1"/>
                    <a:pt x="104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2" name="Google Shape;2532;p56"/>
            <p:cNvSpPr/>
            <p:nvPr/>
          </p:nvSpPr>
          <p:spPr>
            <a:xfrm>
              <a:off x="-23615075" y="3268225"/>
              <a:ext cx="34675" cy="173300"/>
            </a:xfrm>
            <a:custGeom>
              <a:avLst/>
              <a:gdLst/>
              <a:ahLst/>
              <a:cxnLst/>
              <a:rect l="l" t="t" r="r" b="b"/>
              <a:pathLst>
                <a:path w="1387" h="6932" extrusionOk="0">
                  <a:moveTo>
                    <a:pt x="1008" y="1"/>
                  </a:moveTo>
                  <a:cubicBezTo>
                    <a:pt x="441" y="1"/>
                    <a:pt x="0" y="473"/>
                    <a:pt x="0" y="1040"/>
                  </a:cubicBezTo>
                  <a:lnTo>
                    <a:pt x="0" y="6585"/>
                  </a:lnTo>
                  <a:cubicBezTo>
                    <a:pt x="0" y="6774"/>
                    <a:pt x="158" y="6932"/>
                    <a:pt x="347" y="6932"/>
                  </a:cubicBezTo>
                  <a:lnTo>
                    <a:pt x="1386" y="6932"/>
                  </a:lnTo>
                  <a:lnTo>
                    <a:pt x="1386" y="4285"/>
                  </a:lnTo>
                  <a:lnTo>
                    <a:pt x="662" y="4285"/>
                  </a:lnTo>
                  <a:lnTo>
                    <a:pt x="662" y="3561"/>
                  </a:lnTo>
                  <a:lnTo>
                    <a:pt x="1386" y="3561"/>
                  </a:lnTo>
                  <a:lnTo>
                    <a:pt x="1386" y="2868"/>
                  </a:lnTo>
                  <a:lnTo>
                    <a:pt x="662" y="2868"/>
                  </a:lnTo>
                  <a:lnTo>
                    <a:pt x="662" y="2143"/>
                  </a:lnTo>
                  <a:lnTo>
                    <a:pt x="1386" y="2143"/>
                  </a:lnTo>
                  <a:lnTo>
                    <a:pt x="1386" y="1418"/>
                  </a:lnTo>
                  <a:lnTo>
                    <a:pt x="662" y="1418"/>
                  </a:lnTo>
                  <a:lnTo>
                    <a:pt x="662" y="1072"/>
                  </a:lnTo>
                  <a:cubicBezTo>
                    <a:pt x="662" y="883"/>
                    <a:pt x="819" y="725"/>
                    <a:pt x="1008" y="725"/>
                  </a:cubicBezTo>
                  <a:lnTo>
                    <a:pt x="1386" y="725"/>
                  </a:lnTo>
                  <a:lnTo>
                    <a:pt x="1386"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3" name="Google Shape;2533;p56"/>
            <p:cNvSpPr/>
            <p:nvPr/>
          </p:nvSpPr>
          <p:spPr>
            <a:xfrm>
              <a:off x="-23354375" y="3270600"/>
              <a:ext cx="34675" cy="173300"/>
            </a:xfrm>
            <a:custGeom>
              <a:avLst/>
              <a:gdLst/>
              <a:ahLst/>
              <a:cxnLst/>
              <a:rect l="l" t="t" r="r" b="b"/>
              <a:pathLst>
                <a:path w="1387" h="6932" extrusionOk="0">
                  <a:moveTo>
                    <a:pt x="0" y="0"/>
                  </a:moveTo>
                  <a:lnTo>
                    <a:pt x="0" y="725"/>
                  </a:lnTo>
                  <a:lnTo>
                    <a:pt x="347" y="725"/>
                  </a:lnTo>
                  <a:cubicBezTo>
                    <a:pt x="568" y="725"/>
                    <a:pt x="725" y="882"/>
                    <a:pt x="725" y="1071"/>
                  </a:cubicBezTo>
                  <a:lnTo>
                    <a:pt x="725" y="1418"/>
                  </a:lnTo>
                  <a:lnTo>
                    <a:pt x="0" y="1418"/>
                  </a:lnTo>
                  <a:lnTo>
                    <a:pt x="0" y="2143"/>
                  </a:lnTo>
                  <a:lnTo>
                    <a:pt x="725" y="2143"/>
                  </a:lnTo>
                  <a:lnTo>
                    <a:pt x="725" y="2836"/>
                  </a:lnTo>
                  <a:lnTo>
                    <a:pt x="0" y="2836"/>
                  </a:lnTo>
                  <a:lnTo>
                    <a:pt x="0" y="3560"/>
                  </a:lnTo>
                  <a:lnTo>
                    <a:pt x="725" y="3560"/>
                  </a:lnTo>
                  <a:lnTo>
                    <a:pt x="725" y="4253"/>
                  </a:lnTo>
                  <a:lnTo>
                    <a:pt x="0" y="4253"/>
                  </a:lnTo>
                  <a:lnTo>
                    <a:pt x="0" y="6931"/>
                  </a:lnTo>
                  <a:lnTo>
                    <a:pt x="1040" y="6931"/>
                  </a:lnTo>
                  <a:cubicBezTo>
                    <a:pt x="1229" y="6931"/>
                    <a:pt x="1387" y="6774"/>
                    <a:pt x="1387" y="6585"/>
                  </a:cubicBezTo>
                  <a:lnTo>
                    <a:pt x="1387" y="1040"/>
                  </a:lnTo>
                  <a:cubicBezTo>
                    <a:pt x="1387" y="441"/>
                    <a:pt x="914" y="0"/>
                    <a:pt x="34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4" name="Google Shape;2534;p56"/>
            <p:cNvSpPr/>
            <p:nvPr/>
          </p:nvSpPr>
          <p:spPr>
            <a:xfrm>
              <a:off x="-23562300" y="3148525"/>
              <a:ext cx="191400" cy="296150"/>
            </a:xfrm>
            <a:custGeom>
              <a:avLst/>
              <a:gdLst/>
              <a:ahLst/>
              <a:cxnLst/>
              <a:rect l="l" t="t" r="r" b="b"/>
              <a:pathLst>
                <a:path w="7656" h="11846" extrusionOk="0">
                  <a:moveTo>
                    <a:pt x="5545" y="662"/>
                  </a:moveTo>
                  <a:lnTo>
                    <a:pt x="5545" y="1764"/>
                  </a:lnTo>
                  <a:lnTo>
                    <a:pt x="5545" y="4222"/>
                  </a:lnTo>
                  <a:lnTo>
                    <a:pt x="2079" y="4222"/>
                  </a:lnTo>
                  <a:lnTo>
                    <a:pt x="2079" y="1764"/>
                  </a:lnTo>
                  <a:lnTo>
                    <a:pt x="2079" y="662"/>
                  </a:lnTo>
                  <a:close/>
                  <a:moveTo>
                    <a:pt x="3434" y="4883"/>
                  </a:moveTo>
                  <a:lnTo>
                    <a:pt x="3434" y="5608"/>
                  </a:lnTo>
                  <a:lnTo>
                    <a:pt x="2079" y="5608"/>
                  </a:lnTo>
                  <a:lnTo>
                    <a:pt x="2079" y="4883"/>
                  </a:lnTo>
                  <a:close/>
                  <a:moveTo>
                    <a:pt x="5513" y="4883"/>
                  </a:moveTo>
                  <a:lnTo>
                    <a:pt x="5513" y="5608"/>
                  </a:lnTo>
                  <a:lnTo>
                    <a:pt x="4159" y="5608"/>
                  </a:lnTo>
                  <a:lnTo>
                    <a:pt x="4159" y="4883"/>
                  </a:lnTo>
                  <a:close/>
                  <a:moveTo>
                    <a:pt x="3434" y="6301"/>
                  </a:moveTo>
                  <a:lnTo>
                    <a:pt x="3434" y="7026"/>
                  </a:lnTo>
                  <a:lnTo>
                    <a:pt x="2079" y="7026"/>
                  </a:lnTo>
                  <a:lnTo>
                    <a:pt x="2079" y="6301"/>
                  </a:lnTo>
                  <a:close/>
                  <a:moveTo>
                    <a:pt x="5513" y="6301"/>
                  </a:moveTo>
                  <a:lnTo>
                    <a:pt x="5513" y="7026"/>
                  </a:lnTo>
                  <a:lnTo>
                    <a:pt x="4159" y="7026"/>
                  </a:lnTo>
                  <a:lnTo>
                    <a:pt x="4159" y="6301"/>
                  </a:lnTo>
                  <a:close/>
                  <a:moveTo>
                    <a:pt x="3434" y="7687"/>
                  </a:moveTo>
                  <a:lnTo>
                    <a:pt x="3434" y="8380"/>
                  </a:lnTo>
                  <a:lnTo>
                    <a:pt x="2079" y="8380"/>
                  </a:lnTo>
                  <a:lnTo>
                    <a:pt x="2079" y="7687"/>
                  </a:lnTo>
                  <a:close/>
                  <a:moveTo>
                    <a:pt x="5513" y="7687"/>
                  </a:moveTo>
                  <a:lnTo>
                    <a:pt x="5513" y="8380"/>
                  </a:lnTo>
                  <a:lnTo>
                    <a:pt x="4159" y="8380"/>
                  </a:lnTo>
                  <a:lnTo>
                    <a:pt x="4159" y="7687"/>
                  </a:lnTo>
                  <a:close/>
                  <a:moveTo>
                    <a:pt x="1733" y="0"/>
                  </a:moveTo>
                  <a:cubicBezTo>
                    <a:pt x="1544" y="0"/>
                    <a:pt x="1386" y="158"/>
                    <a:pt x="1386" y="347"/>
                  </a:cubicBezTo>
                  <a:lnTo>
                    <a:pt x="1386" y="1449"/>
                  </a:lnTo>
                  <a:lnTo>
                    <a:pt x="1040" y="1449"/>
                  </a:lnTo>
                  <a:cubicBezTo>
                    <a:pt x="441" y="1449"/>
                    <a:pt x="0" y="1922"/>
                    <a:pt x="0" y="2489"/>
                  </a:cubicBezTo>
                  <a:lnTo>
                    <a:pt x="0" y="11846"/>
                  </a:lnTo>
                  <a:lnTo>
                    <a:pt x="2804" y="11846"/>
                  </a:lnTo>
                  <a:lnTo>
                    <a:pt x="2804" y="10491"/>
                  </a:lnTo>
                  <a:lnTo>
                    <a:pt x="4883" y="10491"/>
                  </a:lnTo>
                  <a:cubicBezTo>
                    <a:pt x="4852" y="10586"/>
                    <a:pt x="4852" y="11688"/>
                    <a:pt x="4852" y="11846"/>
                  </a:cubicBezTo>
                  <a:lnTo>
                    <a:pt x="7656" y="11846"/>
                  </a:lnTo>
                  <a:lnTo>
                    <a:pt x="7656" y="2489"/>
                  </a:lnTo>
                  <a:cubicBezTo>
                    <a:pt x="7656" y="1890"/>
                    <a:pt x="7183" y="1449"/>
                    <a:pt x="6616" y="1449"/>
                  </a:cubicBezTo>
                  <a:lnTo>
                    <a:pt x="6270" y="1449"/>
                  </a:lnTo>
                  <a:lnTo>
                    <a:pt x="6270" y="347"/>
                  </a:lnTo>
                  <a:cubicBezTo>
                    <a:pt x="6270" y="158"/>
                    <a:pt x="6112" y="0"/>
                    <a:pt x="592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35" name="Google Shape;2535;p56"/>
          <p:cNvSpPr/>
          <p:nvPr/>
        </p:nvSpPr>
        <p:spPr>
          <a:xfrm>
            <a:off x="7528677" y="3710813"/>
            <a:ext cx="353786" cy="353757"/>
          </a:xfrm>
          <a:custGeom>
            <a:avLst/>
            <a:gdLst/>
            <a:ahLst/>
            <a:cxnLst/>
            <a:rect l="l" t="t" r="r" b="b"/>
            <a:pathLst>
              <a:path w="11879" h="11878" extrusionOk="0">
                <a:moveTo>
                  <a:pt x="5451" y="6995"/>
                </a:moveTo>
                <a:lnTo>
                  <a:pt x="5451" y="7688"/>
                </a:lnTo>
                <a:lnTo>
                  <a:pt x="4443" y="7688"/>
                </a:lnTo>
                <a:cubicBezTo>
                  <a:pt x="4223" y="7688"/>
                  <a:pt x="4065" y="7530"/>
                  <a:pt x="4065" y="7341"/>
                </a:cubicBezTo>
                <a:cubicBezTo>
                  <a:pt x="4065" y="7152"/>
                  <a:pt x="4223" y="6995"/>
                  <a:pt x="4443" y="6995"/>
                </a:cubicBezTo>
                <a:close/>
                <a:moveTo>
                  <a:pt x="6491" y="8349"/>
                </a:moveTo>
                <a:lnTo>
                  <a:pt x="6491" y="8381"/>
                </a:lnTo>
                <a:cubicBezTo>
                  <a:pt x="6680" y="8381"/>
                  <a:pt x="6837" y="8538"/>
                  <a:pt x="6837" y="8727"/>
                </a:cubicBezTo>
                <a:cubicBezTo>
                  <a:pt x="6837" y="8916"/>
                  <a:pt x="6680" y="9074"/>
                  <a:pt x="6491" y="9074"/>
                </a:cubicBezTo>
                <a:lnTo>
                  <a:pt x="6113" y="9074"/>
                </a:lnTo>
                <a:lnTo>
                  <a:pt x="6113" y="8349"/>
                </a:lnTo>
                <a:close/>
                <a:moveTo>
                  <a:pt x="5451" y="9736"/>
                </a:moveTo>
                <a:lnTo>
                  <a:pt x="5451" y="10460"/>
                </a:lnTo>
                <a:lnTo>
                  <a:pt x="5105" y="10460"/>
                </a:lnTo>
                <a:cubicBezTo>
                  <a:pt x="4916" y="10460"/>
                  <a:pt x="4758" y="10303"/>
                  <a:pt x="4758" y="10114"/>
                </a:cubicBezTo>
                <a:cubicBezTo>
                  <a:pt x="4758" y="9893"/>
                  <a:pt x="4916" y="9736"/>
                  <a:pt x="5105" y="9736"/>
                </a:cubicBezTo>
                <a:close/>
                <a:moveTo>
                  <a:pt x="5861" y="1"/>
                </a:moveTo>
                <a:cubicBezTo>
                  <a:pt x="5262" y="1"/>
                  <a:pt x="4821" y="473"/>
                  <a:pt x="4821" y="1040"/>
                </a:cubicBezTo>
                <a:cubicBezTo>
                  <a:pt x="4821" y="1481"/>
                  <a:pt x="5105" y="1859"/>
                  <a:pt x="5546" y="2017"/>
                </a:cubicBezTo>
                <a:lnTo>
                  <a:pt x="5546" y="3340"/>
                </a:lnTo>
                <a:cubicBezTo>
                  <a:pt x="4441" y="2451"/>
                  <a:pt x="3936" y="2115"/>
                  <a:pt x="3379" y="2115"/>
                </a:cubicBezTo>
                <a:cubicBezTo>
                  <a:pt x="3285" y="2115"/>
                  <a:pt x="3189" y="2125"/>
                  <a:pt x="3088" y="2143"/>
                </a:cubicBezTo>
                <a:cubicBezTo>
                  <a:pt x="2584" y="2237"/>
                  <a:pt x="2301" y="2679"/>
                  <a:pt x="2080" y="3183"/>
                </a:cubicBezTo>
                <a:cubicBezTo>
                  <a:pt x="1734" y="3750"/>
                  <a:pt x="1324" y="4506"/>
                  <a:pt x="221" y="4947"/>
                </a:cubicBezTo>
                <a:cubicBezTo>
                  <a:pt x="64" y="5010"/>
                  <a:pt x="1" y="5167"/>
                  <a:pt x="32" y="5325"/>
                </a:cubicBezTo>
                <a:cubicBezTo>
                  <a:pt x="64" y="5482"/>
                  <a:pt x="190" y="5608"/>
                  <a:pt x="379" y="5608"/>
                </a:cubicBezTo>
                <a:lnTo>
                  <a:pt x="1104" y="5608"/>
                </a:lnTo>
                <a:cubicBezTo>
                  <a:pt x="1104" y="5608"/>
                  <a:pt x="2584" y="5577"/>
                  <a:pt x="3372" y="3750"/>
                </a:cubicBezTo>
                <a:cubicBezTo>
                  <a:pt x="3446" y="3626"/>
                  <a:pt x="3579" y="3541"/>
                  <a:pt x="3724" y="3541"/>
                </a:cubicBezTo>
                <a:cubicBezTo>
                  <a:pt x="3764" y="3541"/>
                  <a:pt x="3804" y="3547"/>
                  <a:pt x="3844" y="3561"/>
                </a:cubicBezTo>
                <a:cubicBezTo>
                  <a:pt x="4002" y="3655"/>
                  <a:pt x="4128" y="3844"/>
                  <a:pt x="4034" y="4033"/>
                </a:cubicBezTo>
                <a:cubicBezTo>
                  <a:pt x="3718" y="4789"/>
                  <a:pt x="3309" y="5293"/>
                  <a:pt x="2868" y="5640"/>
                </a:cubicBezTo>
                <a:lnTo>
                  <a:pt x="3655" y="5640"/>
                </a:lnTo>
                <a:cubicBezTo>
                  <a:pt x="3971" y="5388"/>
                  <a:pt x="4254" y="5010"/>
                  <a:pt x="4254" y="4632"/>
                </a:cubicBezTo>
                <a:cubicBezTo>
                  <a:pt x="4254" y="4443"/>
                  <a:pt x="4412" y="4285"/>
                  <a:pt x="4601" y="4285"/>
                </a:cubicBezTo>
                <a:cubicBezTo>
                  <a:pt x="4790" y="4285"/>
                  <a:pt x="4947" y="4443"/>
                  <a:pt x="4947" y="4632"/>
                </a:cubicBezTo>
                <a:cubicBezTo>
                  <a:pt x="4947" y="5010"/>
                  <a:pt x="4821" y="5388"/>
                  <a:pt x="4601" y="5640"/>
                </a:cubicBezTo>
                <a:lnTo>
                  <a:pt x="5609" y="5640"/>
                </a:lnTo>
                <a:lnTo>
                  <a:pt x="5609" y="6365"/>
                </a:lnTo>
                <a:lnTo>
                  <a:pt x="4601" y="6365"/>
                </a:lnTo>
                <a:cubicBezTo>
                  <a:pt x="4002" y="6365"/>
                  <a:pt x="3561" y="6837"/>
                  <a:pt x="3561" y="7373"/>
                </a:cubicBezTo>
                <a:cubicBezTo>
                  <a:pt x="3561" y="7971"/>
                  <a:pt x="4034" y="8412"/>
                  <a:pt x="4601" y="8412"/>
                </a:cubicBezTo>
                <a:lnTo>
                  <a:pt x="5609" y="8412"/>
                </a:lnTo>
                <a:lnTo>
                  <a:pt x="5609" y="9106"/>
                </a:lnTo>
                <a:lnTo>
                  <a:pt x="5262" y="9106"/>
                </a:lnTo>
                <a:cubicBezTo>
                  <a:pt x="4664" y="9106"/>
                  <a:pt x="4254" y="9578"/>
                  <a:pt x="4254" y="10145"/>
                </a:cubicBezTo>
                <a:cubicBezTo>
                  <a:pt x="4254" y="10744"/>
                  <a:pt x="4727" y="11153"/>
                  <a:pt x="5262" y="11153"/>
                </a:cubicBezTo>
                <a:lnTo>
                  <a:pt x="5609" y="11153"/>
                </a:lnTo>
                <a:lnTo>
                  <a:pt x="5609" y="11531"/>
                </a:lnTo>
                <a:cubicBezTo>
                  <a:pt x="5609" y="11720"/>
                  <a:pt x="5766" y="11878"/>
                  <a:pt x="5987" y="11878"/>
                </a:cubicBezTo>
                <a:cubicBezTo>
                  <a:pt x="6176" y="11878"/>
                  <a:pt x="6333" y="11720"/>
                  <a:pt x="6333" y="11531"/>
                </a:cubicBezTo>
                <a:lnTo>
                  <a:pt x="6333" y="11153"/>
                </a:lnTo>
                <a:lnTo>
                  <a:pt x="6680" y="11153"/>
                </a:lnTo>
                <a:cubicBezTo>
                  <a:pt x="6869" y="11153"/>
                  <a:pt x="7026" y="10996"/>
                  <a:pt x="7026" y="10807"/>
                </a:cubicBezTo>
                <a:cubicBezTo>
                  <a:pt x="7026" y="10618"/>
                  <a:pt x="6869" y="10460"/>
                  <a:pt x="6680" y="10460"/>
                </a:cubicBezTo>
                <a:lnTo>
                  <a:pt x="6333" y="10460"/>
                </a:lnTo>
                <a:lnTo>
                  <a:pt x="6333" y="9736"/>
                </a:lnTo>
                <a:lnTo>
                  <a:pt x="6680" y="9736"/>
                </a:lnTo>
                <a:cubicBezTo>
                  <a:pt x="7279" y="9736"/>
                  <a:pt x="7720" y="9263"/>
                  <a:pt x="7720" y="8727"/>
                </a:cubicBezTo>
                <a:cubicBezTo>
                  <a:pt x="7720" y="8129"/>
                  <a:pt x="7247" y="7688"/>
                  <a:pt x="6680" y="7688"/>
                </a:cubicBezTo>
                <a:lnTo>
                  <a:pt x="6333" y="7688"/>
                </a:lnTo>
                <a:lnTo>
                  <a:pt x="6333" y="6995"/>
                </a:lnTo>
                <a:lnTo>
                  <a:pt x="7342" y="6995"/>
                </a:lnTo>
                <a:cubicBezTo>
                  <a:pt x="7751" y="6995"/>
                  <a:pt x="8098" y="6743"/>
                  <a:pt x="8255" y="6428"/>
                </a:cubicBezTo>
                <a:cubicBezTo>
                  <a:pt x="8066" y="6333"/>
                  <a:pt x="7877" y="6176"/>
                  <a:pt x="7657" y="6018"/>
                </a:cubicBezTo>
                <a:cubicBezTo>
                  <a:pt x="7625" y="6176"/>
                  <a:pt x="7499" y="6270"/>
                  <a:pt x="7310" y="6270"/>
                </a:cubicBezTo>
                <a:lnTo>
                  <a:pt x="6302" y="6270"/>
                </a:lnTo>
                <a:lnTo>
                  <a:pt x="6302" y="5577"/>
                </a:lnTo>
                <a:lnTo>
                  <a:pt x="7310" y="5577"/>
                </a:lnTo>
                <a:cubicBezTo>
                  <a:pt x="7121" y="5262"/>
                  <a:pt x="6963" y="4947"/>
                  <a:pt x="6963" y="4537"/>
                </a:cubicBezTo>
                <a:cubicBezTo>
                  <a:pt x="6963" y="4348"/>
                  <a:pt x="7121" y="4191"/>
                  <a:pt x="7310" y="4191"/>
                </a:cubicBezTo>
                <a:cubicBezTo>
                  <a:pt x="7499" y="4191"/>
                  <a:pt x="7657" y="4348"/>
                  <a:pt x="7657" y="4537"/>
                </a:cubicBezTo>
                <a:cubicBezTo>
                  <a:pt x="7657" y="4978"/>
                  <a:pt x="7940" y="5293"/>
                  <a:pt x="8255" y="5577"/>
                </a:cubicBezTo>
                <a:lnTo>
                  <a:pt x="9043" y="5577"/>
                </a:lnTo>
                <a:cubicBezTo>
                  <a:pt x="8602" y="5230"/>
                  <a:pt x="8224" y="4758"/>
                  <a:pt x="7877" y="3970"/>
                </a:cubicBezTo>
                <a:cubicBezTo>
                  <a:pt x="7783" y="3813"/>
                  <a:pt x="7877" y="3561"/>
                  <a:pt x="8066" y="3498"/>
                </a:cubicBezTo>
                <a:cubicBezTo>
                  <a:pt x="8108" y="3472"/>
                  <a:pt x="8155" y="3461"/>
                  <a:pt x="8203" y="3461"/>
                </a:cubicBezTo>
                <a:cubicBezTo>
                  <a:pt x="8333" y="3461"/>
                  <a:pt x="8470" y="3548"/>
                  <a:pt x="8539" y="3687"/>
                </a:cubicBezTo>
                <a:cubicBezTo>
                  <a:pt x="9326" y="5545"/>
                  <a:pt x="10807" y="5545"/>
                  <a:pt x="10807" y="5545"/>
                </a:cubicBezTo>
                <a:lnTo>
                  <a:pt x="11532" y="5545"/>
                </a:lnTo>
                <a:cubicBezTo>
                  <a:pt x="11689" y="5545"/>
                  <a:pt x="11847" y="5419"/>
                  <a:pt x="11878" y="5262"/>
                </a:cubicBezTo>
                <a:cubicBezTo>
                  <a:pt x="11721" y="5167"/>
                  <a:pt x="11626" y="5010"/>
                  <a:pt x="11469" y="4947"/>
                </a:cubicBezTo>
                <a:cubicBezTo>
                  <a:pt x="10366" y="4506"/>
                  <a:pt x="9988" y="3750"/>
                  <a:pt x="9641" y="3183"/>
                </a:cubicBezTo>
                <a:cubicBezTo>
                  <a:pt x="9358" y="2710"/>
                  <a:pt x="9106" y="2269"/>
                  <a:pt x="8602" y="2143"/>
                </a:cubicBezTo>
                <a:cubicBezTo>
                  <a:pt x="8535" y="2127"/>
                  <a:pt x="8466" y="2119"/>
                  <a:pt x="8393" y="2119"/>
                </a:cubicBezTo>
                <a:cubicBezTo>
                  <a:pt x="7880" y="2119"/>
                  <a:pt x="7197" y="2512"/>
                  <a:pt x="6176" y="3340"/>
                </a:cubicBezTo>
                <a:lnTo>
                  <a:pt x="6176" y="2017"/>
                </a:lnTo>
                <a:cubicBezTo>
                  <a:pt x="6554" y="1859"/>
                  <a:pt x="6869" y="1513"/>
                  <a:pt x="6869" y="1040"/>
                </a:cubicBezTo>
                <a:cubicBezTo>
                  <a:pt x="6869" y="442"/>
                  <a:pt x="6396" y="1"/>
                  <a:pt x="586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6" name="Google Shape;2536;p56"/>
          <p:cNvSpPr txBox="1"/>
          <p:nvPr/>
        </p:nvSpPr>
        <p:spPr>
          <a:xfrm>
            <a:off x="1278825" y="2801950"/>
            <a:ext cx="356700" cy="2814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2200">
                <a:solidFill>
                  <a:schemeClr val="lt1"/>
                </a:solidFill>
                <a:latin typeface="Changa One"/>
                <a:ea typeface="Changa One"/>
                <a:cs typeface="Changa One"/>
                <a:sym typeface="Changa One"/>
              </a:rPr>
              <a:t>1</a:t>
            </a:r>
            <a:endParaRPr sz="2200">
              <a:solidFill>
                <a:schemeClr val="lt1"/>
              </a:solidFill>
              <a:latin typeface="Changa One"/>
              <a:ea typeface="Changa One"/>
              <a:cs typeface="Changa One"/>
              <a:sym typeface="Changa One"/>
            </a:endParaRPr>
          </a:p>
        </p:txBody>
      </p:sp>
      <p:sp>
        <p:nvSpPr>
          <p:cNvPr id="2537" name="Google Shape;2537;p56"/>
          <p:cNvSpPr txBox="1"/>
          <p:nvPr/>
        </p:nvSpPr>
        <p:spPr>
          <a:xfrm>
            <a:off x="2833725" y="2801950"/>
            <a:ext cx="356700" cy="2814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2200">
                <a:solidFill>
                  <a:schemeClr val="lt1"/>
                </a:solidFill>
                <a:latin typeface="Changa One"/>
                <a:ea typeface="Changa One"/>
                <a:cs typeface="Changa One"/>
                <a:sym typeface="Changa One"/>
              </a:rPr>
              <a:t>2</a:t>
            </a:r>
            <a:endParaRPr sz="2200">
              <a:solidFill>
                <a:schemeClr val="lt1"/>
              </a:solidFill>
              <a:latin typeface="Changa One"/>
              <a:ea typeface="Changa One"/>
              <a:cs typeface="Changa One"/>
              <a:sym typeface="Changa One"/>
            </a:endParaRPr>
          </a:p>
        </p:txBody>
      </p:sp>
      <p:sp>
        <p:nvSpPr>
          <p:cNvPr id="2538" name="Google Shape;2538;p56"/>
          <p:cNvSpPr txBox="1"/>
          <p:nvPr/>
        </p:nvSpPr>
        <p:spPr>
          <a:xfrm>
            <a:off x="4393650" y="2801950"/>
            <a:ext cx="356700" cy="2814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2200">
                <a:solidFill>
                  <a:schemeClr val="lt1"/>
                </a:solidFill>
                <a:latin typeface="Changa One"/>
                <a:ea typeface="Changa One"/>
                <a:cs typeface="Changa One"/>
                <a:sym typeface="Changa One"/>
              </a:rPr>
              <a:t>3</a:t>
            </a:r>
            <a:endParaRPr sz="2200">
              <a:solidFill>
                <a:schemeClr val="lt1"/>
              </a:solidFill>
              <a:latin typeface="Changa One"/>
              <a:ea typeface="Changa One"/>
              <a:cs typeface="Changa One"/>
              <a:sym typeface="Changa One"/>
            </a:endParaRPr>
          </a:p>
        </p:txBody>
      </p:sp>
      <p:sp>
        <p:nvSpPr>
          <p:cNvPr id="2539" name="Google Shape;2539;p56"/>
          <p:cNvSpPr txBox="1"/>
          <p:nvPr/>
        </p:nvSpPr>
        <p:spPr>
          <a:xfrm>
            <a:off x="5966250" y="2801950"/>
            <a:ext cx="356700" cy="2814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2200">
                <a:solidFill>
                  <a:schemeClr val="lt1"/>
                </a:solidFill>
                <a:latin typeface="Changa One"/>
                <a:ea typeface="Changa One"/>
                <a:cs typeface="Changa One"/>
                <a:sym typeface="Changa One"/>
              </a:rPr>
              <a:t>4</a:t>
            </a:r>
            <a:endParaRPr sz="2200">
              <a:solidFill>
                <a:schemeClr val="lt1"/>
              </a:solidFill>
              <a:latin typeface="Changa One"/>
              <a:ea typeface="Changa One"/>
              <a:cs typeface="Changa One"/>
              <a:sym typeface="Changa One"/>
            </a:endParaRPr>
          </a:p>
        </p:txBody>
      </p:sp>
      <p:sp>
        <p:nvSpPr>
          <p:cNvPr id="2540" name="Google Shape;2540;p56"/>
          <p:cNvSpPr txBox="1"/>
          <p:nvPr/>
        </p:nvSpPr>
        <p:spPr>
          <a:xfrm>
            <a:off x="7528650" y="2801950"/>
            <a:ext cx="356700" cy="2814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2200">
                <a:solidFill>
                  <a:schemeClr val="lt1"/>
                </a:solidFill>
                <a:latin typeface="Changa One"/>
                <a:ea typeface="Changa One"/>
                <a:cs typeface="Changa One"/>
                <a:sym typeface="Changa One"/>
              </a:rPr>
              <a:t>5</a:t>
            </a:r>
            <a:endParaRPr sz="2200">
              <a:solidFill>
                <a:schemeClr val="lt1"/>
              </a:solidFill>
              <a:latin typeface="Changa One"/>
              <a:ea typeface="Changa One"/>
              <a:cs typeface="Changa One"/>
              <a:sym typeface="Changa One"/>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2544"/>
        <p:cNvGrpSpPr/>
        <p:nvPr/>
      </p:nvGrpSpPr>
      <p:grpSpPr>
        <a:xfrm>
          <a:off x="0" y="0"/>
          <a:ext cx="0" cy="0"/>
          <a:chOff x="0" y="0"/>
          <a:chExt cx="0" cy="0"/>
        </a:xfrm>
      </p:grpSpPr>
      <p:sp>
        <p:nvSpPr>
          <p:cNvPr id="2545" name="Google Shape;2545;p57"/>
          <p:cNvSpPr txBox="1">
            <a:spLocks noGrp="1"/>
          </p:cNvSpPr>
          <p:nvPr>
            <p:ph type="title"/>
          </p:nvPr>
        </p:nvSpPr>
        <p:spPr>
          <a:xfrm>
            <a:off x="1284000" y="1422825"/>
            <a:ext cx="6576000" cy="18009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150,000</a:t>
            </a:r>
            <a:endParaRPr/>
          </a:p>
        </p:txBody>
      </p:sp>
      <p:sp>
        <p:nvSpPr>
          <p:cNvPr id="2546" name="Google Shape;2546;p57"/>
          <p:cNvSpPr txBox="1">
            <a:spLocks noGrp="1"/>
          </p:cNvSpPr>
          <p:nvPr>
            <p:ph type="subTitle" idx="1"/>
          </p:nvPr>
        </p:nvSpPr>
        <p:spPr>
          <a:xfrm>
            <a:off x="1284000" y="3223575"/>
            <a:ext cx="6576000" cy="4971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Big numbers catch your audience’s attention</a:t>
            </a:r>
            <a:endParaRPr/>
          </a:p>
        </p:txBody>
      </p:sp>
      <p:sp>
        <p:nvSpPr>
          <p:cNvPr id="4" name="Google Shape;2567;p59"/>
          <p:cNvSpPr txBox="1">
            <a:spLocks/>
          </p:cNvSpPr>
          <p:nvPr/>
        </p:nvSpPr>
        <p:spPr>
          <a:xfrm>
            <a:off x="720000" y="450555"/>
            <a:ext cx="7704000" cy="5727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6000"/>
              <a:buFont typeface="Changa One"/>
              <a:buNone/>
              <a:defRPr sz="7200" b="0" i="0" u="none" strike="noStrike" cap="none">
                <a:solidFill>
                  <a:schemeClr val="dk1"/>
                </a:solidFill>
                <a:latin typeface="Changa One"/>
                <a:ea typeface="Changa One"/>
                <a:cs typeface="Changa One"/>
                <a:sym typeface="Changa One"/>
              </a:defRPr>
            </a:lvl1pPr>
            <a:lvl2pPr marR="0" lvl="1" algn="ctr" rtl="0">
              <a:lnSpc>
                <a:spcPct val="100000"/>
              </a:lnSpc>
              <a:spcBef>
                <a:spcPts val="0"/>
              </a:spcBef>
              <a:spcAft>
                <a:spcPts val="0"/>
              </a:spcAft>
              <a:buClr>
                <a:schemeClr val="dk1"/>
              </a:buClr>
              <a:buSzPts val="6000"/>
              <a:buFont typeface="Bebas Neue"/>
              <a:buNone/>
              <a:defRPr sz="6000" b="0" i="0" u="none" strike="noStrike" cap="none">
                <a:solidFill>
                  <a:schemeClr val="dk1"/>
                </a:solidFill>
                <a:latin typeface="Bebas Neue"/>
                <a:ea typeface="Bebas Neue"/>
                <a:cs typeface="Bebas Neue"/>
                <a:sym typeface="Bebas Neue"/>
              </a:defRPr>
            </a:lvl2pPr>
            <a:lvl3pPr marR="0" lvl="2" algn="ctr" rtl="0">
              <a:lnSpc>
                <a:spcPct val="100000"/>
              </a:lnSpc>
              <a:spcBef>
                <a:spcPts val="0"/>
              </a:spcBef>
              <a:spcAft>
                <a:spcPts val="0"/>
              </a:spcAft>
              <a:buClr>
                <a:schemeClr val="dk1"/>
              </a:buClr>
              <a:buSzPts val="6000"/>
              <a:buFont typeface="Bebas Neue"/>
              <a:buNone/>
              <a:defRPr sz="6000" b="0" i="0" u="none" strike="noStrike" cap="none">
                <a:solidFill>
                  <a:schemeClr val="dk1"/>
                </a:solidFill>
                <a:latin typeface="Bebas Neue"/>
                <a:ea typeface="Bebas Neue"/>
                <a:cs typeface="Bebas Neue"/>
                <a:sym typeface="Bebas Neue"/>
              </a:defRPr>
            </a:lvl3pPr>
            <a:lvl4pPr marR="0" lvl="3" algn="ctr" rtl="0">
              <a:lnSpc>
                <a:spcPct val="100000"/>
              </a:lnSpc>
              <a:spcBef>
                <a:spcPts val="0"/>
              </a:spcBef>
              <a:spcAft>
                <a:spcPts val="0"/>
              </a:spcAft>
              <a:buClr>
                <a:schemeClr val="dk1"/>
              </a:buClr>
              <a:buSzPts val="6000"/>
              <a:buFont typeface="Bebas Neue"/>
              <a:buNone/>
              <a:defRPr sz="6000" b="0" i="0" u="none" strike="noStrike" cap="none">
                <a:solidFill>
                  <a:schemeClr val="dk1"/>
                </a:solidFill>
                <a:latin typeface="Bebas Neue"/>
                <a:ea typeface="Bebas Neue"/>
                <a:cs typeface="Bebas Neue"/>
                <a:sym typeface="Bebas Neue"/>
              </a:defRPr>
            </a:lvl4pPr>
            <a:lvl5pPr marR="0" lvl="4" algn="ctr" rtl="0">
              <a:lnSpc>
                <a:spcPct val="100000"/>
              </a:lnSpc>
              <a:spcBef>
                <a:spcPts val="0"/>
              </a:spcBef>
              <a:spcAft>
                <a:spcPts val="0"/>
              </a:spcAft>
              <a:buClr>
                <a:schemeClr val="dk1"/>
              </a:buClr>
              <a:buSzPts val="6000"/>
              <a:buFont typeface="Bebas Neue"/>
              <a:buNone/>
              <a:defRPr sz="6000" b="0" i="0" u="none" strike="noStrike" cap="none">
                <a:solidFill>
                  <a:schemeClr val="dk1"/>
                </a:solidFill>
                <a:latin typeface="Bebas Neue"/>
                <a:ea typeface="Bebas Neue"/>
                <a:cs typeface="Bebas Neue"/>
                <a:sym typeface="Bebas Neue"/>
              </a:defRPr>
            </a:lvl5pPr>
            <a:lvl6pPr marR="0" lvl="5" algn="ctr" rtl="0">
              <a:lnSpc>
                <a:spcPct val="100000"/>
              </a:lnSpc>
              <a:spcBef>
                <a:spcPts val="0"/>
              </a:spcBef>
              <a:spcAft>
                <a:spcPts val="0"/>
              </a:spcAft>
              <a:buClr>
                <a:schemeClr val="dk1"/>
              </a:buClr>
              <a:buSzPts val="6000"/>
              <a:buFont typeface="Bebas Neue"/>
              <a:buNone/>
              <a:defRPr sz="6000" b="0" i="0" u="none" strike="noStrike" cap="none">
                <a:solidFill>
                  <a:schemeClr val="dk1"/>
                </a:solidFill>
                <a:latin typeface="Bebas Neue"/>
                <a:ea typeface="Bebas Neue"/>
                <a:cs typeface="Bebas Neue"/>
                <a:sym typeface="Bebas Neue"/>
              </a:defRPr>
            </a:lvl6pPr>
            <a:lvl7pPr marR="0" lvl="6" algn="ctr" rtl="0">
              <a:lnSpc>
                <a:spcPct val="100000"/>
              </a:lnSpc>
              <a:spcBef>
                <a:spcPts val="0"/>
              </a:spcBef>
              <a:spcAft>
                <a:spcPts val="0"/>
              </a:spcAft>
              <a:buClr>
                <a:schemeClr val="dk1"/>
              </a:buClr>
              <a:buSzPts val="6000"/>
              <a:buFont typeface="Bebas Neue"/>
              <a:buNone/>
              <a:defRPr sz="6000" b="0" i="0" u="none" strike="noStrike" cap="none">
                <a:solidFill>
                  <a:schemeClr val="dk1"/>
                </a:solidFill>
                <a:latin typeface="Bebas Neue"/>
                <a:ea typeface="Bebas Neue"/>
                <a:cs typeface="Bebas Neue"/>
                <a:sym typeface="Bebas Neue"/>
              </a:defRPr>
            </a:lvl7pPr>
            <a:lvl8pPr marR="0" lvl="7" algn="ctr" rtl="0">
              <a:lnSpc>
                <a:spcPct val="100000"/>
              </a:lnSpc>
              <a:spcBef>
                <a:spcPts val="0"/>
              </a:spcBef>
              <a:spcAft>
                <a:spcPts val="0"/>
              </a:spcAft>
              <a:buClr>
                <a:schemeClr val="dk1"/>
              </a:buClr>
              <a:buSzPts val="6000"/>
              <a:buFont typeface="Bebas Neue"/>
              <a:buNone/>
              <a:defRPr sz="6000" b="0" i="0" u="none" strike="noStrike" cap="none">
                <a:solidFill>
                  <a:schemeClr val="dk1"/>
                </a:solidFill>
                <a:latin typeface="Bebas Neue"/>
                <a:ea typeface="Bebas Neue"/>
                <a:cs typeface="Bebas Neue"/>
                <a:sym typeface="Bebas Neue"/>
              </a:defRPr>
            </a:lvl8pPr>
            <a:lvl9pPr marR="0" lvl="8" algn="ctr" rtl="0">
              <a:lnSpc>
                <a:spcPct val="100000"/>
              </a:lnSpc>
              <a:spcBef>
                <a:spcPts val="0"/>
              </a:spcBef>
              <a:spcAft>
                <a:spcPts val="0"/>
              </a:spcAft>
              <a:buClr>
                <a:schemeClr val="dk1"/>
              </a:buClr>
              <a:buSzPts val="6000"/>
              <a:buFont typeface="Bebas Neue"/>
              <a:buNone/>
              <a:defRPr sz="6000" b="0" i="0" u="none" strike="noStrike" cap="none">
                <a:solidFill>
                  <a:schemeClr val="dk1"/>
                </a:solidFill>
                <a:latin typeface="Bebas Neue"/>
                <a:ea typeface="Bebas Neue"/>
                <a:cs typeface="Bebas Neue"/>
                <a:sym typeface="Bebas Neue"/>
              </a:defRPr>
            </a:lvl9pPr>
          </a:lstStyle>
          <a:p>
            <a:r>
              <a:rPr lang="es-PE" sz="2800" smtClean="0"/>
              <a:t>CASES IN THE WORLD</a:t>
            </a:r>
            <a:endParaRPr lang="es-PE" sz="2800" dirty="0"/>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2134"/>
        <p:cNvGrpSpPr/>
        <p:nvPr/>
      </p:nvGrpSpPr>
      <p:grpSpPr>
        <a:xfrm>
          <a:off x="0" y="0"/>
          <a:ext cx="0" cy="0"/>
          <a:chOff x="0" y="0"/>
          <a:chExt cx="0" cy="0"/>
        </a:xfrm>
      </p:grpSpPr>
      <p:sp>
        <p:nvSpPr>
          <p:cNvPr id="2135" name="Google Shape;2135;p43"/>
          <p:cNvSpPr txBox="1">
            <a:spLocks noGrp="1"/>
          </p:cNvSpPr>
          <p:nvPr>
            <p:ph type="title"/>
          </p:nvPr>
        </p:nvSpPr>
        <p:spPr>
          <a:xfrm>
            <a:off x="720000" y="445025"/>
            <a:ext cx="7704000" cy="5727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PHYSICAL EXAMINATION</a:t>
            </a:r>
            <a:endParaRPr/>
          </a:p>
        </p:txBody>
      </p:sp>
      <p:sp>
        <p:nvSpPr>
          <p:cNvPr id="2136" name="Google Shape;2136;p43"/>
          <p:cNvSpPr/>
          <p:nvPr/>
        </p:nvSpPr>
        <p:spPr>
          <a:xfrm>
            <a:off x="1198458" y="1983675"/>
            <a:ext cx="2468100" cy="2468100"/>
          </a:xfrm>
          <a:prstGeom prst="arc">
            <a:avLst>
              <a:gd name="adj1" fmla="val 16824718"/>
              <a:gd name="adj2" fmla="val 4799796"/>
            </a:avLst>
          </a:prstGeom>
          <a:no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7" name="Google Shape;2137;p43"/>
          <p:cNvSpPr txBox="1"/>
          <p:nvPr/>
        </p:nvSpPr>
        <p:spPr>
          <a:xfrm>
            <a:off x="5753783" y="1885375"/>
            <a:ext cx="2343900" cy="3417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2200">
                <a:solidFill>
                  <a:schemeClr val="dk2"/>
                </a:solidFill>
                <a:latin typeface="Changa One"/>
                <a:ea typeface="Changa One"/>
                <a:cs typeface="Changa One"/>
                <a:sym typeface="Changa One"/>
              </a:rPr>
              <a:t>MERCURY</a:t>
            </a:r>
            <a:endParaRPr sz="2200">
              <a:solidFill>
                <a:schemeClr val="dk2"/>
              </a:solidFill>
              <a:latin typeface="Changa One"/>
              <a:ea typeface="Changa One"/>
              <a:cs typeface="Changa One"/>
              <a:sym typeface="Changa One"/>
            </a:endParaRPr>
          </a:p>
        </p:txBody>
      </p:sp>
      <p:sp>
        <p:nvSpPr>
          <p:cNvPr id="2138" name="Google Shape;2138;p43"/>
          <p:cNvSpPr txBox="1"/>
          <p:nvPr/>
        </p:nvSpPr>
        <p:spPr>
          <a:xfrm>
            <a:off x="5753783" y="2227050"/>
            <a:ext cx="2343900" cy="430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a:solidFill>
                  <a:schemeClr val="lt2"/>
                </a:solidFill>
                <a:latin typeface="Cairo"/>
                <a:ea typeface="Cairo"/>
                <a:cs typeface="Cairo"/>
                <a:sym typeface="Cairo"/>
              </a:rPr>
              <a:t>Mercury is very small</a:t>
            </a:r>
            <a:endParaRPr>
              <a:solidFill>
                <a:schemeClr val="lt2"/>
              </a:solidFill>
              <a:latin typeface="Cairo"/>
              <a:ea typeface="Cairo"/>
              <a:cs typeface="Cairo"/>
              <a:sym typeface="Cairo"/>
            </a:endParaRPr>
          </a:p>
        </p:txBody>
      </p:sp>
      <p:sp>
        <p:nvSpPr>
          <p:cNvPr id="2139" name="Google Shape;2139;p43"/>
          <p:cNvSpPr txBox="1"/>
          <p:nvPr/>
        </p:nvSpPr>
        <p:spPr>
          <a:xfrm>
            <a:off x="5753783" y="3842975"/>
            <a:ext cx="2343900" cy="3417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2200">
                <a:solidFill>
                  <a:schemeClr val="dk2"/>
                </a:solidFill>
                <a:latin typeface="Changa One"/>
                <a:ea typeface="Changa One"/>
                <a:cs typeface="Changa One"/>
                <a:sym typeface="Changa One"/>
              </a:rPr>
              <a:t>JUPITER</a:t>
            </a:r>
            <a:endParaRPr sz="2200">
              <a:solidFill>
                <a:schemeClr val="dk2"/>
              </a:solidFill>
              <a:latin typeface="Changa One"/>
              <a:ea typeface="Changa One"/>
              <a:cs typeface="Changa One"/>
              <a:sym typeface="Changa One"/>
            </a:endParaRPr>
          </a:p>
        </p:txBody>
      </p:sp>
      <p:sp>
        <p:nvSpPr>
          <p:cNvPr id="2140" name="Google Shape;2140;p43"/>
          <p:cNvSpPr txBox="1"/>
          <p:nvPr/>
        </p:nvSpPr>
        <p:spPr>
          <a:xfrm>
            <a:off x="5753783" y="4184650"/>
            <a:ext cx="2343900" cy="430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a:solidFill>
                  <a:schemeClr val="lt2"/>
                </a:solidFill>
                <a:latin typeface="Cairo"/>
                <a:ea typeface="Cairo"/>
                <a:cs typeface="Cairo"/>
                <a:sym typeface="Cairo"/>
              </a:rPr>
              <a:t>Jupiter is the biggest planet</a:t>
            </a:r>
            <a:endParaRPr>
              <a:solidFill>
                <a:schemeClr val="lt2"/>
              </a:solidFill>
              <a:latin typeface="Cairo"/>
              <a:ea typeface="Cairo"/>
              <a:cs typeface="Cairo"/>
              <a:sym typeface="Cairo"/>
            </a:endParaRPr>
          </a:p>
        </p:txBody>
      </p:sp>
      <p:sp>
        <p:nvSpPr>
          <p:cNvPr id="2141" name="Google Shape;2141;p43"/>
          <p:cNvSpPr txBox="1"/>
          <p:nvPr/>
        </p:nvSpPr>
        <p:spPr>
          <a:xfrm>
            <a:off x="5753783" y="2864175"/>
            <a:ext cx="2343900" cy="3417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2200">
                <a:solidFill>
                  <a:schemeClr val="dk2"/>
                </a:solidFill>
                <a:latin typeface="Changa One"/>
                <a:ea typeface="Changa One"/>
                <a:cs typeface="Changa One"/>
                <a:sym typeface="Changa One"/>
              </a:rPr>
              <a:t>VENUS</a:t>
            </a:r>
            <a:endParaRPr sz="2200">
              <a:solidFill>
                <a:schemeClr val="dk2"/>
              </a:solidFill>
              <a:latin typeface="Changa One"/>
              <a:ea typeface="Changa One"/>
              <a:cs typeface="Changa One"/>
              <a:sym typeface="Changa One"/>
            </a:endParaRPr>
          </a:p>
        </p:txBody>
      </p:sp>
      <p:sp>
        <p:nvSpPr>
          <p:cNvPr id="2142" name="Google Shape;2142;p43"/>
          <p:cNvSpPr txBox="1"/>
          <p:nvPr/>
        </p:nvSpPr>
        <p:spPr>
          <a:xfrm>
            <a:off x="5753783" y="3205850"/>
            <a:ext cx="2343900" cy="430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a:solidFill>
                  <a:schemeClr val="lt2"/>
                </a:solidFill>
                <a:latin typeface="Cairo"/>
                <a:ea typeface="Cairo"/>
                <a:cs typeface="Cairo"/>
                <a:sym typeface="Cairo"/>
              </a:rPr>
              <a:t>Venus is a hot planet</a:t>
            </a:r>
            <a:endParaRPr>
              <a:solidFill>
                <a:schemeClr val="lt2"/>
              </a:solidFill>
              <a:latin typeface="Cairo"/>
              <a:ea typeface="Cairo"/>
              <a:cs typeface="Cairo"/>
              <a:sym typeface="Cairo"/>
            </a:endParaRPr>
          </a:p>
        </p:txBody>
      </p:sp>
      <p:sp>
        <p:nvSpPr>
          <p:cNvPr id="2143" name="Google Shape;2143;p43"/>
          <p:cNvSpPr/>
          <p:nvPr/>
        </p:nvSpPr>
        <p:spPr>
          <a:xfrm>
            <a:off x="4364570" y="1900725"/>
            <a:ext cx="691200" cy="691200"/>
          </a:xfrm>
          <a:prstGeom prst="ellipse">
            <a:avLst/>
          </a:prstGeom>
          <a:solidFill>
            <a:srgbClr val="BDA3BC">
              <a:alpha val="230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4" name="Google Shape;2144;p43"/>
          <p:cNvSpPr/>
          <p:nvPr/>
        </p:nvSpPr>
        <p:spPr>
          <a:xfrm>
            <a:off x="4364570" y="2883825"/>
            <a:ext cx="691200" cy="691200"/>
          </a:xfrm>
          <a:prstGeom prst="ellipse">
            <a:avLst/>
          </a:prstGeom>
          <a:solidFill>
            <a:srgbClr val="BDA3BC">
              <a:alpha val="230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5" name="Google Shape;2145;p43"/>
          <p:cNvSpPr/>
          <p:nvPr/>
        </p:nvSpPr>
        <p:spPr>
          <a:xfrm>
            <a:off x="4364570" y="3866950"/>
            <a:ext cx="691200" cy="691200"/>
          </a:xfrm>
          <a:prstGeom prst="ellipse">
            <a:avLst/>
          </a:prstGeom>
          <a:solidFill>
            <a:srgbClr val="BDA3BC">
              <a:alpha val="230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6" name="Google Shape;2146;p43"/>
          <p:cNvSpPr/>
          <p:nvPr/>
        </p:nvSpPr>
        <p:spPr>
          <a:xfrm>
            <a:off x="3040083" y="2102575"/>
            <a:ext cx="287400" cy="2874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7" name="Google Shape;2147;p43"/>
          <p:cNvSpPr/>
          <p:nvPr/>
        </p:nvSpPr>
        <p:spPr>
          <a:xfrm>
            <a:off x="3517958" y="3085725"/>
            <a:ext cx="287400" cy="2874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8" name="Google Shape;2148;p43"/>
          <p:cNvSpPr/>
          <p:nvPr/>
        </p:nvSpPr>
        <p:spPr>
          <a:xfrm>
            <a:off x="3040083" y="4068850"/>
            <a:ext cx="287400" cy="2874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2149" name="Google Shape;2149;p43"/>
          <p:cNvCxnSpPr>
            <a:stCxn id="2146" idx="6"/>
            <a:endCxn id="2143" idx="2"/>
          </p:cNvCxnSpPr>
          <p:nvPr/>
        </p:nvCxnSpPr>
        <p:spPr>
          <a:xfrm>
            <a:off x="3327483" y="2246275"/>
            <a:ext cx="1037100" cy="0"/>
          </a:xfrm>
          <a:prstGeom prst="straightConnector1">
            <a:avLst/>
          </a:prstGeom>
          <a:noFill/>
          <a:ln w="19050" cap="flat" cmpd="sng">
            <a:solidFill>
              <a:schemeClr val="dk1"/>
            </a:solidFill>
            <a:prstDash val="solid"/>
            <a:round/>
            <a:headEnd type="none" w="med" len="med"/>
            <a:tailEnd type="none" w="med" len="med"/>
          </a:ln>
        </p:spPr>
      </p:cxnSp>
      <p:cxnSp>
        <p:nvCxnSpPr>
          <p:cNvPr id="2150" name="Google Shape;2150;p43"/>
          <p:cNvCxnSpPr>
            <a:stCxn id="2147" idx="6"/>
            <a:endCxn id="2144" idx="2"/>
          </p:cNvCxnSpPr>
          <p:nvPr/>
        </p:nvCxnSpPr>
        <p:spPr>
          <a:xfrm>
            <a:off x="3805358" y="3229425"/>
            <a:ext cx="559200" cy="0"/>
          </a:xfrm>
          <a:prstGeom prst="straightConnector1">
            <a:avLst/>
          </a:prstGeom>
          <a:noFill/>
          <a:ln w="19050" cap="flat" cmpd="sng">
            <a:solidFill>
              <a:schemeClr val="dk1"/>
            </a:solidFill>
            <a:prstDash val="solid"/>
            <a:round/>
            <a:headEnd type="none" w="med" len="med"/>
            <a:tailEnd type="none" w="med" len="med"/>
          </a:ln>
        </p:spPr>
      </p:cxnSp>
      <p:cxnSp>
        <p:nvCxnSpPr>
          <p:cNvPr id="2151" name="Google Shape;2151;p43"/>
          <p:cNvCxnSpPr>
            <a:stCxn id="2148" idx="6"/>
            <a:endCxn id="2145" idx="2"/>
          </p:cNvCxnSpPr>
          <p:nvPr/>
        </p:nvCxnSpPr>
        <p:spPr>
          <a:xfrm>
            <a:off x="3327483" y="4212550"/>
            <a:ext cx="1037100" cy="0"/>
          </a:xfrm>
          <a:prstGeom prst="straightConnector1">
            <a:avLst/>
          </a:prstGeom>
          <a:noFill/>
          <a:ln w="19050" cap="flat" cmpd="sng">
            <a:solidFill>
              <a:schemeClr val="dk1"/>
            </a:solidFill>
            <a:prstDash val="solid"/>
            <a:round/>
            <a:headEnd type="none" w="med" len="med"/>
            <a:tailEnd type="none" w="med" len="med"/>
          </a:ln>
        </p:spPr>
      </p:cxnSp>
      <p:cxnSp>
        <p:nvCxnSpPr>
          <p:cNvPr id="2152" name="Google Shape;2152;p43"/>
          <p:cNvCxnSpPr>
            <a:stCxn id="2143" idx="6"/>
          </p:cNvCxnSpPr>
          <p:nvPr/>
        </p:nvCxnSpPr>
        <p:spPr>
          <a:xfrm>
            <a:off x="5055770" y="2246325"/>
            <a:ext cx="574500" cy="0"/>
          </a:xfrm>
          <a:prstGeom prst="straightConnector1">
            <a:avLst/>
          </a:prstGeom>
          <a:noFill/>
          <a:ln w="19050" cap="flat" cmpd="sng">
            <a:solidFill>
              <a:schemeClr val="dk1"/>
            </a:solidFill>
            <a:prstDash val="solid"/>
            <a:round/>
            <a:headEnd type="none" w="med" len="med"/>
            <a:tailEnd type="oval" w="med" len="med"/>
          </a:ln>
        </p:spPr>
      </p:cxnSp>
      <p:cxnSp>
        <p:nvCxnSpPr>
          <p:cNvPr id="2153" name="Google Shape;2153;p43"/>
          <p:cNvCxnSpPr>
            <a:stCxn id="2144" idx="6"/>
          </p:cNvCxnSpPr>
          <p:nvPr/>
        </p:nvCxnSpPr>
        <p:spPr>
          <a:xfrm>
            <a:off x="5055770" y="3229425"/>
            <a:ext cx="574500" cy="0"/>
          </a:xfrm>
          <a:prstGeom prst="straightConnector1">
            <a:avLst/>
          </a:prstGeom>
          <a:noFill/>
          <a:ln w="19050" cap="flat" cmpd="sng">
            <a:solidFill>
              <a:schemeClr val="dk1"/>
            </a:solidFill>
            <a:prstDash val="solid"/>
            <a:round/>
            <a:headEnd type="none" w="med" len="med"/>
            <a:tailEnd type="oval" w="med" len="med"/>
          </a:ln>
        </p:spPr>
      </p:cxnSp>
      <p:cxnSp>
        <p:nvCxnSpPr>
          <p:cNvPr id="2154" name="Google Shape;2154;p43"/>
          <p:cNvCxnSpPr>
            <a:stCxn id="2145" idx="6"/>
          </p:cNvCxnSpPr>
          <p:nvPr/>
        </p:nvCxnSpPr>
        <p:spPr>
          <a:xfrm>
            <a:off x="5055770" y="4212550"/>
            <a:ext cx="574500" cy="0"/>
          </a:xfrm>
          <a:prstGeom prst="straightConnector1">
            <a:avLst/>
          </a:prstGeom>
          <a:noFill/>
          <a:ln w="19050" cap="flat" cmpd="sng">
            <a:solidFill>
              <a:schemeClr val="dk1"/>
            </a:solidFill>
            <a:prstDash val="solid"/>
            <a:round/>
            <a:headEnd type="none" w="med" len="med"/>
            <a:tailEnd type="oval" w="med" len="med"/>
          </a:ln>
        </p:spPr>
      </p:cxnSp>
      <p:grpSp>
        <p:nvGrpSpPr>
          <p:cNvPr id="2155" name="Google Shape;2155;p43"/>
          <p:cNvGrpSpPr/>
          <p:nvPr/>
        </p:nvGrpSpPr>
        <p:grpSpPr>
          <a:xfrm>
            <a:off x="4552515" y="3053478"/>
            <a:ext cx="315307" cy="351910"/>
            <a:chOff x="-23962425" y="3519475"/>
            <a:chExt cx="264675" cy="295400"/>
          </a:xfrm>
        </p:grpSpPr>
        <p:sp>
          <p:nvSpPr>
            <p:cNvPr id="2156" name="Google Shape;2156;p43"/>
            <p:cNvSpPr/>
            <p:nvPr/>
          </p:nvSpPr>
          <p:spPr>
            <a:xfrm>
              <a:off x="-23961625" y="3580925"/>
              <a:ext cx="263875" cy="233950"/>
            </a:xfrm>
            <a:custGeom>
              <a:avLst/>
              <a:gdLst/>
              <a:ahLst/>
              <a:cxnLst/>
              <a:rect l="l" t="t" r="r" b="b"/>
              <a:pathLst>
                <a:path w="10555" h="9358" extrusionOk="0">
                  <a:moveTo>
                    <a:pt x="1701" y="3119"/>
                  </a:moveTo>
                  <a:cubicBezTo>
                    <a:pt x="1890" y="3119"/>
                    <a:pt x="2048" y="3277"/>
                    <a:pt x="2048" y="3466"/>
                  </a:cubicBezTo>
                  <a:lnTo>
                    <a:pt x="2048" y="4159"/>
                  </a:lnTo>
                  <a:cubicBezTo>
                    <a:pt x="2048" y="4379"/>
                    <a:pt x="2205" y="4537"/>
                    <a:pt x="2394" y="4537"/>
                  </a:cubicBezTo>
                  <a:lnTo>
                    <a:pt x="3119" y="4537"/>
                  </a:lnTo>
                  <a:cubicBezTo>
                    <a:pt x="3308" y="4537"/>
                    <a:pt x="3466" y="4663"/>
                    <a:pt x="3466" y="4883"/>
                  </a:cubicBezTo>
                  <a:cubicBezTo>
                    <a:pt x="3466" y="5072"/>
                    <a:pt x="3308" y="5230"/>
                    <a:pt x="3119" y="5230"/>
                  </a:cubicBezTo>
                  <a:lnTo>
                    <a:pt x="2394" y="5230"/>
                  </a:lnTo>
                  <a:cubicBezTo>
                    <a:pt x="1796" y="5198"/>
                    <a:pt x="1323" y="4726"/>
                    <a:pt x="1323" y="4159"/>
                  </a:cubicBezTo>
                  <a:lnTo>
                    <a:pt x="1323" y="3466"/>
                  </a:lnTo>
                  <a:cubicBezTo>
                    <a:pt x="1323" y="3277"/>
                    <a:pt x="1512" y="3119"/>
                    <a:pt x="1701" y="3119"/>
                  </a:cubicBezTo>
                  <a:close/>
                  <a:moveTo>
                    <a:pt x="3781" y="6585"/>
                  </a:moveTo>
                  <a:lnTo>
                    <a:pt x="3781" y="6931"/>
                  </a:lnTo>
                  <a:cubicBezTo>
                    <a:pt x="3781" y="7120"/>
                    <a:pt x="3623" y="7278"/>
                    <a:pt x="3434" y="7278"/>
                  </a:cubicBezTo>
                  <a:cubicBezTo>
                    <a:pt x="3214" y="7278"/>
                    <a:pt x="3056" y="7120"/>
                    <a:pt x="3056" y="6931"/>
                  </a:cubicBezTo>
                  <a:lnTo>
                    <a:pt x="3056" y="6585"/>
                  </a:lnTo>
                  <a:close/>
                  <a:moveTo>
                    <a:pt x="6900" y="0"/>
                  </a:moveTo>
                  <a:cubicBezTo>
                    <a:pt x="5986" y="0"/>
                    <a:pt x="5293" y="693"/>
                    <a:pt x="5293" y="1607"/>
                  </a:cubicBezTo>
                  <a:cubicBezTo>
                    <a:pt x="5293" y="2363"/>
                    <a:pt x="5765" y="2741"/>
                    <a:pt x="6238" y="3182"/>
                  </a:cubicBezTo>
                  <a:lnTo>
                    <a:pt x="7561" y="4379"/>
                  </a:lnTo>
                  <a:lnTo>
                    <a:pt x="7561" y="7624"/>
                  </a:lnTo>
                  <a:cubicBezTo>
                    <a:pt x="7561" y="8223"/>
                    <a:pt x="7089" y="8664"/>
                    <a:pt x="6553" y="8664"/>
                  </a:cubicBezTo>
                  <a:lnTo>
                    <a:pt x="4820" y="8664"/>
                  </a:lnTo>
                  <a:cubicBezTo>
                    <a:pt x="4348" y="8664"/>
                    <a:pt x="3938" y="8349"/>
                    <a:pt x="3812" y="7876"/>
                  </a:cubicBezTo>
                  <a:cubicBezTo>
                    <a:pt x="4222" y="7719"/>
                    <a:pt x="4505" y="7372"/>
                    <a:pt x="4505" y="6931"/>
                  </a:cubicBezTo>
                  <a:lnTo>
                    <a:pt x="4505" y="6585"/>
                  </a:lnTo>
                  <a:lnTo>
                    <a:pt x="5198" y="6585"/>
                  </a:lnTo>
                  <a:cubicBezTo>
                    <a:pt x="6144" y="6585"/>
                    <a:pt x="6931" y="5797"/>
                    <a:pt x="6931" y="4852"/>
                  </a:cubicBezTo>
                  <a:lnTo>
                    <a:pt x="6931" y="4631"/>
                  </a:lnTo>
                  <a:lnTo>
                    <a:pt x="5829" y="3686"/>
                  </a:lnTo>
                  <a:cubicBezTo>
                    <a:pt x="5671" y="3529"/>
                    <a:pt x="5482" y="3371"/>
                    <a:pt x="5293" y="3182"/>
                  </a:cubicBezTo>
                  <a:cubicBezTo>
                    <a:pt x="4568" y="3151"/>
                    <a:pt x="3875" y="2899"/>
                    <a:pt x="3182" y="2332"/>
                  </a:cubicBezTo>
                  <a:cubicBezTo>
                    <a:pt x="2720" y="1911"/>
                    <a:pt x="1880" y="1701"/>
                    <a:pt x="1091" y="1701"/>
                  </a:cubicBezTo>
                  <a:cubicBezTo>
                    <a:pt x="697" y="1701"/>
                    <a:pt x="315" y="1754"/>
                    <a:pt x="0" y="1859"/>
                  </a:cubicBezTo>
                  <a:lnTo>
                    <a:pt x="0" y="4883"/>
                  </a:lnTo>
                  <a:cubicBezTo>
                    <a:pt x="0" y="5829"/>
                    <a:pt x="788" y="6616"/>
                    <a:pt x="1733" y="6616"/>
                  </a:cubicBezTo>
                  <a:lnTo>
                    <a:pt x="2457" y="6616"/>
                  </a:lnTo>
                  <a:lnTo>
                    <a:pt x="2457" y="6963"/>
                  </a:lnTo>
                  <a:cubicBezTo>
                    <a:pt x="2394" y="7404"/>
                    <a:pt x="2678" y="7782"/>
                    <a:pt x="3119" y="7908"/>
                  </a:cubicBezTo>
                  <a:cubicBezTo>
                    <a:pt x="3277" y="8727"/>
                    <a:pt x="3970" y="9357"/>
                    <a:pt x="4820" y="9357"/>
                  </a:cubicBezTo>
                  <a:lnTo>
                    <a:pt x="6553" y="9357"/>
                  </a:lnTo>
                  <a:cubicBezTo>
                    <a:pt x="7498" y="9357"/>
                    <a:pt x="8286" y="8569"/>
                    <a:pt x="8286" y="7624"/>
                  </a:cubicBezTo>
                  <a:lnTo>
                    <a:pt x="8286" y="4379"/>
                  </a:lnTo>
                  <a:cubicBezTo>
                    <a:pt x="9294" y="3497"/>
                    <a:pt x="9546" y="3277"/>
                    <a:pt x="9546" y="3277"/>
                  </a:cubicBezTo>
                  <a:cubicBezTo>
                    <a:pt x="9987" y="2867"/>
                    <a:pt x="10554" y="2395"/>
                    <a:pt x="10554" y="1607"/>
                  </a:cubicBezTo>
                  <a:cubicBezTo>
                    <a:pt x="10554" y="693"/>
                    <a:pt x="9830" y="0"/>
                    <a:pt x="8948" y="0"/>
                  </a:cubicBezTo>
                  <a:cubicBezTo>
                    <a:pt x="8538" y="0"/>
                    <a:pt x="8191" y="126"/>
                    <a:pt x="7908" y="347"/>
                  </a:cubicBezTo>
                  <a:cubicBezTo>
                    <a:pt x="7656" y="95"/>
                    <a:pt x="7278" y="0"/>
                    <a:pt x="690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7" name="Google Shape;2157;p43"/>
            <p:cNvSpPr/>
            <p:nvPr/>
          </p:nvSpPr>
          <p:spPr>
            <a:xfrm>
              <a:off x="-23962425" y="3519475"/>
              <a:ext cx="158350" cy="122125"/>
            </a:xfrm>
            <a:custGeom>
              <a:avLst/>
              <a:gdLst/>
              <a:ahLst/>
              <a:cxnLst/>
              <a:rect l="l" t="t" r="r" b="b"/>
              <a:pathLst>
                <a:path w="6334" h="4885" extrusionOk="0">
                  <a:moveTo>
                    <a:pt x="3844" y="631"/>
                  </a:moveTo>
                  <a:cubicBezTo>
                    <a:pt x="4065" y="631"/>
                    <a:pt x="4222" y="788"/>
                    <a:pt x="4222" y="1009"/>
                  </a:cubicBezTo>
                  <a:lnTo>
                    <a:pt x="4222" y="1387"/>
                  </a:lnTo>
                  <a:lnTo>
                    <a:pt x="2773" y="1387"/>
                  </a:lnTo>
                  <a:lnTo>
                    <a:pt x="2773" y="1009"/>
                  </a:lnTo>
                  <a:cubicBezTo>
                    <a:pt x="2773" y="788"/>
                    <a:pt x="2931" y="631"/>
                    <a:pt x="3151" y="631"/>
                  </a:cubicBezTo>
                  <a:close/>
                  <a:moveTo>
                    <a:pt x="3088" y="1"/>
                  </a:moveTo>
                  <a:cubicBezTo>
                    <a:pt x="2521" y="1"/>
                    <a:pt x="2080" y="473"/>
                    <a:pt x="2080" y="1040"/>
                  </a:cubicBezTo>
                  <a:lnTo>
                    <a:pt x="2080" y="1419"/>
                  </a:lnTo>
                  <a:lnTo>
                    <a:pt x="1733" y="1419"/>
                  </a:lnTo>
                  <a:cubicBezTo>
                    <a:pt x="788" y="1419"/>
                    <a:pt x="1" y="2206"/>
                    <a:pt x="1" y="3151"/>
                  </a:cubicBezTo>
                  <a:lnTo>
                    <a:pt x="1" y="3592"/>
                  </a:lnTo>
                  <a:cubicBezTo>
                    <a:pt x="332" y="3503"/>
                    <a:pt x="705" y="3459"/>
                    <a:pt x="1087" y="3459"/>
                  </a:cubicBezTo>
                  <a:cubicBezTo>
                    <a:pt x="2048" y="3459"/>
                    <a:pt x="3069" y="3736"/>
                    <a:pt x="3655" y="4254"/>
                  </a:cubicBezTo>
                  <a:cubicBezTo>
                    <a:pt x="4002" y="4569"/>
                    <a:pt x="4411" y="4758"/>
                    <a:pt x="4789" y="4884"/>
                  </a:cubicBezTo>
                  <a:cubicBezTo>
                    <a:pt x="4726" y="4664"/>
                    <a:pt x="4632" y="4380"/>
                    <a:pt x="4632" y="4096"/>
                  </a:cubicBezTo>
                  <a:cubicBezTo>
                    <a:pt x="4632" y="2994"/>
                    <a:pt x="5356" y="2112"/>
                    <a:pt x="6333" y="1860"/>
                  </a:cubicBezTo>
                  <a:cubicBezTo>
                    <a:pt x="6018" y="1576"/>
                    <a:pt x="5608" y="1419"/>
                    <a:pt x="5199" y="1419"/>
                  </a:cubicBezTo>
                  <a:lnTo>
                    <a:pt x="4821" y="1419"/>
                  </a:lnTo>
                  <a:lnTo>
                    <a:pt x="4821" y="1040"/>
                  </a:lnTo>
                  <a:cubicBezTo>
                    <a:pt x="4821" y="442"/>
                    <a:pt x="4348" y="1"/>
                    <a:pt x="381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58" name="Google Shape;2158;p43"/>
          <p:cNvGrpSpPr/>
          <p:nvPr/>
        </p:nvGrpSpPr>
        <p:grpSpPr>
          <a:xfrm>
            <a:off x="4532367" y="2081127"/>
            <a:ext cx="355633" cy="330288"/>
            <a:chOff x="-25465200" y="3565175"/>
            <a:chExt cx="298525" cy="277250"/>
          </a:xfrm>
        </p:grpSpPr>
        <p:sp>
          <p:nvSpPr>
            <p:cNvPr id="2159" name="Google Shape;2159;p43"/>
            <p:cNvSpPr/>
            <p:nvPr/>
          </p:nvSpPr>
          <p:spPr>
            <a:xfrm>
              <a:off x="-25413225" y="3565175"/>
              <a:ext cx="172500" cy="103975"/>
            </a:xfrm>
            <a:custGeom>
              <a:avLst/>
              <a:gdLst/>
              <a:ahLst/>
              <a:cxnLst/>
              <a:rect l="l" t="t" r="r" b="b"/>
              <a:pathLst>
                <a:path w="6900" h="4159" extrusionOk="0">
                  <a:moveTo>
                    <a:pt x="4884" y="1166"/>
                  </a:moveTo>
                  <a:lnTo>
                    <a:pt x="5797" y="2079"/>
                  </a:lnTo>
                  <a:lnTo>
                    <a:pt x="4884" y="2079"/>
                  </a:lnTo>
                  <a:lnTo>
                    <a:pt x="4884" y="1166"/>
                  </a:lnTo>
                  <a:close/>
                  <a:moveTo>
                    <a:pt x="379" y="0"/>
                  </a:moveTo>
                  <a:cubicBezTo>
                    <a:pt x="158" y="0"/>
                    <a:pt x="0" y="158"/>
                    <a:pt x="0" y="347"/>
                  </a:cubicBezTo>
                  <a:lnTo>
                    <a:pt x="0" y="3151"/>
                  </a:lnTo>
                  <a:cubicBezTo>
                    <a:pt x="284" y="2899"/>
                    <a:pt x="631" y="2804"/>
                    <a:pt x="1040" y="2804"/>
                  </a:cubicBezTo>
                  <a:lnTo>
                    <a:pt x="4065" y="2804"/>
                  </a:lnTo>
                  <a:cubicBezTo>
                    <a:pt x="4726" y="2804"/>
                    <a:pt x="5325" y="3151"/>
                    <a:pt x="5608" y="3718"/>
                  </a:cubicBezTo>
                  <a:lnTo>
                    <a:pt x="5797" y="4159"/>
                  </a:lnTo>
                  <a:lnTo>
                    <a:pt x="6900" y="4159"/>
                  </a:lnTo>
                  <a:lnTo>
                    <a:pt x="6900" y="2426"/>
                  </a:lnTo>
                  <a:cubicBezTo>
                    <a:pt x="6900" y="2394"/>
                    <a:pt x="6869" y="2237"/>
                    <a:pt x="6774" y="2205"/>
                  </a:cubicBezTo>
                  <a:lnTo>
                    <a:pt x="4695" y="126"/>
                  </a:lnTo>
                  <a:cubicBezTo>
                    <a:pt x="4726" y="32"/>
                    <a:pt x="4632" y="0"/>
                    <a:pt x="453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0" name="Google Shape;2160;p43"/>
            <p:cNvSpPr/>
            <p:nvPr/>
          </p:nvSpPr>
          <p:spPr>
            <a:xfrm>
              <a:off x="-25465200" y="3650225"/>
              <a:ext cx="298525" cy="192200"/>
            </a:xfrm>
            <a:custGeom>
              <a:avLst/>
              <a:gdLst/>
              <a:ahLst/>
              <a:cxnLst/>
              <a:rect l="l" t="t" r="r" b="b"/>
              <a:pathLst>
                <a:path w="11941" h="7688" extrusionOk="0">
                  <a:moveTo>
                    <a:pt x="10838" y="3529"/>
                  </a:moveTo>
                  <a:cubicBezTo>
                    <a:pt x="10964" y="3529"/>
                    <a:pt x="11027" y="3561"/>
                    <a:pt x="11121" y="3655"/>
                  </a:cubicBezTo>
                  <a:cubicBezTo>
                    <a:pt x="11184" y="3718"/>
                    <a:pt x="11184" y="3813"/>
                    <a:pt x="11184" y="3907"/>
                  </a:cubicBezTo>
                  <a:lnTo>
                    <a:pt x="10901" y="5703"/>
                  </a:lnTo>
                  <a:lnTo>
                    <a:pt x="10365" y="3529"/>
                  </a:lnTo>
                  <a:close/>
                  <a:moveTo>
                    <a:pt x="5227" y="2768"/>
                  </a:moveTo>
                  <a:cubicBezTo>
                    <a:pt x="5400" y="2768"/>
                    <a:pt x="5580" y="2884"/>
                    <a:pt x="5608" y="3025"/>
                  </a:cubicBezTo>
                  <a:lnTo>
                    <a:pt x="5892" y="4159"/>
                  </a:lnTo>
                  <a:lnTo>
                    <a:pt x="7341" y="4159"/>
                  </a:lnTo>
                  <a:cubicBezTo>
                    <a:pt x="7530" y="4159"/>
                    <a:pt x="7687" y="4317"/>
                    <a:pt x="7687" y="4506"/>
                  </a:cubicBezTo>
                  <a:cubicBezTo>
                    <a:pt x="7687" y="4758"/>
                    <a:pt x="7530" y="4915"/>
                    <a:pt x="7341" y="4915"/>
                  </a:cubicBezTo>
                  <a:lnTo>
                    <a:pt x="6018" y="4915"/>
                  </a:lnTo>
                  <a:lnTo>
                    <a:pt x="6270" y="5829"/>
                  </a:lnTo>
                  <a:cubicBezTo>
                    <a:pt x="6301" y="6050"/>
                    <a:pt x="6175" y="6207"/>
                    <a:pt x="6018" y="6270"/>
                  </a:cubicBezTo>
                  <a:lnTo>
                    <a:pt x="5955" y="6270"/>
                  </a:lnTo>
                  <a:cubicBezTo>
                    <a:pt x="5797" y="6270"/>
                    <a:pt x="5640" y="6176"/>
                    <a:pt x="5608" y="6018"/>
                  </a:cubicBezTo>
                  <a:lnTo>
                    <a:pt x="5324" y="4852"/>
                  </a:lnTo>
                  <a:lnTo>
                    <a:pt x="3875" y="4852"/>
                  </a:lnTo>
                  <a:cubicBezTo>
                    <a:pt x="3686" y="4852"/>
                    <a:pt x="3529" y="4695"/>
                    <a:pt x="3529" y="4506"/>
                  </a:cubicBezTo>
                  <a:cubicBezTo>
                    <a:pt x="3529" y="4317"/>
                    <a:pt x="3686" y="4159"/>
                    <a:pt x="3875" y="4159"/>
                  </a:cubicBezTo>
                  <a:lnTo>
                    <a:pt x="5167" y="4159"/>
                  </a:lnTo>
                  <a:lnTo>
                    <a:pt x="4946" y="3214"/>
                  </a:lnTo>
                  <a:cubicBezTo>
                    <a:pt x="4883" y="3025"/>
                    <a:pt x="5009" y="2868"/>
                    <a:pt x="5167" y="2773"/>
                  </a:cubicBezTo>
                  <a:cubicBezTo>
                    <a:pt x="5187" y="2770"/>
                    <a:pt x="5207" y="2768"/>
                    <a:pt x="5227" y="2768"/>
                  </a:cubicBezTo>
                  <a:close/>
                  <a:moveTo>
                    <a:pt x="3151" y="1"/>
                  </a:moveTo>
                  <a:cubicBezTo>
                    <a:pt x="2584" y="1"/>
                    <a:pt x="2142" y="473"/>
                    <a:pt x="2142" y="1040"/>
                  </a:cubicBezTo>
                  <a:lnTo>
                    <a:pt x="2142" y="1387"/>
                  </a:lnTo>
                  <a:lnTo>
                    <a:pt x="1103" y="1387"/>
                  </a:lnTo>
                  <a:cubicBezTo>
                    <a:pt x="788" y="1387"/>
                    <a:pt x="473" y="1544"/>
                    <a:pt x="284" y="1796"/>
                  </a:cubicBezTo>
                  <a:cubicBezTo>
                    <a:pt x="95" y="2017"/>
                    <a:pt x="0" y="2332"/>
                    <a:pt x="95" y="2679"/>
                  </a:cubicBezTo>
                  <a:lnTo>
                    <a:pt x="1166" y="6869"/>
                  </a:lnTo>
                  <a:cubicBezTo>
                    <a:pt x="1260" y="7341"/>
                    <a:pt x="1701" y="7656"/>
                    <a:pt x="2174" y="7656"/>
                  </a:cubicBezTo>
                  <a:lnTo>
                    <a:pt x="10995" y="7688"/>
                  </a:lnTo>
                  <a:cubicBezTo>
                    <a:pt x="11153" y="7688"/>
                    <a:pt x="11310" y="7593"/>
                    <a:pt x="11342" y="7436"/>
                  </a:cubicBezTo>
                  <a:lnTo>
                    <a:pt x="11909" y="4033"/>
                  </a:lnTo>
                  <a:cubicBezTo>
                    <a:pt x="11941" y="3718"/>
                    <a:pt x="11846" y="3435"/>
                    <a:pt x="11657" y="3214"/>
                  </a:cubicBezTo>
                  <a:cubicBezTo>
                    <a:pt x="11468" y="2962"/>
                    <a:pt x="11184" y="2868"/>
                    <a:pt x="10869" y="2868"/>
                  </a:cubicBezTo>
                  <a:lnTo>
                    <a:pt x="10208" y="2868"/>
                  </a:lnTo>
                  <a:lnTo>
                    <a:pt x="10050" y="2269"/>
                  </a:lnTo>
                  <a:cubicBezTo>
                    <a:pt x="9924" y="1796"/>
                    <a:pt x="9546" y="1450"/>
                    <a:pt x="9042" y="1450"/>
                  </a:cubicBezTo>
                  <a:lnTo>
                    <a:pt x="7530" y="1450"/>
                  </a:lnTo>
                  <a:lnTo>
                    <a:pt x="7120" y="599"/>
                  </a:lnTo>
                  <a:cubicBezTo>
                    <a:pt x="6963" y="253"/>
                    <a:pt x="6585" y="1"/>
                    <a:pt x="617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161" name="Google Shape;2161;p43"/>
          <p:cNvSpPr/>
          <p:nvPr/>
        </p:nvSpPr>
        <p:spPr>
          <a:xfrm>
            <a:off x="4533760" y="4091623"/>
            <a:ext cx="352833" cy="241864"/>
          </a:xfrm>
          <a:custGeom>
            <a:avLst/>
            <a:gdLst/>
            <a:ahLst/>
            <a:cxnLst/>
            <a:rect l="l" t="t" r="r" b="b"/>
            <a:pathLst>
              <a:path w="11847" h="8121" extrusionOk="0">
                <a:moveTo>
                  <a:pt x="5640" y="1221"/>
                </a:moveTo>
                <a:lnTo>
                  <a:pt x="5640" y="1914"/>
                </a:lnTo>
                <a:lnTo>
                  <a:pt x="4916" y="1914"/>
                </a:lnTo>
                <a:lnTo>
                  <a:pt x="4916" y="1568"/>
                </a:lnTo>
                <a:cubicBezTo>
                  <a:pt x="4916" y="1379"/>
                  <a:pt x="5073" y="1221"/>
                  <a:pt x="5294" y="1221"/>
                </a:cubicBezTo>
                <a:close/>
                <a:moveTo>
                  <a:pt x="8066" y="1253"/>
                </a:moveTo>
                <a:cubicBezTo>
                  <a:pt x="8287" y="1253"/>
                  <a:pt x="8444" y="1410"/>
                  <a:pt x="8444" y="1599"/>
                </a:cubicBezTo>
                <a:lnTo>
                  <a:pt x="8444" y="1946"/>
                </a:lnTo>
                <a:lnTo>
                  <a:pt x="7720" y="1946"/>
                </a:lnTo>
                <a:lnTo>
                  <a:pt x="7720" y="1253"/>
                </a:lnTo>
                <a:close/>
                <a:moveTo>
                  <a:pt x="7027" y="1253"/>
                </a:moveTo>
                <a:lnTo>
                  <a:pt x="7027" y="1977"/>
                </a:lnTo>
                <a:lnTo>
                  <a:pt x="6302" y="1977"/>
                </a:lnTo>
                <a:lnTo>
                  <a:pt x="6302" y="1253"/>
                </a:lnTo>
                <a:close/>
                <a:moveTo>
                  <a:pt x="8098" y="3994"/>
                </a:moveTo>
                <a:lnTo>
                  <a:pt x="6648" y="4844"/>
                </a:lnTo>
                <a:lnTo>
                  <a:pt x="5199" y="3994"/>
                </a:lnTo>
                <a:close/>
                <a:moveTo>
                  <a:pt x="6648" y="5663"/>
                </a:moveTo>
                <a:lnTo>
                  <a:pt x="8665" y="6797"/>
                </a:lnTo>
                <a:lnTo>
                  <a:pt x="4664" y="6797"/>
                </a:lnTo>
                <a:lnTo>
                  <a:pt x="6648" y="5663"/>
                </a:lnTo>
                <a:close/>
                <a:moveTo>
                  <a:pt x="3183" y="6766"/>
                </a:moveTo>
                <a:cubicBezTo>
                  <a:pt x="3372" y="6766"/>
                  <a:pt x="3561" y="6924"/>
                  <a:pt x="3561" y="7113"/>
                </a:cubicBezTo>
                <a:cubicBezTo>
                  <a:pt x="3561" y="7333"/>
                  <a:pt x="3372" y="7491"/>
                  <a:pt x="3183" y="7491"/>
                </a:cubicBezTo>
                <a:cubicBezTo>
                  <a:pt x="2994" y="7491"/>
                  <a:pt x="2836" y="7333"/>
                  <a:pt x="2836" y="7113"/>
                </a:cubicBezTo>
                <a:cubicBezTo>
                  <a:pt x="2836" y="6924"/>
                  <a:pt x="2994" y="6766"/>
                  <a:pt x="3183" y="6766"/>
                </a:cubicBezTo>
                <a:close/>
                <a:moveTo>
                  <a:pt x="10114" y="6797"/>
                </a:moveTo>
                <a:cubicBezTo>
                  <a:pt x="10303" y="6797"/>
                  <a:pt x="10461" y="6955"/>
                  <a:pt x="10461" y="7144"/>
                </a:cubicBezTo>
                <a:cubicBezTo>
                  <a:pt x="10461" y="7365"/>
                  <a:pt x="10303" y="7522"/>
                  <a:pt x="10114" y="7522"/>
                </a:cubicBezTo>
                <a:cubicBezTo>
                  <a:pt x="9925" y="7522"/>
                  <a:pt x="9767" y="7365"/>
                  <a:pt x="9767" y="7144"/>
                </a:cubicBezTo>
                <a:cubicBezTo>
                  <a:pt x="9767" y="6955"/>
                  <a:pt x="9925" y="6797"/>
                  <a:pt x="10114" y="6797"/>
                </a:cubicBezTo>
                <a:close/>
                <a:moveTo>
                  <a:pt x="1123" y="0"/>
                </a:moveTo>
                <a:cubicBezTo>
                  <a:pt x="859" y="0"/>
                  <a:pt x="600" y="103"/>
                  <a:pt x="411" y="308"/>
                </a:cubicBezTo>
                <a:cubicBezTo>
                  <a:pt x="1" y="686"/>
                  <a:pt x="1" y="1379"/>
                  <a:pt x="411" y="1757"/>
                </a:cubicBezTo>
                <a:lnTo>
                  <a:pt x="2017" y="3426"/>
                </a:lnTo>
                <a:cubicBezTo>
                  <a:pt x="2395" y="3805"/>
                  <a:pt x="2931" y="4025"/>
                  <a:pt x="3466" y="4025"/>
                </a:cubicBezTo>
                <a:lnTo>
                  <a:pt x="3782" y="4025"/>
                </a:lnTo>
                <a:lnTo>
                  <a:pt x="5955" y="5222"/>
                </a:lnTo>
                <a:lnTo>
                  <a:pt x="3908" y="6388"/>
                </a:lnTo>
                <a:cubicBezTo>
                  <a:pt x="3719" y="6167"/>
                  <a:pt x="3466" y="6073"/>
                  <a:pt x="3151" y="6073"/>
                </a:cubicBezTo>
                <a:cubicBezTo>
                  <a:pt x="2553" y="6073"/>
                  <a:pt x="2143" y="6545"/>
                  <a:pt x="2143" y="7081"/>
                </a:cubicBezTo>
                <a:cubicBezTo>
                  <a:pt x="2143" y="7680"/>
                  <a:pt x="2584" y="8121"/>
                  <a:pt x="3151" y="8121"/>
                </a:cubicBezTo>
                <a:cubicBezTo>
                  <a:pt x="3593" y="8121"/>
                  <a:pt x="3971" y="7837"/>
                  <a:pt x="4128" y="7396"/>
                </a:cubicBezTo>
                <a:lnTo>
                  <a:pt x="9137" y="7396"/>
                </a:lnTo>
                <a:cubicBezTo>
                  <a:pt x="9295" y="7806"/>
                  <a:pt x="9641" y="8121"/>
                  <a:pt x="10114" y="8121"/>
                </a:cubicBezTo>
                <a:cubicBezTo>
                  <a:pt x="10713" y="8121"/>
                  <a:pt x="11154" y="7648"/>
                  <a:pt x="11154" y="7081"/>
                </a:cubicBezTo>
                <a:cubicBezTo>
                  <a:pt x="11154" y="6482"/>
                  <a:pt x="10681" y="6073"/>
                  <a:pt x="10114" y="6073"/>
                </a:cubicBezTo>
                <a:cubicBezTo>
                  <a:pt x="9862" y="6073"/>
                  <a:pt x="9578" y="6167"/>
                  <a:pt x="9358" y="6388"/>
                </a:cubicBezTo>
                <a:lnTo>
                  <a:pt x="7310" y="5222"/>
                </a:lnTo>
                <a:lnTo>
                  <a:pt x="9484" y="4025"/>
                </a:lnTo>
                <a:lnTo>
                  <a:pt x="10839" y="4025"/>
                </a:lnTo>
                <a:cubicBezTo>
                  <a:pt x="11437" y="4025"/>
                  <a:pt x="11847" y="3552"/>
                  <a:pt x="11847" y="2985"/>
                </a:cubicBezTo>
                <a:cubicBezTo>
                  <a:pt x="11847" y="2387"/>
                  <a:pt x="11374" y="1946"/>
                  <a:pt x="10839" y="1946"/>
                </a:cubicBezTo>
                <a:lnTo>
                  <a:pt x="9074" y="1946"/>
                </a:lnTo>
                <a:lnTo>
                  <a:pt x="9074" y="1599"/>
                </a:lnTo>
                <a:cubicBezTo>
                  <a:pt x="9074" y="1032"/>
                  <a:pt x="8602" y="591"/>
                  <a:pt x="8035" y="591"/>
                </a:cubicBezTo>
                <a:lnTo>
                  <a:pt x="5294" y="591"/>
                </a:lnTo>
                <a:cubicBezTo>
                  <a:pt x="4695" y="591"/>
                  <a:pt x="4254" y="1064"/>
                  <a:pt x="4254" y="1599"/>
                </a:cubicBezTo>
                <a:lnTo>
                  <a:pt x="4254" y="1946"/>
                </a:lnTo>
                <a:lnTo>
                  <a:pt x="4097" y="1946"/>
                </a:lnTo>
                <a:cubicBezTo>
                  <a:pt x="3750" y="1946"/>
                  <a:pt x="3372" y="1820"/>
                  <a:pt x="3120" y="1568"/>
                </a:cubicBezTo>
                <a:lnTo>
                  <a:pt x="1860" y="308"/>
                </a:lnTo>
                <a:cubicBezTo>
                  <a:pt x="1655" y="103"/>
                  <a:pt x="1387" y="0"/>
                  <a:pt x="112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2" name="Imagen 1"/>
          <p:cNvPicPr>
            <a:picLocks noChangeAspect="1"/>
          </p:cNvPicPr>
          <p:nvPr/>
        </p:nvPicPr>
        <p:blipFill>
          <a:blip r:embed="rId3"/>
          <a:stretch>
            <a:fillRect/>
          </a:stretch>
        </p:blipFill>
        <p:spPr>
          <a:xfrm>
            <a:off x="547028" y="1751600"/>
            <a:ext cx="2151581" cy="2749243"/>
          </a:xfrm>
          <a:prstGeom prst="rect">
            <a:avLst/>
          </a:prstGeom>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2550"/>
        <p:cNvGrpSpPr/>
        <p:nvPr/>
      </p:nvGrpSpPr>
      <p:grpSpPr>
        <a:xfrm>
          <a:off x="0" y="0"/>
          <a:ext cx="0" cy="0"/>
          <a:chOff x="0" y="0"/>
          <a:chExt cx="0" cy="0"/>
        </a:xfrm>
      </p:grpSpPr>
      <p:sp>
        <p:nvSpPr>
          <p:cNvPr id="2551" name="Google Shape;2551;p58"/>
          <p:cNvSpPr txBox="1">
            <a:spLocks noGrp="1"/>
          </p:cNvSpPr>
          <p:nvPr>
            <p:ph type="title"/>
          </p:nvPr>
        </p:nvSpPr>
        <p:spPr>
          <a:xfrm>
            <a:off x="713100" y="2339740"/>
            <a:ext cx="2258100" cy="11295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25%</a:t>
            </a:r>
            <a:endParaRPr/>
          </a:p>
        </p:txBody>
      </p:sp>
      <p:sp>
        <p:nvSpPr>
          <p:cNvPr id="2552" name="Google Shape;2552;p58"/>
          <p:cNvSpPr txBox="1">
            <a:spLocks noGrp="1"/>
          </p:cNvSpPr>
          <p:nvPr>
            <p:ph type="subTitle" idx="1"/>
          </p:nvPr>
        </p:nvSpPr>
        <p:spPr>
          <a:xfrm>
            <a:off x="713100" y="3469052"/>
            <a:ext cx="2258100" cy="598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Mercury is the closest planet to the Sun</a:t>
            </a:r>
            <a:endParaRPr/>
          </a:p>
        </p:txBody>
      </p:sp>
      <p:sp>
        <p:nvSpPr>
          <p:cNvPr id="2553" name="Google Shape;2553;p58"/>
          <p:cNvSpPr txBox="1">
            <a:spLocks noGrp="1"/>
          </p:cNvSpPr>
          <p:nvPr>
            <p:ph type="title" idx="2"/>
          </p:nvPr>
        </p:nvSpPr>
        <p:spPr>
          <a:xfrm>
            <a:off x="3442950" y="776350"/>
            <a:ext cx="2258100" cy="11295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50%</a:t>
            </a:r>
            <a:endParaRPr/>
          </a:p>
        </p:txBody>
      </p:sp>
      <p:sp>
        <p:nvSpPr>
          <p:cNvPr id="2554" name="Google Shape;2554;p58"/>
          <p:cNvSpPr txBox="1">
            <a:spLocks noGrp="1"/>
          </p:cNvSpPr>
          <p:nvPr>
            <p:ph type="subTitle" idx="3"/>
          </p:nvPr>
        </p:nvSpPr>
        <p:spPr>
          <a:xfrm>
            <a:off x="3442950" y="1905650"/>
            <a:ext cx="2258100" cy="598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Venus is the second planet from the Sun</a:t>
            </a:r>
            <a:endParaRPr/>
          </a:p>
        </p:txBody>
      </p:sp>
      <p:sp>
        <p:nvSpPr>
          <p:cNvPr id="2555" name="Google Shape;2555;p58"/>
          <p:cNvSpPr txBox="1">
            <a:spLocks noGrp="1"/>
          </p:cNvSpPr>
          <p:nvPr>
            <p:ph type="title" idx="4"/>
          </p:nvPr>
        </p:nvSpPr>
        <p:spPr>
          <a:xfrm>
            <a:off x="6172800" y="2339734"/>
            <a:ext cx="2258100" cy="11295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75%</a:t>
            </a:r>
            <a:endParaRPr/>
          </a:p>
        </p:txBody>
      </p:sp>
      <p:sp>
        <p:nvSpPr>
          <p:cNvPr id="2556" name="Google Shape;2556;p58"/>
          <p:cNvSpPr txBox="1">
            <a:spLocks noGrp="1"/>
          </p:cNvSpPr>
          <p:nvPr>
            <p:ph type="subTitle" idx="5"/>
          </p:nvPr>
        </p:nvSpPr>
        <p:spPr>
          <a:xfrm>
            <a:off x="6172800" y="3469023"/>
            <a:ext cx="2258100" cy="598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Jupiter is the biggest planet of them all</a:t>
            </a:r>
            <a:endParaRPr/>
          </a:p>
        </p:txBody>
      </p:sp>
      <p:sp>
        <p:nvSpPr>
          <p:cNvPr id="2557" name="Google Shape;2557;p58"/>
          <p:cNvSpPr/>
          <p:nvPr/>
        </p:nvSpPr>
        <p:spPr>
          <a:xfrm>
            <a:off x="1277339" y="1075650"/>
            <a:ext cx="1129500" cy="1129500"/>
          </a:xfrm>
          <a:prstGeom prst="ellipse">
            <a:avLst/>
          </a:prstGeom>
          <a:solidFill>
            <a:srgbClr val="BDA3BC">
              <a:alpha val="230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8" name="Google Shape;2558;p58"/>
          <p:cNvSpPr/>
          <p:nvPr/>
        </p:nvSpPr>
        <p:spPr>
          <a:xfrm flipH="1">
            <a:off x="1277473" y="1075650"/>
            <a:ext cx="1129500" cy="1129500"/>
          </a:xfrm>
          <a:prstGeom prst="pie">
            <a:avLst>
              <a:gd name="adj1" fmla="val 10795141"/>
              <a:gd name="adj2" fmla="val 16200000"/>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9" name="Google Shape;2559;p58"/>
          <p:cNvSpPr/>
          <p:nvPr/>
        </p:nvSpPr>
        <p:spPr>
          <a:xfrm>
            <a:off x="4007176" y="2832251"/>
            <a:ext cx="1129500" cy="1129500"/>
          </a:xfrm>
          <a:prstGeom prst="ellipse">
            <a:avLst/>
          </a:prstGeom>
          <a:solidFill>
            <a:srgbClr val="BDA3BC">
              <a:alpha val="230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0" name="Google Shape;2560;p58"/>
          <p:cNvSpPr/>
          <p:nvPr/>
        </p:nvSpPr>
        <p:spPr>
          <a:xfrm flipH="1">
            <a:off x="4007311" y="2832251"/>
            <a:ext cx="1129500" cy="1129500"/>
          </a:xfrm>
          <a:prstGeom prst="pie">
            <a:avLst>
              <a:gd name="adj1" fmla="val 5423322"/>
              <a:gd name="adj2" fmla="val 16200000"/>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1" name="Google Shape;2561;p58"/>
          <p:cNvSpPr/>
          <p:nvPr/>
        </p:nvSpPr>
        <p:spPr>
          <a:xfrm>
            <a:off x="6737026" y="1075650"/>
            <a:ext cx="1129500" cy="1129500"/>
          </a:xfrm>
          <a:prstGeom prst="ellipse">
            <a:avLst/>
          </a:prstGeom>
          <a:solidFill>
            <a:srgbClr val="BDA3BC">
              <a:alpha val="230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2" name="Google Shape;2562;p58"/>
          <p:cNvSpPr/>
          <p:nvPr/>
        </p:nvSpPr>
        <p:spPr>
          <a:xfrm flipH="1">
            <a:off x="6737136" y="1075650"/>
            <a:ext cx="1129500" cy="1129500"/>
          </a:xfrm>
          <a:prstGeom prst="pie">
            <a:avLst>
              <a:gd name="adj1" fmla="val 44305"/>
              <a:gd name="adj2" fmla="val 16200000"/>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2567;p59"/>
          <p:cNvSpPr txBox="1">
            <a:spLocks/>
          </p:cNvSpPr>
          <p:nvPr/>
        </p:nvSpPr>
        <p:spPr>
          <a:xfrm>
            <a:off x="726900" y="224644"/>
            <a:ext cx="7704000" cy="5727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6000"/>
              <a:buFont typeface="Changa One"/>
              <a:buNone/>
              <a:defRPr sz="7200" b="0" i="0" u="none" strike="noStrike" cap="none">
                <a:solidFill>
                  <a:schemeClr val="dk1"/>
                </a:solidFill>
                <a:latin typeface="Changa One"/>
                <a:ea typeface="Changa One"/>
                <a:cs typeface="Changa One"/>
                <a:sym typeface="Changa One"/>
              </a:defRPr>
            </a:lvl1pPr>
            <a:lvl2pPr marR="0" lvl="1" algn="ctr" rtl="0">
              <a:lnSpc>
                <a:spcPct val="100000"/>
              </a:lnSpc>
              <a:spcBef>
                <a:spcPts val="0"/>
              </a:spcBef>
              <a:spcAft>
                <a:spcPts val="0"/>
              </a:spcAft>
              <a:buClr>
                <a:schemeClr val="dk1"/>
              </a:buClr>
              <a:buSzPts val="6000"/>
              <a:buFont typeface="Bebas Neue"/>
              <a:buNone/>
              <a:defRPr sz="6000" b="0" i="0" u="none" strike="noStrike" cap="none">
                <a:solidFill>
                  <a:schemeClr val="dk1"/>
                </a:solidFill>
                <a:latin typeface="Bebas Neue"/>
                <a:ea typeface="Bebas Neue"/>
                <a:cs typeface="Bebas Neue"/>
                <a:sym typeface="Bebas Neue"/>
              </a:defRPr>
            </a:lvl2pPr>
            <a:lvl3pPr marR="0" lvl="2" algn="ctr" rtl="0">
              <a:lnSpc>
                <a:spcPct val="100000"/>
              </a:lnSpc>
              <a:spcBef>
                <a:spcPts val="0"/>
              </a:spcBef>
              <a:spcAft>
                <a:spcPts val="0"/>
              </a:spcAft>
              <a:buClr>
                <a:schemeClr val="dk1"/>
              </a:buClr>
              <a:buSzPts val="6000"/>
              <a:buFont typeface="Bebas Neue"/>
              <a:buNone/>
              <a:defRPr sz="6000" b="0" i="0" u="none" strike="noStrike" cap="none">
                <a:solidFill>
                  <a:schemeClr val="dk1"/>
                </a:solidFill>
                <a:latin typeface="Bebas Neue"/>
                <a:ea typeface="Bebas Neue"/>
                <a:cs typeface="Bebas Neue"/>
                <a:sym typeface="Bebas Neue"/>
              </a:defRPr>
            </a:lvl3pPr>
            <a:lvl4pPr marR="0" lvl="3" algn="ctr" rtl="0">
              <a:lnSpc>
                <a:spcPct val="100000"/>
              </a:lnSpc>
              <a:spcBef>
                <a:spcPts val="0"/>
              </a:spcBef>
              <a:spcAft>
                <a:spcPts val="0"/>
              </a:spcAft>
              <a:buClr>
                <a:schemeClr val="dk1"/>
              </a:buClr>
              <a:buSzPts val="6000"/>
              <a:buFont typeface="Bebas Neue"/>
              <a:buNone/>
              <a:defRPr sz="6000" b="0" i="0" u="none" strike="noStrike" cap="none">
                <a:solidFill>
                  <a:schemeClr val="dk1"/>
                </a:solidFill>
                <a:latin typeface="Bebas Neue"/>
                <a:ea typeface="Bebas Neue"/>
                <a:cs typeface="Bebas Neue"/>
                <a:sym typeface="Bebas Neue"/>
              </a:defRPr>
            </a:lvl4pPr>
            <a:lvl5pPr marR="0" lvl="4" algn="ctr" rtl="0">
              <a:lnSpc>
                <a:spcPct val="100000"/>
              </a:lnSpc>
              <a:spcBef>
                <a:spcPts val="0"/>
              </a:spcBef>
              <a:spcAft>
                <a:spcPts val="0"/>
              </a:spcAft>
              <a:buClr>
                <a:schemeClr val="dk1"/>
              </a:buClr>
              <a:buSzPts val="6000"/>
              <a:buFont typeface="Bebas Neue"/>
              <a:buNone/>
              <a:defRPr sz="6000" b="0" i="0" u="none" strike="noStrike" cap="none">
                <a:solidFill>
                  <a:schemeClr val="dk1"/>
                </a:solidFill>
                <a:latin typeface="Bebas Neue"/>
                <a:ea typeface="Bebas Neue"/>
                <a:cs typeface="Bebas Neue"/>
                <a:sym typeface="Bebas Neue"/>
              </a:defRPr>
            </a:lvl5pPr>
            <a:lvl6pPr marR="0" lvl="5" algn="ctr" rtl="0">
              <a:lnSpc>
                <a:spcPct val="100000"/>
              </a:lnSpc>
              <a:spcBef>
                <a:spcPts val="0"/>
              </a:spcBef>
              <a:spcAft>
                <a:spcPts val="0"/>
              </a:spcAft>
              <a:buClr>
                <a:schemeClr val="dk1"/>
              </a:buClr>
              <a:buSzPts val="6000"/>
              <a:buFont typeface="Bebas Neue"/>
              <a:buNone/>
              <a:defRPr sz="6000" b="0" i="0" u="none" strike="noStrike" cap="none">
                <a:solidFill>
                  <a:schemeClr val="dk1"/>
                </a:solidFill>
                <a:latin typeface="Bebas Neue"/>
                <a:ea typeface="Bebas Neue"/>
                <a:cs typeface="Bebas Neue"/>
                <a:sym typeface="Bebas Neue"/>
              </a:defRPr>
            </a:lvl6pPr>
            <a:lvl7pPr marR="0" lvl="6" algn="ctr" rtl="0">
              <a:lnSpc>
                <a:spcPct val="100000"/>
              </a:lnSpc>
              <a:spcBef>
                <a:spcPts val="0"/>
              </a:spcBef>
              <a:spcAft>
                <a:spcPts val="0"/>
              </a:spcAft>
              <a:buClr>
                <a:schemeClr val="dk1"/>
              </a:buClr>
              <a:buSzPts val="6000"/>
              <a:buFont typeface="Bebas Neue"/>
              <a:buNone/>
              <a:defRPr sz="6000" b="0" i="0" u="none" strike="noStrike" cap="none">
                <a:solidFill>
                  <a:schemeClr val="dk1"/>
                </a:solidFill>
                <a:latin typeface="Bebas Neue"/>
                <a:ea typeface="Bebas Neue"/>
                <a:cs typeface="Bebas Neue"/>
                <a:sym typeface="Bebas Neue"/>
              </a:defRPr>
            </a:lvl7pPr>
            <a:lvl8pPr marR="0" lvl="7" algn="ctr" rtl="0">
              <a:lnSpc>
                <a:spcPct val="100000"/>
              </a:lnSpc>
              <a:spcBef>
                <a:spcPts val="0"/>
              </a:spcBef>
              <a:spcAft>
                <a:spcPts val="0"/>
              </a:spcAft>
              <a:buClr>
                <a:schemeClr val="dk1"/>
              </a:buClr>
              <a:buSzPts val="6000"/>
              <a:buFont typeface="Bebas Neue"/>
              <a:buNone/>
              <a:defRPr sz="6000" b="0" i="0" u="none" strike="noStrike" cap="none">
                <a:solidFill>
                  <a:schemeClr val="dk1"/>
                </a:solidFill>
                <a:latin typeface="Bebas Neue"/>
                <a:ea typeface="Bebas Neue"/>
                <a:cs typeface="Bebas Neue"/>
                <a:sym typeface="Bebas Neue"/>
              </a:defRPr>
            </a:lvl8pPr>
            <a:lvl9pPr marR="0" lvl="8" algn="ctr" rtl="0">
              <a:lnSpc>
                <a:spcPct val="100000"/>
              </a:lnSpc>
              <a:spcBef>
                <a:spcPts val="0"/>
              </a:spcBef>
              <a:spcAft>
                <a:spcPts val="0"/>
              </a:spcAft>
              <a:buClr>
                <a:schemeClr val="dk1"/>
              </a:buClr>
              <a:buSzPts val="6000"/>
              <a:buFont typeface="Bebas Neue"/>
              <a:buNone/>
              <a:defRPr sz="6000" b="0" i="0" u="none" strike="noStrike" cap="none">
                <a:solidFill>
                  <a:schemeClr val="dk1"/>
                </a:solidFill>
                <a:latin typeface="Bebas Neue"/>
                <a:ea typeface="Bebas Neue"/>
                <a:cs typeface="Bebas Neue"/>
                <a:sym typeface="Bebas Neue"/>
              </a:defRPr>
            </a:lvl9pPr>
          </a:lstStyle>
          <a:p>
            <a:r>
              <a:rPr lang="es-PE" sz="2800" smtClean="0"/>
              <a:t>CASES IN THE WORLD</a:t>
            </a:r>
            <a:endParaRPr lang="es-PE" sz="2800" dirty="0"/>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2566"/>
        <p:cNvGrpSpPr/>
        <p:nvPr/>
      </p:nvGrpSpPr>
      <p:grpSpPr>
        <a:xfrm>
          <a:off x="0" y="0"/>
          <a:ext cx="0" cy="0"/>
          <a:chOff x="0" y="0"/>
          <a:chExt cx="0" cy="0"/>
        </a:xfrm>
      </p:grpSpPr>
      <p:sp>
        <p:nvSpPr>
          <p:cNvPr id="2567" name="Google Shape;2567;p59"/>
          <p:cNvSpPr txBox="1">
            <a:spLocks noGrp="1"/>
          </p:cNvSpPr>
          <p:nvPr>
            <p:ph type="title"/>
          </p:nvPr>
        </p:nvSpPr>
        <p:spPr>
          <a:xfrm>
            <a:off x="720000" y="445025"/>
            <a:ext cx="7704000" cy="5727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dirty="0"/>
              <a:t>CASES IN THE WORLD</a:t>
            </a:r>
            <a:endParaRPr dirty="0"/>
          </a:p>
        </p:txBody>
      </p:sp>
      <p:grpSp>
        <p:nvGrpSpPr>
          <p:cNvPr id="2568" name="Google Shape;2568;p59"/>
          <p:cNvGrpSpPr/>
          <p:nvPr/>
        </p:nvGrpSpPr>
        <p:grpSpPr>
          <a:xfrm>
            <a:off x="713108" y="1670052"/>
            <a:ext cx="4416355" cy="2597153"/>
            <a:chOff x="964724" y="1746254"/>
            <a:chExt cx="4130910" cy="2429289"/>
          </a:xfrm>
        </p:grpSpPr>
        <p:sp>
          <p:nvSpPr>
            <p:cNvPr id="2569" name="Google Shape;2569;p59"/>
            <p:cNvSpPr/>
            <p:nvPr/>
          </p:nvSpPr>
          <p:spPr>
            <a:xfrm>
              <a:off x="3393349" y="2936078"/>
              <a:ext cx="944869" cy="210901"/>
            </a:xfrm>
            <a:custGeom>
              <a:avLst/>
              <a:gdLst/>
              <a:ahLst/>
              <a:cxnLst/>
              <a:rect l="l" t="t" r="r" b="b"/>
              <a:pathLst>
                <a:path w="59156" h="13204" extrusionOk="0">
                  <a:moveTo>
                    <a:pt x="1" y="0"/>
                  </a:moveTo>
                  <a:lnTo>
                    <a:pt x="1" y="0"/>
                  </a:lnTo>
                  <a:close/>
                  <a:moveTo>
                    <a:pt x="59155" y="13203"/>
                  </a:moveTo>
                  <a:close/>
                </a:path>
              </a:pathLst>
            </a:custGeom>
            <a:solidFill>
              <a:srgbClr val="BDA3BC">
                <a:alpha val="230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0" name="Google Shape;2570;p59"/>
            <p:cNvSpPr/>
            <p:nvPr/>
          </p:nvSpPr>
          <p:spPr>
            <a:xfrm>
              <a:off x="2422828" y="1829152"/>
              <a:ext cx="2631405" cy="1986484"/>
            </a:xfrm>
            <a:custGeom>
              <a:avLst/>
              <a:gdLst/>
              <a:ahLst/>
              <a:cxnLst/>
              <a:rect l="l" t="t" r="r" b="b"/>
              <a:pathLst>
                <a:path w="164746" h="124369" extrusionOk="0">
                  <a:moveTo>
                    <a:pt x="49520" y="11070"/>
                  </a:moveTo>
                  <a:cubicBezTo>
                    <a:pt x="49737" y="11070"/>
                    <a:pt x="49861" y="11136"/>
                    <a:pt x="49875" y="11358"/>
                  </a:cubicBezTo>
                  <a:cubicBezTo>
                    <a:pt x="49875" y="11575"/>
                    <a:pt x="49818" y="11698"/>
                    <a:pt x="49684" y="11698"/>
                  </a:cubicBezTo>
                  <a:cubicBezTo>
                    <a:pt x="49636" y="11698"/>
                    <a:pt x="49580" y="11683"/>
                    <a:pt x="49512" y="11651"/>
                  </a:cubicBezTo>
                  <a:cubicBezTo>
                    <a:pt x="49305" y="11565"/>
                    <a:pt x="49115" y="11444"/>
                    <a:pt x="48925" y="11323"/>
                  </a:cubicBezTo>
                  <a:lnTo>
                    <a:pt x="49339" y="11081"/>
                  </a:lnTo>
                  <a:cubicBezTo>
                    <a:pt x="49405" y="11074"/>
                    <a:pt x="49465" y="11070"/>
                    <a:pt x="49520" y="11070"/>
                  </a:cubicBezTo>
                  <a:close/>
                  <a:moveTo>
                    <a:pt x="46983" y="11081"/>
                  </a:moveTo>
                  <a:cubicBezTo>
                    <a:pt x="47014" y="11081"/>
                    <a:pt x="47051" y="11087"/>
                    <a:pt x="47093" y="11098"/>
                  </a:cubicBezTo>
                  <a:cubicBezTo>
                    <a:pt x="47369" y="11185"/>
                    <a:pt x="47870" y="11168"/>
                    <a:pt x="47767" y="11686"/>
                  </a:cubicBezTo>
                  <a:cubicBezTo>
                    <a:pt x="47732" y="11893"/>
                    <a:pt x="47888" y="12274"/>
                    <a:pt x="47490" y="12343"/>
                  </a:cubicBezTo>
                  <a:cubicBezTo>
                    <a:pt x="47110" y="12222"/>
                    <a:pt x="46834" y="11893"/>
                    <a:pt x="46799" y="11496"/>
                  </a:cubicBezTo>
                  <a:cubicBezTo>
                    <a:pt x="46784" y="11302"/>
                    <a:pt x="46782" y="11081"/>
                    <a:pt x="46983" y="11081"/>
                  </a:cubicBezTo>
                  <a:close/>
                  <a:moveTo>
                    <a:pt x="38158" y="11530"/>
                  </a:moveTo>
                  <a:cubicBezTo>
                    <a:pt x="38279" y="11530"/>
                    <a:pt x="38417" y="11703"/>
                    <a:pt x="38642" y="11876"/>
                  </a:cubicBezTo>
                  <a:cubicBezTo>
                    <a:pt x="38366" y="12118"/>
                    <a:pt x="38089" y="12360"/>
                    <a:pt x="37778" y="12585"/>
                  </a:cubicBezTo>
                  <a:cubicBezTo>
                    <a:pt x="35549" y="13967"/>
                    <a:pt x="35514" y="15903"/>
                    <a:pt x="37692" y="17268"/>
                  </a:cubicBezTo>
                  <a:cubicBezTo>
                    <a:pt x="38003" y="17458"/>
                    <a:pt x="38227" y="17631"/>
                    <a:pt x="38158" y="18080"/>
                  </a:cubicBezTo>
                  <a:cubicBezTo>
                    <a:pt x="38106" y="18529"/>
                    <a:pt x="37951" y="18599"/>
                    <a:pt x="37553" y="18737"/>
                  </a:cubicBezTo>
                  <a:cubicBezTo>
                    <a:pt x="36568" y="19117"/>
                    <a:pt x="36309" y="19981"/>
                    <a:pt x="36378" y="20949"/>
                  </a:cubicBezTo>
                  <a:cubicBezTo>
                    <a:pt x="36427" y="21679"/>
                    <a:pt x="36279" y="22143"/>
                    <a:pt x="35819" y="22143"/>
                  </a:cubicBezTo>
                  <a:cubicBezTo>
                    <a:pt x="35625" y="22143"/>
                    <a:pt x="35377" y="22061"/>
                    <a:pt x="35065" y="21882"/>
                  </a:cubicBezTo>
                  <a:cubicBezTo>
                    <a:pt x="34913" y="21798"/>
                    <a:pt x="34745" y="21754"/>
                    <a:pt x="34578" y="21754"/>
                  </a:cubicBezTo>
                  <a:cubicBezTo>
                    <a:pt x="34403" y="21754"/>
                    <a:pt x="34230" y="21802"/>
                    <a:pt x="34080" y="21899"/>
                  </a:cubicBezTo>
                  <a:cubicBezTo>
                    <a:pt x="33134" y="22372"/>
                    <a:pt x="32094" y="22613"/>
                    <a:pt x="31041" y="22613"/>
                  </a:cubicBezTo>
                  <a:cubicBezTo>
                    <a:pt x="30747" y="22613"/>
                    <a:pt x="30451" y="22594"/>
                    <a:pt x="30157" y="22556"/>
                  </a:cubicBezTo>
                  <a:cubicBezTo>
                    <a:pt x="29915" y="22521"/>
                    <a:pt x="29759" y="22608"/>
                    <a:pt x="29829" y="22262"/>
                  </a:cubicBezTo>
                  <a:lnTo>
                    <a:pt x="29829" y="22262"/>
                  </a:lnTo>
                  <a:lnTo>
                    <a:pt x="29829" y="22279"/>
                  </a:lnTo>
                  <a:cubicBezTo>
                    <a:pt x="29898" y="21986"/>
                    <a:pt x="29984" y="21882"/>
                    <a:pt x="30364" y="21830"/>
                  </a:cubicBezTo>
                  <a:cubicBezTo>
                    <a:pt x="31505" y="21675"/>
                    <a:pt x="32836" y="21467"/>
                    <a:pt x="33354" y="20361"/>
                  </a:cubicBezTo>
                  <a:cubicBezTo>
                    <a:pt x="33821" y="19342"/>
                    <a:pt x="33872" y="18184"/>
                    <a:pt x="34927" y="17458"/>
                  </a:cubicBezTo>
                  <a:cubicBezTo>
                    <a:pt x="35238" y="17216"/>
                    <a:pt x="34978" y="16836"/>
                    <a:pt x="34667" y="16594"/>
                  </a:cubicBezTo>
                  <a:cubicBezTo>
                    <a:pt x="33216" y="15436"/>
                    <a:pt x="33907" y="14572"/>
                    <a:pt x="35099" y="13846"/>
                  </a:cubicBezTo>
                  <a:cubicBezTo>
                    <a:pt x="35860" y="13380"/>
                    <a:pt x="36724" y="13086"/>
                    <a:pt x="37018" y="12066"/>
                  </a:cubicBezTo>
                  <a:cubicBezTo>
                    <a:pt x="37156" y="11582"/>
                    <a:pt x="37709" y="11548"/>
                    <a:pt x="38158" y="11530"/>
                  </a:cubicBezTo>
                  <a:close/>
                  <a:moveTo>
                    <a:pt x="46802" y="32066"/>
                  </a:moveTo>
                  <a:cubicBezTo>
                    <a:pt x="47245" y="32066"/>
                    <a:pt x="47720" y="32469"/>
                    <a:pt x="47888" y="33080"/>
                  </a:cubicBezTo>
                  <a:cubicBezTo>
                    <a:pt x="48059" y="33754"/>
                    <a:pt x="48393" y="34225"/>
                    <a:pt x="48918" y="34225"/>
                  </a:cubicBezTo>
                  <a:cubicBezTo>
                    <a:pt x="49080" y="34225"/>
                    <a:pt x="49261" y="34181"/>
                    <a:pt x="49460" y="34083"/>
                  </a:cubicBezTo>
                  <a:cubicBezTo>
                    <a:pt x="50103" y="33764"/>
                    <a:pt x="50701" y="33627"/>
                    <a:pt x="51269" y="33627"/>
                  </a:cubicBezTo>
                  <a:cubicBezTo>
                    <a:pt x="52489" y="33627"/>
                    <a:pt x="53566" y="34260"/>
                    <a:pt x="54628" y="35085"/>
                  </a:cubicBezTo>
                  <a:cubicBezTo>
                    <a:pt x="54818" y="35223"/>
                    <a:pt x="55008" y="35396"/>
                    <a:pt x="55163" y="35586"/>
                  </a:cubicBezTo>
                  <a:cubicBezTo>
                    <a:pt x="55543" y="36053"/>
                    <a:pt x="56684" y="36070"/>
                    <a:pt x="56321" y="36917"/>
                  </a:cubicBezTo>
                  <a:lnTo>
                    <a:pt x="56321" y="36934"/>
                  </a:lnTo>
                  <a:cubicBezTo>
                    <a:pt x="56149" y="37350"/>
                    <a:pt x="55751" y="37415"/>
                    <a:pt x="55318" y="37415"/>
                  </a:cubicBezTo>
                  <a:cubicBezTo>
                    <a:pt x="55122" y="37415"/>
                    <a:pt x="54919" y="37401"/>
                    <a:pt x="54727" y="37401"/>
                  </a:cubicBezTo>
                  <a:cubicBezTo>
                    <a:pt x="54620" y="37401"/>
                    <a:pt x="54517" y="37405"/>
                    <a:pt x="54420" y="37418"/>
                  </a:cubicBezTo>
                  <a:cubicBezTo>
                    <a:pt x="54278" y="37432"/>
                    <a:pt x="54136" y="37440"/>
                    <a:pt x="53995" y="37440"/>
                  </a:cubicBezTo>
                  <a:cubicBezTo>
                    <a:pt x="53292" y="37440"/>
                    <a:pt x="52602" y="37262"/>
                    <a:pt x="51983" y="36917"/>
                  </a:cubicBezTo>
                  <a:cubicBezTo>
                    <a:pt x="51332" y="36539"/>
                    <a:pt x="50680" y="36418"/>
                    <a:pt x="50028" y="36418"/>
                  </a:cubicBezTo>
                  <a:cubicBezTo>
                    <a:pt x="48867" y="36418"/>
                    <a:pt x="47706" y="36802"/>
                    <a:pt x="46545" y="36802"/>
                  </a:cubicBezTo>
                  <a:cubicBezTo>
                    <a:pt x="46302" y="36802"/>
                    <a:pt x="46058" y="36785"/>
                    <a:pt x="45814" y="36744"/>
                  </a:cubicBezTo>
                  <a:cubicBezTo>
                    <a:pt x="44881" y="36588"/>
                    <a:pt x="44552" y="36105"/>
                    <a:pt x="44673" y="35241"/>
                  </a:cubicBezTo>
                  <a:cubicBezTo>
                    <a:pt x="44846" y="34083"/>
                    <a:pt x="45537" y="33115"/>
                    <a:pt x="46263" y="32320"/>
                  </a:cubicBezTo>
                  <a:cubicBezTo>
                    <a:pt x="46417" y="32145"/>
                    <a:pt x="46607" y="32066"/>
                    <a:pt x="46802" y="32066"/>
                  </a:cubicBezTo>
                  <a:close/>
                  <a:moveTo>
                    <a:pt x="64554" y="31370"/>
                  </a:moveTo>
                  <a:cubicBezTo>
                    <a:pt x="64860" y="31370"/>
                    <a:pt x="65185" y="31437"/>
                    <a:pt x="65532" y="31594"/>
                  </a:cubicBezTo>
                  <a:cubicBezTo>
                    <a:pt x="65878" y="31767"/>
                    <a:pt x="65930" y="32251"/>
                    <a:pt x="65636" y="32493"/>
                  </a:cubicBezTo>
                  <a:cubicBezTo>
                    <a:pt x="64063" y="34065"/>
                    <a:pt x="64184" y="35085"/>
                    <a:pt x="65895" y="36588"/>
                  </a:cubicBezTo>
                  <a:cubicBezTo>
                    <a:pt x="67243" y="37815"/>
                    <a:pt x="67762" y="39544"/>
                    <a:pt x="68211" y="41237"/>
                  </a:cubicBezTo>
                  <a:cubicBezTo>
                    <a:pt x="68364" y="41802"/>
                    <a:pt x="68057" y="41990"/>
                    <a:pt x="67435" y="41990"/>
                  </a:cubicBezTo>
                  <a:cubicBezTo>
                    <a:pt x="67353" y="41990"/>
                    <a:pt x="67266" y="41986"/>
                    <a:pt x="67174" y="41980"/>
                  </a:cubicBezTo>
                  <a:cubicBezTo>
                    <a:pt x="66517" y="41064"/>
                    <a:pt x="64271" y="41825"/>
                    <a:pt x="64547" y="39146"/>
                  </a:cubicBezTo>
                  <a:lnTo>
                    <a:pt x="64547" y="39146"/>
                  </a:lnTo>
                  <a:lnTo>
                    <a:pt x="64547" y="39181"/>
                  </a:lnTo>
                  <a:cubicBezTo>
                    <a:pt x="64685" y="37885"/>
                    <a:pt x="63113" y="36295"/>
                    <a:pt x="62076" y="35050"/>
                  </a:cubicBezTo>
                  <a:cubicBezTo>
                    <a:pt x="61281" y="34100"/>
                    <a:pt x="61385" y="33288"/>
                    <a:pt x="62076" y="32683"/>
                  </a:cubicBezTo>
                  <a:cubicBezTo>
                    <a:pt x="62786" y="32052"/>
                    <a:pt x="63577" y="31370"/>
                    <a:pt x="64554" y="31370"/>
                  </a:cubicBezTo>
                  <a:close/>
                  <a:moveTo>
                    <a:pt x="30705" y="33465"/>
                  </a:moveTo>
                  <a:cubicBezTo>
                    <a:pt x="30874" y="33465"/>
                    <a:pt x="31043" y="33637"/>
                    <a:pt x="31090" y="33720"/>
                  </a:cubicBezTo>
                  <a:cubicBezTo>
                    <a:pt x="31920" y="35120"/>
                    <a:pt x="33579" y="35258"/>
                    <a:pt x="34719" y="36226"/>
                  </a:cubicBezTo>
                  <a:cubicBezTo>
                    <a:pt x="36205" y="37487"/>
                    <a:pt x="36275" y="39354"/>
                    <a:pt x="37191" y="40822"/>
                  </a:cubicBezTo>
                  <a:cubicBezTo>
                    <a:pt x="37484" y="41289"/>
                    <a:pt x="37571" y="41980"/>
                    <a:pt x="37968" y="42274"/>
                  </a:cubicBezTo>
                  <a:cubicBezTo>
                    <a:pt x="38403" y="42594"/>
                    <a:pt x="39075" y="43217"/>
                    <a:pt x="39556" y="43217"/>
                  </a:cubicBezTo>
                  <a:cubicBezTo>
                    <a:pt x="39725" y="43217"/>
                    <a:pt x="39870" y="43141"/>
                    <a:pt x="39973" y="42948"/>
                  </a:cubicBezTo>
                  <a:cubicBezTo>
                    <a:pt x="40336" y="42274"/>
                    <a:pt x="41234" y="41289"/>
                    <a:pt x="40543" y="40183"/>
                  </a:cubicBezTo>
                  <a:cubicBezTo>
                    <a:pt x="40301" y="39803"/>
                    <a:pt x="39610" y="39215"/>
                    <a:pt x="40284" y="38904"/>
                  </a:cubicBezTo>
                  <a:cubicBezTo>
                    <a:pt x="40592" y="38765"/>
                    <a:pt x="41024" y="38302"/>
                    <a:pt x="41439" y="38302"/>
                  </a:cubicBezTo>
                  <a:cubicBezTo>
                    <a:pt x="41746" y="38302"/>
                    <a:pt x="42043" y="38557"/>
                    <a:pt x="42271" y="39388"/>
                  </a:cubicBezTo>
                  <a:cubicBezTo>
                    <a:pt x="42782" y="41200"/>
                    <a:pt x="43748" y="43327"/>
                    <a:pt x="46038" y="43327"/>
                  </a:cubicBezTo>
                  <a:cubicBezTo>
                    <a:pt x="46150" y="43327"/>
                    <a:pt x="46266" y="43321"/>
                    <a:pt x="46384" y="43311"/>
                  </a:cubicBezTo>
                  <a:cubicBezTo>
                    <a:pt x="46463" y="43304"/>
                    <a:pt x="46542" y="43300"/>
                    <a:pt x="46620" y="43300"/>
                  </a:cubicBezTo>
                  <a:cubicBezTo>
                    <a:pt x="47585" y="43300"/>
                    <a:pt x="48526" y="43802"/>
                    <a:pt x="49487" y="43802"/>
                  </a:cubicBezTo>
                  <a:cubicBezTo>
                    <a:pt x="49955" y="43802"/>
                    <a:pt x="50429" y="43683"/>
                    <a:pt x="50912" y="43328"/>
                  </a:cubicBezTo>
                  <a:cubicBezTo>
                    <a:pt x="51106" y="43191"/>
                    <a:pt x="51242" y="43135"/>
                    <a:pt x="51336" y="43135"/>
                  </a:cubicBezTo>
                  <a:cubicBezTo>
                    <a:pt x="51643" y="43135"/>
                    <a:pt x="51508" y="43736"/>
                    <a:pt x="51534" y="44054"/>
                  </a:cubicBezTo>
                  <a:cubicBezTo>
                    <a:pt x="51845" y="45488"/>
                    <a:pt x="50843" y="46629"/>
                    <a:pt x="50618" y="47942"/>
                  </a:cubicBezTo>
                  <a:cubicBezTo>
                    <a:pt x="50585" y="48144"/>
                    <a:pt x="50240" y="48444"/>
                    <a:pt x="50046" y="48444"/>
                  </a:cubicBezTo>
                  <a:cubicBezTo>
                    <a:pt x="50041" y="48444"/>
                    <a:pt x="50036" y="48444"/>
                    <a:pt x="50031" y="48444"/>
                  </a:cubicBezTo>
                  <a:cubicBezTo>
                    <a:pt x="49523" y="48389"/>
                    <a:pt x="49010" y="48372"/>
                    <a:pt x="48494" y="48372"/>
                  </a:cubicBezTo>
                  <a:cubicBezTo>
                    <a:pt x="47534" y="48372"/>
                    <a:pt x="46564" y="48433"/>
                    <a:pt x="45600" y="48433"/>
                  </a:cubicBezTo>
                  <a:cubicBezTo>
                    <a:pt x="43779" y="48433"/>
                    <a:pt x="41984" y="48215"/>
                    <a:pt x="40336" y="46957"/>
                  </a:cubicBezTo>
                  <a:cubicBezTo>
                    <a:pt x="40033" y="46726"/>
                    <a:pt x="39675" y="46623"/>
                    <a:pt x="39308" y="46623"/>
                  </a:cubicBezTo>
                  <a:cubicBezTo>
                    <a:pt x="38250" y="46623"/>
                    <a:pt x="37116" y="47478"/>
                    <a:pt x="37000" y="48582"/>
                  </a:cubicBezTo>
                  <a:cubicBezTo>
                    <a:pt x="36972" y="48947"/>
                    <a:pt x="36796" y="49426"/>
                    <a:pt x="36527" y="49426"/>
                  </a:cubicBezTo>
                  <a:cubicBezTo>
                    <a:pt x="36465" y="49426"/>
                    <a:pt x="36398" y="49400"/>
                    <a:pt x="36326" y="49342"/>
                  </a:cubicBezTo>
                  <a:cubicBezTo>
                    <a:pt x="35376" y="48582"/>
                    <a:pt x="34045" y="48772"/>
                    <a:pt x="33147" y="47752"/>
                  </a:cubicBezTo>
                  <a:cubicBezTo>
                    <a:pt x="32334" y="46819"/>
                    <a:pt x="30900" y="46785"/>
                    <a:pt x="29673" y="46525"/>
                  </a:cubicBezTo>
                  <a:cubicBezTo>
                    <a:pt x="28913" y="46370"/>
                    <a:pt x="27807" y="46422"/>
                    <a:pt x="28567" y="44953"/>
                  </a:cubicBezTo>
                  <a:cubicBezTo>
                    <a:pt x="28982" y="44158"/>
                    <a:pt x="29034" y="43000"/>
                    <a:pt x="28515" y="42257"/>
                  </a:cubicBezTo>
                  <a:cubicBezTo>
                    <a:pt x="28230" y="41853"/>
                    <a:pt x="27848" y="41722"/>
                    <a:pt x="27412" y="41722"/>
                  </a:cubicBezTo>
                  <a:cubicBezTo>
                    <a:pt x="27028" y="41722"/>
                    <a:pt x="26602" y="41823"/>
                    <a:pt x="26165" y="41928"/>
                  </a:cubicBezTo>
                  <a:cubicBezTo>
                    <a:pt x="25497" y="42091"/>
                    <a:pt x="24818" y="42128"/>
                    <a:pt x="24133" y="42128"/>
                  </a:cubicBezTo>
                  <a:cubicBezTo>
                    <a:pt x="23569" y="42128"/>
                    <a:pt x="23001" y="42103"/>
                    <a:pt x="22432" y="42103"/>
                  </a:cubicBezTo>
                  <a:cubicBezTo>
                    <a:pt x="21707" y="42103"/>
                    <a:pt x="20980" y="42143"/>
                    <a:pt x="20255" y="42326"/>
                  </a:cubicBezTo>
                  <a:cubicBezTo>
                    <a:pt x="19287" y="42585"/>
                    <a:pt x="18319" y="42862"/>
                    <a:pt x="17559" y="43380"/>
                  </a:cubicBezTo>
                  <a:cubicBezTo>
                    <a:pt x="17082" y="43705"/>
                    <a:pt x="16613" y="43798"/>
                    <a:pt x="16149" y="43798"/>
                  </a:cubicBezTo>
                  <a:cubicBezTo>
                    <a:pt x="15538" y="43798"/>
                    <a:pt x="14935" y="43638"/>
                    <a:pt x="14326" y="43638"/>
                  </a:cubicBezTo>
                  <a:cubicBezTo>
                    <a:pt x="14292" y="43638"/>
                    <a:pt x="14258" y="43638"/>
                    <a:pt x="14223" y="43639"/>
                  </a:cubicBezTo>
                  <a:cubicBezTo>
                    <a:pt x="14120" y="43622"/>
                    <a:pt x="14016" y="43570"/>
                    <a:pt x="13930" y="43466"/>
                  </a:cubicBezTo>
                  <a:cubicBezTo>
                    <a:pt x="14043" y="43169"/>
                    <a:pt x="14308" y="43115"/>
                    <a:pt x="14562" y="43115"/>
                  </a:cubicBezTo>
                  <a:cubicBezTo>
                    <a:pt x="14617" y="43115"/>
                    <a:pt x="14672" y="43118"/>
                    <a:pt x="14725" y="43121"/>
                  </a:cubicBezTo>
                  <a:cubicBezTo>
                    <a:pt x="14838" y="43129"/>
                    <a:pt x="14949" y="43134"/>
                    <a:pt x="15058" y="43134"/>
                  </a:cubicBezTo>
                  <a:cubicBezTo>
                    <a:pt x="16723" y="43134"/>
                    <a:pt x="17967" y="42165"/>
                    <a:pt x="18388" y="40771"/>
                  </a:cubicBezTo>
                  <a:cubicBezTo>
                    <a:pt x="18976" y="38921"/>
                    <a:pt x="20808" y="38282"/>
                    <a:pt x="21482" y="37090"/>
                  </a:cubicBezTo>
                  <a:cubicBezTo>
                    <a:pt x="22174" y="35865"/>
                    <a:pt x="22770" y="35535"/>
                    <a:pt x="23579" y="35535"/>
                  </a:cubicBezTo>
                  <a:cubicBezTo>
                    <a:pt x="23899" y="35535"/>
                    <a:pt x="24254" y="35587"/>
                    <a:pt x="24661" y="35655"/>
                  </a:cubicBezTo>
                  <a:cubicBezTo>
                    <a:pt x="24682" y="35658"/>
                    <a:pt x="24703" y="35660"/>
                    <a:pt x="24725" y="35660"/>
                  </a:cubicBezTo>
                  <a:cubicBezTo>
                    <a:pt x="25065" y="35660"/>
                    <a:pt x="25513" y="35293"/>
                    <a:pt x="25854" y="35033"/>
                  </a:cubicBezTo>
                  <a:cubicBezTo>
                    <a:pt x="26267" y="34730"/>
                    <a:pt x="26584" y="34570"/>
                    <a:pt x="26849" y="34570"/>
                  </a:cubicBezTo>
                  <a:cubicBezTo>
                    <a:pt x="27249" y="34570"/>
                    <a:pt x="27529" y="34935"/>
                    <a:pt x="27841" y="35724"/>
                  </a:cubicBezTo>
                  <a:cubicBezTo>
                    <a:pt x="28325" y="36969"/>
                    <a:pt x="29742" y="37574"/>
                    <a:pt x="30952" y="38161"/>
                  </a:cubicBezTo>
                  <a:cubicBezTo>
                    <a:pt x="31712" y="38524"/>
                    <a:pt x="32732" y="38852"/>
                    <a:pt x="32680" y="39716"/>
                  </a:cubicBezTo>
                  <a:cubicBezTo>
                    <a:pt x="32594" y="40753"/>
                    <a:pt x="31488" y="40546"/>
                    <a:pt x="30710" y="40615"/>
                  </a:cubicBezTo>
                  <a:cubicBezTo>
                    <a:pt x="30312" y="40650"/>
                    <a:pt x="29794" y="40598"/>
                    <a:pt x="29673" y="41134"/>
                  </a:cubicBezTo>
                  <a:cubicBezTo>
                    <a:pt x="29552" y="41669"/>
                    <a:pt x="30036" y="41825"/>
                    <a:pt x="30382" y="42032"/>
                  </a:cubicBezTo>
                  <a:cubicBezTo>
                    <a:pt x="30898" y="42336"/>
                    <a:pt x="31474" y="42934"/>
                    <a:pt x="32011" y="42934"/>
                  </a:cubicBezTo>
                  <a:cubicBezTo>
                    <a:pt x="32175" y="42934"/>
                    <a:pt x="32336" y="42878"/>
                    <a:pt x="32490" y="42741"/>
                  </a:cubicBezTo>
                  <a:cubicBezTo>
                    <a:pt x="33354" y="41963"/>
                    <a:pt x="33890" y="40788"/>
                    <a:pt x="34512" y="39751"/>
                  </a:cubicBezTo>
                  <a:cubicBezTo>
                    <a:pt x="34586" y="39617"/>
                    <a:pt x="34289" y="39329"/>
                    <a:pt x="34602" y="39329"/>
                  </a:cubicBezTo>
                  <a:cubicBezTo>
                    <a:pt x="34653" y="39329"/>
                    <a:pt x="34719" y="39337"/>
                    <a:pt x="34806" y="39354"/>
                  </a:cubicBezTo>
                  <a:cubicBezTo>
                    <a:pt x="34890" y="39373"/>
                    <a:pt x="34965" y="39381"/>
                    <a:pt x="35031" y="39381"/>
                  </a:cubicBezTo>
                  <a:cubicBezTo>
                    <a:pt x="35567" y="39381"/>
                    <a:pt x="35557" y="38814"/>
                    <a:pt x="35341" y="38507"/>
                  </a:cubicBezTo>
                  <a:cubicBezTo>
                    <a:pt x="34806" y="37781"/>
                    <a:pt x="34546" y="36658"/>
                    <a:pt x="33561" y="36468"/>
                  </a:cubicBezTo>
                  <a:cubicBezTo>
                    <a:pt x="32248" y="36208"/>
                    <a:pt x="31591" y="35206"/>
                    <a:pt x="30727" y="34411"/>
                  </a:cubicBezTo>
                  <a:cubicBezTo>
                    <a:pt x="30468" y="34169"/>
                    <a:pt x="30278" y="33910"/>
                    <a:pt x="30485" y="33599"/>
                  </a:cubicBezTo>
                  <a:cubicBezTo>
                    <a:pt x="30551" y="33501"/>
                    <a:pt x="30628" y="33465"/>
                    <a:pt x="30705" y="33465"/>
                  </a:cubicBezTo>
                  <a:close/>
                  <a:moveTo>
                    <a:pt x="65829" y="50622"/>
                  </a:moveTo>
                  <a:cubicBezTo>
                    <a:pt x="66138" y="50622"/>
                    <a:pt x="66376" y="50877"/>
                    <a:pt x="66569" y="51209"/>
                  </a:cubicBezTo>
                  <a:cubicBezTo>
                    <a:pt x="67601" y="52923"/>
                    <a:pt x="68767" y="54401"/>
                    <a:pt x="70703" y="54401"/>
                  </a:cubicBezTo>
                  <a:cubicBezTo>
                    <a:pt x="71167" y="54401"/>
                    <a:pt x="71676" y="54316"/>
                    <a:pt x="72237" y="54129"/>
                  </a:cubicBezTo>
                  <a:cubicBezTo>
                    <a:pt x="72263" y="54119"/>
                    <a:pt x="72291" y="54114"/>
                    <a:pt x="72320" y="54114"/>
                  </a:cubicBezTo>
                  <a:cubicBezTo>
                    <a:pt x="72487" y="54114"/>
                    <a:pt x="72701" y="54260"/>
                    <a:pt x="72877" y="54319"/>
                  </a:cubicBezTo>
                  <a:cubicBezTo>
                    <a:pt x="72687" y="54406"/>
                    <a:pt x="72514" y="54527"/>
                    <a:pt x="72358" y="54665"/>
                  </a:cubicBezTo>
                  <a:lnTo>
                    <a:pt x="72358" y="54682"/>
                  </a:lnTo>
                  <a:cubicBezTo>
                    <a:pt x="71675" y="55659"/>
                    <a:pt x="71022" y="56681"/>
                    <a:pt x="69648" y="56681"/>
                  </a:cubicBezTo>
                  <a:cubicBezTo>
                    <a:pt x="69564" y="56681"/>
                    <a:pt x="69476" y="56678"/>
                    <a:pt x="69386" y="56669"/>
                  </a:cubicBezTo>
                  <a:cubicBezTo>
                    <a:pt x="69196" y="56600"/>
                    <a:pt x="68850" y="56549"/>
                    <a:pt x="68850" y="56445"/>
                  </a:cubicBezTo>
                  <a:cubicBezTo>
                    <a:pt x="68660" y="54216"/>
                    <a:pt x="66258" y="53559"/>
                    <a:pt x="65532" y="51727"/>
                  </a:cubicBezTo>
                  <a:cubicBezTo>
                    <a:pt x="65394" y="51381"/>
                    <a:pt x="64945" y="50932"/>
                    <a:pt x="65584" y="50673"/>
                  </a:cubicBezTo>
                  <a:cubicBezTo>
                    <a:pt x="65670" y="50638"/>
                    <a:pt x="65752" y="50622"/>
                    <a:pt x="65829" y="50622"/>
                  </a:cubicBezTo>
                  <a:close/>
                  <a:moveTo>
                    <a:pt x="50497" y="52695"/>
                  </a:moveTo>
                  <a:lnTo>
                    <a:pt x="50497" y="52695"/>
                  </a:lnTo>
                  <a:cubicBezTo>
                    <a:pt x="51016" y="52885"/>
                    <a:pt x="51863" y="52937"/>
                    <a:pt x="52001" y="53265"/>
                  </a:cubicBezTo>
                  <a:cubicBezTo>
                    <a:pt x="53055" y="55840"/>
                    <a:pt x="55734" y="57464"/>
                    <a:pt x="56114" y="60420"/>
                  </a:cubicBezTo>
                  <a:cubicBezTo>
                    <a:pt x="56252" y="61439"/>
                    <a:pt x="57323" y="61802"/>
                    <a:pt x="57859" y="62580"/>
                  </a:cubicBezTo>
                  <a:cubicBezTo>
                    <a:pt x="59294" y="64654"/>
                    <a:pt x="60106" y="66952"/>
                    <a:pt x="60763" y="69337"/>
                  </a:cubicBezTo>
                  <a:cubicBezTo>
                    <a:pt x="58533" y="67643"/>
                    <a:pt x="56615" y="65656"/>
                    <a:pt x="55336" y="63133"/>
                  </a:cubicBezTo>
                  <a:cubicBezTo>
                    <a:pt x="55198" y="62874"/>
                    <a:pt x="55008" y="62614"/>
                    <a:pt x="55008" y="62355"/>
                  </a:cubicBezTo>
                  <a:cubicBezTo>
                    <a:pt x="54990" y="58916"/>
                    <a:pt x="52139" y="56739"/>
                    <a:pt x="51189" y="53697"/>
                  </a:cubicBezTo>
                  <a:cubicBezTo>
                    <a:pt x="51085" y="53334"/>
                    <a:pt x="50739" y="53040"/>
                    <a:pt x="50497" y="52695"/>
                  </a:cubicBezTo>
                  <a:close/>
                  <a:moveTo>
                    <a:pt x="87976" y="1"/>
                  </a:moveTo>
                  <a:cubicBezTo>
                    <a:pt x="87018" y="1"/>
                    <a:pt x="85745" y="1010"/>
                    <a:pt x="84455" y="1127"/>
                  </a:cubicBezTo>
                  <a:cubicBezTo>
                    <a:pt x="83776" y="1176"/>
                    <a:pt x="83111" y="1512"/>
                    <a:pt x="82448" y="1512"/>
                  </a:cubicBezTo>
                  <a:cubicBezTo>
                    <a:pt x="82403" y="1512"/>
                    <a:pt x="82358" y="1511"/>
                    <a:pt x="82313" y="1507"/>
                  </a:cubicBezTo>
                  <a:cubicBezTo>
                    <a:pt x="82281" y="1506"/>
                    <a:pt x="82250" y="1506"/>
                    <a:pt x="82218" y="1506"/>
                  </a:cubicBezTo>
                  <a:cubicBezTo>
                    <a:pt x="80376" y="1506"/>
                    <a:pt x="79245" y="3375"/>
                    <a:pt x="77443" y="3375"/>
                  </a:cubicBezTo>
                  <a:cubicBezTo>
                    <a:pt x="77340" y="3375"/>
                    <a:pt x="77235" y="3369"/>
                    <a:pt x="77128" y="3356"/>
                  </a:cubicBezTo>
                  <a:cubicBezTo>
                    <a:pt x="77026" y="3344"/>
                    <a:pt x="76928" y="3335"/>
                    <a:pt x="76837" y="3335"/>
                  </a:cubicBezTo>
                  <a:cubicBezTo>
                    <a:pt x="76434" y="3335"/>
                    <a:pt x="76136" y="3491"/>
                    <a:pt x="75953" y="4082"/>
                  </a:cubicBezTo>
                  <a:cubicBezTo>
                    <a:pt x="75843" y="4459"/>
                    <a:pt x="75132" y="4980"/>
                    <a:pt x="74758" y="4980"/>
                  </a:cubicBezTo>
                  <a:cubicBezTo>
                    <a:pt x="74720" y="4980"/>
                    <a:pt x="74687" y="4974"/>
                    <a:pt x="74657" y="4964"/>
                  </a:cubicBezTo>
                  <a:cubicBezTo>
                    <a:pt x="73910" y="4715"/>
                    <a:pt x="73366" y="4590"/>
                    <a:pt x="73013" y="4590"/>
                  </a:cubicBezTo>
                  <a:cubicBezTo>
                    <a:pt x="72190" y="4590"/>
                    <a:pt x="72409" y="5268"/>
                    <a:pt x="73534" y="6623"/>
                  </a:cubicBezTo>
                  <a:cubicBezTo>
                    <a:pt x="73585" y="6692"/>
                    <a:pt x="73499" y="6882"/>
                    <a:pt x="73482" y="7003"/>
                  </a:cubicBezTo>
                  <a:cubicBezTo>
                    <a:pt x="73413" y="6968"/>
                    <a:pt x="73292" y="6951"/>
                    <a:pt x="73240" y="6882"/>
                  </a:cubicBezTo>
                  <a:cubicBezTo>
                    <a:pt x="72877" y="6381"/>
                    <a:pt x="72324" y="5914"/>
                    <a:pt x="72220" y="5344"/>
                  </a:cubicBezTo>
                  <a:cubicBezTo>
                    <a:pt x="72065" y="4531"/>
                    <a:pt x="71961" y="3840"/>
                    <a:pt x="71010" y="3650"/>
                  </a:cubicBezTo>
                  <a:cubicBezTo>
                    <a:pt x="70839" y="3615"/>
                    <a:pt x="70680" y="3599"/>
                    <a:pt x="70533" y="3599"/>
                  </a:cubicBezTo>
                  <a:cubicBezTo>
                    <a:pt x="69359" y="3599"/>
                    <a:pt x="68898" y="4626"/>
                    <a:pt x="68315" y="5517"/>
                  </a:cubicBezTo>
                  <a:cubicBezTo>
                    <a:pt x="67865" y="6208"/>
                    <a:pt x="68349" y="6536"/>
                    <a:pt x="68729" y="6934"/>
                  </a:cubicBezTo>
                  <a:cubicBezTo>
                    <a:pt x="68798" y="7003"/>
                    <a:pt x="68850" y="7089"/>
                    <a:pt x="68902" y="7176"/>
                  </a:cubicBezTo>
                  <a:cubicBezTo>
                    <a:pt x="68817" y="7188"/>
                    <a:pt x="68731" y="7200"/>
                    <a:pt x="68645" y="7200"/>
                  </a:cubicBezTo>
                  <a:cubicBezTo>
                    <a:pt x="68610" y="7200"/>
                    <a:pt x="68575" y="7198"/>
                    <a:pt x="68539" y="7193"/>
                  </a:cubicBezTo>
                  <a:cubicBezTo>
                    <a:pt x="67376" y="7024"/>
                    <a:pt x="66212" y="6691"/>
                    <a:pt x="65033" y="6691"/>
                  </a:cubicBezTo>
                  <a:cubicBezTo>
                    <a:pt x="65003" y="6691"/>
                    <a:pt x="64974" y="6691"/>
                    <a:pt x="64945" y="6692"/>
                  </a:cubicBezTo>
                  <a:cubicBezTo>
                    <a:pt x="64584" y="6692"/>
                    <a:pt x="63909" y="6196"/>
                    <a:pt x="63437" y="6196"/>
                  </a:cubicBezTo>
                  <a:cubicBezTo>
                    <a:pt x="63072" y="6196"/>
                    <a:pt x="62827" y="6492"/>
                    <a:pt x="62940" y="7538"/>
                  </a:cubicBezTo>
                  <a:cubicBezTo>
                    <a:pt x="62940" y="7608"/>
                    <a:pt x="62525" y="7711"/>
                    <a:pt x="62283" y="7798"/>
                  </a:cubicBezTo>
                  <a:cubicBezTo>
                    <a:pt x="61879" y="7955"/>
                    <a:pt x="61464" y="8005"/>
                    <a:pt x="61043" y="8005"/>
                  </a:cubicBezTo>
                  <a:cubicBezTo>
                    <a:pt x="60325" y="8005"/>
                    <a:pt x="59591" y="7860"/>
                    <a:pt x="58870" y="7860"/>
                  </a:cubicBezTo>
                  <a:cubicBezTo>
                    <a:pt x="58295" y="7860"/>
                    <a:pt x="57729" y="7952"/>
                    <a:pt x="57185" y="8282"/>
                  </a:cubicBezTo>
                  <a:cubicBezTo>
                    <a:pt x="56736" y="8610"/>
                    <a:pt x="56304" y="8938"/>
                    <a:pt x="55837" y="9267"/>
                  </a:cubicBezTo>
                  <a:cubicBezTo>
                    <a:pt x="55671" y="9381"/>
                    <a:pt x="55417" y="9527"/>
                    <a:pt x="55226" y="9527"/>
                  </a:cubicBezTo>
                  <a:cubicBezTo>
                    <a:pt x="55100" y="9527"/>
                    <a:pt x="55001" y="9463"/>
                    <a:pt x="54973" y="9284"/>
                  </a:cubicBezTo>
                  <a:cubicBezTo>
                    <a:pt x="54819" y="8258"/>
                    <a:pt x="54209" y="8003"/>
                    <a:pt x="53545" y="8003"/>
                  </a:cubicBezTo>
                  <a:cubicBezTo>
                    <a:pt x="53313" y="8003"/>
                    <a:pt x="53075" y="8034"/>
                    <a:pt x="52848" y="8074"/>
                  </a:cubicBezTo>
                  <a:cubicBezTo>
                    <a:pt x="51897" y="8264"/>
                    <a:pt x="52416" y="9232"/>
                    <a:pt x="52295" y="9854"/>
                  </a:cubicBezTo>
                  <a:cubicBezTo>
                    <a:pt x="52156" y="10615"/>
                    <a:pt x="51344" y="10096"/>
                    <a:pt x="50998" y="10545"/>
                  </a:cubicBezTo>
                  <a:cubicBezTo>
                    <a:pt x="50949" y="10609"/>
                    <a:pt x="50910" y="10635"/>
                    <a:pt x="50880" y="10635"/>
                  </a:cubicBezTo>
                  <a:cubicBezTo>
                    <a:pt x="50805" y="10635"/>
                    <a:pt x="50789" y="10469"/>
                    <a:pt x="50826" y="10321"/>
                  </a:cubicBezTo>
                  <a:cubicBezTo>
                    <a:pt x="51033" y="8990"/>
                    <a:pt x="50221" y="8541"/>
                    <a:pt x="49115" y="8161"/>
                  </a:cubicBezTo>
                  <a:cubicBezTo>
                    <a:pt x="46903" y="7400"/>
                    <a:pt x="44535" y="7176"/>
                    <a:pt x="42392" y="6070"/>
                  </a:cubicBezTo>
                  <a:cubicBezTo>
                    <a:pt x="41667" y="5697"/>
                    <a:pt x="40852" y="5536"/>
                    <a:pt x="40032" y="5536"/>
                  </a:cubicBezTo>
                  <a:cubicBezTo>
                    <a:pt x="39367" y="5536"/>
                    <a:pt x="38699" y="5642"/>
                    <a:pt x="38072" y="5828"/>
                  </a:cubicBezTo>
                  <a:cubicBezTo>
                    <a:pt x="36033" y="6432"/>
                    <a:pt x="33838" y="6502"/>
                    <a:pt x="31989" y="7642"/>
                  </a:cubicBezTo>
                  <a:cubicBezTo>
                    <a:pt x="31263" y="8074"/>
                    <a:pt x="29206" y="7296"/>
                    <a:pt x="30226" y="9457"/>
                  </a:cubicBezTo>
                  <a:cubicBezTo>
                    <a:pt x="30278" y="9578"/>
                    <a:pt x="29984" y="9854"/>
                    <a:pt x="29863" y="10079"/>
                  </a:cubicBezTo>
                  <a:cubicBezTo>
                    <a:pt x="28653" y="12412"/>
                    <a:pt x="26234" y="13224"/>
                    <a:pt x="24229" y="14555"/>
                  </a:cubicBezTo>
                  <a:cubicBezTo>
                    <a:pt x="22536" y="15661"/>
                    <a:pt x="23486" y="17112"/>
                    <a:pt x="24022" y="18236"/>
                  </a:cubicBezTo>
                  <a:cubicBezTo>
                    <a:pt x="24328" y="18880"/>
                    <a:pt x="24972" y="19241"/>
                    <a:pt x="25627" y="19241"/>
                  </a:cubicBezTo>
                  <a:cubicBezTo>
                    <a:pt x="26008" y="19241"/>
                    <a:pt x="26393" y="19119"/>
                    <a:pt x="26718" y="18858"/>
                  </a:cubicBezTo>
                  <a:cubicBezTo>
                    <a:pt x="27228" y="18470"/>
                    <a:pt x="27609" y="18306"/>
                    <a:pt x="27903" y="18306"/>
                  </a:cubicBezTo>
                  <a:cubicBezTo>
                    <a:pt x="28524" y="18306"/>
                    <a:pt x="28748" y="19042"/>
                    <a:pt x="28947" y="19946"/>
                  </a:cubicBezTo>
                  <a:cubicBezTo>
                    <a:pt x="28982" y="20223"/>
                    <a:pt x="28999" y="20499"/>
                    <a:pt x="28982" y="20776"/>
                  </a:cubicBezTo>
                  <a:cubicBezTo>
                    <a:pt x="28774" y="20551"/>
                    <a:pt x="28446" y="20396"/>
                    <a:pt x="28342" y="20119"/>
                  </a:cubicBezTo>
                  <a:cubicBezTo>
                    <a:pt x="28124" y="19474"/>
                    <a:pt x="27849" y="19234"/>
                    <a:pt x="27528" y="19234"/>
                  </a:cubicBezTo>
                  <a:cubicBezTo>
                    <a:pt x="27212" y="19234"/>
                    <a:pt x="26853" y="19465"/>
                    <a:pt x="26459" y="19774"/>
                  </a:cubicBezTo>
                  <a:cubicBezTo>
                    <a:pt x="25646" y="20379"/>
                    <a:pt x="25958" y="21260"/>
                    <a:pt x="26130" y="21899"/>
                  </a:cubicBezTo>
                  <a:cubicBezTo>
                    <a:pt x="26459" y="23092"/>
                    <a:pt x="25802" y="23420"/>
                    <a:pt x="24938" y="23627"/>
                  </a:cubicBezTo>
                  <a:cubicBezTo>
                    <a:pt x="23901" y="23852"/>
                    <a:pt x="23072" y="24267"/>
                    <a:pt x="22553" y="25269"/>
                  </a:cubicBezTo>
                  <a:cubicBezTo>
                    <a:pt x="22273" y="25790"/>
                    <a:pt x="21682" y="26043"/>
                    <a:pt x="21157" y="26043"/>
                  </a:cubicBezTo>
                  <a:cubicBezTo>
                    <a:pt x="21003" y="26043"/>
                    <a:pt x="20855" y="26021"/>
                    <a:pt x="20721" y="25978"/>
                  </a:cubicBezTo>
                  <a:cubicBezTo>
                    <a:pt x="20116" y="25788"/>
                    <a:pt x="20963" y="25390"/>
                    <a:pt x="20946" y="24993"/>
                  </a:cubicBezTo>
                  <a:cubicBezTo>
                    <a:pt x="20929" y="24543"/>
                    <a:pt x="20738" y="24129"/>
                    <a:pt x="20410" y="23835"/>
                  </a:cubicBezTo>
                  <a:cubicBezTo>
                    <a:pt x="19477" y="22798"/>
                    <a:pt x="18354" y="21709"/>
                    <a:pt x="18215" y="20327"/>
                  </a:cubicBezTo>
                  <a:cubicBezTo>
                    <a:pt x="18098" y="19205"/>
                    <a:pt x="17332" y="17921"/>
                    <a:pt x="16200" y="17921"/>
                  </a:cubicBezTo>
                  <a:cubicBezTo>
                    <a:pt x="16163" y="17921"/>
                    <a:pt x="16127" y="17922"/>
                    <a:pt x="16090" y="17925"/>
                  </a:cubicBezTo>
                  <a:cubicBezTo>
                    <a:pt x="15105" y="17976"/>
                    <a:pt x="14068" y="18391"/>
                    <a:pt x="13930" y="19221"/>
                  </a:cubicBezTo>
                  <a:cubicBezTo>
                    <a:pt x="13670" y="20430"/>
                    <a:pt x="14137" y="21709"/>
                    <a:pt x="15122" y="22470"/>
                  </a:cubicBezTo>
                  <a:cubicBezTo>
                    <a:pt x="15952" y="23109"/>
                    <a:pt x="15952" y="23161"/>
                    <a:pt x="15589" y="23489"/>
                  </a:cubicBezTo>
                  <a:cubicBezTo>
                    <a:pt x="14448" y="24526"/>
                    <a:pt x="14915" y="26116"/>
                    <a:pt x="14292" y="27377"/>
                  </a:cubicBezTo>
                  <a:cubicBezTo>
                    <a:pt x="14143" y="27687"/>
                    <a:pt x="14420" y="27822"/>
                    <a:pt x="14760" y="27822"/>
                  </a:cubicBezTo>
                  <a:cubicBezTo>
                    <a:pt x="14932" y="27822"/>
                    <a:pt x="15121" y="27787"/>
                    <a:pt x="15278" y="27723"/>
                  </a:cubicBezTo>
                  <a:cubicBezTo>
                    <a:pt x="16510" y="27249"/>
                    <a:pt x="17772" y="26919"/>
                    <a:pt x="19089" y="26919"/>
                  </a:cubicBezTo>
                  <a:cubicBezTo>
                    <a:pt x="19212" y="26919"/>
                    <a:pt x="19336" y="26922"/>
                    <a:pt x="19460" y="26928"/>
                  </a:cubicBezTo>
                  <a:lnTo>
                    <a:pt x="19874" y="26928"/>
                  </a:lnTo>
                  <a:cubicBezTo>
                    <a:pt x="19840" y="26997"/>
                    <a:pt x="19823" y="27136"/>
                    <a:pt x="19753" y="27153"/>
                  </a:cubicBezTo>
                  <a:cubicBezTo>
                    <a:pt x="18630" y="27585"/>
                    <a:pt x="17507" y="28138"/>
                    <a:pt x="16349" y="28414"/>
                  </a:cubicBezTo>
                  <a:cubicBezTo>
                    <a:pt x="15692" y="28570"/>
                    <a:pt x="14915" y="28432"/>
                    <a:pt x="14707" y="29209"/>
                  </a:cubicBezTo>
                  <a:cubicBezTo>
                    <a:pt x="14500" y="30004"/>
                    <a:pt x="15260" y="30194"/>
                    <a:pt x="15813" y="30505"/>
                  </a:cubicBezTo>
                  <a:cubicBezTo>
                    <a:pt x="17161" y="31318"/>
                    <a:pt x="17369" y="32493"/>
                    <a:pt x="16867" y="33910"/>
                  </a:cubicBezTo>
                  <a:cubicBezTo>
                    <a:pt x="16664" y="34503"/>
                    <a:pt x="16349" y="34660"/>
                    <a:pt x="15995" y="34660"/>
                  </a:cubicBezTo>
                  <a:cubicBezTo>
                    <a:pt x="15626" y="34660"/>
                    <a:pt x="15216" y="34489"/>
                    <a:pt x="14846" y="34463"/>
                  </a:cubicBezTo>
                  <a:cubicBezTo>
                    <a:pt x="13916" y="34396"/>
                    <a:pt x="12987" y="34203"/>
                    <a:pt x="12042" y="34203"/>
                  </a:cubicBezTo>
                  <a:cubicBezTo>
                    <a:pt x="12003" y="34203"/>
                    <a:pt x="11964" y="34203"/>
                    <a:pt x="11925" y="34204"/>
                  </a:cubicBezTo>
                  <a:cubicBezTo>
                    <a:pt x="10957" y="34221"/>
                    <a:pt x="9834" y="34446"/>
                    <a:pt x="9989" y="35759"/>
                  </a:cubicBezTo>
                  <a:cubicBezTo>
                    <a:pt x="10128" y="37072"/>
                    <a:pt x="9834" y="38196"/>
                    <a:pt x="9592" y="39440"/>
                  </a:cubicBezTo>
                  <a:cubicBezTo>
                    <a:pt x="9385" y="40425"/>
                    <a:pt x="8693" y="42136"/>
                    <a:pt x="10542" y="42464"/>
                  </a:cubicBezTo>
                  <a:cubicBezTo>
                    <a:pt x="12305" y="42758"/>
                    <a:pt x="12668" y="43173"/>
                    <a:pt x="11735" y="44693"/>
                  </a:cubicBezTo>
                  <a:cubicBezTo>
                    <a:pt x="11389" y="45298"/>
                    <a:pt x="10888" y="45817"/>
                    <a:pt x="10300" y="46180"/>
                  </a:cubicBezTo>
                  <a:cubicBezTo>
                    <a:pt x="9108" y="46871"/>
                    <a:pt x="8175" y="47752"/>
                    <a:pt x="8313" y="49342"/>
                  </a:cubicBezTo>
                  <a:cubicBezTo>
                    <a:pt x="8365" y="49964"/>
                    <a:pt x="8140" y="50707"/>
                    <a:pt x="7535" y="50967"/>
                  </a:cubicBezTo>
                  <a:cubicBezTo>
                    <a:pt x="5168" y="52021"/>
                    <a:pt x="3768" y="53991"/>
                    <a:pt x="2662" y="56168"/>
                  </a:cubicBezTo>
                  <a:cubicBezTo>
                    <a:pt x="1781" y="57931"/>
                    <a:pt x="122" y="59469"/>
                    <a:pt x="1279" y="61888"/>
                  </a:cubicBezTo>
                  <a:cubicBezTo>
                    <a:pt x="1936" y="63236"/>
                    <a:pt x="1573" y="64792"/>
                    <a:pt x="830" y="66209"/>
                  </a:cubicBezTo>
                  <a:cubicBezTo>
                    <a:pt x="1" y="67781"/>
                    <a:pt x="744" y="70477"/>
                    <a:pt x="2126" y="71687"/>
                  </a:cubicBezTo>
                  <a:cubicBezTo>
                    <a:pt x="2420" y="71946"/>
                    <a:pt x="2662" y="72240"/>
                    <a:pt x="2818" y="72586"/>
                  </a:cubicBezTo>
                  <a:cubicBezTo>
                    <a:pt x="4027" y="75040"/>
                    <a:pt x="5462" y="77303"/>
                    <a:pt x="7881" y="78755"/>
                  </a:cubicBezTo>
                  <a:cubicBezTo>
                    <a:pt x="8455" y="79100"/>
                    <a:pt x="9053" y="79742"/>
                    <a:pt x="9645" y="79742"/>
                  </a:cubicBezTo>
                  <a:cubicBezTo>
                    <a:pt x="9766" y="79742"/>
                    <a:pt x="9887" y="79715"/>
                    <a:pt x="10007" y="79654"/>
                  </a:cubicBezTo>
                  <a:cubicBezTo>
                    <a:pt x="12824" y="78254"/>
                    <a:pt x="16142" y="79844"/>
                    <a:pt x="18889" y="77874"/>
                  </a:cubicBezTo>
                  <a:cubicBezTo>
                    <a:pt x="19326" y="77562"/>
                    <a:pt x="19938" y="77352"/>
                    <a:pt x="20558" y="77352"/>
                  </a:cubicBezTo>
                  <a:cubicBezTo>
                    <a:pt x="21313" y="77352"/>
                    <a:pt x="22079" y="77663"/>
                    <a:pt x="22553" y="78479"/>
                  </a:cubicBezTo>
                  <a:cubicBezTo>
                    <a:pt x="23034" y="79313"/>
                    <a:pt x="23538" y="79650"/>
                    <a:pt x="24283" y="79650"/>
                  </a:cubicBezTo>
                  <a:cubicBezTo>
                    <a:pt x="24448" y="79650"/>
                    <a:pt x="24626" y="79633"/>
                    <a:pt x="24817" y="79602"/>
                  </a:cubicBezTo>
                  <a:cubicBezTo>
                    <a:pt x="24994" y="79574"/>
                    <a:pt x="25161" y="79561"/>
                    <a:pt x="25317" y="79561"/>
                  </a:cubicBezTo>
                  <a:cubicBezTo>
                    <a:pt x="26715" y="79561"/>
                    <a:pt x="27271" y="80640"/>
                    <a:pt x="26960" y="82194"/>
                  </a:cubicBezTo>
                  <a:cubicBezTo>
                    <a:pt x="26683" y="83611"/>
                    <a:pt x="25750" y="85218"/>
                    <a:pt x="26545" y="86480"/>
                  </a:cubicBezTo>
                  <a:cubicBezTo>
                    <a:pt x="27461" y="87966"/>
                    <a:pt x="28515" y="89400"/>
                    <a:pt x="29206" y="90973"/>
                  </a:cubicBezTo>
                  <a:cubicBezTo>
                    <a:pt x="30416" y="93721"/>
                    <a:pt x="31298" y="96641"/>
                    <a:pt x="29777" y="99631"/>
                  </a:cubicBezTo>
                  <a:cubicBezTo>
                    <a:pt x="28809" y="101515"/>
                    <a:pt x="28619" y="103502"/>
                    <a:pt x="29535" y="105369"/>
                  </a:cubicBezTo>
                  <a:cubicBezTo>
                    <a:pt x="30503" y="107321"/>
                    <a:pt x="31228" y="109274"/>
                    <a:pt x="31488" y="111469"/>
                  </a:cubicBezTo>
                  <a:cubicBezTo>
                    <a:pt x="31712" y="113456"/>
                    <a:pt x="31695" y="115599"/>
                    <a:pt x="33371" y="117172"/>
                  </a:cubicBezTo>
                  <a:cubicBezTo>
                    <a:pt x="34322" y="118088"/>
                    <a:pt x="34581" y="119436"/>
                    <a:pt x="35013" y="120645"/>
                  </a:cubicBezTo>
                  <a:cubicBezTo>
                    <a:pt x="35393" y="121717"/>
                    <a:pt x="34546" y="123065"/>
                    <a:pt x="35843" y="123998"/>
                  </a:cubicBezTo>
                  <a:cubicBezTo>
                    <a:pt x="36206" y="124270"/>
                    <a:pt x="36549" y="124368"/>
                    <a:pt x="36881" y="124368"/>
                  </a:cubicBezTo>
                  <a:cubicBezTo>
                    <a:pt x="37735" y="124368"/>
                    <a:pt x="38515" y="123721"/>
                    <a:pt x="39372" y="123721"/>
                  </a:cubicBezTo>
                  <a:cubicBezTo>
                    <a:pt x="39388" y="123721"/>
                    <a:pt x="39404" y="123721"/>
                    <a:pt x="39420" y="123721"/>
                  </a:cubicBezTo>
                  <a:cubicBezTo>
                    <a:pt x="39526" y="123724"/>
                    <a:pt x="39630" y="123725"/>
                    <a:pt x="39734" y="123725"/>
                  </a:cubicBezTo>
                  <a:cubicBezTo>
                    <a:pt x="44937" y="123725"/>
                    <a:pt x="47636" y="120353"/>
                    <a:pt x="49754" y="116100"/>
                  </a:cubicBezTo>
                  <a:cubicBezTo>
                    <a:pt x="50186" y="115236"/>
                    <a:pt x="49720" y="113957"/>
                    <a:pt x="50826" y="113508"/>
                  </a:cubicBezTo>
                  <a:cubicBezTo>
                    <a:pt x="52761" y="112713"/>
                    <a:pt x="53193" y="111175"/>
                    <a:pt x="52692" y="109499"/>
                  </a:cubicBezTo>
                  <a:cubicBezTo>
                    <a:pt x="51949" y="107028"/>
                    <a:pt x="53297" y="106112"/>
                    <a:pt x="55181" y="105282"/>
                  </a:cubicBezTo>
                  <a:cubicBezTo>
                    <a:pt x="57773" y="104107"/>
                    <a:pt x="59449" y="98370"/>
                    <a:pt x="57963" y="96071"/>
                  </a:cubicBezTo>
                  <a:cubicBezTo>
                    <a:pt x="56770" y="94239"/>
                    <a:pt x="57099" y="92217"/>
                    <a:pt x="57444" y="90316"/>
                  </a:cubicBezTo>
                  <a:cubicBezTo>
                    <a:pt x="57911" y="87621"/>
                    <a:pt x="59933" y="85823"/>
                    <a:pt x="61851" y="84164"/>
                  </a:cubicBezTo>
                  <a:cubicBezTo>
                    <a:pt x="65601" y="80915"/>
                    <a:pt x="68055" y="76992"/>
                    <a:pt x="69109" y="72171"/>
                  </a:cubicBezTo>
                  <a:cubicBezTo>
                    <a:pt x="69271" y="71459"/>
                    <a:pt x="69266" y="70656"/>
                    <a:pt x="68371" y="70656"/>
                  </a:cubicBezTo>
                  <a:cubicBezTo>
                    <a:pt x="68311" y="70656"/>
                    <a:pt x="68246" y="70660"/>
                    <a:pt x="68176" y="70667"/>
                  </a:cubicBezTo>
                  <a:cubicBezTo>
                    <a:pt x="67157" y="70788"/>
                    <a:pt x="66154" y="71151"/>
                    <a:pt x="65152" y="71462"/>
                  </a:cubicBezTo>
                  <a:cubicBezTo>
                    <a:pt x="63960" y="71826"/>
                    <a:pt x="63201" y="72060"/>
                    <a:pt x="62664" y="72060"/>
                  </a:cubicBezTo>
                  <a:cubicBezTo>
                    <a:pt x="61727" y="72060"/>
                    <a:pt x="61469" y="71346"/>
                    <a:pt x="60772" y="69363"/>
                  </a:cubicBezTo>
                  <a:lnTo>
                    <a:pt x="60772" y="69363"/>
                  </a:lnTo>
                  <a:cubicBezTo>
                    <a:pt x="61180" y="69747"/>
                    <a:pt x="61467" y="70422"/>
                    <a:pt x="62074" y="70422"/>
                  </a:cubicBezTo>
                  <a:cubicBezTo>
                    <a:pt x="62180" y="70422"/>
                    <a:pt x="62295" y="70402"/>
                    <a:pt x="62422" y="70356"/>
                  </a:cubicBezTo>
                  <a:cubicBezTo>
                    <a:pt x="63925" y="69769"/>
                    <a:pt x="65359" y="68957"/>
                    <a:pt x="66897" y="68455"/>
                  </a:cubicBezTo>
                  <a:cubicBezTo>
                    <a:pt x="68660" y="67868"/>
                    <a:pt x="69732" y="66209"/>
                    <a:pt x="71391" y="65639"/>
                  </a:cubicBezTo>
                  <a:cubicBezTo>
                    <a:pt x="73706" y="64844"/>
                    <a:pt x="76713" y="61716"/>
                    <a:pt x="76852" y="59383"/>
                  </a:cubicBezTo>
                  <a:cubicBezTo>
                    <a:pt x="76834" y="59072"/>
                    <a:pt x="76713" y="58778"/>
                    <a:pt x="76506" y="58553"/>
                  </a:cubicBezTo>
                  <a:cubicBezTo>
                    <a:pt x="75918" y="57810"/>
                    <a:pt x="75279" y="57153"/>
                    <a:pt x="74294" y="56894"/>
                  </a:cubicBezTo>
                  <a:cubicBezTo>
                    <a:pt x="73724" y="56739"/>
                    <a:pt x="73378" y="56151"/>
                    <a:pt x="73516" y="55581"/>
                  </a:cubicBezTo>
                  <a:cubicBezTo>
                    <a:pt x="73547" y="55481"/>
                    <a:pt x="73596" y="55443"/>
                    <a:pt x="73658" y="55443"/>
                  </a:cubicBezTo>
                  <a:cubicBezTo>
                    <a:pt x="73842" y="55443"/>
                    <a:pt x="74139" y="55775"/>
                    <a:pt x="74398" y="55788"/>
                  </a:cubicBezTo>
                  <a:cubicBezTo>
                    <a:pt x="75366" y="55855"/>
                    <a:pt x="76333" y="56083"/>
                    <a:pt x="77301" y="56083"/>
                  </a:cubicBezTo>
                  <a:cubicBezTo>
                    <a:pt x="77336" y="56083"/>
                    <a:pt x="77370" y="56083"/>
                    <a:pt x="77405" y="56082"/>
                  </a:cubicBezTo>
                  <a:cubicBezTo>
                    <a:pt x="77727" y="56077"/>
                    <a:pt x="78047" y="56073"/>
                    <a:pt x="78365" y="56073"/>
                  </a:cubicBezTo>
                  <a:cubicBezTo>
                    <a:pt x="81373" y="56073"/>
                    <a:pt x="84145" y="56432"/>
                    <a:pt x="85786" y="59746"/>
                  </a:cubicBezTo>
                  <a:cubicBezTo>
                    <a:pt x="86136" y="60461"/>
                    <a:pt x="86996" y="61297"/>
                    <a:pt x="88011" y="61297"/>
                  </a:cubicBezTo>
                  <a:cubicBezTo>
                    <a:pt x="88148" y="61297"/>
                    <a:pt x="88288" y="61282"/>
                    <a:pt x="88430" y="61249"/>
                  </a:cubicBezTo>
                  <a:cubicBezTo>
                    <a:pt x="88585" y="61214"/>
                    <a:pt x="88707" y="61197"/>
                    <a:pt x="88805" y="61197"/>
                  </a:cubicBezTo>
                  <a:cubicBezTo>
                    <a:pt x="89186" y="61197"/>
                    <a:pt x="89184" y="61451"/>
                    <a:pt x="89225" y="61837"/>
                  </a:cubicBezTo>
                  <a:cubicBezTo>
                    <a:pt x="89830" y="66554"/>
                    <a:pt x="91990" y="70685"/>
                    <a:pt x="94133" y="74832"/>
                  </a:cubicBezTo>
                  <a:cubicBezTo>
                    <a:pt x="94475" y="75487"/>
                    <a:pt x="94875" y="75911"/>
                    <a:pt x="95290" y="75911"/>
                  </a:cubicBezTo>
                  <a:cubicBezTo>
                    <a:pt x="95652" y="75911"/>
                    <a:pt x="96025" y="75588"/>
                    <a:pt x="96380" y="74815"/>
                  </a:cubicBezTo>
                  <a:cubicBezTo>
                    <a:pt x="96622" y="74297"/>
                    <a:pt x="97036" y="73847"/>
                    <a:pt x="97382" y="73381"/>
                  </a:cubicBezTo>
                  <a:lnTo>
                    <a:pt x="97538" y="73225"/>
                  </a:lnTo>
                  <a:cubicBezTo>
                    <a:pt x="98212" y="71618"/>
                    <a:pt x="98056" y="69993"/>
                    <a:pt x="97831" y="68317"/>
                  </a:cubicBezTo>
                  <a:cubicBezTo>
                    <a:pt x="97762" y="67833"/>
                    <a:pt x="97589" y="67211"/>
                    <a:pt x="98194" y="67073"/>
                  </a:cubicBezTo>
                  <a:cubicBezTo>
                    <a:pt x="99784" y="66693"/>
                    <a:pt x="100268" y="65258"/>
                    <a:pt x="101149" y="64187"/>
                  </a:cubicBezTo>
                  <a:cubicBezTo>
                    <a:pt x="102117" y="63029"/>
                    <a:pt x="103137" y="61629"/>
                    <a:pt x="104243" y="60903"/>
                  </a:cubicBezTo>
                  <a:cubicBezTo>
                    <a:pt x="104825" y="60515"/>
                    <a:pt x="105739" y="59942"/>
                    <a:pt x="106690" y="59942"/>
                  </a:cubicBezTo>
                  <a:cubicBezTo>
                    <a:pt x="107432" y="59942"/>
                    <a:pt x="108196" y="60292"/>
                    <a:pt x="108840" y="61353"/>
                  </a:cubicBezTo>
                  <a:cubicBezTo>
                    <a:pt x="109600" y="62632"/>
                    <a:pt x="110965" y="63565"/>
                    <a:pt x="111017" y="65258"/>
                  </a:cubicBezTo>
                  <a:cubicBezTo>
                    <a:pt x="111034" y="65777"/>
                    <a:pt x="110793" y="66433"/>
                    <a:pt x="111536" y="66693"/>
                  </a:cubicBezTo>
                  <a:cubicBezTo>
                    <a:pt x="111822" y="66788"/>
                    <a:pt x="112112" y="66862"/>
                    <a:pt x="112391" y="66862"/>
                  </a:cubicBezTo>
                  <a:cubicBezTo>
                    <a:pt x="112769" y="66862"/>
                    <a:pt x="113129" y="66727"/>
                    <a:pt x="113437" y="66330"/>
                  </a:cubicBezTo>
                  <a:cubicBezTo>
                    <a:pt x="113540" y="66205"/>
                    <a:pt x="113700" y="66031"/>
                    <a:pt x="113856" y="66031"/>
                  </a:cubicBezTo>
                  <a:cubicBezTo>
                    <a:pt x="113960" y="66031"/>
                    <a:pt x="114062" y="66109"/>
                    <a:pt x="114145" y="66330"/>
                  </a:cubicBezTo>
                  <a:cubicBezTo>
                    <a:pt x="114543" y="67470"/>
                    <a:pt x="114802" y="68663"/>
                    <a:pt x="115286" y="69769"/>
                  </a:cubicBezTo>
                  <a:cubicBezTo>
                    <a:pt x="116271" y="72033"/>
                    <a:pt x="114940" y="74677"/>
                    <a:pt x="116858" y="76871"/>
                  </a:cubicBezTo>
                  <a:cubicBezTo>
                    <a:pt x="118241" y="78461"/>
                    <a:pt x="118362" y="80915"/>
                    <a:pt x="119900" y="82540"/>
                  </a:cubicBezTo>
                  <a:cubicBezTo>
                    <a:pt x="120401" y="82799"/>
                    <a:pt x="120885" y="83058"/>
                    <a:pt x="121386" y="83300"/>
                  </a:cubicBezTo>
                  <a:cubicBezTo>
                    <a:pt x="121538" y="83368"/>
                    <a:pt x="121699" y="83403"/>
                    <a:pt x="121846" y="83403"/>
                  </a:cubicBezTo>
                  <a:cubicBezTo>
                    <a:pt x="122184" y="83403"/>
                    <a:pt x="122445" y="83219"/>
                    <a:pt x="122337" y="82834"/>
                  </a:cubicBezTo>
                  <a:cubicBezTo>
                    <a:pt x="121818" y="80915"/>
                    <a:pt x="121991" y="78790"/>
                    <a:pt x="119969" y="77355"/>
                  </a:cubicBezTo>
                  <a:cubicBezTo>
                    <a:pt x="118414" y="76249"/>
                    <a:pt x="117239" y="74521"/>
                    <a:pt x="117463" y="72378"/>
                  </a:cubicBezTo>
                  <a:cubicBezTo>
                    <a:pt x="117528" y="71821"/>
                    <a:pt x="116912" y="70437"/>
                    <a:pt x="117695" y="70437"/>
                  </a:cubicBezTo>
                  <a:cubicBezTo>
                    <a:pt x="117955" y="70437"/>
                    <a:pt x="118371" y="70590"/>
                    <a:pt x="119019" y="70979"/>
                  </a:cubicBezTo>
                  <a:cubicBezTo>
                    <a:pt x="120194" y="71704"/>
                    <a:pt x="121386" y="72655"/>
                    <a:pt x="121749" y="73605"/>
                  </a:cubicBezTo>
                  <a:cubicBezTo>
                    <a:pt x="122096" y="74553"/>
                    <a:pt x="122434" y="74868"/>
                    <a:pt x="122776" y="74868"/>
                  </a:cubicBezTo>
                  <a:cubicBezTo>
                    <a:pt x="123251" y="74868"/>
                    <a:pt x="123732" y="74261"/>
                    <a:pt x="124255" y="73899"/>
                  </a:cubicBezTo>
                  <a:cubicBezTo>
                    <a:pt x="124531" y="73709"/>
                    <a:pt x="124721" y="73363"/>
                    <a:pt x="125015" y="73208"/>
                  </a:cubicBezTo>
                  <a:cubicBezTo>
                    <a:pt x="126743" y="72292"/>
                    <a:pt x="127210" y="70961"/>
                    <a:pt x="126743" y="69043"/>
                  </a:cubicBezTo>
                  <a:cubicBezTo>
                    <a:pt x="126294" y="67159"/>
                    <a:pt x="125292" y="65725"/>
                    <a:pt x="123892" y="64533"/>
                  </a:cubicBezTo>
                  <a:cubicBezTo>
                    <a:pt x="122596" y="63409"/>
                    <a:pt x="122285" y="62459"/>
                    <a:pt x="123546" y="61059"/>
                  </a:cubicBezTo>
                  <a:cubicBezTo>
                    <a:pt x="123952" y="60621"/>
                    <a:pt x="124332" y="60388"/>
                    <a:pt x="124705" y="60388"/>
                  </a:cubicBezTo>
                  <a:cubicBezTo>
                    <a:pt x="124936" y="60388"/>
                    <a:pt x="125164" y="60477"/>
                    <a:pt x="125395" y="60661"/>
                  </a:cubicBezTo>
                  <a:cubicBezTo>
                    <a:pt x="126000" y="61145"/>
                    <a:pt x="125810" y="61750"/>
                    <a:pt x="125119" y="62234"/>
                  </a:cubicBezTo>
                  <a:cubicBezTo>
                    <a:pt x="124618" y="62580"/>
                    <a:pt x="124445" y="63219"/>
                    <a:pt x="125050" y="63651"/>
                  </a:cubicBezTo>
                  <a:cubicBezTo>
                    <a:pt x="125442" y="63952"/>
                    <a:pt x="125858" y="64171"/>
                    <a:pt x="126268" y="64171"/>
                  </a:cubicBezTo>
                  <a:cubicBezTo>
                    <a:pt x="126635" y="64171"/>
                    <a:pt x="126996" y="63996"/>
                    <a:pt x="127331" y="63547"/>
                  </a:cubicBezTo>
                  <a:cubicBezTo>
                    <a:pt x="127694" y="63046"/>
                    <a:pt x="128247" y="62407"/>
                    <a:pt x="127469" y="61940"/>
                  </a:cubicBezTo>
                  <a:cubicBezTo>
                    <a:pt x="126398" y="61318"/>
                    <a:pt x="127037" y="61042"/>
                    <a:pt x="127590" y="60696"/>
                  </a:cubicBezTo>
                  <a:cubicBezTo>
                    <a:pt x="130061" y="59210"/>
                    <a:pt x="133449" y="59106"/>
                    <a:pt x="134693" y="55788"/>
                  </a:cubicBezTo>
                  <a:cubicBezTo>
                    <a:pt x="135298" y="54146"/>
                    <a:pt x="136093" y="52591"/>
                    <a:pt x="135851" y="50725"/>
                  </a:cubicBezTo>
                  <a:cubicBezTo>
                    <a:pt x="135522" y="48288"/>
                    <a:pt x="133932" y="46629"/>
                    <a:pt x="132498" y="44918"/>
                  </a:cubicBezTo>
                  <a:cubicBezTo>
                    <a:pt x="131772" y="44054"/>
                    <a:pt x="131859" y="43622"/>
                    <a:pt x="132775" y="43173"/>
                  </a:cubicBezTo>
                  <a:cubicBezTo>
                    <a:pt x="133120" y="43017"/>
                    <a:pt x="133397" y="42793"/>
                    <a:pt x="133362" y="42378"/>
                  </a:cubicBezTo>
                  <a:cubicBezTo>
                    <a:pt x="133345" y="41980"/>
                    <a:pt x="133051" y="41635"/>
                    <a:pt x="132671" y="41548"/>
                  </a:cubicBezTo>
                  <a:cubicBezTo>
                    <a:pt x="132227" y="41462"/>
                    <a:pt x="131713" y="41297"/>
                    <a:pt x="131292" y="41297"/>
                  </a:cubicBezTo>
                  <a:cubicBezTo>
                    <a:pt x="131122" y="41297"/>
                    <a:pt x="130968" y="41323"/>
                    <a:pt x="130839" y="41393"/>
                  </a:cubicBezTo>
                  <a:cubicBezTo>
                    <a:pt x="130667" y="41486"/>
                    <a:pt x="130517" y="41524"/>
                    <a:pt x="130385" y="41524"/>
                  </a:cubicBezTo>
                  <a:cubicBezTo>
                    <a:pt x="129751" y="41524"/>
                    <a:pt x="129496" y="40648"/>
                    <a:pt x="128935" y="40648"/>
                  </a:cubicBezTo>
                  <a:cubicBezTo>
                    <a:pt x="128871" y="40648"/>
                    <a:pt x="128804" y="40659"/>
                    <a:pt x="128731" y="40684"/>
                  </a:cubicBezTo>
                  <a:cubicBezTo>
                    <a:pt x="129025" y="40425"/>
                    <a:pt x="129336" y="40166"/>
                    <a:pt x="129612" y="39889"/>
                  </a:cubicBezTo>
                  <a:cubicBezTo>
                    <a:pt x="129699" y="39786"/>
                    <a:pt x="129768" y="39647"/>
                    <a:pt x="129802" y="39509"/>
                  </a:cubicBezTo>
                  <a:cubicBezTo>
                    <a:pt x="129896" y="39229"/>
                    <a:pt x="130059" y="38963"/>
                    <a:pt x="130355" y="38963"/>
                  </a:cubicBezTo>
                  <a:cubicBezTo>
                    <a:pt x="130388" y="38963"/>
                    <a:pt x="130423" y="38966"/>
                    <a:pt x="130459" y="38973"/>
                  </a:cubicBezTo>
                  <a:cubicBezTo>
                    <a:pt x="130822" y="39025"/>
                    <a:pt x="130718" y="39405"/>
                    <a:pt x="130753" y="39665"/>
                  </a:cubicBezTo>
                  <a:cubicBezTo>
                    <a:pt x="130885" y="40368"/>
                    <a:pt x="131150" y="40680"/>
                    <a:pt x="131522" y="40680"/>
                  </a:cubicBezTo>
                  <a:cubicBezTo>
                    <a:pt x="131781" y="40680"/>
                    <a:pt x="132092" y="40529"/>
                    <a:pt x="132446" y="40252"/>
                  </a:cubicBezTo>
                  <a:cubicBezTo>
                    <a:pt x="132816" y="39963"/>
                    <a:pt x="133198" y="39825"/>
                    <a:pt x="133552" y="39825"/>
                  </a:cubicBezTo>
                  <a:cubicBezTo>
                    <a:pt x="134190" y="39825"/>
                    <a:pt x="134735" y="40276"/>
                    <a:pt x="134935" y="41099"/>
                  </a:cubicBezTo>
                  <a:cubicBezTo>
                    <a:pt x="135004" y="41410"/>
                    <a:pt x="135246" y="41911"/>
                    <a:pt x="135436" y="41928"/>
                  </a:cubicBezTo>
                  <a:cubicBezTo>
                    <a:pt x="136836" y="42067"/>
                    <a:pt x="137130" y="43259"/>
                    <a:pt x="137441" y="44192"/>
                  </a:cubicBezTo>
                  <a:cubicBezTo>
                    <a:pt x="137757" y="45176"/>
                    <a:pt x="138205" y="45491"/>
                    <a:pt x="138710" y="45491"/>
                  </a:cubicBezTo>
                  <a:cubicBezTo>
                    <a:pt x="139226" y="45491"/>
                    <a:pt x="139803" y="45163"/>
                    <a:pt x="140361" y="44884"/>
                  </a:cubicBezTo>
                  <a:cubicBezTo>
                    <a:pt x="141813" y="44175"/>
                    <a:pt x="140586" y="43363"/>
                    <a:pt x="140327" y="42654"/>
                  </a:cubicBezTo>
                  <a:cubicBezTo>
                    <a:pt x="140188" y="42188"/>
                    <a:pt x="139739" y="41773"/>
                    <a:pt x="139324" y="41479"/>
                  </a:cubicBezTo>
                  <a:cubicBezTo>
                    <a:pt x="137717" y="40356"/>
                    <a:pt x="137648" y="38921"/>
                    <a:pt x="138305" y="37245"/>
                  </a:cubicBezTo>
                  <a:cubicBezTo>
                    <a:pt x="138533" y="36644"/>
                    <a:pt x="138753" y="36160"/>
                    <a:pt x="139216" y="36160"/>
                  </a:cubicBezTo>
                  <a:cubicBezTo>
                    <a:pt x="139418" y="36160"/>
                    <a:pt x="139666" y="36252"/>
                    <a:pt x="139981" y="36468"/>
                  </a:cubicBezTo>
                  <a:cubicBezTo>
                    <a:pt x="140121" y="36569"/>
                    <a:pt x="140268" y="36617"/>
                    <a:pt x="140413" y="36617"/>
                  </a:cubicBezTo>
                  <a:cubicBezTo>
                    <a:pt x="140661" y="36617"/>
                    <a:pt x="140902" y="36477"/>
                    <a:pt x="141087" y="36226"/>
                  </a:cubicBezTo>
                  <a:cubicBezTo>
                    <a:pt x="142573" y="34255"/>
                    <a:pt x="142850" y="29797"/>
                    <a:pt x="141640" y="27706"/>
                  </a:cubicBezTo>
                  <a:cubicBezTo>
                    <a:pt x="141485" y="27447"/>
                    <a:pt x="141104" y="27187"/>
                    <a:pt x="141398" y="26807"/>
                  </a:cubicBezTo>
                  <a:lnTo>
                    <a:pt x="141398" y="26807"/>
                  </a:lnTo>
                  <a:cubicBezTo>
                    <a:pt x="141623" y="26997"/>
                    <a:pt x="141917" y="27153"/>
                    <a:pt x="142072" y="27395"/>
                  </a:cubicBezTo>
                  <a:cubicBezTo>
                    <a:pt x="142988" y="28812"/>
                    <a:pt x="143869" y="30229"/>
                    <a:pt x="144733" y="31663"/>
                  </a:cubicBezTo>
                  <a:cubicBezTo>
                    <a:pt x="144984" y="32062"/>
                    <a:pt x="145261" y="32460"/>
                    <a:pt x="145713" y="32460"/>
                  </a:cubicBezTo>
                  <a:cubicBezTo>
                    <a:pt x="145790" y="32460"/>
                    <a:pt x="145872" y="32449"/>
                    <a:pt x="145960" y="32424"/>
                  </a:cubicBezTo>
                  <a:cubicBezTo>
                    <a:pt x="146323" y="32320"/>
                    <a:pt x="146825" y="32043"/>
                    <a:pt x="146928" y="31750"/>
                  </a:cubicBezTo>
                  <a:cubicBezTo>
                    <a:pt x="147118" y="31197"/>
                    <a:pt x="146496" y="30972"/>
                    <a:pt x="146151" y="30644"/>
                  </a:cubicBezTo>
                  <a:cubicBezTo>
                    <a:pt x="145805" y="30298"/>
                    <a:pt x="144889" y="29935"/>
                    <a:pt x="145511" y="29348"/>
                  </a:cubicBezTo>
                  <a:cubicBezTo>
                    <a:pt x="146220" y="28674"/>
                    <a:pt x="145701" y="28363"/>
                    <a:pt x="145373" y="27982"/>
                  </a:cubicBezTo>
                  <a:cubicBezTo>
                    <a:pt x="144924" y="27464"/>
                    <a:pt x="144353" y="27049"/>
                    <a:pt x="143904" y="26513"/>
                  </a:cubicBezTo>
                  <a:cubicBezTo>
                    <a:pt x="142452" y="24803"/>
                    <a:pt x="140309" y="24008"/>
                    <a:pt x="138927" y="23455"/>
                  </a:cubicBezTo>
                  <a:cubicBezTo>
                    <a:pt x="137233" y="22781"/>
                    <a:pt x="135350" y="23368"/>
                    <a:pt x="133794" y="22349"/>
                  </a:cubicBezTo>
                  <a:cubicBezTo>
                    <a:pt x="133621" y="22228"/>
                    <a:pt x="133120" y="22141"/>
                    <a:pt x="133379" y="21934"/>
                  </a:cubicBezTo>
                  <a:cubicBezTo>
                    <a:pt x="134416" y="21156"/>
                    <a:pt x="134192" y="19843"/>
                    <a:pt x="134814" y="18910"/>
                  </a:cubicBezTo>
                  <a:cubicBezTo>
                    <a:pt x="135183" y="18357"/>
                    <a:pt x="137525" y="17996"/>
                    <a:pt x="139389" y="17996"/>
                  </a:cubicBezTo>
                  <a:cubicBezTo>
                    <a:pt x="140321" y="17996"/>
                    <a:pt x="141133" y="18086"/>
                    <a:pt x="141519" y="18287"/>
                  </a:cubicBezTo>
                  <a:cubicBezTo>
                    <a:pt x="141913" y="18491"/>
                    <a:pt x="142318" y="18567"/>
                    <a:pt x="142722" y="18567"/>
                  </a:cubicBezTo>
                  <a:cubicBezTo>
                    <a:pt x="143310" y="18567"/>
                    <a:pt x="143896" y="18407"/>
                    <a:pt x="144440" y="18253"/>
                  </a:cubicBezTo>
                  <a:cubicBezTo>
                    <a:pt x="145183" y="18028"/>
                    <a:pt x="144301" y="17320"/>
                    <a:pt x="144440" y="16905"/>
                  </a:cubicBezTo>
                  <a:cubicBezTo>
                    <a:pt x="144595" y="16473"/>
                    <a:pt x="144232" y="15764"/>
                    <a:pt x="144803" y="15626"/>
                  </a:cubicBezTo>
                  <a:cubicBezTo>
                    <a:pt x="144894" y="15602"/>
                    <a:pt x="144986" y="15590"/>
                    <a:pt x="145078" y="15590"/>
                  </a:cubicBezTo>
                  <a:cubicBezTo>
                    <a:pt x="145503" y="15590"/>
                    <a:pt x="145922" y="15838"/>
                    <a:pt x="146306" y="16179"/>
                  </a:cubicBezTo>
                  <a:cubicBezTo>
                    <a:pt x="146709" y="16532"/>
                    <a:pt x="147171" y="16997"/>
                    <a:pt x="147617" y="16997"/>
                  </a:cubicBezTo>
                  <a:cubicBezTo>
                    <a:pt x="147935" y="16997"/>
                    <a:pt x="148244" y="16760"/>
                    <a:pt x="148518" y="16075"/>
                  </a:cubicBezTo>
                  <a:cubicBezTo>
                    <a:pt x="148584" y="15900"/>
                    <a:pt x="148692" y="15801"/>
                    <a:pt x="148828" y="15801"/>
                  </a:cubicBezTo>
                  <a:cubicBezTo>
                    <a:pt x="148906" y="15801"/>
                    <a:pt x="148994" y="15833"/>
                    <a:pt x="149088" y="15903"/>
                  </a:cubicBezTo>
                  <a:cubicBezTo>
                    <a:pt x="149348" y="16110"/>
                    <a:pt x="149348" y="16335"/>
                    <a:pt x="149192" y="16646"/>
                  </a:cubicBezTo>
                  <a:cubicBezTo>
                    <a:pt x="148743" y="17596"/>
                    <a:pt x="147965" y="18547"/>
                    <a:pt x="147965" y="19497"/>
                  </a:cubicBezTo>
                  <a:cubicBezTo>
                    <a:pt x="147931" y="21122"/>
                    <a:pt x="148708" y="22677"/>
                    <a:pt x="150022" y="23627"/>
                  </a:cubicBezTo>
                  <a:cubicBezTo>
                    <a:pt x="151231" y="24561"/>
                    <a:pt x="152631" y="25269"/>
                    <a:pt x="153582" y="26513"/>
                  </a:cubicBezTo>
                  <a:cubicBezTo>
                    <a:pt x="153835" y="26852"/>
                    <a:pt x="154112" y="27339"/>
                    <a:pt x="154580" y="27339"/>
                  </a:cubicBezTo>
                  <a:cubicBezTo>
                    <a:pt x="154686" y="27339"/>
                    <a:pt x="154802" y="27314"/>
                    <a:pt x="154930" y="27257"/>
                  </a:cubicBezTo>
                  <a:cubicBezTo>
                    <a:pt x="155621" y="26928"/>
                    <a:pt x="155673" y="26271"/>
                    <a:pt x="155604" y="25615"/>
                  </a:cubicBezTo>
                  <a:cubicBezTo>
                    <a:pt x="155448" y="24025"/>
                    <a:pt x="155863" y="22435"/>
                    <a:pt x="154739" y="20845"/>
                  </a:cubicBezTo>
                  <a:cubicBezTo>
                    <a:pt x="154065" y="19877"/>
                    <a:pt x="153772" y="18823"/>
                    <a:pt x="152406" y="18737"/>
                  </a:cubicBezTo>
                  <a:cubicBezTo>
                    <a:pt x="152044" y="18720"/>
                    <a:pt x="151940" y="18478"/>
                    <a:pt x="151888" y="18201"/>
                  </a:cubicBezTo>
                  <a:cubicBezTo>
                    <a:pt x="151820" y="17931"/>
                    <a:pt x="151918" y="17578"/>
                    <a:pt x="152229" y="17578"/>
                  </a:cubicBezTo>
                  <a:cubicBezTo>
                    <a:pt x="152236" y="17578"/>
                    <a:pt x="152243" y="17579"/>
                    <a:pt x="152251" y="17579"/>
                  </a:cubicBezTo>
                  <a:cubicBezTo>
                    <a:pt x="152284" y="17581"/>
                    <a:pt x="152317" y="17582"/>
                    <a:pt x="152350" y="17582"/>
                  </a:cubicBezTo>
                  <a:cubicBezTo>
                    <a:pt x="153000" y="17582"/>
                    <a:pt x="153628" y="17254"/>
                    <a:pt x="154277" y="17254"/>
                  </a:cubicBezTo>
                  <a:cubicBezTo>
                    <a:pt x="154558" y="17254"/>
                    <a:pt x="154844" y="17316"/>
                    <a:pt x="155137" y="17493"/>
                  </a:cubicBezTo>
                  <a:cubicBezTo>
                    <a:pt x="155393" y="17649"/>
                    <a:pt x="155627" y="17726"/>
                    <a:pt x="155836" y="17726"/>
                  </a:cubicBezTo>
                  <a:cubicBezTo>
                    <a:pt x="156249" y="17726"/>
                    <a:pt x="156566" y="17427"/>
                    <a:pt x="156761" y="16853"/>
                  </a:cubicBezTo>
                  <a:cubicBezTo>
                    <a:pt x="157072" y="15920"/>
                    <a:pt x="157954" y="15505"/>
                    <a:pt x="158662" y="15039"/>
                  </a:cubicBezTo>
                  <a:cubicBezTo>
                    <a:pt x="158771" y="14969"/>
                    <a:pt x="158912" y="14953"/>
                    <a:pt x="159064" y="14953"/>
                  </a:cubicBezTo>
                  <a:cubicBezTo>
                    <a:pt x="159192" y="14953"/>
                    <a:pt x="159327" y="14964"/>
                    <a:pt x="159458" y="14964"/>
                  </a:cubicBezTo>
                  <a:cubicBezTo>
                    <a:pt x="159792" y="14964"/>
                    <a:pt x="160100" y="14892"/>
                    <a:pt x="160183" y="14382"/>
                  </a:cubicBezTo>
                  <a:cubicBezTo>
                    <a:pt x="160304" y="13501"/>
                    <a:pt x="159475" y="13310"/>
                    <a:pt x="158887" y="12965"/>
                  </a:cubicBezTo>
                  <a:cubicBezTo>
                    <a:pt x="158662" y="12827"/>
                    <a:pt x="158334" y="12550"/>
                    <a:pt x="158351" y="12395"/>
                  </a:cubicBezTo>
                  <a:cubicBezTo>
                    <a:pt x="158404" y="12154"/>
                    <a:pt x="158582" y="12097"/>
                    <a:pt x="158776" y="12097"/>
                  </a:cubicBezTo>
                  <a:cubicBezTo>
                    <a:pt x="158903" y="12097"/>
                    <a:pt x="159037" y="12122"/>
                    <a:pt x="159146" y="12135"/>
                  </a:cubicBezTo>
                  <a:cubicBezTo>
                    <a:pt x="160460" y="12308"/>
                    <a:pt x="161652" y="12999"/>
                    <a:pt x="163017" y="12999"/>
                  </a:cubicBezTo>
                  <a:cubicBezTo>
                    <a:pt x="163570" y="12999"/>
                    <a:pt x="163795" y="12913"/>
                    <a:pt x="164002" y="12274"/>
                  </a:cubicBezTo>
                  <a:cubicBezTo>
                    <a:pt x="164745" y="10182"/>
                    <a:pt x="163311" y="10010"/>
                    <a:pt x="161998" y="9923"/>
                  </a:cubicBezTo>
                  <a:cubicBezTo>
                    <a:pt x="160218" y="9820"/>
                    <a:pt x="158438" y="9543"/>
                    <a:pt x="156710" y="9076"/>
                  </a:cubicBezTo>
                  <a:cubicBezTo>
                    <a:pt x="153313" y="8169"/>
                    <a:pt x="149984" y="6872"/>
                    <a:pt x="146431" y="6872"/>
                  </a:cubicBezTo>
                  <a:cubicBezTo>
                    <a:pt x="145249" y="6872"/>
                    <a:pt x="144041" y="7016"/>
                    <a:pt x="142798" y="7366"/>
                  </a:cubicBezTo>
                  <a:cubicBezTo>
                    <a:pt x="142441" y="7468"/>
                    <a:pt x="142044" y="7507"/>
                    <a:pt x="141624" y="7507"/>
                  </a:cubicBezTo>
                  <a:cubicBezTo>
                    <a:pt x="140475" y="7507"/>
                    <a:pt x="139148" y="7211"/>
                    <a:pt x="137959" y="7072"/>
                  </a:cubicBezTo>
                  <a:cubicBezTo>
                    <a:pt x="135760" y="6810"/>
                    <a:pt x="133765" y="5577"/>
                    <a:pt x="131513" y="5577"/>
                  </a:cubicBezTo>
                  <a:cubicBezTo>
                    <a:pt x="131235" y="5577"/>
                    <a:pt x="130953" y="5596"/>
                    <a:pt x="130666" y="5637"/>
                  </a:cubicBezTo>
                  <a:cubicBezTo>
                    <a:pt x="130197" y="5701"/>
                    <a:pt x="129713" y="5752"/>
                    <a:pt x="129231" y="5752"/>
                  </a:cubicBezTo>
                  <a:cubicBezTo>
                    <a:pt x="128525" y="5752"/>
                    <a:pt x="127823" y="5641"/>
                    <a:pt x="127175" y="5292"/>
                  </a:cubicBezTo>
                  <a:cubicBezTo>
                    <a:pt x="124583" y="3857"/>
                    <a:pt x="121352" y="4808"/>
                    <a:pt x="118811" y="3097"/>
                  </a:cubicBezTo>
                  <a:cubicBezTo>
                    <a:pt x="118623" y="2965"/>
                    <a:pt x="118385" y="2894"/>
                    <a:pt x="118144" y="2894"/>
                  </a:cubicBezTo>
                  <a:cubicBezTo>
                    <a:pt x="117786" y="2894"/>
                    <a:pt x="117421" y="3050"/>
                    <a:pt x="117204" y="3391"/>
                  </a:cubicBezTo>
                  <a:cubicBezTo>
                    <a:pt x="116737" y="4117"/>
                    <a:pt x="117601" y="4134"/>
                    <a:pt x="117930" y="4462"/>
                  </a:cubicBezTo>
                  <a:cubicBezTo>
                    <a:pt x="118103" y="4670"/>
                    <a:pt x="118154" y="4946"/>
                    <a:pt x="118068" y="5188"/>
                  </a:cubicBezTo>
                  <a:cubicBezTo>
                    <a:pt x="117958" y="5398"/>
                    <a:pt x="116241" y="5510"/>
                    <a:pt x="114740" y="5510"/>
                  </a:cubicBezTo>
                  <a:cubicBezTo>
                    <a:pt x="113645" y="5510"/>
                    <a:pt x="112664" y="5450"/>
                    <a:pt x="112503" y="5326"/>
                  </a:cubicBezTo>
                  <a:cubicBezTo>
                    <a:pt x="111242" y="4410"/>
                    <a:pt x="109825" y="3719"/>
                    <a:pt x="108321" y="3287"/>
                  </a:cubicBezTo>
                  <a:cubicBezTo>
                    <a:pt x="108108" y="3224"/>
                    <a:pt x="107902" y="3198"/>
                    <a:pt x="107703" y="3198"/>
                  </a:cubicBezTo>
                  <a:cubicBezTo>
                    <a:pt x="106742" y="3198"/>
                    <a:pt x="105934" y="3807"/>
                    <a:pt x="105084" y="3807"/>
                  </a:cubicBezTo>
                  <a:cubicBezTo>
                    <a:pt x="105000" y="3807"/>
                    <a:pt x="104915" y="3801"/>
                    <a:pt x="104830" y="3788"/>
                  </a:cubicBezTo>
                  <a:cubicBezTo>
                    <a:pt x="102083" y="3391"/>
                    <a:pt x="99266" y="3909"/>
                    <a:pt x="96760" y="1559"/>
                  </a:cubicBezTo>
                  <a:cubicBezTo>
                    <a:pt x="95295" y="185"/>
                    <a:pt x="93272" y="50"/>
                    <a:pt x="91223" y="50"/>
                  </a:cubicBezTo>
                  <a:cubicBezTo>
                    <a:pt x="90718" y="50"/>
                    <a:pt x="90212" y="58"/>
                    <a:pt x="89713" y="58"/>
                  </a:cubicBezTo>
                  <a:cubicBezTo>
                    <a:pt x="89152" y="58"/>
                    <a:pt x="88600" y="48"/>
                    <a:pt x="88067" y="4"/>
                  </a:cubicBezTo>
                  <a:cubicBezTo>
                    <a:pt x="88037" y="2"/>
                    <a:pt x="88007" y="1"/>
                    <a:pt x="87976" y="1"/>
                  </a:cubicBezTo>
                  <a:close/>
                </a:path>
              </a:pathLst>
            </a:custGeom>
            <a:solidFill>
              <a:srgbClr val="BDA3BC">
                <a:alpha val="230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1" name="Google Shape;2571;p59"/>
            <p:cNvSpPr/>
            <p:nvPr/>
          </p:nvSpPr>
          <p:spPr>
            <a:xfrm>
              <a:off x="4342339" y="3392493"/>
              <a:ext cx="708588" cy="519985"/>
            </a:xfrm>
            <a:custGeom>
              <a:avLst/>
              <a:gdLst/>
              <a:ahLst/>
              <a:cxnLst/>
              <a:rect l="l" t="t" r="r" b="b"/>
              <a:pathLst>
                <a:path w="44363" h="32555" extrusionOk="0">
                  <a:moveTo>
                    <a:pt x="28245" y="1"/>
                  </a:moveTo>
                  <a:cubicBezTo>
                    <a:pt x="27747" y="1"/>
                    <a:pt x="27602" y="373"/>
                    <a:pt x="27634" y="804"/>
                  </a:cubicBezTo>
                  <a:cubicBezTo>
                    <a:pt x="27737" y="2117"/>
                    <a:pt x="27979" y="3482"/>
                    <a:pt x="27996" y="4778"/>
                  </a:cubicBezTo>
                  <a:cubicBezTo>
                    <a:pt x="28014" y="5660"/>
                    <a:pt x="28567" y="7094"/>
                    <a:pt x="27634" y="7267"/>
                  </a:cubicBezTo>
                  <a:cubicBezTo>
                    <a:pt x="27521" y="7286"/>
                    <a:pt x="27406" y="7295"/>
                    <a:pt x="27290" y="7295"/>
                  </a:cubicBezTo>
                  <a:cubicBezTo>
                    <a:pt x="25431" y="7295"/>
                    <a:pt x="23230" y="4918"/>
                    <a:pt x="23555" y="3275"/>
                  </a:cubicBezTo>
                  <a:cubicBezTo>
                    <a:pt x="23754" y="2264"/>
                    <a:pt x="23333" y="1317"/>
                    <a:pt x="22034" y="1317"/>
                  </a:cubicBezTo>
                  <a:cubicBezTo>
                    <a:pt x="21978" y="1317"/>
                    <a:pt x="21920" y="1318"/>
                    <a:pt x="21862" y="1322"/>
                  </a:cubicBezTo>
                  <a:cubicBezTo>
                    <a:pt x="21814" y="1325"/>
                    <a:pt x="21765" y="1327"/>
                    <a:pt x="21716" y="1327"/>
                  </a:cubicBezTo>
                  <a:cubicBezTo>
                    <a:pt x="20777" y="1327"/>
                    <a:pt x="19668" y="752"/>
                    <a:pt x="18692" y="752"/>
                  </a:cubicBezTo>
                  <a:cubicBezTo>
                    <a:pt x="18107" y="752"/>
                    <a:pt x="17570" y="958"/>
                    <a:pt x="17144" y="1616"/>
                  </a:cubicBezTo>
                  <a:cubicBezTo>
                    <a:pt x="16642" y="2376"/>
                    <a:pt x="15295" y="2826"/>
                    <a:pt x="15191" y="4035"/>
                  </a:cubicBezTo>
                  <a:cubicBezTo>
                    <a:pt x="15162" y="4430"/>
                    <a:pt x="15144" y="4616"/>
                    <a:pt x="15002" y="4616"/>
                  </a:cubicBezTo>
                  <a:cubicBezTo>
                    <a:pt x="14889" y="4616"/>
                    <a:pt x="14698" y="4499"/>
                    <a:pt x="14361" y="4277"/>
                  </a:cubicBezTo>
                  <a:cubicBezTo>
                    <a:pt x="13724" y="3844"/>
                    <a:pt x="13113" y="3612"/>
                    <a:pt x="12606" y="3612"/>
                  </a:cubicBezTo>
                  <a:cubicBezTo>
                    <a:pt x="12042" y="3612"/>
                    <a:pt x="11607" y="3900"/>
                    <a:pt x="11406" y="4519"/>
                  </a:cubicBezTo>
                  <a:cubicBezTo>
                    <a:pt x="10784" y="6334"/>
                    <a:pt x="8710" y="7215"/>
                    <a:pt x="8624" y="9392"/>
                  </a:cubicBezTo>
                  <a:cubicBezTo>
                    <a:pt x="8607" y="10153"/>
                    <a:pt x="7933" y="10619"/>
                    <a:pt x="7086" y="10879"/>
                  </a:cubicBezTo>
                  <a:cubicBezTo>
                    <a:pt x="5669" y="11311"/>
                    <a:pt x="4355" y="11864"/>
                    <a:pt x="3007" y="12382"/>
                  </a:cubicBezTo>
                  <a:cubicBezTo>
                    <a:pt x="1003" y="13160"/>
                    <a:pt x="0" y="16910"/>
                    <a:pt x="1538" y="19018"/>
                  </a:cubicBezTo>
                  <a:cubicBezTo>
                    <a:pt x="2835" y="20798"/>
                    <a:pt x="3128" y="22595"/>
                    <a:pt x="3992" y="24375"/>
                  </a:cubicBezTo>
                  <a:cubicBezTo>
                    <a:pt x="4494" y="25360"/>
                    <a:pt x="4424" y="26276"/>
                    <a:pt x="3750" y="26950"/>
                  </a:cubicBezTo>
                  <a:cubicBezTo>
                    <a:pt x="3353" y="27348"/>
                    <a:pt x="3509" y="27797"/>
                    <a:pt x="4148" y="28298"/>
                  </a:cubicBezTo>
                  <a:cubicBezTo>
                    <a:pt x="5020" y="28962"/>
                    <a:pt x="5824" y="29302"/>
                    <a:pt x="6549" y="29302"/>
                  </a:cubicBezTo>
                  <a:cubicBezTo>
                    <a:pt x="7089" y="29302"/>
                    <a:pt x="7586" y="29114"/>
                    <a:pt x="8036" y="28730"/>
                  </a:cubicBezTo>
                  <a:cubicBezTo>
                    <a:pt x="8740" y="28095"/>
                    <a:pt x="9643" y="27747"/>
                    <a:pt x="10576" y="27747"/>
                  </a:cubicBezTo>
                  <a:cubicBezTo>
                    <a:pt x="10811" y="27747"/>
                    <a:pt x="11049" y="27769"/>
                    <a:pt x="11285" y="27814"/>
                  </a:cubicBezTo>
                  <a:cubicBezTo>
                    <a:pt x="11420" y="27836"/>
                    <a:pt x="11551" y="27846"/>
                    <a:pt x="11676" y="27846"/>
                  </a:cubicBezTo>
                  <a:cubicBezTo>
                    <a:pt x="12065" y="27846"/>
                    <a:pt x="12402" y="27743"/>
                    <a:pt x="12650" y="27521"/>
                  </a:cubicBezTo>
                  <a:cubicBezTo>
                    <a:pt x="14551" y="25793"/>
                    <a:pt x="17368" y="25343"/>
                    <a:pt x="20047" y="24790"/>
                  </a:cubicBezTo>
                  <a:cubicBezTo>
                    <a:pt x="20247" y="24746"/>
                    <a:pt x="20464" y="24721"/>
                    <a:pt x="20691" y="24721"/>
                  </a:cubicBezTo>
                  <a:cubicBezTo>
                    <a:pt x="21623" y="24721"/>
                    <a:pt x="22712" y="25150"/>
                    <a:pt x="23365" y="26484"/>
                  </a:cubicBezTo>
                  <a:cubicBezTo>
                    <a:pt x="23667" y="27105"/>
                    <a:pt x="23855" y="28198"/>
                    <a:pt x="25083" y="28198"/>
                  </a:cubicBezTo>
                  <a:cubicBezTo>
                    <a:pt x="25120" y="28198"/>
                    <a:pt x="25158" y="28197"/>
                    <a:pt x="25197" y="28195"/>
                  </a:cubicBezTo>
                  <a:cubicBezTo>
                    <a:pt x="25345" y="28183"/>
                    <a:pt x="25455" y="28022"/>
                    <a:pt x="25593" y="28022"/>
                  </a:cubicBezTo>
                  <a:cubicBezTo>
                    <a:pt x="25664" y="28022"/>
                    <a:pt x="25742" y="28065"/>
                    <a:pt x="25836" y="28195"/>
                  </a:cubicBezTo>
                  <a:cubicBezTo>
                    <a:pt x="25923" y="28298"/>
                    <a:pt x="25767" y="28592"/>
                    <a:pt x="25612" y="28713"/>
                  </a:cubicBezTo>
                  <a:cubicBezTo>
                    <a:pt x="25318" y="28938"/>
                    <a:pt x="24903" y="29128"/>
                    <a:pt x="25283" y="29646"/>
                  </a:cubicBezTo>
                  <a:cubicBezTo>
                    <a:pt x="25508" y="29871"/>
                    <a:pt x="25802" y="30026"/>
                    <a:pt x="26113" y="30078"/>
                  </a:cubicBezTo>
                  <a:cubicBezTo>
                    <a:pt x="26172" y="30086"/>
                    <a:pt x="26229" y="30090"/>
                    <a:pt x="26283" y="30090"/>
                  </a:cubicBezTo>
                  <a:cubicBezTo>
                    <a:pt x="26710" y="30090"/>
                    <a:pt x="27006" y="29856"/>
                    <a:pt x="27098" y="29473"/>
                  </a:cubicBezTo>
                  <a:cubicBezTo>
                    <a:pt x="27115" y="29335"/>
                    <a:pt x="27098" y="29197"/>
                    <a:pt x="27029" y="29076"/>
                  </a:cubicBezTo>
                  <a:cubicBezTo>
                    <a:pt x="26976" y="28903"/>
                    <a:pt x="26992" y="28848"/>
                    <a:pt x="27041" y="28848"/>
                  </a:cubicBezTo>
                  <a:cubicBezTo>
                    <a:pt x="27105" y="28848"/>
                    <a:pt x="27225" y="28941"/>
                    <a:pt x="27322" y="28990"/>
                  </a:cubicBezTo>
                  <a:cubicBezTo>
                    <a:pt x="27824" y="29266"/>
                    <a:pt x="28463" y="29473"/>
                    <a:pt x="28169" y="30113"/>
                  </a:cubicBezTo>
                  <a:cubicBezTo>
                    <a:pt x="27945" y="30597"/>
                    <a:pt x="28117" y="31029"/>
                    <a:pt x="28809" y="31461"/>
                  </a:cubicBezTo>
                  <a:cubicBezTo>
                    <a:pt x="30199" y="32318"/>
                    <a:pt x="31628" y="32554"/>
                    <a:pt x="32898" y="32554"/>
                  </a:cubicBezTo>
                  <a:cubicBezTo>
                    <a:pt x="33522" y="32554"/>
                    <a:pt x="34108" y="32497"/>
                    <a:pt x="34633" y="32429"/>
                  </a:cubicBezTo>
                  <a:cubicBezTo>
                    <a:pt x="36672" y="32135"/>
                    <a:pt x="39299" y="31824"/>
                    <a:pt x="39299" y="29145"/>
                  </a:cubicBezTo>
                  <a:cubicBezTo>
                    <a:pt x="39299" y="28938"/>
                    <a:pt x="39541" y="28799"/>
                    <a:pt x="39592" y="28575"/>
                  </a:cubicBezTo>
                  <a:cubicBezTo>
                    <a:pt x="40024" y="26968"/>
                    <a:pt x="41804" y="26363"/>
                    <a:pt x="42496" y="24998"/>
                  </a:cubicBezTo>
                  <a:cubicBezTo>
                    <a:pt x="44224" y="21559"/>
                    <a:pt x="44362" y="17722"/>
                    <a:pt x="40232" y="13661"/>
                  </a:cubicBezTo>
                  <a:cubicBezTo>
                    <a:pt x="38953" y="12399"/>
                    <a:pt x="38037" y="10671"/>
                    <a:pt x="36309" y="9859"/>
                  </a:cubicBezTo>
                  <a:cubicBezTo>
                    <a:pt x="34494" y="9012"/>
                    <a:pt x="34080" y="7716"/>
                    <a:pt x="33509" y="6472"/>
                  </a:cubicBezTo>
                  <a:cubicBezTo>
                    <a:pt x="33388" y="5608"/>
                    <a:pt x="33008" y="4761"/>
                    <a:pt x="32213" y="4346"/>
                  </a:cubicBezTo>
                  <a:cubicBezTo>
                    <a:pt x="30658" y="3465"/>
                    <a:pt x="30278" y="2100"/>
                    <a:pt x="29414" y="942"/>
                  </a:cubicBezTo>
                  <a:cubicBezTo>
                    <a:pt x="29120" y="544"/>
                    <a:pt x="28947" y="78"/>
                    <a:pt x="28377" y="9"/>
                  </a:cubicBezTo>
                  <a:cubicBezTo>
                    <a:pt x="28330" y="3"/>
                    <a:pt x="28287" y="1"/>
                    <a:pt x="28245" y="1"/>
                  </a:cubicBezTo>
                  <a:close/>
                </a:path>
              </a:pathLst>
            </a:custGeom>
            <a:solidFill>
              <a:srgbClr val="BDA3BC">
                <a:alpha val="230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2" name="Google Shape;2572;p59"/>
            <p:cNvSpPr/>
            <p:nvPr/>
          </p:nvSpPr>
          <p:spPr>
            <a:xfrm>
              <a:off x="4679918" y="3210821"/>
              <a:ext cx="365211" cy="199209"/>
            </a:xfrm>
            <a:custGeom>
              <a:avLst/>
              <a:gdLst/>
              <a:ahLst/>
              <a:cxnLst/>
              <a:rect l="l" t="t" r="r" b="b"/>
              <a:pathLst>
                <a:path w="22865" h="12472" extrusionOk="0">
                  <a:moveTo>
                    <a:pt x="3070" y="1"/>
                  </a:moveTo>
                  <a:cubicBezTo>
                    <a:pt x="2939" y="1"/>
                    <a:pt x="2792" y="15"/>
                    <a:pt x="2627" y="46"/>
                  </a:cubicBezTo>
                  <a:cubicBezTo>
                    <a:pt x="1833" y="202"/>
                    <a:pt x="830" y="29"/>
                    <a:pt x="415" y="927"/>
                  </a:cubicBezTo>
                  <a:cubicBezTo>
                    <a:pt x="1" y="1826"/>
                    <a:pt x="934" y="1861"/>
                    <a:pt x="1400" y="2189"/>
                  </a:cubicBezTo>
                  <a:cubicBezTo>
                    <a:pt x="1504" y="2258"/>
                    <a:pt x="1366" y="2569"/>
                    <a:pt x="1435" y="2742"/>
                  </a:cubicBezTo>
                  <a:cubicBezTo>
                    <a:pt x="1757" y="3623"/>
                    <a:pt x="1963" y="4886"/>
                    <a:pt x="3062" y="4886"/>
                  </a:cubicBezTo>
                  <a:cubicBezTo>
                    <a:pt x="3084" y="4886"/>
                    <a:pt x="3106" y="4886"/>
                    <a:pt x="3129" y="4885"/>
                  </a:cubicBezTo>
                  <a:cubicBezTo>
                    <a:pt x="3207" y="4880"/>
                    <a:pt x="3284" y="4878"/>
                    <a:pt x="3360" y="4878"/>
                  </a:cubicBezTo>
                  <a:cubicBezTo>
                    <a:pt x="4698" y="4878"/>
                    <a:pt x="5731" y="5570"/>
                    <a:pt x="6810" y="6077"/>
                  </a:cubicBezTo>
                  <a:cubicBezTo>
                    <a:pt x="7328" y="6319"/>
                    <a:pt x="8019" y="7322"/>
                    <a:pt x="7207" y="8203"/>
                  </a:cubicBezTo>
                  <a:cubicBezTo>
                    <a:pt x="6913" y="8531"/>
                    <a:pt x="6948" y="8911"/>
                    <a:pt x="7121" y="9292"/>
                  </a:cubicBezTo>
                  <a:cubicBezTo>
                    <a:pt x="7274" y="9613"/>
                    <a:pt x="7597" y="9810"/>
                    <a:pt x="7934" y="9810"/>
                  </a:cubicBezTo>
                  <a:cubicBezTo>
                    <a:pt x="8014" y="9810"/>
                    <a:pt x="8095" y="9799"/>
                    <a:pt x="8175" y="9775"/>
                  </a:cubicBezTo>
                  <a:cubicBezTo>
                    <a:pt x="8275" y="9755"/>
                    <a:pt x="8368" y="9745"/>
                    <a:pt x="8457" y="9745"/>
                  </a:cubicBezTo>
                  <a:cubicBezTo>
                    <a:pt x="8811" y="9745"/>
                    <a:pt x="9087" y="9900"/>
                    <a:pt x="9419" y="10121"/>
                  </a:cubicBezTo>
                  <a:cubicBezTo>
                    <a:pt x="10079" y="10569"/>
                    <a:pt x="10930" y="10787"/>
                    <a:pt x="11688" y="10787"/>
                  </a:cubicBezTo>
                  <a:cubicBezTo>
                    <a:pt x="12538" y="10787"/>
                    <a:pt x="13270" y="10513"/>
                    <a:pt x="13480" y="9983"/>
                  </a:cubicBezTo>
                  <a:cubicBezTo>
                    <a:pt x="13648" y="9563"/>
                    <a:pt x="13555" y="9014"/>
                    <a:pt x="14230" y="9014"/>
                  </a:cubicBezTo>
                  <a:cubicBezTo>
                    <a:pt x="14250" y="9014"/>
                    <a:pt x="14271" y="9014"/>
                    <a:pt x="14293" y="9015"/>
                  </a:cubicBezTo>
                  <a:cubicBezTo>
                    <a:pt x="15036" y="9050"/>
                    <a:pt x="15381" y="9516"/>
                    <a:pt x="15450" y="10138"/>
                  </a:cubicBezTo>
                  <a:cubicBezTo>
                    <a:pt x="15640" y="11486"/>
                    <a:pt x="16522" y="11953"/>
                    <a:pt x="17697" y="11988"/>
                  </a:cubicBezTo>
                  <a:cubicBezTo>
                    <a:pt x="18224" y="11988"/>
                    <a:pt x="18870" y="12472"/>
                    <a:pt x="19366" y="12472"/>
                  </a:cubicBezTo>
                  <a:cubicBezTo>
                    <a:pt x="19602" y="12472"/>
                    <a:pt x="19804" y="12362"/>
                    <a:pt x="19944" y="12039"/>
                  </a:cubicBezTo>
                  <a:cubicBezTo>
                    <a:pt x="20289" y="11210"/>
                    <a:pt x="19287" y="10398"/>
                    <a:pt x="18596" y="9758"/>
                  </a:cubicBezTo>
                  <a:cubicBezTo>
                    <a:pt x="18164" y="9361"/>
                    <a:pt x="17420" y="8825"/>
                    <a:pt x="17749" y="8272"/>
                  </a:cubicBezTo>
                  <a:cubicBezTo>
                    <a:pt x="17984" y="7884"/>
                    <a:pt x="18253" y="7197"/>
                    <a:pt x="18937" y="7197"/>
                  </a:cubicBezTo>
                  <a:cubicBezTo>
                    <a:pt x="19107" y="7197"/>
                    <a:pt x="19302" y="7239"/>
                    <a:pt x="19529" y="7339"/>
                  </a:cubicBezTo>
                  <a:cubicBezTo>
                    <a:pt x="19732" y="7429"/>
                    <a:pt x="19935" y="7468"/>
                    <a:pt x="20135" y="7468"/>
                  </a:cubicBezTo>
                  <a:cubicBezTo>
                    <a:pt x="20854" y="7468"/>
                    <a:pt x="21544" y="6970"/>
                    <a:pt x="22138" y="6578"/>
                  </a:cubicBezTo>
                  <a:cubicBezTo>
                    <a:pt x="22795" y="6146"/>
                    <a:pt x="22864" y="5248"/>
                    <a:pt x="22311" y="4643"/>
                  </a:cubicBezTo>
                  <a:cubicBezTo>
                    <a:pt x="22115" y="4425"/>
                    <a:pt x="21948" y="4340"/>
                    <a:pt x="21799" y="4340"/>
                  </a:cubicBezTo>
                  <a:cubicBezTo>
                    <a:pt x="21465" y="4340"/>
                    <a:pt x="21227" y="4774"/>
                    <a:pt x="20963" y="5110"/>
                  </a:cubicBezTo>
                  <a:cubicBezTo>
                    <a:pt x="20756" y="5334"/>
                    <a:pt x="20479" y="5472"/>
                    <a:pt x="20168" y="5507"/>
                  </a:cubicBezTo>
                  <a:cubicBezTo>
                    <a:pt x="20112" y="5512"/>
                    <a:pt x="20051" y="5514"/>
                    <a:pt x="19986" y="5514"/>
                  </a:cubicBezTo>
                  <a:cubicBezTo>
                    <a:pt x="18639" y="5514"/>
                    <a:pt x="15548" y="4518"/>
                    <a:pt x="14344" y="3727"/>
                  </a:cubicBezTo>
                  <a:cubicBezTo>
                    <a:pt x="13999" y="3485"/>
                    <a:pt x="13636" y="3295"/>
                    <a:pt x="13238" y="3139"/>
                  </a:cubicBezTo>
                  <a:cubicBezTo>
                    <a:pt x="11925" y="2690"/>
                    <a:pt x="10473" y="2465"/>
                    <a:pt x="9298" y="1774"/>
                  </a:cubicBezTo>
                  <a:cubicBezTo>
                    <a:pt x="8770" y="1458"/>
                    <a:pt x="8301" y="1322"/>
                    <a:pt x="7877" y="1322"/>
                  </a:cubicBezTo>
                  <a:cubicBezTo>
                    <a:pt x="7093" y="1322"/>
                    <a:pt x="6459" y="1787"/>
                    <a:pt x="5876" y="2448"/>
                  </a:cubicBezTo>
                  <a:cubicBezTo>
                    <a:pt x="5497" y="2886"/>
                    <a:pt x="5240" y="3062"/>
                    <a:pt x="5050" y="3062"/>
                  </a:cubicBezTo>
                  <a:cubicBezTo>
                    <a:pt x="4739" y="3062"/>
                    <a:pt x="4614" y="2586"/>
                    <a:pt x="4442" y="2016"/>
                  </a:cubicBezTo>
                  <a:cubicBezTo>
                    <a:pt x="4193" y="1191"/>
                    <a:pt x="4266" y="1"/>
                    <a:pt x="3070" y="1"/>
                  </a:cubicBezTo>
                  <a:close/>
                </a:path>
              </a:pathLst>
            </a:custGeom>
            <a:solidFill>
              <a:srgbClr val="BDA3BC">
                <a:alpha val="230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3" name="Google Shape;2573;p59"/>
            <p:cNvSpPr/>
            <p:nvPr/>
          </p:nvSpPr>
          <p:spPr>
            <a:xfrm>
              <a:off x="4332675" y="3076988"/>
              <a:ext cx="180266" cy="203458"/>
            </a:xfrm>
            <a:custGeom>
              <a:avLst/>
              <a:gdLst/>
              <a:ahLst/>
              <a:cxnLst/>
              <a:rect l="l" t="t" r="r" b="b"/>
              <a:pathLst>
                <a:path w="11286" h="12738" extrusionOk="0">
                  <a:moveTo>
                    <a:pt x="8163" y="0"/>
                  </a:moveTo>
                  <a:cubicBezTo>
                    <a:pt x="7646" y="0"/>
                    <a:pt x="7307" y="634"/>
                    <a:pt x="7121" y="1115"/>
                  </a:cubicBezTo>
                  <a:cubicBezTo>
                    <a:pt x="6498" y="2618"/>
                    <a:pt x="5081" y="3362"/>
                    <a:pt x="4027" y="4450"/>
                  </a:cubicBezTo>
                  <a:cubicBezTo>
                    <a:pt x="3562" y="4916"/>
                    <a:pt x="2753" y="5709"/>
                    <a:pt x="2170" y="5709"/>
                  </a:cubicBezTo>
                  <a:cubicBezTo>
                    <a:pt x="2125" y="5709"/>
                    <a:pt x="2082" y="5704"/>
                    <a:pt x="2040" y="5695"/>
                  </a:cubicBezTo>
                  <a:cubicBezTo>
                    <a:pt x="1767" y="5631"/>
                    <a:pt x="1536" y="5602"/>
                    <a:pt x="1339" y="5602"/>
                  </a:cubicBezTo>
                  <a:cubicBezTo>
                    <a:pt x="150" y="5602"/>
                    <a:pt x="215" y="6659"/>
                    <a:pt x="52" y="7475"/>
                  </a:cubicBezTo>
                  <a:cubicBezTo>
                    <a:pt x="1" y="9410"/>
                    <a:pt x="1625" y="11518"/>
                    <a:pt x="3267" y="12123"/>
                  </a:cubicBezTo>
                  <a:cubicBezTo>
                    <a:pt x="3638" y="12262"/>
                    <a:pt x="4019" y="12277"/>
                    <a:pt x="4389" y="12277"/>
                  </a:cubicBezTo>
                  <a:cubicBezTo>
                    <a:pt x="4488" y="12277"/>
                    <a:pt x="4586" y="12276"/>
                    <a:pt x="4683" y="12276"/>
                  </a:cubicBezTo>
                  <a:cubicBezTo>
                    <a:pt x="5034" y="12276"/>
                    <a:pt x="5369" y="12290"/>
                    <a:pt x="5669" y="12417"/>
                  </a:cubicBezTo>
                  <a:cubicBezTo>
                    <a:pt x="6156" y="12630"/>
                    <a:pt x="6559" y="12738"/>
                    <a:pt x="6895" y="12738"/>
                  </a:cubicBezTo>
                  <a:cubicBezTo>
                    <a:pt x="7678" y="12738"/>
                    <a:pt x="8093" y="12148"/>
                    <a:pt x="8348" y="10914"/>
                  </a:cubicBezTo>
                  <a:cubicBezTo>
                    <a:pt x="8572" y="9773"/>
                    <a:pt x="9073" y="8235"/>
                    <a:pt x="9937" y="7786"/>
                  </a:cubicBezTo>
                  <a:cubicBezTo>
                    <a:pt x="11268" y="7094"/>
                    <a:pt x="10577" y="6697"/>
                    <a:pt x="10231" y="6023"/>
                  </a:cubicBezTo>
                  <a:cubicBezTo>
                    <a:pt x="9782" y="5124"/>
                    <a:pt x="8797" y="4278"/>
                    <a:pt x="10058" y="3189"/>
                  </a:cubicBezTo>
                  <a:cubicBezTo>
                    <a:pt x="10404" y="2895"/>
                    <a:pt x="11285" y="2618"/>
                    <a:pt x="10853" y="1945"/>
                  </a:cubicBezTo>
                  <a:cubicBezTo>
                    <a:pt x="10266" y="1063"/>
                    <a:pt x="9402" y="286"/>
                    <a:pt x="8348" y="26"/>
                  </a:cubicBezTo>
                  <a:cubicBezTo>
                    <a:pt x="8284" y="9"/>
                    <a:pt x="8222" y="0"/>
                    <a:pt x="8163" y="0"/>
                  </a:cubicBezTo>
                  <a:close/>
                </a:path>
              </a:pathLst>
            </a:custGeom>
            <a:solidFill>
              <a:srgbClr val="BDA3BC">
                <a:alpha val="230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4" name="Google Shape;2574;p59"/>
            <p:cNvSpPr/>
            <p:nvPr/>
          </p:nvSpPr>
          <p:spPr>
            <a:xfrm>
              <a:off x="4106329" y="3099988"/>
              <a:ext cx="346156" cy="275174"/>
            </a:xfrm>
            <a:custGeom>
              <a:avLst/>
              <a:gdLst/>
              <a:ahLst/>
              <a:cxnLst/>
              <a:rect l="l" t="t" r="r" b="b"/>
              <a:pathLst>
                <a:path w="21672" h="17228" extrusionOk="0">
                  <a:moveTo>
                    <a:pt x="7484" y="4583"/>
                  </a:moveTo>
                  <a:lnTo>
                    <a:pt x="7484" y="4583"/>
                  </a:lnTo>
                  <a:cubicBezTo>
                    <a:pt x="7486" y="4586"/>
                    <a:pt x="7488" y="4589"/>
                    <a:pt x="7491" y="4592"/>
                  </a:cubicBezTo>
                  <a:lnTo>
                    <a:pt x="7491" y="4592"/>
                  </a:lnTo>
                  <a:cubicBezTo>
                    <a:pt x="7494" y="4595"/>
                    <a:pt x="7498" y="4597"/>
                    <a:pt x="7501" y="4600"/>
                  </a:cubicBezTo>
                  <a:lnTo>
                    <a:pt x="7484" y="4583"/>
                  </a:lnTo>
                  <a:close/>
                  <a:moveTo>
                    <a:pt x="1210" y="0"/>
                  </a:moveTo>
                  <a:cubicBezTo>
                    <a:pt x="910" y="0"/>
                    <a:pt x="646" y="84"/>
                    <a:pt x="415" y="314"/>
                  </a:cubicBezTo>
                  <a:cubicBezTo>
                    <a:pt x="1" y="712"/>
                    <a:pt x="260" y="1127"/>
                    <a:pt x="571" y="1403"/>
                  </a:cubicBezTo>
                  <a:cubicBezTo>
                    <a:pt x="1833" y="2561"/>
                    <a:pt x="2939" y="3874"/>
                    <a:pt x="3872" y="5309"/>
                  </a:cubicBezTo>
                  <a:cubicBezTo>
                    <a:pt x="5894" y="8264"/>
                    <a:pt x="6948" y="12014"/>
                    <a:pt x="10663" y="13552"/>
                  </a:cubicBezTo>
                  <a:cubicBezTo>
                    <a:pt x="10715" y="13587"/>
                    <a:pt x="10733" y="13656"/>
                    <a:pt x="10733" y="13725"/>
                  </a:cubicBezTo>
                  <a:cubicBezTo>
                    <a:pt x="10007" y="15522"/>
                    <a:pt x="11579" y="15401"/>
                    <a:pt x="12478" y="15660"/>
                  </a:cubicBezTo>
                  <a:cubicBezTo>
                    <a:pt x="14932" y="16334"/>
                    <a:pt x="17420" y="16801"/>
                    <a:pt x="19961" y="17043"/>
                  </a:cubicBezTo>
                  <a:cubicBezTo>
                    <a:pt x="20276" y="17079"/>
                    <a:pt x="20618" y="17227"/>
                    <a:pt x="20904" y="17227"/>
                  </a:cubicBezTo>
                  <a:cubicBezTo>
                    <a:pt x="21167" y="17227"/>
                    <a:pt x="21382" y="17101"/>
                    <a:pt x="21482" y="16645"/>
                  </a:cubicBezTo>
                  <a:cubicBezTo>
                    <a:pt x="21672" y="15816"/>
                    <a:pt x="20842" y="15626"/>
                    <a:pt x="20306" y="15280"/>
                  </a:cubicBezTo>
                  <a:cubicBezTo>
                    <a:pt x="18129" y="13932"/>
                    <a:pt x="15502" y="14347"/>
                    <a:pt x="13204" y="13448"/>
                  </a:cubicBezTo>
                  <a:cubicBezTo>
                    <a:pt x="13103" y="13410"/>
                    <a:pt x="12986" y="13400"/>
                    <a:pt x="12863" y="13400"/>
                  </a:cubicBezTo>
                  <a:cubicBezTo>
                    <a:pt x="12726" y="13400"/>
                    <a:pt x="12582" y="13412"/>
                    <a:pt x="12448" y="13412"/>
                  </a:cubicBezTo>
                  <a:cubicBezTo>
                    <a:pt x="12162" y="13412"/>
                    <a:pt x="11919" y="13355"/>
                    <a:pt x="11873" y="12999"/>
                  </a:cubicBezTo>
                  <a:cubicBezTo>
                    <a:pt x="11769" y="12221"/>
                    <a:pt x="11614" y="11288"/>
                    <a:pt x="12409" y="10666"/>
                  </a:cubicBezTo>
                  <a:cubicBezTo>
                    <a:pt x="12979" y="10199"/>
                    <a:pt x="12806" y="9836"/>
                    <a:pt x="12478" y="9249"/>
                  </a:cubicBezTo>
                  <a:cubicBezTo>
                    <a:pt x="11908" y="8195"/>
                    <a:pt x="10352" y="8558"/>
                    <a:pt x="10076" y="7849"/>
                  </a:cubicBezTo>
                  <a:cubicBezTo>
                    <a:pt x="9542" y="6419"/>
                    <a:pt x="8354" y="5659"/>
                    <a:pt x="7491" y="4592"/>
                  </a:cubicBezTo>
                  <a:lnTo>
                    <a:pt x="7491" y="4592"/>
                  </a:lnTo>
                  <a:cubicBezTo>
                    <a:pt x="6993" y="4179"/>
                    <a:pt x="6512" y="3733"/>
                    <a:pt x="5980" y="3339"/>
                  </a:cubicBezTo>
                  <a:cubicBezTo>
                    <a:pt x="4563" y="2285"/>
                    <a:pt x="3682" y="522"/>
                    <a:pt x="1763" y="72"/>
                  </a:cubicBezTo>
                  <a:cubicBezTo>
                    <a:pt x="1567" y="28"/>
                    <a:pt x="1383" y="0"/>
                    <a:pt x="1210" y="0"/>
                  </a:cubicBezTo>
                  <a:close/>
                </a:path>
              </a:pathLst>
            </a:custGeom>
            <a:solidFill>
              <a:srgbClr val="BDA3BC">
                <a:alpha val="230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5" name="Google Shape;2575;p59"/>
            <p:cNvSpPr/>
            <p:nvPr/>
          </p:nvSpPr>
          <p:spPr>
            <a:xfrm>
              <a:off x="3367952" y="3397316"/>
              <a:ext cx="145206" cy="252637"/>
            </a:xfrm>
            <a:custGeom>
              <a:avLst/>
              <a:gdLst/>
              <a:ahLst/>
              <a:cxnLst/>
              <a:rect l="l" t="t" r="r" b="b"/>
              <a:pathLst>
                <a:path w="9091" h="15817" extrusionOk="0">
                  <a:moveTo>
                    <a:pt x="7622" y="0"/>
                  </a:moveTo>
                  <a:cubicBezTo>
                    <a:pt x="7155" y="0"/>
                    <a:pt x="6965" y="363"/>
                    <a:pt x="6740" y="761"/>
                  </a:cubicBezTo>
                  <a:cubicBezTo>
                    <a:pt x="5963" y="2212"/>
                    <a:pt x="5323" y="3802"/>
                    <a:pt x="3405" y="4200"/>
                  </a:cubicBezTo>
                  <a:cubicBezTo>
                    <a:pt x="2645" y="4338"/>
                    <a:pt x="2247" y="4891"/>
                    <a:pt x="2109" y="5738"/>
                  </a:cubicBezTo>
                  <a:cubicBezTo>
                    <a:pt x="1781" y="7587"/>
                    <a:pt x="1971" y="9471"/>
                    <a:pt x="917" y="11285"/>
                  </a:cubicBezTo>
                  <a:cubicBezTo>
                    <a:pt x="1" y="12910"/>
                    <a:pt x="1660" y="15813"/>
                    <a:pt x="3077" y="15813"/>
                  </a:cubicBezTo>
                  <a:cubicBezTo>
                    <a:pt x="3125" y="15815"/>
                    <a:pt x="3172" y="15816"/>
                    <a:pt x="3219" y="15816"/>
                  </a:cubicBezTo>
                  <a:cubicBezTo>
                    <a:pt x="4640" y="15816"/>
                    <a:pt x="5279" y="14808"/>
                    <a:pt x="5496" y="13670"/>
                  </a:cubicBezTo>
                  <a:cubicBezTo>
                    <a:pt x="6049" y="11095"/>
                    <a:pt x="7034" y="8676"/>
                    <a:pt x="8002" y="6256"/>
                  </a:cubicBezTo>
                  <a:cubicBezTo>
                    <a:pt x="8745" y="4373"/>
                    <a:pt x="9091" y="2645"/>
                    <a:pt x="8192" y="778"/>
                  </a:cubicBezTo>
                  <a:cubicBezTo>
                    <a:pt x="8054" y="467"/>
                    <a:pt x="8106" y="18"/>
                    <a:pt x="7622" y="0"/>
                  </a:cubicBezTo>
                  <a:close/>
                </a:path>
              </a:pathLst>
            </a:custGeom>
            <a:solidFill>
              <a:srgbClr val="BDA3BC">
                <a:alpha val="230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6" name="Google Shape;2576;p59"/>
            <p:cNvSpPr/>
            <p:nvPr/>
          </p:nvSpPr>
          <p:spPr>
            <a:xfrm>
              <a:off x="4677442" y="2351597"/>
              <a:ext cx="170874" cy="267236"/>
            </a:xfrm>
            <a:custGeom>
              <a:avLst/>
              <a:gdLst/>
              <a:ahLst/>
              <a:cxnLst/>
              <a:rect l="l" t="t" r="r" b="b"/>
              <a:pathLst>
                <a:path w="10698" h="16731" extrusionOk="0">
                  <a:moveTo>
                    <a:pt x="4909" y="1"/>
                  </a:moveTo>
                  <a:cubicBezTo>
                    <a:pt x="4667" y="1"/>
                    <a:pt x="4504" y="61"/>
                    <a:pt x="4562" y="216"/>
                  </a:cubicBezTo>
                  <a:cubicBezTo>
                    <a:pt x="5064" y="1633"/>
                    <a:pt x="3992" y="3465"/>
                    <a:pt x="5444" y="4502"/>
                  </a:cubicBezTo>
                  <a:cubicBezTo>
                    <a:pt x="6654" y="5366"/>
                    <a:pt x="6515" y="6627"/>
                    <a:pt x="6913" y="7647"/>
                  </a:cubicBezTo>
                  <a:cubicBezTo>
                    <a:pt x="6804" y="8207"/>
                    <a:pt x="6835" y="9062"/>
                    <a:pt x="6426" y="9062"/>
                  </a:cubicBezTo>
                  <a:cubicBezTo>
                    <a:pt x="6380" y="9062"/>
                    <a:pt x="6330" y="9052"/>
                    <a:pt x="6273" y="9029"/>
                  </a:cubicBezTo>
                  <a:cubicBezTo>
                    <a:pt x="6019" y="8928"/>
                    <a:pt x="5817" y="8884"/>
                    <a:pt x="5657" y="8884"/>
                  </a:cubicBezTo>
                  <a:cubicBezTo>
                    <a:pt x="5131" y="8884"/>
                    <a:pt x="5047" y="9360"/>
                    <a:pt x="4995" y="9876"/>
                  </a:cubicBezTo>
                  <a:cubicBezTo>
                    <a:pt x="4925" y="10533"/>
                    <a:pt x="4614" y="10757"/>
                    <a:pt x="4044" y="10896"/>
                  </a:cubicBezTo>
                  <a:cubicBezTo>
                    <a:pt x="726" y="11673"/>
                    <a:pt x="0" y="13229"/>
                    <a:pt x="1659" y="16028"/>
                  </a:cubicBezTo>
                  <a:cubicBezTo>
                    <a:pt x="1834" y="16314"/>
                    <a:pt x="1935" y="16730"/>
                    <a:pt x="2351" y="16730"/>
                  </a:cubicBezTo>
                  <a:cubicBezTo>
                    <a:pt x="2389" y="16730"/>
                    <a:pt x="2429" y="16727"/>
                    <a:pt x="2471" y="16720"/>
                  </a:cubicBezTo>
                  <a:cubicBezTo>
                    <a:pt x="3007" y="16633"/>
                    <a:pt x="3197" y="16236"/>
                    <a:pt x="3301" y="15752"/>
                  </a:cubicBezTo>
                  <a:cubicBezTo>
                    <a:pt x="3405" y="15251"/>
                    <a:pt x="3301" y="14784"/>
                    <a:pt x="4009" y="14542"/>
                  </a:cubicBezTo>
                  <a:cubicBezTo>
                    <a:pt x="5651" y="13955"/>
                    <a:pt x="7241" y="13194"/>
                    <a:pt x="8866" y="12555"/>
                  </a:cubicBezTo>
                  <a:cubicBezTo>
                    <a:pt x="9298" y="12399"/>
                    <a:pt x="9643" y="12261"/>
                    <a:pt x="9799" y="11829"/>
                  </a:cubicBezTo>
                  <a:cubicBezTo>
                    <a:pt x="10300" y="10308"/>
                    <a:pt x="8866" y="5746"/>
                    <a:pt x="7604" y="4709"/>
                  </a:cubicBezTo>
                  <a:cubicBezTo>
                    <a:pt x="7397" y="4536"/>
                    <a:pt x="6809" y="4571"/>
                    <a:pt x="7016" y="4139"/>
                  </a:cubicBezTo>
                  <a:cubicBezTo>
                    <a:pt x="7082" y="4008"/>
                    <a:pt x="7166" y="3963"/>
                    <a:pt x="7262" y="3963"/>
                  </a:cubicBezTo>
                  <a:cubicBezTo>
                    <a:pt x="7468" y="3963"/>
                    <a:pt x="7725" y="4173"/>
                    <a:pt x="7950" y="4173"/>
                  </a:cubicBezTo>
                  <a:cubicBezTo>
                    <a:pt x="7979" y="4174"/>
                    <a:pt x="8009" y="4175"/>
                    <a:pt x="8039" y="4175"/>
                  </a:cubicBezTo>
                  <a:cubicBezTo>
                    <a:pt x="9008" y="4175"/>
                    <a:pt x="9913" y="3634"/>
                    <a:pt x="10265" y="2946"/>
                  </a:cubicBezTo>
                  <a:cubicBezTo>
                    <a:pt x="10697" y="2117"/>
                    <a:pt x="9695" y="1667"/>
                    <a:pt x="8987" y="1581"/>
                  </a:cubicBezTo>
                  <a:cubicBezTo>
                    <a:pt x="7811" y="1443"/>
                    <a:pt x="6930" y="786"/>
                    <a:pt x="5962" y="250"/>
                  </a:cubicBezTo>
                  <a:cubicBezTo>
                    <a:pt x="5704" y="111"/>
                    <a:pt x="5235" y="1"/>
                    <a:pt x="4909" y="1"/>
                  </a:cubicBezTo>
                  <a:close/>
                </a:path>
              </a:pathLst>
            </a:custGeom>
            <a:solidFill>
              <a:srgbClr val="BDA3BC">
                <a:alpha val="230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7" name="Google Shape;2577;p59"/>
            <p:cNvSpPr/>
            <p:nvPr/>
          </p:nvSpPr>
          <p:spPr>
            <a:xfrm>
              <a:off x="4592979" y="2837784"/>
              <a:ext cx="148784" cy="246248"/>
            </a:xfrm>
            <a:custGeom>
              <a:avLst/>
              <a:gdLst/>
              <a:ahLst/>
              <a:cxnLst/>
              <a:rect l="l" t="t" r="r" b="b"/>
              <a:pathLst>
                <a:path w="9315" h="15417" extrusionOk="0">
                  <a:moveTo>
                    <a:pt x="6907" y="9941"/>
                  </a:moveTo>
                  <a:cubicBezTo>
                    <a:pt x="6738" y="10523"/>
                    <a:pt x="6645" y="11167"/>
                    <a:pt x="5910" y="11304"/>
                  </a:cubicBezTo>
                  <a:cubicBezTo>
                    <a:pt x="5905" y="11305"/>
                    <a:pt x="5899" y="11305"/>
                    <a:pt x="5892" y="11305"/>
                  </a:cubicBezTo>
                  <a:cubicBezTo>
                    <a:pt x="5767" y="11305"/>
                    <a:pt x="5547" y="11146"/>
                    <a:pt x="5547" y="11097"/>
                  </a:cubicBezTo>
                  <a:cubicBezTo>
                    <a:pt x="5616" y="10270"/>
                    <a:pt x="6304" y="10147"/>
                    <a:pt x="6907" y="9941"/>
                  </a:cubicBezTo>
                  <a:close/>
                  <a:moveTo>
                    <a:pt x="2345" y="1"/>
                  </a:moveTo>
                  <a:cubicBezTo>
                    <a:pt x="2049" y="1"/>
                    <a:pt x="1708" y="93"/>
                    <a:pt x="1419" y="93"/>
                  </a:cubicBezTo>
                  <a:cubicBezTo>
                    <a:pt x="1383" y="93"/>
                    <a:pt x="1348" y="92"/>
                    <a:pt x="1313" y="88"/>
                  </a:cubicBezTo>
                  <a:cubicBezTo>
                    <a:pt x="1306" y="88"/>
                    <a:pt x="1299" y="88"/>
                    <a:pt x="1292" y="88"/>
                  </a:cubicBezTo>
                  <a:cubicBezTo>
                    <a:pt x="885" y="88"/>
                    <a:pt x="504" y="561"/>
                    <a:pt x="639" y="883"/>
                  </a:cubicBezTo>
                  <a:cubicBezTo>
                    <a:pt x="1244" y="2283"/>
                    <a:pt x="0" y="3977"/>
                    <a:pt x="1348" y="5273"/>
                  </a:cubicBezTo>
                  <a:cubicBezTo>
                    <a:pt x="1538" y="5446"/>
                    <a:pt x="1383" y="5964"/>
                    <a:pt x="1538" y="6241"/>
                  </a:cubicBezTo>
                  <a:cubicBezTo>
                    <a:pt x="1851" y="6738"/>
                    <a:pt x="1941" y="7889"/>
                    <a:pt x="2501" y="7889"/>
                  </a:cubicBezTo>
                  <a:cubicBezTo>
                    <a:pt x="2623" y="7889"/>
                    <a:pt x="2766" y="7836"/>
                    <a:pt x="2938" y="7710"/>
                  </a:cubicBezTo>
                  <a:cubicBezTo>
                    <a:pt x="3345" y="7411"/>
                    <a:pt x="3664" y="7306"/>
                    <a:pt x="3951" y="7306"/>
                  </a:cubicBezTo>
                  <a:cubicBezTo>
                    <a:pt x="4345" y="7306"/>
                    <a:pt x="4678" y="7505"/>
                    <a:pt x="5098" y="7675"/>
                  </a:cubicBezTo>
                  <a:cubicBezTo>
                    <a:pt x="5375" y="7796"/>
                    <a:pt x="5651" y="7848"/>
                    <a:pt x="5668" y="8176"/>
                  </a:cubicBezTo>
                  <a:cubicBezTo>
                    <a:pt x="5668" y="8297"/>
                    <a:pt x="5547" y="8401"/>
                    <a:pt x="5478" y="8504"/>
                  </a:cubicBezTo>
                  <a:cubicBezTo>
                    <a:pt x="5288" y="8384"/>
                    <a:pt x="5098" y="8263"/>
                    <a:pt x="4908" y="8107"/>
                  </a:cubicBezTo>
                  <a:cubicBezTo>
                    <a:pt x="4670" y="7869"/>
                    <a:pt x="4349" y="7740"/>
                    <a:pt x="4020" y="7740"/>
                  </a:cubicBezTo>
                  <a:cubicBezTo>
                    <a:pt x="3895" y="7740"/>
                    <a:pt x="3770" y="7758"/>
                    <a:pt x="3646" y="7796"/>
                  </a:cubicBezTo>
                  <a:cubicBezTo>
                    <a:pt x="3059" y="7951"/>
                    <a:pt x="3284" y="8470"/>
                    <a:pt x="3249" y="8850"/>
                  </a:cubicBezTo>
                  <a:cubicBezTo>
                    <a:pt x="3180" y="10008"/>
                    <a:pt x="4701" y="11270"/>
                    <a:pt x="4580" y="11408"/>
                  </a:cubicBezTo>
                  <a:cubicBezTo>
                    <a:pt x="3042" y="13170"/>
                    <a:pt x="4251" y="13205"/>
                    <a:pt x="5599" y="13758"/>
                  </a:cubicBezTo>
                  <a:cubicBezTo>
                    <a:pt x="6014" y="13948"/>
                    <a:pt x="6429" y="15244"/>
                    <a:pt x="7379" y="15400"/>
                  </a:cubicBezTo>
                  <a:cubicBezTo>
                    <a:pt x="7454" y="15411"/>
                    <a:pt x="7523" y="15417"/>
                    <a:pt x="7586" y="15417"/>
                  </a:cubicBezTo>
                  <a:cubicBezTo>
                    <a:pt x="8462" y="15417"/>
                    <a:pt x="8316" y="14362"/>
                    <a:pt x="8606" y="13879"/>
                  </a:cubicBezTo>
                  <a:cubicBezTo>
                    <a:pt x="9315" y="12687"/>
                    <a:pt x="8554" y="11529"/>
                    <a:pt x="8105" y="10423"/>
                  </a:cubicBezTo>
                  <a:cubicBezTo>
                    <a:pt x="7967" y="10058"/>
                    <a:pt x="7709" y="9812"/>
                    <a:pt x="7353" y="9812"/>
                  </a:cubicBezTo>
                  <a:cubicBezTo>
                    <a:pt x="7222" y="9812"/>
                    <a:pt x="7078" y="9845"/>
                    <a:pt x="6922" y="9917"/>
                  </a:cubicBezTo>
                  <a:lnTo>
                    <a:pt x="6922" y="9917"/>
                  </a:lnTo>
                  <a:cubicBezTo>
                    <a:pt x="7290" y="9072"/>
                    <a:pt x="8114" y="7913"/>
                    <a:pt x="7103" y="7433"/>
                  </a:cubicBezTo>
                  <a:cubicBezTo>
                    <a:pt x="5789" y="6828"/>
                    <a:pt x="5530" y="5048"/>
                    <a:pt x="3854" y="4927"/>
                  </a:cubicBezTo>
                  <a:cubicBezTo>
                    <a:pt x="3335" y="4893"/>
                    <a:pt x="2886" y="4167"/>
                    <a:pt x="3318" y="3424"/>
                  </a:cubicBezTo>
                  <a:cubicBezTo>
                    <a:pt x="3975" y="2318"/>
                    <a:pt x="3353" y="1298"/>
                    <a:pt x="2955" y="348"/>
                  </a:cubicBezTo>
                  <a:cubicBezTo>
                    <a:pt x="2833" y="73"/>
                    <a:pt x="2607" y="1"/>
                    <a:pt x="2345" y="1"/>
                  </a:cubicBezTo>
                  <a:close/>
                </a:path>
              </a:pathLst>
            </a:custGeom>
            <a:solidFill>
              <a:srgbClr val="BDA3BC">
                <a:alpha val="230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8" name="Google Shape;2578;p59"/>
            <p:cNvSpPr/>
            <p:nvPr/>
          </p:nvSpPr>
          <p:spPr>
            <a:xfrm>
              <a:off x="4486698" y="3172392"/>
              <a:ext cx="118436" cy="145302"/>
            </a:xfrm>
            <a:custGeom>
              <a:avLst/>
              <a:gdLst/>
              <a:ahLst/>
              <a:cxnLst/>
              <a:rect l="l" t="t" r="r" b="b"/>
              <a:pathLst>
                <a:path w="7415" h="9097" extrusionOk="0">
                  <a:moveTo>
                    <a:pt x="6576" y="0"/>
                  </a:moveTo>
                  <a:cubicBezTo>
                    <a:pt x="6440" y="0"/>
                    <a:pt x="6314" y="46"/>
                    <a:pt x="6222" y="154"/>
                  </a:cubicBezTo>
                  <a:cubicBezTo>
                    <a:pt x="5928" y="483"/>
                    <a:pt x="5611" y="592"/>
                    <a:pt x="5290" y="592"/>
                  </a:cubicBezTo>
                  <a:cubicBezTo>
                    <a:pt x="4988" y="592"/>
                    <a:pt x="4683" y="496"/>
                    <a:pt x="4390" y="396"/>
                  </a:cubicBezTo>
                  <a:cubicBezTo>
                    <a:pt x="3964" y="242"/>
                    <a:pt x="3597" y="173"/>
                    <a:pt x="3279" y="173"/>
                  </a:cubicBezTo>
                  <a:cubicBezTo>
                    <a:pt x="1986" y="173"/>
                    <a:pt x="1492" y="1318"/>
                    <a:pt x="1020" y="2608"/>
                  </a:cubicBezTo>
                  <a:cubicBezTo>
                    <a:pt x="364" y="4353"/>
                    <a:pt x="1" y="6064"/>
                    <a:pt x="796" y="7360"/>
                  </a:cubicBezTo>
                  <a:cubicBezTo>
                    <a:pt x="847" y="8362"/>
                    <a:pt x="761" y="8984"/>
                    <a:pt x="1470" y="9088"/>
                  </a:cubicBezTo>
                  <a:cubicBezTo>
                    <a:pt x="1519" y="9094"/>
                    <a:pt x="1568" y="9097"/>
                    <a:pt x="1614" y="9097"/>
                  </a:cubicBezTo>
                  <a:cubicBezTo>
                    <a:pt x="2117" y="9097"/>
                    <a:pt x="2435" y="8762"/>
                    <a:pt x="2593" y="8224"/>
                  </a:cubicBezTo>
                  <a:cubicBezTo>
                    <a:pt x="2634" y="8075"/>
                    <a:pt x="2578" y="7743"/>
                    <a:pt x="2746" y="7743"/>
                  </a:cubicBezTo>
                  <a:cubicBezTo>
                    <a:pt x="2792" y="7743"/>
                    <a:pt x="2854" y="7768"/>
                    <a:pt x="2938" y="7827"/>
                  </a:cubicBezTo>
                  <a:cubicBezTo>
                    <a:pt x="3173" y="7995"/>
                    <a:pt x="3380" y="8062"/>
                    <a:pt x="3567" y="8062"/>
                  </a:cubicBezTo>
                  <a:cubicBezTo>
                    <a:pt x="4013" y="8062"/>
                    <a:pt x="4340" y="7677"/>
                    <a:pt x="4632" y="7360"/>
                  </a:cubicBezTo>
                  <a:cubicBezTo>
                    <a:pt x="5116" y="6842"/>
                    <a:pt x="4563" y="6358"/>
                    <a:pt x="4373" y="5839"/>
                  </a:cubicBezTo>
                  <a:cubicBezTo>
                    <a:pt x="4183" y="5321"/>
                    <a:pt x="3491" y="4750"/>
                    <a:pt x="4442" y="4249"/>
                  </a:cubicBezTo>
                  <a:cubicBezTo>
                    <a:pt x="4943" y="3990"/>
                    <a:pt x="5790" y="3852"/>
                    <a:pt x="5427" y="3057"/>
                  </a:cubicBezTo>
                  <a:cubicBezTo>
                    <a:pt x="5274" y="2713"/>
                    <a:pt x="5030" y="2616"/>
                    <a:pt x="4752" y="2616"/>
                  </a:cubicBezTo>
                  <a:cubicBezTo>
                    <a:pt x="4400" y="2616"/>
                    <a:pt x="3994" y="2771"/>
                    <a:pt x="3647" y="2780"/>
                  </a:cubicBezTo>
                  <a:cubicBezTo>
                    <a:pt x="3388" y="2815"/>
                    <a:pt x="3129" y="2850"/>
                    <a:pt x="2887" y="2919"/>
                  </a:cubicBezTo>
                  <a:cubicBezTo>
                    <a:pt x="2887" y="2746"/>
                    <a:pt x="2800" y="2487"/>
                    <a:pt x="2887" y="2435"/>
                  </a:cubicBezTo>
                  <a:cubicBezTo>
                    <a:pt x="3111" y="2262"/>
                    <a:pt x="3405" y="2037"/>
                    <a:pt x="3664" y="2037"/>
                  </a:cubicBezTo>
                  <a:cubicBezTo>
                    <a:pt x="4321" y="2055"/>
                    <a:pt x="4995" y="2262"/>
                    <a:pt x="5634" y="2262"/>
                  </a:cubicBezTo>
                  <a:cubicBezTo>
                    <a:pt x="6481" y="2262"/>
                    <a:pt x="6861" y="1553"/>
                    <a:pt x="7242" y="931"/>
                  </a:cubicBezTo>
                  <a:cubicBezTo>
                    <a:pt x="7414" y="689"/>
                    <a:pt x="7328" y="344"/>
                    <a:pt x="7086" y="188"/>
                  </a:cubicBezTo>
                  <a:cubicBezTo>
                    <a:pt x="6932" y="73"/>
                    <a:pt x="6746" y="0"/>
                    <a:pt x="6576" y="0"/>
                  </a:cubicBezTo>
                  <a:close/>
                </a:path>
              </a:pathLst>
            </a:custGeom>
            <a:solidFill>
              <a:srgbClr val="BDA3BC">
                <a:alpha val="230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9" name="Google Shape;2579;p59"/>
            <p:cNvSpPr/>
            <p:nvPr/>
          </p:nvSpPr>
          <p:spPr>
            <a:xfrm>
              <a:off x="3324060" y="1831133"/>
              <a:ext cx="166194" cy="104141"/>
            </a:xfrm>
            <a:custGeom>
              <a:avLst/>
              <a:gdLst/>
              <a:ahLst/>
              <a:cxnLst/>
              <a:rect l="l" t="t" r="r" b="b"/>
              <a:pathLst>
                <a:path w="10405" h="6520" extrusionOk="0">
                  <a:moveTo>
                    <a:pt x="8970" y="1"/>
                  </a:moveTo>
                  <a:cubicBezTo>
                    <a:pt x="6620" y="778"/>
                    <a:pt x="3786" y="294"/>
                    <a:pt x="1764" y="2576"/>
                  </a:cubicBezTo>
                  <a:cubicBezTo>
                    <a:pt x="502" y="3993"/>
                    <a:pt x="1" y="5410"/>
                    <a:pt x="1038" y="5876"/>
                  </a:cubicBezTo>
                  <a:cubicBezTo>
                    <a:pt x="2057" y="6274"/>
                    <a:pt x="3146" y="6499"/>
                    <a:pt x="4252" y="6516"/>
                  </a:cubicBezTo>
                  <a:cubicBezTo>
                    <a:pt x="4303" y="6518"/>
                    <a:pt x="4355" y="6520"/>
                    <a:pt x="4406" y="6520"/>
                  </a:cubicBezTo>
                  <a:cubicBezTo>
                    <a:pt x="4717" y="6520"/>
                    <a:pt x="5012" y="6455"/>
                    <a:pt x="5116" y="6084"/>
                  </a:cubicBezTo>
                  <a:cubicBezTo>
                    <a:pt x="5237" y="5652"/>
                    <a:pt x="4892" y="5479"/>
                    <a:pt x="4563" y="5323"/>
                  </a:cubicBezTo>
                  <a:cubicBezTo>
                    <a:pt x="3094" y="4598"/>
                    <a:pt x="3630" y="3924"/>
                    <a:pt x="4598" y="3198"/>
                  </a:cubicBezTo>
                  <a:cubicBezTo>
                    <a:pt x="5980" y="2144"/>
                    <a:pt x="7726" y="2126"/>
                    <a:pt x="9264" y="1487"/>
                  </a:cubicBezTo>
                  <a:cubicBezTo>
                    <a:pt x="9696" y="1331"/>
                    <a:pt x="10404" y="1556"/>
                    <a:pt x="10352" y="796"/>
                  </a:cubicBezTo>
                  <a:cubicBezTo>
                    <a:pt x="10301" y="35"/>
                    <a:pt x="9627" y="70"/>
                    <a:pt x="8970" y="1"/>
                  </a:cubicBezTo>
                  <a:close/>
                </a:path>
              </a:pathLst>
            </a:custGeom>
            <a:solidFill>
              <a:srgbClr val="BDA3BC">
                <a:alpha val="230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0" name="Google Shape;2580;p59"/>
            <p:cNvSpPr/>
            <p:nvPr/>
          </p:nvSpPr>
          <p:spPr>
            <a:xfrm>
              <a:off x="2583751" y="2172018"/>
              <a:ext cx="74001" cy="74001"/>
            </a:xfrm>
            <a:custGeom>
              <a:avLst/>
              <a:gdLst/>
              <a:ahLst/>
              <a:cxnLst/>
              <a:rect l="l" t="t" r="r" b="b"/>
              <a:pathLst>
                <a:path w="4633" h="4633" extrusionOk="0">
                  <a:moveTo>
                    <a:pt x="2966" y="1"/>
                  </a:moveTo>
                  <a:cubicBezTo>
                    <a:pt x="2951" y="1"/>
                    <a:pt x="2936" y="1"/>
                    <a:pt x="2921" y="1"/>
                  </a:cubicBezTo>
                  <a:cubicBezTo>
                    <a:pt x="1729" y="36"/>
                    <a:pt x="1" y="2421"/>
                    <a:pt x="139" y="3803"/>
                  </a:cubicBezTo>
                  <a:cubicBezTo>
                    <a:pt x="139" y="4252"/>
                    <a:pt x="502" y="4615"/>
                    <a:pt x="951" y="4633"/>
                  </a:cubicBezTo>
                  <a:cubicBezTo>
                    <a:pt x="2956" y="4581"/>
                    <a:pt x="4632" y="3026"/>
                    <a:pt x="4529" y="1297"/>
                  </a:cubicBezTo>
                  <a:cubicBezTo>
                    <a:pt x="4478" y="482"/>
                    <a:pt x="3809" y="1"/>
                    <a:pt x="2966" y="1"/>
                  </a:cubicBezTo>
                  <a:close/>
                </a:path>
              </a:pathLst>
            </a:custGeom>
            <a:solidFill>
              <a:srgbClr val="BDA3BC">
                <a:alpha val="230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1" name="Google Shape;2581;p59"/>
            <p:cNvSpPr/>
            <p:nvPr/>
          </p:nvSpPr>
          <p:spPr>
            <a:xfrm>
              <a:off x="4450345" y="3351156"/>
              <a:ext cx="137587" cy="52629"/>
            </a:xfrm>
            <a:custGeom>
              <a:avLst/>
              <a:gdLst/>
              <a:ahLst/>
              <a:cxnLst/>
              <a:rect l="l" t="t" r="r" b="b"/>
              <a:pathLst>
                <a:path w="8614" h="3295" extrusionOk="0">
                  <a:moveTo>
                    <a:pt x="8412" y="834"/>
                  </a:moveTo>
                  <a:lnTo>
                    <a:pt x="8412" y="834"/>
                  </a:lnTo>
                  <a:cubicBezTo>
                    <a:pt x="8408" y="835"/>
                    <a:pt x="8404" y="836"/>
                    <a:pt x="8401" y="837"/>
                  </a:cubicBezTo>
                  <a:lnTo>
                    <a:pt x="8401" y="837"/>
                  </a:lnTo>
                  <a:cubicBezTo>
                    <a:pt x="8399" y="842"/>
                    <a:pt x="8396" y="846"/>
                    <a:pt x="8394" y="851"/>
                  </a:cubicBezTo>
                  <a:lnTo>
                    <a:pt x="8412" y="834"/>
                  </a:lnTo>
                  <a:close/>
                  <a:moveTo>
                    <a:pt x="6441" y="1"/>
                  </a:moveTo>
                  <a:cubicBezTo>
                    <a:pt x="5426" y="1"/>
                    <a:pt x="4424" y="103"/>
                    <a:pt x="3504" y="557"/>
                  </a:cubicBezTo>
                  <a:cubicBezTo>
                    <a:pt x="3268" y="683"/>
                    <a:pt x="3156" y="756"/>
                    <a:pt x="3064" y="756"/>
                  </a:cubicBezTo>
                  <a:cubicBezTo>
                    <a:pt x="2968" y="756"/>
                    <a:pt x="2895" y="675"/>
                    <a:pt x="2726" y="488"/>
                  </a:cubicBezTo>
                  <a:cubicBezTo>
                    <a:pt x="2440" y="160"/>
                    <a:pt x="2158" y="41"/>
                    <a:pt x="1882" y="41"/>
                  </a:cubicBezTo>
                  <a:cubicBezTo>
                    <a:pt x="1373" y="41"/>
                    <a:pt x="881" y="443"/>
                    <a:pt x="410" y="678"/>
                  </a:cubicBezTo>
                  <a:cubicBezTo>
                    <a:pt x="0" y="866"/>
                    <a:pt x="164" y="1612"/>
                    <a:pt x="452" y="1612"/>
                  </a:cubicBezTo>
                  <a:cubicBezTo>
                    <a:pt x="455" y="1612"/>
                    <a:pt x="459" y="1612"/>
                    <a:pt x="462" y="1612"/>
                  </a:cubicBezTo>
                  <a:cubicBezTo>
                    <a:pt x="518" y="1607"/>
                    <a:pt x="572" y="1605"/>
                    <a:pt x="625" y="1605"/>
                  </a:cubicBezTo>
                  <a:cubicBezTo>
                    <a:pt x="1895" y="1605"/>
                    <a:pt x="2508" y="2753"/>
                    <a:pt x="3504" y="3184"/>
                  </a:cubicBezTo>
                  <a:cubicBezTo>
                    <a:pt x="3665" y="3259"/>
                    <a:pt x="3818" y="3295"/>
                    <a:pt x="3955" y="3295"/>
                  </a:cubicBezTo>
                  <a:cubicBezTo>
                    <a:pt x="4389" y="3295"/>
                    <a:pt x="4667" y="2934"/>
                    <a:pt x="4575" y="2303"/>
                  </a:cubicBezTo>
                  <a:cubicBezTo>
                    <a:pt x="4523" y="1905"/>
                    <a:pt x="4541" y="1784"/>
                    <a:pt x="4973" y="1698"/>
                  </a:cubicBezTo>
                  <a:cubicBezTo>
                    <a:pt x="6127" y="1457"/>
                    <a:pt x="7264" y="1130"/>
                    <a:pt x="8401" y="837"/>
                  </a:cubicBezTo>
                  <a:lnTo>
                    <a:pt x="8401" y="837"/>
                  </a:lnTo>
                  <a:cubicBezTo>
                    <a:pt x="8535" y="525"/>
                    <a:pt x="8613" y="56"/>
                    <a:pt x="8256" y="56"/>
                  </a:cubicBezTo>
                  <a:cubicBezTo>
                    <a:pt x="7656" y="37"/>
                    <a:pt x="7046" y="1"/>
                    <a:pt x="6441" y="1"/>
                  </a:cubicBezTo>
                  <a:close/>
                </a:path>
              </a:pathLst>
            </a:custGeom>
            <a:solidFill>
              <a:srgbClr val="BDA3BC">
                <a:alpha val="230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2" name="Google Shape;2582;p59"/>
            <p:cNvSpPr/>
            <p:nvPr/>
          </p:nvSpPr>
          <p:spPr>
            <a:xfrm>
              <a:off x="4222880" y="1846866"/>
              <a:ext cx="167504" cy="35028"/>
            </a:xfrm>
            <a:custGeom>
              <a:avLst/>
              <a:gdLst/>
              <a:ahLst/>
              <a:cxnLst/>
              <a:rect l="l" t="t" r="r" b="b"/>
              <a:pathLst>
                <a:path w="10487" h="2193" extrusionOk="0">
                  <a:moveTo>
                    <a:pt x="2675" y="1"/>
                  </a:moveTo>
                  <a:cubicBezTo>
                    <a:pt x="2260" y="122"/>
                    <a:pt x="1984" y="208"/>
                    <a:pt x="1707" y="260"/>
                  </a:cubicBezTo>
                  <a:cubicBezTo>
                    <a:pt x="1625" y="276"/>
                    <a:pt x="1533" y="281"/>
                    <a:pt x="1436" y="281"/>
                  </a:cubicBezTo>
                  <a:cubicBezTo>
                    <a:pt x="1238" y="281"/>
                    <a:pt x="1018" y="259"/>
                    <a:pt x="814" y="259"/>
                  </a:cubicBezTo>
                  <a:cubicBezTo>
                    <a:pt x="370" y="259"/>
                    <a:pt x="1" y="367"/>
                    <a:pt x="83" y="1055"/>
                  </a:cubicBezTo>
                  <a:cubicBezTo>
                    <a:pt x="160" y="1671"/>
                    <a:pt x="629" y="1783"/>
                    <a:pt x="1147" y="1783"/>
                  </a:cubicBezTo>
                  <a:cubicBezTo>
                    <a:pt x="1443" y="1783"/>
                    <a:pt x="1754" y="1746"/>
                    <a:pt x="2018" y="1746"/>
                  </a:cubicBezTo>
                  <a:cubicBezTo>
                    <a:pt x="3176" y="1729"/>
                    <a:pt x="4334" y="1625"/>
                    <a:pt x="5488" y="1625"/>
                  </a:cubicBezTo>
                  <a:cubicBezTo>
                    <a:pt x="6641" y="1625"/>
                    <a:pt x="7790" y="1729"/>
                    <a:pt x="8931" y="2126"/>
                  </a:cubicBezTo>
                  <a:cubicBezTo>
                    <a:pt x="9064" y="2171"/>
                    <a:pt x="9201" y="2192"/>
                    <a:pt x="9336" y="2192"/>
                  </a:cubicBezTo>
                  <a:cubicBezTo>
                    <a:pt x="9780" y="2192"/>
                    <a:pt x="10194" y="1955"/>
                    <a:pt x="10314" y="1504"/>
                  </a:cubicBezTo>
                  <a:cubicBezTo>
                    <a:pt x="10486" y="813"/>
                    <a:pt x="9761" y="744"/>
                    <a:pt x="9294" y="606"/>
                  </a:cubicBezTo>
                  <a:cubicBezTo>
                    <a:pt x="8746" y="426"/>
                    <a:pt x="8189" y="370"/>
                    <a:pt x="7630" y="370"/>
                  </a:cubicBezTo>
                  <a:cubicBezTo>
                    <a:pt x="6715" y="370"/>
                    <a:pt x="5795" y="519"/>
                    <a:pt x="4900" y="519"/>
                  </a:cubicBezTo>
                  <a:cubicBezTo>
                    <a:pt x="4133" y="519"/>
                    <a:pt x="3384" y="409"/>
                    <a:pt x="2675" y="1"/>
                  </a:cubicBezTo>
                  <a:close/>
                </a:path>
              </a:pathLst>
            </a:custGeom>
            <a:solidFill>
              <a:srgbClr val="BDA3BC">
                <a:alpha val="230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3" name="Google Shape;2583;p59"/>
            <p:cNvSpPr/>
            <p:nvPr/>
          </p:nvSpPr>
          <p:spPr>
            <a:xfrm>
              <a:off x="4715536" y="3947361"/>
              <a:ext cx="80326" cy="62213"/>
            </a:xfrm>
            <a:custGeom>
              <a:avLst/>
              <a:gdLst/>
              <a:ahLst/>
              <a:cxnLst/>
              <a:rect l="l" t="t" r="r" b="b"/>
              <a:pathLst>
                <a:path w="5029" h="3895" extrusionOk="0">
                  <a:moveTo>
                    <a:pt x="4062" y="0"/>
                  </a:moveTo>
                  <a:cubicBezTo>
                    <a:pt x="3557" y="0"/>
                    <a:pt x="2937" y="491"/>
                    <a:pt x="2445" y="491"/>
                  </a:cubicBezTo>
                  <a:cubicBezTo>
                    <a:pt x="2234" y="491"/>
                    <a:pt x="2046" y="401"/>
                    <a:pt x="1901" y="144"/>
                  </a:cubicBezTo>
                  <a:cubicBezTo>
                    <a:pt x="0" y="403"/>
                    <a:pt x="570" y="1975"/>
                    <a:pt x="225" y="2960"/>
                  </a:cubicBezTo>
                  <a:cubicBezTo>
                    <a:pt x="38" y="3485"/>
                    <a:pt x="566" y="3894"/>
                    <a:pt x="1172" y="3894"/>
                  </a:cubicBezTo>
                  <a:cubicBezTo>
                    <a:pt x="1185" y="3894"/>
                    <a:pt x="1197" y="3894"/>
                    <a:pt x="1210" y="3894"/>
                  </a:cubicBezTo>
                  <a:cubicBezTo>
                    <a:pt x="2298" y="3876"/>
                    <a:pt x="5029" y="1630"/>
                    <a:pt x="4804" y="783"/>
                  </a:cubicBezTo>
                  <a:cubicBezTo>
                    <a:pt x="4638" y="185"/>
                    <a:pt x="4372" y="0"/>
                    <a:pt x="4062" y="0"/>
                  </a:cubicBezTo>
                  <a:close/>
                </a:path>
              </a:pathLst>
            </a:custGeom>
            <a:solidFill>
              <a:srgbClr val="BDA3BC">
                <a:alpha val="230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4" name="Google Shape;2584;p59"/>
            <p:cNvSpPr/>
            <p:nvPr/>
          </p:nvSpPr>
          <p:spPr>
            <a:xfrm>
              <a:off x="3972464" y="2998451"/>
              <a:ext cx="52454" cy="81811"/>
            </a:xfrm>
            <a:custGeom>
              <a:avLst/>
              <a:gdLst/>
              <a:ahLst/>
              <a:cxnLst/>
              <a:rect l="l" t="t" r="r" b="b"/>
              <a:pathLst>
                <a:path w="3284" h="5122" extrusionOk="0">
                  <a:moveTo>
                    <a:pt x="519" y="1"/>
                  </a:moveTo>
                  <a:lnTo>
                    <a:pt x="380" y="139"/>
                  </a:lnTo>
                  <a:cubicBezTo>
                    <a:pt x="104" y="1452"/>
                    <a:pt x="0" y="2766"/>
                    <a:pt x="380" y="4062"/>
                  </a:cubicBezTo>
                  <a:cubicBezTo>
                    <a:pt x="534" y="4660"/>
                    <a:pt x="796" y="5122"/>
                    <a:pt x="1420" y="5122"/>
                  </a:cubicBezTo>
                  <a:cubicBezTo>
                    <a:pt x="1500" y="5122"/>
                    <a:pt x="1585" y="5114"/>
                    <a:pt x="1676" y="5099"/>
                  </a:cubicBezTo>
                  <a:cubicBezTo>
                    <a:pt x="2471" y="4978"/>
                    <a:pt x="3284" y="4408"/>
                    <a:pt x="3111" y="3734"/>
                  </a:cubicBezTo>
                  <a:cubicBezTo>
                    <a:pt x="2748" y="2213"/>
                    <a:pt x="2108" y="744"/>
                    <a:pt x="519" y="1"/>
                  </a:cubicBezTo>
                  <a:close/>
                </a:path>
              </a:pathLst>
            </a:custGeom>
            <a:solidFill>
              <a:srgbClr val="BDA3BC">
                <a:alpha val="230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5" name="Google Shape;2585;p59"/>
            <p:cNvSpPr/>
            <p:nvPr/>
          </p:nvSpPr>
          <p:spPr>
            <a:xfrm>
              <a:off x="3674896" y="1778951"/>
              <a:ext cx="102703" cy="42263"/>
            </a:xfrm>
            <a:custGeom>
              <a:avLst/>
              <a:gdLst/>
              <a:ahLst/>
              <a:cxnLst/>
              <a:rect l="l" t="t" r="r" b="b"/>
              <a:pathLst>
                <a:path w="6430" h="2646" extrusionOk="0">
                  <a:moveTo>
                    <a:pt x="1040" y="1"/>
                  </a:moveTo>
                  <a:cubicBezTo>
                    <a:pt x="589" y="1"/>
                    <a:pt x="239" y="358"/>
                    <a:pt x="104" y="814"/>
                  </a:cubicBezTo>
                  <a:cubicBezTo>
                    <a:pt x="1" y="1108"/>
                    <a:pt x="191" y="1419"/>
                    <a:pt x="502" y="1470"/>
                  </a:cubicBezTo>
                  <a:cubicBezTo>
                    <a:pt x="1971" y="1885"/>
                    <a:pt x="3440" y="2283"/>
                    <a:pt x="4736" y="2646"/>
                  </a:cubicBezTo>
                  <a:cubicBezTo>
                    <a:pt x="5427" y="2611"/>
                    <a:pt x="5928" y="2611"/>
                    <a:pt x="6239" y="2127"/>
                  </a:cubicBezTo>
                  <a:cubicBezTo>
                    <a:pt x="6429" y="1851"/>
                    <a:pt x="6308" y="1470"/>
                    <a:pt x="6066" y="1419"/>
                  </a:cubicBezTo>
                  <a:cubicBezTo>
                    <a:pt x="4373" y="1021"/>
                    <a:pt x="2852" y="36"/>
                    <a:pt x="1072" y="2"/>
                  </a:cubicBezTo>
                  <a:cubicBezTo>
                    <a:pt x="1061" y="1"/>
                    <a:pt x="1051" y="1"/>
                    <a:pt x="1040" y="1"/>
                  </a:cubicBezTo>
                  <a:close/>
                </a:path>
              </a:pathLst>
            </a:custGeom>
            <a:solidFill>
              <a:srgbClr val="BDA3BC">
                <a:alpha val="230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6" name="Google Shape;2586;p59"/>
            <p:cNvSpPr/>
            <p:nvPr/>
          </p:nvSpPr>
          <p:spPr>
            <a:xfrm>
              <a:off x="4553783" y="3354238"/>
              <a:ext cx="81715" cy="48972"/>
            </a:xfrm>
            <a:custGeom>
              <a:avLst/>
              <a:gdLst/>
              <a:ahLst/>
              <a:cxnLst/>
              <a:rect l="l" t="t" r="r" b="b"/>
              <a:pathLst>
                <a:path w="5116" h="3066" extrusionOk="0">
                  <a:moveTo>
                    <a:pt x="4184" y="1"/>
                  </a:moveTo>
                  <a:cubicBezTo>
                    <a:pt x="4093" y="1"/>
                    <a:pt x="4000" y="13"/>
                    <a:pt x="3906" y="36"/>
                  </a:cubicBezTo>
                  <a:cubicBezTo>
                    <a:pt x="3232" y="209"/>
                    <a:pt x="2575" y="416"/>
                    <a:pt x="1918" y="641"/>
                  </a:cubicBezTo>
                  <a:lnTo>
                    <a:pt x="1936" y="641"/>
                  </a:lnTo>
                  <a:cubicBezTo>
                    <a:pt x="1659" y="848"/>
                    <a:pt x="1383" y="1038"/>
                    <a:pt x="1089" y="1194"/>
                  </a:cubicBezTo>
                  <a:cubicBezTo>
                    <a:pt x="432" y="1505"/>
                    <a:pt x="0" y="2093"/>
                    <a:pt x="311" y="2680"/>
                  </a:cubicBezTo>
                  <a:cubicBezTo>
                    <a:pt x="460" y="2964"/>
                    <a:pt x="650" y="3065"/>
                    <a:pt x="856" y="3065"/>
                  </a:cubicBezTo>
                  <a:cubicBezTo>
                    <a:pt x="1178" y="3065"/>
                    <a:pt x="1537" y="2818"/>
                    <a:pt x="1832" y="2628"/>
                  </a:cubicBezTo>
                  <a:cubicBezTo>
                    <a:pt x="2558" y="2093"/>
                    <a:pt x="3370" y="1695"/>
                    <a:pt x="4234" y="1436"/>
                  </a:cubicBezTo>
                  <a:cubicBezTo>
                    <a:pt x="4631" y="1332"/>
                    <a:pt x="5115" y="1108"/>
                    <a:pt x="4994" y="606"/>
                  </a:cubicBezTo>
                  <a:cubicBezTo>
                    <a:pt x="4883" y="203"/>
                    <a:pt x="4559" y="1"/>
                    <a:pt x="4184" y="1"/>
                  </a:cubicBezTo>
                  <a:close/>
                </a:path>
              </a:pathLst>
            </a:custGeom>
            <a:solidFill>
              <a:srgbClr val="BDA3BC">
                <a:alpha val="230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7" name="Google Shape;2587;p59"/>
            <p:cNvSpPr/>
            <p:nvPr/>
          </p:nvSpPr>
          <p:spPr>
            <a:xfrm>
              <a:off x="4580601" y="2716073"/>
              <a:ext cx="43301" cy="59961"/>
            </a:xfrm>
            <a:custGeom>
              <a:avLst/>
              <a:gdLst/>
              <a:ahLst/>
              <a:cxnLst/>
              <a:rect l="l" t="t" r="r" b="b"/>
              <a:pathLst>
                <a:path w="2711" h="3754" extrusionOk="0">
                  <a:moveTo>
                    <a:pt x="1532" y="0"/>
                  </a:moveTo>
                  <a:cubicBezTo>
                    <a:pt x="1516" y="0"/>
                    <a:pt x="1500" y="0"/>
                    <a:pt x="1484" y="1"/>
                  </a:cubicBezTo>
                  <a:cubicBezTo>
                    <a:pt x="187" y="53"/>
                    <a:pt x="239" y="1332"/>
                    <a:pt x="101" y="2265"/>
                  </a:cubicBezTo>
                  <a:cubicBezTo>
                    <a:pt x="1" y="3066"/>
                    <a:pt x="465" y="3754"/>
                    <a:pt x="1243" y="3754"/>
                  </a:cubicBezTo>
                  <a:cubicBezTo>
                    <a:pt x="1271" y="3754"/>
                    <a:pt x="1299" y="3753"/>
                    <a:pt x="1328" y="3751"/>
                  </a:cubicBezTo>
                  <a:cubicBezTo>
                    <a:pt x="2711" y="3682"/>
                    <a:pt x="1967" y="2403"/>
                    <a:pt x="2313" y="1815"/>
                  </a:cubicBezTo>
                  <a:cubicBezTo>
                    <a:pt x="2228" y="1050"/>
                    <a:pt x="2528" y="0"/>
                    <a:pt x="1532" y="0"/>
                  </a:cubicBezTo>
                  <a:close/>
                </a:path>
              </a:pathLst>
            </a:custGeom>
            <a:solidFill>
              <a:srgbClr val="BDA3BC">
                <a:alpha val="230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8" name="Google Shape;2588;p59"/>
            <p:cNvSpPr/>
            <p:nvPr/>
          </p:nvSpPr>
          <p:spPr>
            <a:xfrm>
              <a:off x="4575857" y="2969748"/>
              <a:ext cx="48317" cy="62149"/>
            </a:xfrm>
            <a:custGeom>
              <a:avLst/>
              <a:gdLst/>
              <a:ahLst/>
              <a:cxnLst/>
              <a:rect l="l" t="t" r="r" b="b"/>
              <a:pathLst>
                <a:path w="3025" h="3891" extrusionOk="0">
                  <a:moveTo>
                    <a:pt x="2403" y="1"/>
                  </a:moveTo>
                  <a:cubicBezTo>
                    <a:pt x="2178" y="1"/>
                    <a:pt x="1971" y="104"/>
                    <a:pt x="1850" y="277"/>
                  </a:cubicBezTo>
                  <a:cubicBezTo>
                    <a:pt x="1504" y="1193"/>
                    <a:pt x="882" y="1884"/>
                    <a:pt x="277" y="2610"/>
                  </a:cubicBezTo>
                  <a:cubicBezTo>
                    <a:pt x="35" y="2869"/>
                    <a:pt x="1" y="3284"/>
                    <a:pt x="208" y="3578"/>
                  </a:cubicBezTo>
                  <a:cubicBezTo>
                    <a:pt x="326" y="3766"/>
                    <a:pt x="507" y="3890"/>
                    <a:pt x="682" y="3890"/>
                  </a:cubicBezTo>
                  <a:cubicBezTo>
                    <a:pt x="764" y="3890"/>
                    <a:pt x="845" y="3863"/>
                    <a:pt x="916" y="3802"/>
                  </a:cubicBezTo>
                  <a:cubicBezTo>
                    <a:pt x="1815" y="3128"/>
                    <a:pt x="2731" y="2420"/>
                    <a:pt x="3025" y="1452"/>
                  </a:cubicBezTo>
                  <a:cubicBezTo>
                    <a:pt x="2973" y="744"/>
                    <a:pt x="2921" y="225"/>
                    <a:pt x="2403" y="1"/>
                  </a:cubicBezTo>
                  <a:close/>
                </a:path>
              </a:pathLst>
            </a:custGeom>
            <a:solidFill>
              <a:srgbClr val="BDA3BC">
                <a:alpha val="230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9" name="Google Shape;2589;p59"/>
            <p:cNvSpPr/>
            <p:nvPr/>
          </p:nvSpPr>
          <p:spPr>
            <a:xfrm>
              <a:off x="3212268" y="1777306"/>
              <a:ext cx="71237" cy="30236"/>
            </a:xfrm>
            <a:custGeom>
              <a:avLst/>
              <a:gdLst/>
              <a:ahLst/>
              <a:cxnLst/>
              <a:rect l="l" t="t" r="r" b="b"/>
              <a:pathLst>
                <a:path w="4460" h="1893" extrusionOk="0">
                  <a:moveTo>
                    <a:pt x="1539" y="105"/>
                  </a:moveTo>
                  <a:cubicBezTo>
                    <a:pt x="969" y="243"/>
                    <a:pt x="139" y="1"/>
                    <a:pt x="70" y="744"/>
                  </a:cubicBezTo>
                  <a:cubicBezTo>
                    <a:pt x="1" y="1418"/>
                    <a:pt x="813" y="1418"/>
                    <a:pt x="1332" y="1556"/>
                  </a:cubicBezTo>
                  <a:cubicBezTo>
                    <a:pt x="1764" y="1677"/>
                    <a:pt x="2213" y="1764"/>
                    <a:pt x="2645" y="1815"/>
                  </a:cubicBezTo>
                  <a:cubicBezTo>
                    <a:pt x="2898" y="1847"/>
                    <a:pt x="3179" y="1893"/>
                    <a:pt x="3440" y="1893"/>
                  </a:cubicBezTo>
                  <a:cubicBezTo>
                    <a:pt x="3890" y="1893"/>
                    <a:pt x="4279" y="1756"/>
                    <a:pt x="4356" y="1176"/>
                  </a:cubicBezTo>
                  <a:cubicBezTo>
                    <a:pt x="4459" y="346"/>
                    <a:pt x="3561" y="416"/>
                    <a:pt x="2956" y="329"/>
                  </a:cubicBezTo>
                  <a:lnTo>
                    <a:pt x="1539" y="105"/>
                  </a:lnTo>
                  <a:close/>
                </a:path>
              </a:pathLst>
            </a:custGeom>
            <a:solidFill>
              <a:srgbClr val="BDA3BC">
                <a:alpha val="230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0" name="Google Shape;2590;p59"/>
            <p:cNvSpPr/>
            <p:nvPr/>
          </p:nvSpPr>
          <p:spPr>
            <a:xfrm>
              <a:off x="4743712" y="3133930"/>
              <a:ext cx="42215" cy="50984"/>
            </a:xfrm>
            <a:custGeom>
              <a:avLst/>
              <a:gdLst/>
              <a:ahLst/>
              <a:cxnLst/>
              <a:rect l="l" t="t" r="r" b="b"/>
              <a:pathLst>
                <a:path w="2643" h="3192" extrusionOk="0">
                  <a:moveTo>
                    <a:pt x="1295" y="1"/>
                  </a:moveTo>
                  <a:cubicBezTo>
                    <a:pt x="1273" y="1"/>
                    <a:pt x="1250" y="2"/>
                    <a:pt x="1226" y="4"/>
                  </a:cubicBezTo>
                  <a:cubicBezTo>
                    <a:pt x="275" y="108"/>
                    <a:pt x="51" y="954"/>
                    <a:pt x="33" y="1732"/>
                  </a:cubicBezTo>
                  <a:cubicBezTo>
                    <a:pt x="1" y="2354"/>
                    <a:pt x="200" y="3192"/>
                    <a:pt x="910" y="3192"/>
                  </a:cubicBezTo>
                  <a:cubicBezTo>
                    <a:pt x="950" y="3192"/>
                    <a:pt x="992" y="3189"/>
                    <a:pt x="1036" y="3184"/>
                  </a:cubicBezTo>
                  <a:cubicBezTo>
                    <a:pt x="2643" y="2959"/>
                    <a:pt x="1640" y="1767"/>
                    <a:pt x="1640" y="1110"/>
                  </a:cubicBezTo>
                  <a:cubicBezTo>
                    <a:pt x="1740" y="547"/>
                    <a:pt x="1792" y="1"/>
                    <a:pt x="1295" y="1"/>
                  </a:cubicBezTo>
                  <a:close/>
                </a:path>
              </a:pathLst>
            </a:custGeom>
            <a:solidFill>
              <a:srgbClr val="BDA3BC">
                <a:alpha val="230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1" name="Google Shape;2591;p59"/>
            <p:cNvSpPr/>
            <p:nvPr/>
          </p:nvSpPr>
          <p:spPr>
            <a:xfrm>
              <a:off x="3297290" y="1772338"/>
              <a:ext cx="55728" cy="32041"/>
            </a:xfrm>
            <a:custGeom>
              <a:avLst/>
              <a:gdLst/>
              <a:ahLst/>
              <a:cxnLst/>
              <a:rect l="l" t="t" r="r" b="b"/>
              <a:pathLst>
                <a:path w="3489" h="2006" extrusionOk="0">
                  <a:moveTo>
                    <a:pt x="2519" y="46"/>
                  </a:moveTo>
                  <a:cubicBezTo>
                    <a:pt x="2407" y="46"/>
                    <a:pt x="2296" y="60"/>
                    <a:pt x="2195" y="87"/>
                  </a:cubicBezTo>
                  <a:cubicBezTo>
                    <a:pt x="1435" y="312"/>
                    <a:pt x="191" y="1"/>
                    <a:pt x="87" y="1107"/>
                  </a:cubicBezTo>
                  <a:cubicBezTo>
                    <a:pt x="1" y="1798"/>
                    <a:pt x="986" y="1746"/>
                    <a:pt x="1642" y="1781"/>
                  </a:cubicBezTo>
                  <a:cubicBezTo>
                    <a:pt x="2299" y="1556"/>
                    <a:pt x="3422" y="2005"/>
                    <a:pt x="3474" y="813"/>
                  </a:cubicBezTo>
                  <a:cubicBezTo>
                    <a:pt x="3488" y="284"/>
                    <a:pt x="2986" y="46"/>
                    <a:pt x="2519" y="46"/>
                  </a:cubicBezTo>
                  <a:close/>
                </a:path>
              </a:pathLst>
            </a:custGeom>
            <a:solidFill>
              <a:srgbClr val="BDA3BC">
                <a:alpha val="230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2" name="Google Shape;2592;p59"/>
            <p:cNvSpPr/>
            <p:nvPr/>
          </p:nvSpPr>
          <p:spPr>
            <a:xfrm>
              <a:off x="4777973" y="1910915"/>
              <a:ext cx="51799" cy="26706"/>
            </a:xfrm>
            <a:custGeom>
              <a:avLst/>
              <a:gdLst/>
              <a:ahLst/>
              <a:cxnLst/>
              <a:rect l="l" t="t" r="r" b="b"/>
              <a:pathLst>
                <a:path w="3243" h="1672" extrusionOk="0">
                  <a:moveTo>
                    <a:pt x="1466" y="121"/>
                  </a:moveTo>
                  <a:cubicBezTo>
                    <a:pt x="1366" y="163"/>
                    <a:pt x="1241" y="173"/>
                    <a:pt x="1106" y="173"/>
                  </a:cubicBezTo>
                  <a:cubicBezTo>
                    <a:pt x="987" y="173"/>
                    <a:pt x="861" y="165"/>
                    <a:pt x="738" y="165"/>
                  </a:cubicBezTo>
                  <a:cubicBezTo>
                    <a:pt x="371" y="165"/>
                    <a:pt x="34" y="234"/>
                    <a:pt x="14" y="778"/>
                  </a:cubicBezTo>
                  <a:cubicBezTo>
                    <a:pt x="0" y="1593"/>
                    <a:pt x="628" y="1660"/>
                    <a:pt x="1232" y="1660"/>
                  </a:cubicBezTo>
                  <a:cubicBezTo>
                    <a:pt x="1352" y="1660"/>
                    <a:pt x="1472" y="1658"/>
                    <a:pt x="1585" y="1658"/>
                  </a:cubicBezTo>
                  <a:cubicBezTo>
                    <a:pt x="1627" y="1658"/>
                    <a:pt x="1668" y="1658"/>
                    <a:pt x="1708" y="1659"/>
                  </a:cubicBezTo>
                  <a:cubicBezTo>
                    <a:pt x="1826" y="1666"/>
                    <a:pt x="1954" y="1672"/>
                    <a:pt x="2085" y="1672"/>
                  </a:cubicBezTo>
                  <a:cubicBezTo>
                    <a:pt x="2644" y="1672"/>
                    <a:pt x="3242" y="1563"/>
                    <a:pt x="3228" y="933"/>
                  </a:cubicBezTo>
                  <a:cubicBezTo>
                    <a:pt x="3194" y="0"/>
                    <a:pt x="2209" y="207"/>
                    <a:pt x="1466" y="121"/>
                  </a:cubicBezTo>
                  <a:close/>
                </a:path>
              </a:pathLst>
            </a:custGeom>
            <a:solidFill>
              <a:srgbClr val="BDA3BC">
                <a:alpha val="230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3" name="Google Shape;2593;p59"/>
            <p:cNvSpPr/>
            <p:nvPr/>
          </p:nvSpPr>
          <p:spPr>
            <a:xfrm>
              <a:off x="3784292" y="1802638"/>
              <a:ext cx="52102" cy="30012"/>
            </a:xfrm>
            <a:custGeom>
              <a:avLst/>
              <a:gdLst/>
              <a:ahLst/>
              <a:cxnLst/>
              <a:rect l="l" t="t" r="r" b="b"/>
              <a:pathLst>
                <a:path w="3262" h="1879" extrusionOk="0">
                  <a:moveTo>
                    <a:pt x="1625" y="1"/>
                  </a:moveTo>
                  <a:cubicBezTo>
                    <a:pt x="803" y="1"/>
                    <a:pt x="279" y="461"/>
                    <a:pt x="99" y="1249"/>
                  </a:cubicBezTo>
                  <a:cubicBezTo>
                    <a:pt x="0" y="1616"/>
                    <a:pt x="339" y="1879"/>
                    <a:pt x="645" y="1879"/>
                  </a:cubicBezTo>
                  <a:cubicBezTo>
                    <a:pt x="714" y="1879"/>
                    <a:pt x="781" y="1865"/>
                    <a:pt x="842" y="1837"/>
                  </a:cubicBezTo>
                  <a:cubicBezTo>
                    <a:pt x="1620" y="1474"/>
                    <a:pt x="2829" y="1750"/>
                    <a:pt x="3106" y="800"/>
                  </a:cubicBezTo>
                  <a:cubicBezTo>
                    <a:pt x="3261" y="229"/>
                    <a:pt x="2363" y="22"/>
                    <a:pt x="1758" y="5"/>
                  </a:cubicBezTo>
                  <a:cubicBezTo>
                    <a:pt x="1713" y="2"/>
                    <a:pt x="1668" y="1"/>
                    <a:pt x="1625" y="1"/>
                  </a:cubicBezTo>
                  <a:close/>
                </a:path>
              </a:pathLst>
            </a:custGeom>
            <a:solidFill>
              <a:srgbClr val="BDA3BC">
                <a:alpha val="230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4" name="Google Shape;2594;p59"/>
            <p:cNvSpPr/>
            <p:nvPr/>
          </p:nvSpPr>
          <p:spPr>
            <a:xfrm>
              <a:off x="4640801" y="3251567"/>
              <a:ext cx="49706" cy="25700"/>
            </a:xfrm>
            <a:custGeom>
              <a:avLst/>
              <a:gdLst/>
              <a:ahLst/>
              <a:cxnLst/>
              <a:rect l="l" t="t" r="r" b="b"/>
              <a:pathLst>
                <a:path w="3112" h="1609" extrusionOk="0">
                  <a:moveTo>
                    <a:pt x="843" y="80"/>
                  </a:moveTo>
                  <a:cubicBezTo>
                    <a:pt x="352" y="80"/>
                    <a:pt x="1" y="466"/>
                    <a:pt x="65" y="882"/>
                  </a:cubicBezTo>
                  <a:cubicBezTo>
                    <a:pt x="161" y="1545"/>
                    <a:pt x="602" y="1578"/>
                    <a:pt x="1054" y="1578"/>
                  </a:cubicBezTo>
                  <a:cubicBezTo>
                    <a:pt x="1103" y="1578"/>
                    <a:pt x="1152" y="1577"/>
                    <a:pt x="1201" y="1577"/>
                  </a:cubicBezTo>
                  <a:cubicBezTo>
                    <a:pt x="1347" y="1577"/>
                    <a:pt x="1491" y="1581"/>
                    <a:pt x="1620" y="1608"/>
                  </a:cubicBezTo>
                  <a:cubicBezTo>
                    <a:pt x="1746" y="1549"/>
                    <a:pt x="1903" y="1535"/>
                    <a:pt x="2065" y="1535"/>
                  </a:cubicBezTo>
                  <a:cubicBezTo>
                    <a:pt x="2212" y="1535"/>
                    <a:pt x="2363" y="1547"/>
                    <a:pt x="2502" y="1547"/>
                  </a:cubicBezTo>
                  <a:cubicBezTo>
                    <a:pt x="2845" y="1547"/>
                    <a:pt x="3112" y="1478"/>
                    <a:pt x="3037" y="1003"/>
                  </a:cubicBezTo>
                  <a:cubicBezTo>
                    <a:pt x="2882" y="1"/>
                    <a:pt x="1741" y="191"/>
                    <a:pt x="963" y="87"/>
                  </a:cubicBezTo>
                  <a:cubicBezTo>
                    <a:pt x="923" y="82"/>
                    <a:pt x="882" y="80"/>
                    <a:pt x="843" y="80"/>
                  </a:cubicBezTo>
                  <a:close/>
                </a:path>
              </a:pathLst>
            </a:custGeom>
            <a:solidFill>
              <a:srgbClr val="BDA3BC">
                <a:alpha val="230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5" name="Google Shape;2595;p59"/>
            <p:cNvSpPr/>
            <p:nvPr/>
          </p:nvSpPr>
          <p:spPr>
            <a:xfrm>
              <a:off x="3365477" y="1778408"/>
              <a:ext cx="39628" cy="25412"/>
            </a:xfrm>
            <a:custGeom>
              <a:avLst/>
              <a:gdLst/>
              <a:ahLst/>
              <a:cxnLst/>
              <a:rect l="l" t="t" r="r" b="b"/>
              <a:pathLst>
                <a:path w="2481" h="1591" extrusionOk="0">
                  <a:moveTo>
                    <a:pt x="1811" y="155"/>
                  </a:moveTo>
                  <a:cubicBezTo>
                    <a:pt x="1713" y="155"/>
                    <a:pt x="1613" y="168"/>
                    <a:pt x="1521" y="191"/>
                  </a:cubicBezTo>
                  <a:cubicBezTo>
                    <a:pt x="985" y="312"/>
                    <a:pt x="121" y="1"/>
                    <a:pt x="52" y="917"/>
                  </a:cubicBezTo>
                  <a:cubicBezTo>
                    <a:pt x="0" y="1487"/>
                    <a:pt x="536" y="1574"/>
                    <a:pt x="1054" y="1591"/>
                  </a:cubicBezTo>
                  <a:cubicBezTo>
                    <a:pt x="1573" y="1418"/>
                    <a:pt x="2385" y="1556"/>
                    <a:pt x="2454" y="727"/>
                  </a:cubicBezTo>
                  <a:cubicBezTo>
                    <a:pt x="2481" y="311"/>
                    <a:pt x="2153" y="155"/>
                    <a:pt x="1811" y="155"/>
                  </a:cubicBezTo>
                  <a:close/>
                </a:path>
              </a:pathLst>
            </a:custGeom>
            <a:solidFill>
              <a:srgbClr val="BDA3BC">
                <a:alpha val="230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6" name="Google Shape;2596;p59"/>
            <p:cNvSpPr/>
            <p:nvPr/>
          </p:nvSpPr>
          <p:spPr>
            <a:xfrm>
              <a:off x="2157726" y="1781554"/>
              <a:ext cx="332356" cy="60727"/>
            </a:xfrm>
            <a:custGeom>
              <a:avLst/>
              <a:gdLst/>
              <a:ahLst/>
              <a:cxnLst/>
              <a:rect l="l" t="t" r="r" b="b"/>
              <a:pathLst>
                <a:path w="20808" h="3802" extrusionOk="0">
                  <a:moveTo>
                    <a:pt x="20756" y="0"/>
                  </a:moveTo>
                  <a:lnTo>
                    <a:pt x="20738" y="17"/>
                  </a:lnTo>
                  <a:lnTo>
                    <a:pt x="20773" y="17"/>
                  </a:lnTo>
                  <a:lnTo>
                    <a:pt x="20808" y="0"/>
                  </a:lnTo>
                  <a:close/>
                  <a:moveTo>
                    <a:pt x="1" y="3785"/>
                  </a:moveTo>
                  <a:lnTo>
                    <a:pt x="1" y="3802"/>
                  </a:lnTo>
                  <a:lnTo>
                    <a:pt x="18" y="3802"/>
                  </a:lnTo>
                  <a:lnTo>
                    <a:pt x="18" y="3785"/>
                  </a:lnTo>
                  <a:close/>
                </a:path>
              </a:pathLst>
            </a:custGeom>
            <a:solidFill>
              <a:srgbClr val="BDA3BC">
                <a:alpha val="230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7" name="Google Shape;2597;p59"/>
            <p:cNvSpPr/>
            <p:nvPr/>
          </p:nvSpPr>
          <p:spPr>
            <a:xfrm>
              <a:off x="964724" y="1746254"/>
              <a:ext cx="2065276" cy="2429289"/>
            </a:xfrm>
            <a:custGeom>
              <a:avLst/>
              <a:gdLst/>
              <a:ahLst/>
              <a:cxnLst/>
              <a:rect l="l" t="t" r="r" b="b"/>
              <a:pathLst>
                <a:path w="129302" h="152092" extrusionOk="0">
                  <a:moveTo>
                    <a:pt x="97270" y="1644"/>
                  </a:moveTo>
                  <a:cubicBezTo>
                    <a:pt x="97347" y="1644"/>
                    <a:pt x="97424" y="1648"/>
                    <a:pt x="97503" y="1657"/>
                  </a:cubicBezTo>
                  <a:cubicBezTo>
                    <a:pt x="97555" y="1674"/>
                    <a:pt x="97607" y="1692"/>
                    <a:pt x="97642" y="1709"/>
                  </a:cubicBezTo>
                  <a:lnTo>
                    <a:pt x="95601" y="2170"/>
                  </a:lnTo>
                  <a:lnTo>
                    <a:pt x="95601" y="2170"/>
                  </a:lnTo>
                  <a:cubicBezTo>
                    <a:pt x="96129" y="1917"/>
                    <a:pt x="96661" y="1644"/>
                    <a:pt x="97270" y="1644"/>
                  </a:cubicBezTo>
                  <a:close/>
                  <a:moveTo>
                    <a:pt x="95473" y="2210"/>
                  </a:moveTo>
                  <a:lnTo>
                    <a:pt x="95447" y="2227"/>
                  </a:lnTo>
                  <a:lnTo>
                    <a:pt x="95429" y="2227"/>
                  </a:lnTo>
                  <a:lnTo>
                    <a:pt x="95464" y="2210"/>
                  </a:lnTo>
                  <a:close/>
                  <a:moveTo>
                    <a:pt x="68358" y="8951"/>
                  </a:moveTo>
                  <a:cubicBezTo>
                    <a:pt x="68553" y="8951"/>
                    <a:pt x="68761" y="9049"/>
                    <a:pt x="68989" y="9313"/>
                  </a:cubicBezTo>
                  <a:cubicBezTo>
                    <a:pt x="69208" y="9280"/>
                    <a:pt x="69420" y="9268"/>
                    <a:pt x="69634" y="9268"/>
                  </a:cubicBezTo>
                  <a:cubicBezTo>
                    <a:pt x="69758" y="9268"/>
                    <a:pt x="69882" y="9272"/>
                    <a:pt x="70008" y="9278"/>
                  </a:cubicBezTo>
                  <a:cubicBezTo>
                    <a:pt x="70061" y="9286"/>
                    <a:pt x="70117" y="9289"/>
                    <a:pt x="70177" y="9289"/>
                  </a:cubicBezTo>
                  <a:cubicBezTo>
                    <a:pt x="70522" y="9289"/>
                    <a:pt x="70965" y="9176"/>
                    <a:pt x="71318" y="9176"/>
                  </a:cubicBezTo>
                  <a:cubicBezTo>
                    <a:pt x="71841" y="9176"/>
                    <a:pt x="72167" y="9425"/>
                    <a:pt x="71685" y="10661"/>
                  </a:cubicBezTo>
                  <a:cubicBezTo>
                    <a:pt x="71581" y="10937"/>
                    <a:pt x="71823" y="11265"/>
                    <a:pt x="72151" y="11386"/>
                  </a:cubicBezTo>
                  <a:cubicBezTo>
                    <a:pt x="72428" y="11438"/>
                    <a:pt x="72722" y="11490"/>
                    <a:pt x="72998" y="11507"/>
                  </a:cubicBezTo>
                  <a:cubicBezTo>
                    <a:pt x="72652" y="11922"/>
                    <a:pt x="72359" y="12406"/>
                    <a:pt x="71927" y="12717"/>
                  </a:cubicBezTo>
                  <a:cubicBezTo>
                    <a:pt x="71831" y="12786"/>
                    <a:pt x="71741" y="12813"/>
                    <a:pt x="71654" y="12813"/>
                  </a:cubicBezTo>
                  <a:cubicBezTo>
                    <a:pt x="71349" y="12813"/>
                    <a:pt x="71090" y="12473"/>
                    <a:pt x="70821" y="12406"/>
                  </a:cubicBezTo>
                  <a:cubicBezTo>
                    <a:pt x="69127" y="11939"/>
                    <a:pt x="69334" y="10488"/>
                    <a:pt x="68989" y="9313"/>
                  </a:cubicBezTo>
                  <a:lnTo>
                    <a:pt x="67330" y="9520"/>
                  </a:lnTo>
                  <a:cubicBezTo>
                    <a:pt x="67668" y="9295"/>
                    <a:pt x="67992" y="8951"/>
                    <a:pt x="68358" y="8951"/>
                  </a:cubicBezTo>
                  <a:close/>
                  <a:moveTo>
                    <a:pt x="51546" y="12467"/>
                  </a:moveTo>
                  <a:cubicBezTo>
                    <a:pt x="51593" y="12467"/>
                    <a:pt x="51647" y="12470"/>
                    <a:pt x="51707" y="12475"/>
                  </a:cubicBezTo>
                  <a:cubicBezTo>
                    <a:pt x="51897" y="12648"/>
                    <a:pt x="52157" y="12890"/>
                    <a:pt x="52433" y="13115"/>
                  </a:cubicBezTo>
                  <a:cubicBezTo>
                    <a:pt x="52260" y="13270"/>
                    <a:pt x="52053" y="13374"/>
                    <a:pt x="51845" y="13460"/>
                  </a:cubicBezTo>
                  <a:cubicBezTo>
                    <a:pt x="51802" y="13467"/>
                    <a:pt x="51764" y="13470"/>
                    <a:pt x="51729" y="13470"/>
                  </a:cubicBezTo>
                  <a:cubicBezTo>
                    <a:pt x="51300" y="13470"/>
                    <a:pt x="51439" y="13007"/>
                    <a:pt x="51327" y="12752"/>
                  </a:cubicBezTo>
                  <a:cubicBezTo>
                    <a:pt x="51225" y="12548"/>
                    <a:pt x="51295" y="12467"/>
                    <a:pt x="51546" y="12467"/>
                  </a:cubicBezTo>
                  <a:close/>
                  <a:moveTo>
                    <a:pt x="55481" y="12549"/>
                  </a:moveTo>
                  <a:cubicBezTo>
                    <a:pt x="55526" y="12549"/>
                    <a:pt x="55570" y="12553"/>
                    <a:pt x="55613" y="12562"/>
                  </a:cubicBezTo>
                  <a:lnTo>
                    <a:pt x="54576" y="13789"/>
                  </a:lnTo>
                  <a:lnTo>
                    <a:pt x="53954" y="13184"/>
                  </a:lnTo>
                  <a:cubicBezTo>
                    <a:pt x="54420" y="12976"/>
                    <a:pt x="54870" y="12752"/>
                    <a:pt x="55336" y="12562"/>
                  </a:cubicBezTo>
                  <a:cubicBezTo>
                    <a:pt x="55388" y="12553"/>
                    <a:pt x="55436" y="12549"/>
                    <a:pt x="55481" y="12549"/>
                  </a:cubicBezTo>
                  <a:close/>
                  <a:moveTo>
                    <a:pt x="116966" y="0"/>
                  </a:moveTo>
                  <a:cubicBezTo>
                    <a:pt x="112339" y="0"/>
                    <a:pt x="107712" y="747"/>
                    <a:pt x="103085" y="1035"/>
                  </a:cubicBezTo>
                  <a:cubicBezTo>
                    <a:pt x="101910" y="1104"/>
                    <a:pt x="100735" y="983"/>
                    <a:pt x="99542" y="1260"/>
                  </a:cubicBezTo>
                  <a:cubicBezTo>
                    <a:pt x="99533" y="1262"/>
                    <a:pt x="99523" y="1263"/>
                    <a:pt x="99512" y="1263"/>
                  </a:cubicBezTo>
                  <a:cubicBezTo>
                    <a:pt x="99194" y="1263"/>
                    <a:pt x="98389" y="307"/>
                    <a:pt x="97503" y="240"/>
                  </a:cubicBezTo>
                  <a:cubicBezTo>
                    <a:pt x="96554" y="172"/>
                    <a:pt x="95607" y="143"/>
                    <a:pt x="94661" y="143"/>
                  </a:cubicBezTo>
                  <a:cubicBezTo>
                    <a:pt x="91541" y="143"/>
                    <a:pt x="88432" y="459"/>
                    <a:pt x="85303" y="724"/>
                  </a:cubicBezTo>
                  <a:cubicBezTo>
                    <a:pt x="83379" y="875"/>
                    <a:pt x="81549" y="1637"/>
                    <a:pt x="79578" y="1637"/>
                  </a:cubicBezTo>
                  <a:cubicBezTo>
                    <a:pt x="79300" y="1637"/>
                    <a:pt x="79020" y="1622"/>
                    <a:pt x="78736" y="1588"/>
                  </a:cubicBezTo>
                  <a:cubicBezTo>
                    <a:pt x="78573" y="1568"/>
                    <a:pt x="78403" y="1557"/>
                    <a:pt x="78229" y="1557"/>
                  </a:cubicBezTo>
                  <a:cubicBezTo>
                    <a:pt x="77349" y="1557"/>
                    <a:pt x="76386" y="1840"/>
                    <a:pt x="75953" y="2677"/>
                  </a:cubicBezTo>
                  <a:cubicBezTo>
                    <a:pt x="75538" y="3489"/>
                    <a:pt x="76333" y="4163"/>
                    <a:pt x="76956" y="4750"/>
                  </a:cubicBezTo>
                  <a:cubicBezTo>
                    <a:pt x="77215" y="4992"/>
                    <a:pt x="77232" y="5511"/>
                    <a:pt x="77370" y="5891"/>
                  </a:cubicBezTo>
                  <a:cubicBezTo>
                    <a:pt x="77348" y="5890"/>
                    <a:pt x="77325" y="5889"/>
                    <a:pt x="77301" y="5889"/>
                  </a:cubicBezTo>
                  <a:cubicBezTo>
                    <a:pt x="77154" y="5889"/>
                    <a:pt x="76988" y="5912"/>
                    <a:pt x="76844" y="5912"/>
                  </a:cubicBezTo>
                  <a:cubicBezTo>
                    <a:pt x="76726" y="5912"/>
                    <a:pt x="76623" y="5896"/>
                    <a:pt x="76558" y="5839"/>
                  </a:cubicBezTo>
                  <a:cubicBezTo>
                    <a:pt x="76285" y="5586"/>
                    <a:pt x="76034" y="5489"/>
                    <a:pt x="75796" y="5489"/>
                  </a:cubicBezTo>
                  <a:cubicBezTo>
                    <a:pt x="75417" y="5489"/>
                    <a:pt x="75070" y="5733"/>
                    <a:pt x="74709" y="5977"/>
                  </a:cubicBezTo>
                  <a:lnTo>
                    <a:pt x="74709" y="5995"/>
                  </a:lnTo>
                  <a:lnTo>
                    <a:pt x="74692" y="5995"/>
                  </a:lnTo>
                  <a:cubicBezTo>
                    <a:pt x="74415" y="6358"/>
                    <a:pt x="73707" y="6479"/>
                    <a:pt x="73897" y="7066"/>
                  </a:cubicBezTo>
                  <a:cubicBezTo>
                    <a:pt x="74104" y="7654"/>
                    <a:pt x="74761" y="7671"/>
                    <a:pt x="75331" y="7723"/>
                  </a:cubicBezTo>
                  <a:lnTo>
                    <a:pt x="75625" y="7723"/>
                  </a:lnTo>
                  <a:lnTo>
                    <a:pt x="77146" y="7982"/>
                  </a:lnTo>
                  <a:cubicBezTo>
                    <a:pt x="76904" y="8068"/>
                    <a:pt x="76662" y="8120"/>
                    <a:pt x="76403" y="8120"/>
                  </a:cubicBezTo>
                  <a:cubicBezTo>
                    <a:pt x="76178" y="8103"/>
                    <a:pt x="75970" y="7930"/>
                    <a:pt x="75729" y="7861"/>
                  </a:cubicBezTo>
                  <a:cubicBezTo>
                    <a:pt x="75594" y="7823"/>
                    <a:pt x="75464" y="7807"/>
                    <a:pt x="75337" y="7807"/>
                  </a:cubicBezTo>
                  <a:cubicBezTo>
                    <a:pt x="74777" y="7807"/>
                    <a:pt x="74273" y="8116"/>
                    <a:pt x="73724" y="8172"/>
                  </a:cubicBezTo>
                  <a:cubicBezTo>
                    <a:pt x="73717" y="8173"/>
                    <a:pt x="73710" y="8174"/>
                    <a:pt x="73702" y="8174"/>
                  </a:cubicBezTo>
                  <a:cubicBezTo>
                    <a:pt x="73450" y="8174"/>
                    <a:pt x="72913" y="7613"/>
                    <a:pt x="72946" y="7394"/>
                  </a:cubicBezTo>
                  <a:cubicBezTo>
                    <a:pt x="73102" y="6479"/>
                    <a:pt x="73810" y="6098"/>
                    <a:pt x="74674" y="5995"/>
                  </a:cubicBezTo>
                  <a:lnTo>
                    <a:pt x="74674" y="5977"/>
                  </a:lnTo>
                  <a:cubicBezTo>
                    <a:pt x="74726" y="5545"/>
                    <a:pt x="74830" y="5113"/>
                    <a:pt x="74951" y="4681"/>
                  </a:cubicBezTo>
                  <a:cubicBezTo>
                    <a:pt x="75072" y="4370"/>
                    <a:pt x="75435" y="4076"/>
                    <a:pt x="75124" y="3748"/>
                  </a:cubicBezTo>
                  <a:cubicBezTo>
                    <a:pt x="74832" y="3467"/>
                    <a:pt x="74483" y="3396"/>
                    <a:pt x="74119" y="3396"/>
                  </a:cubicBezTo>
                  <a:cubicBezTo>
                    <a:pt x="73856" y="3396"/>
                    <a:pt x="73587" y="3433"/>
                    <a:pt x="73326" y="3454"/>
                  </a:cubicBezTo>
                  <a:cubicBezTo>
                    <a:pt x="72946" y="3506"/>
                    <a:pt x="72756" y="3748"/>
                    <a:pt x="72704" y="4180"/>
                  </a:cubicBezTo>
                  <a:cubicBezTo>
                    <a:pt x="72601" y="5252"/>
                    <a:pt x="72134" y="6098"/>
                    <a:pt x="70959" y="6340"/>
                  </a:cubicBezTo>
                  <a:cubicBezTo>
                    <a:pt x="70855" y="6427"/>
                    <a:pt x="70769" y="6513"/>
                    <a:pt x="70665" y="6617"/>
                  </a:cubicBezTo>
                  <a:cubicBezTo>
                    <a:pt x="70786" y="6859"/>
                    <a:pt x="70924" y="7083"/>
                    <a:pt x="71097" y="7291"/>
                  </a:cubicBezTo>
                  <a:cubicBezTo>
                    <a:pt x="71304" y="7412"/>
                    <a:pt x="71546" y="7515"/>
                    <a:pt x="71788" y="7567"/>
                  </a:cubicBezTo>
                  <a:cubicBezTo>
                    <a:pt x="71650" y="7550"/>
                    <a:pt x="71512" y="7541"/>
                    <a:pt x="71374" y="7541"/>
                  </a:cubicBezTo>
                  <a:cubicBezTo>
                    <a:pt x="71235" y="7541"/>
                    <a:pt x="71097" y="7550"/>
                    <a:pt x="70959" y="7567"/>
                  </a:cubicBezTo>
                  <a:cubicBezTo>
                    <a:pt x="70569" y="7671"/>
                    <a:pt x="70173" y="7708"/>
                    <a:pt x="69775" y="7708"/>
                  </a:cubicBezTo>
                  <a:cubicBezTo>
                    <a:pt x="68812" y="7708"/>
                    <a:pt x="67832" y="7494"/>
                    <a:pt x="66868" y="7494"/>
                  </a:cubicBezTo>
                  <a:cubicBezTo>
                    <a:pt x="66108" y="7494"/>
                    <a:pt x="65357" y="7627"/>
                    <a:pt x="64634" y="8103"/>
                  </a:cubicBezTo>
                  <a:cubicBezTo>
                    <a:pt x="64271" y="8345"/>
                    <a:pt x="63580" y="8379"/>
                    <a:pt x="63666" y="8863"/>
                  </a:cubicBezTo>
                  <a:cubicBezTo>
                    <a:pt x="63752" y="9382"/>
                    <a:pt x="64167" y="9900"/>
                    <a:pt x="64547" y="10315"/>
                  </a:cubicBezTo>
                  <a:cubicBezTo>
                    <a:pt x="64666" y="10447"/>
                    <a:pt x="64798" y="10498"/>
                    <a:pt x="64939" y="10498"/>
                  </a:cubicBezTo>
                  <a:cubicBezTo>
                    <a:pt x="65148" y="10498"/>
                    <a:pt x="65375" y="10387"/>
                    <a:pt x="65602" y="10263"/>
                  </a:cubicBezTo>
                  <a:cubicBezTo>
                    <a:pt x="66124" y="9977"/>
                    <a:pt x="66711" y="9789"/>
                    <a:pt x="67269" y="9556"/>
                  </a:cubicBezTo>
                  <a:lnTo>
                    <a:pt x="67269" y="9556"/>
                  </a:lnTo>
                  <a:cubicBezTo>
                    <a:pt x="66173" y="11022"/>
                    <a:pt x="64072" y="10911"/>
                    <a:pt x="62975" y="11974"/>
                  </a:cubicBezTo>
                  <a:cubicBezTo>
                    <a:pt x="62086" y="12850"/>
                    <a:pt x="61268" y="13162"/>
                    <a:pt x="60357" y="13162"/>
                  </a:cubicBezTo>
                  <a:cubicBezTo>
                    <a:pt x="59993" y="13162"/>
                    <a:pt x="59613" y="13112"/>
                    <a:pt x="59207" y="13028"/>
                  </a:cubicBezTo>
                  <a:cubicBezTo>
                    <a:pt x="58430" y="12873"/>
                    <a:pt x="57687" y="12510"/>
                    <a:pt x="56926" y="12233"/>
                  </a:cubicBezTo>
                  <a:cubicBezTo>
                    <a:pt x="57173" y="12050"/>
                    <a:pt x="57402" y="11981"/>
                    <a:pt x="57619" y="11981"/>
                  </a:cubicBezTo>
                  <a:cubicBezTo>
                    <a:pt x="58162" y="11981"/>
                    <a:pt x="58632" y="12416"/>
                    <a:pt x="59138" y="12613"/>
                  </a:cubicBezTo>
                  <a:cubicBezTo>
                    <a:pt x="59332" y="12687"/>
                    <a:pt x="59512" y="12718"/>
                    <a:pt x="59680" y="12718"/>
                  </a:cubicBezTo>
                  <a:cubicBezTo>
                    <a:pt x="60502" y="12718"/>
                    <a:pt x="61062" y="11967"/>
                    <a:pt x="61765" y="11680"/>
                  </a:cubicBezTo>
                  <a:cubicBezTo>
                    <a:pt x="62404" y="11421"/>
                    <a:pt x="61903" y="10851"/>
                    <a:pt x="61661" y="10384"/>
                  </a:cubicBezTo>
                  <a:cubicBezTo>
                    <a:pt x="61454" y="9987"/>
                    <a:pt x="61921" y="9745"/>
                    <a:pt x="62249" y="9537"/>
                  </a:cubicBezTo>
                  <a:cubicBezTo>
                    <a:pt x="62664" y="9295"/>
                    <a:pt x="63441" y="9226"/>
                    <a:pt x="63182" y="8518"/>
                  </a:cubicBezTo>
                  <a:cubicBezTo>
                    <a:pt x="63018" y="8098"/>
                    <a:pt x="62703" y="8030"/>
                    <a:pt x="62354" y="8030"/>
                  </a:cubicBezTo>
                  <a:cubicBezTo>
                    <a:pt x="62187" y="8030"/>
                    <a:pt x="62013" y="8045"/>
                    <a:pt x="61845" y="8045"/>
                  </a:cubicBezTo>
                  <a:cubicBezTo>
                    <a:pt x="61771" y="8045"/>
                    <a:pt x="61698" y="8042"/>
                    <a:pt x="61627" y="8034"/>
                  </a:cubicBezTo>
                  <a:cubicBezTo>
                    <a:pt x="61564" y="8027"/>
                    <a:pt x="61502" y="8024"/>
                    <a:pt x="61440" y="8024"/>
                  </a:cubicBezTo>
                  <a:cubicBezTo>
                    <a:pt x="60620" y="8024"/>
                    <a:pt x="59973" y="8583"/>
                    <a:pt x="59080" y="8583"/>
                  </a:cubicBezTo>
                  <a:cubicBezTo>
                    <a:pt x="59004" y="8583"/>
                    <a:pt x="58925" y="8579"/>
                    <a:pt x="58844" y="8570"/>
                  </a:cubicBezTo>
                  <a:cubicBezTo>
                    <a:pt x="57410" y="8414"/>
                    <a:pt x="56391" y="7671"/>
                    <a:pt x="55181" y="7187"/>
                  </a:cubicBezTo>
                  <a:cubicBezTo>
                    <a:pt x="54440" y="6892"/>
                    <a:pt x="53723" y="6767"/>
                    <a:pt x="53025" y="6767"/>
                  </a:cubicBezTo>
                  <a:cubicBezTo>
                    <a:pt x="51022" y="6767"/>
                    <a:pt x="49177" y="7799"/>
                    <a:pt x="47370" y="8812"/>
                  </a:cubicBezTo>
                  <a:cubicBezTo>
                    <a:pt x="46903" y="9071"/>
                    <a:pt x="46765" y="9434"/>
                    <a:pt x="46972" y="9969"/>
                  </a:cubicBezTo>
                  <a:cubicBezTo>
                    <a:pt x="47155" y="10426"/>
                    <a:pt x="47351" y="10748"/>
                    <a:pt x="47819" y="10748"/>
                  </a:cubicBezTo>
                  <a:cubicBezTo>
                    <a:pt x="47883" y="10748"/>
                    <a:pt x="47952" y="10742"/>
                    <a:pt x="48026" y="10730"/>
                  </a:cubicBezTo>
                  <a:lnTo>
                    <a:pt x="50498" y="10280"/>
                  </a:lnTo>
                  <a:cubicBezTo>
                    <a:pt x="50618" y="10263"/>
                    <a:pt x="50739" y="10229"/>
                    <a:pt x="50878" y="10194"/>
                  </a:cubicBezTo>
                  <a:lnTo>
                    <a:pt x="50878" y="10194"/>
                  </a:lnTo>
                  <a:cubicBezTo>
                    <a:pt x="50878" y="10298"/>
                    <a:pt x="50860" y="10401"/>
                    <a:pt x="50860" y="10505"/>
                  </a:cubicBezTo>
                  <a:cubicBezTo>
                    <a:pt x="50614" y="11663"/>
                    <a:pt x="50148" y="12321"/>
                    <a:pt x="49280" y="12321"/>
                  </a:cubicBezTo>
                  <a:cubicBezTo>
                    <a:pt x="48931" y="12321"/>
                    <a:pt x="48517" y="12214"/>
                    <a:pt x="48026" y="11991"/>
                  </a:cubicBezTo>
                  <a:cubicBezTo>
                    <a:pt x="46374" y="11254"/>
                    <a:pt x="44693" y="10979"/>
                    <a:pt x="42955" y="10979"/>
                  </a:cubicBezTo>
                  <a:cubicBezTo>
                    <a:pt x="42002" y="10979"/>
                    <a:pt x="41033" y="11062"/>
                    <a:pt x="40042" y="11196"/>
                  </a:cubicBezTo>
                  <a:cubicBezTo>
                    <a:pt x="38536" y="11404"/>
                    <a:pt x="37062" y="12285"/>
                    <a:pt x="35569" y="12285"/>
                  </a:cubicBezTo>
                  <a:cubicBezTo>
                    <a:pt x="35195" y="12285"/>
                    <a:pt x="34820" y="12230"/>
                    <a:pt x="34443" y="12095"/>
                  </a:cubicBezTo>
                  <a:cubicBezTo>
                    <a:pt x="32698" y="11490"/>
                    <a:pt x="30900" y="11110"/>
                    <a:pt x="29068" y="10920"/>
                  </a:cubicBezTo>
                  <a:cubicBezTo>
                    <a:pt x="27080" y="10698"/>
                    <a:pt x="25171" y="10202"/>
                    <a:pt x="23146" y="10202"/>
                  </a:cubicBezTo>
                  <a:cubicBezTo>
                    <a:pt x="22337" y="10202"/>
                    <a:pt x="21510" y="10281"/>
                    <a:pt x="20652" y="10488"/>
                  </a:cubicBezTo>
                  <a:cubicBezTo>
                    <a:pt x="18383" y="11055"/>
                    <a:pt x="16215" y="12269"/>
                    <a:pt x="13793" y="12269"/>
                  </a:cubicBezTo>
                  <a:cubicBezTo>
                    <a:pt x="13559" y="12269"/>
                    <a:pt x="13322" y="12258"/>
                    <a:pt x="13083" y="12233"/>
                  </a:cubicBezTo>
                  <a:cubicBezTo>
                    <a:pt x="13049" y="12230"/>
                    <a:pt x="13015" y="12229"/>
                    <a:pt x="12982" y="12229"/>
                  </a:cubicBezTo>
                  <a:cubicBezTo>
                    <a:pt x="12473" y="12229"/>
                    <a:pt x="12176" y="12605"/>
                    <a:pt x="12323" y="13287"/>
                  </a:cubicBezTo>
                  <a:cubicBezTo>
                    <a:pt x="12498" y="14071"/>
                    <a:pt x="12325" y="14707"/>
                    <a:pt x="11687" y="14707"/>
                  </a:cubicBezTo>
                  <a:cubicBezTo>
                    <a:pt x="11510" y="14707"/>
                    <a:pt x="11296" y="14658"/>
                    <a:pt x="11044" y="14549"/>
                  </a:cubicBezTo>
                  <a:cubicBezTo>
                    <a:pt x="10655" y="14378"/>
                    <a:pt x="10292" y="14308"/>
                    <a:pt x="9947" y="14308"/>
                  </a:cubicBezTo>
                  <a:cubicBezTo>
                    <a:pt x="9034" y="14308"/>
                    <a:pt x="8242" y="14801"/>
                    <a:pt x="7415" y="15240"/>
                  </a:cubicBezTo>
                  <a:cubicBezTo>
                    <a:pt x="6965" y="15482"/>
                    <a:pt x="6672" y="15914"/>
                    <a:pt x="6879" y="16467"/>
                  </a:cubicBezTo>
                  <a:cubicBezTo>
                    <a:pt x="7027" y="16886"/>
                    <a:pt x="7334" y="16988"/>
                    <a:pt x="7700" y="16988"/>
                  </a:cubicBezTo>
                  <a:cubicBezTo>
                    <a:pt x="7802" y="16988"/>
                    <a:pt x="7910" y="16980"/>
                    <a:pt x="8020" y="16968"/>
                  </a:cubicBezTo>
                  <a:cubicBezTo>
                    <a:pt x="8305" y="16929"/>
                    <a:pt x="8590" y="16910"/>
                    <a:pt x="8875" y="16910"/>
                  </a:cubicBezTo>
                  <a:cubicBezTo>
                    <a:pt x="8970" y="16910"/>
                    <a:pt x="9065" y="16912"/>
                    <a:pt x="9160" y="16917"/>
                  </a:cubicBezTo>
                  <a:cubicBezTo>
                    <a:pt x="9186" y="16919"/>
                    <a:pt x="9214" y="16920"/>
                    <a:pt x="9242" y="16920"/>
                  </a:cubicBezTo>
                  <a:cubicBezTo>
                    <a:pt x="9458" y="16920"/>
                    <a:pt x="9735" y="16862"/>
                    <a:pt x="9947" y="16862"/>
                  </a:cubicBezTo>
                  <a:cubicBezTo>
                    <a:pt x="10131" y="16862"/>
                    <a:pt x="10266" y="16906"/>
                    <a:pt x="10266" y="17072"/>
                  </a:cubicBezTo>
                  <a:cubicBezTo>
                    <a:pt x="10266" y="17498"/>
                    <a:pt x="9728" y="17637"/>
                    <a:pt x="9291" y="17637"/>
                  </a:cubicBezTo>
                  <a:cubicBezTo>
                    <a:pt x="9214" y="17637"/>
                    <a:pt x="9141" y="17633"/>
                    <a:pt x="9074" y="17625"/>
                  </a:cubicBezTo>
                  <a:cubicBezTo>
                    <a:pt x="8873" y="17604"/>
                    <a:pt x="8677" y="17594"/>
                    <a:pt x="8484" y="17594"/>
                  </a:cubicBezTo>
                  <a:cubicBezTo>
                    <a:pt x="6314" y="17594"/>
                    <a:pt x="4587" y="18859"/>
                    <a:pt x="2714" y="19716"/>
                  </a:cubicBezTo>
                  <a:cubicBezTo>
                    <a:pt x="1193" y="20407"/>
                    <a:pt x="2351" y="21548"/>
                    <a:pt x="2282" y="22429"/>
                  </a:cubicBezTo>
                  <a:cubicBezTo>
                    <a:pt x="2264" y="22814"/>
                    <a:pt x="2455" y="22907"/>
                    <a:pt x="2706" y="22907"/>
                  </a:cubicBezTo>
                  <a:cubicBezTo>
                    <a:pt x="2939" y="22907"/>
                    <a:pt x="3223" y="22827"/>
                    <a:pt x="3440" y="22827"/>
                  </a:cubicBezTo>
                  <a:cubicBezTo>
                    <a:pt x="3665" y="22827"/>
                    <a:pt x="3872" y="22982"/>
                    <a:pt x="4079" y="23069"/>
                  </a:cubicBezTo>
                  <a:cubicBezTo>
                    <a:pt x="3924" y="23242"/>
                    <a:pt x="3751" y="23380"/>
                    <a:pt x="3544" y="23501"/>
                  </a:cubicBezTo>
                  <a:cubicBezTo>
                    <a:pt x="2610" y="23881"/>
                    <a:pt x="1643" y="24192"/>
                    <a:pt x="709" y="24589"/>
                  </a:cubicBezTo>
                  <a:cubicBezTo>
                    <a:pt x="329" y="24745"/>
                    <a:pt x="1" y="25142"/>
                    <a:pt x="226" y="25609"/>
                  </a:cubicBezTo>
                  <a:cubicBezTo>
                    <a:pt x="325" y="25816"/>
                    <a:pt x="462" y="25880"/>
                    <a:pt x="615" y="25880"/>
                  </a:cubicBezTo>
                  <a:cubicBezTo>
                    <a:pt x="807" y="25880"/>
                    <a:pt x="1026" y="25778"/>
                    <a:pt x="1228" y="25730"/>
                  </a:cubicBezTo>
                  <a:cubicBezTo>
                    <a:pt x="2248" y="25454"/>
                    <a:pt x="3354" y="25350"/>
                    <a:pt x="4252" y="24866"/>
                  </a:cubicBezTo>
                  <a:cubicBezTo>
                    <a:pt x="4601" y="24679"/>
                    <a:pt x="4965" y="24620"/>
                    <a:pt x="5336" y="24620"/>
                  </a:cubicBezTo>
                  <a:cubicBezTo>
                    <a:pt x="5952" y="24620"/>
                    <a:pt x="6585" y="24782"/>
                    <a:pt x="7191" y="24782"/>
                  </a:cubicBezTo>
                  <a:cubicBezTo>
                    <a:pt x="7702" y="24782"/>
                    <a:pt x="8195" y="24667"/>
                    <a:pt x="8642" y="24244"/>
                  </a:cubicBezTo>
                  <a:cubicBezTo>
                    <a:pt x="9143" y="23760"/>
                    <a:pt x="9627" y="23276"/>
                    <a:pt x="10128" y="22809"/>
                  </a:cubicBezTo>
                  <a:cubicBezTo>
                    <a:pt x="10518" y="22438"/>
                    <a:pt x="10935" y="22335"/>
                    <a:pt x="11366" y="22335"/>
                  </a:cubicBezTo>
                  <a:cubicBezTo>
                    <a:pt x="11904" y="22335"/>
                    <a:pt x="12465" y="22495"/>
                    <a:pt x="13026" y="22495"/>
                  </a:cubicBezTo>
                  <a:cubicBezTo>
                    <a:pt x="13270" y="22495"/>
                    <a:pt x="13515" y="22465"/>
                    <a:pt x="13757" y="22377"/>
                  </a:cubicBezTo>
                  <a:cubicBezTo>
                    <a:pt x="14876" y="21972"/>
                    <a:pt x="15968" y="21278"/>
                    <a:pt x="17215" y="21278"/>
                  </a:cubicBezTo>
                  <a:cubicBezTo>
                    <a:pt x="17721" y="21278"/>
                    <a:pt x="18252" y="21392"/>
                    <a:pt x="18820" y="21686"/>
                  </a:cubicBezTo>
                  <a:cubicBezTo>
                    <a:pt x="20272" y="22429"/>
                    <a:pt x="22242" y="22343"/>
                    <a:pt x="21966" y="24780"/>
                  </a:cubicBezTo>
                  <a:cubicBezTo>
                    <a:pt x="21914" y="25212"/>
                    <a:pt x="22104" y="25868"/>
                    <a:pt x="22415" y="26127"/>
                  </a:cubicBezTo>
                  <a:cubicBezTo>
                    <a:pt x="23746" y="27251"/>
                    <a:pt x="23659" y="29411"/>
                    <a:pt x="23210" y="29981"/>
                  </a:cubicBezTo>
                  <a:cubicBezTo>
                    <a:pt x="22052" y="31485"/>
                    <a:pt x="22484" y="32573"/>
                    <a:pt x="22985" y="33973"/>
                  </a:cubicBezTo>
                  <a:cubicBezTo>
                    <a:pt x="23124" y="34405"/>
                    <a:pt x="22795" y="35045"/>
                    <a:pt x="22553" y="35529"/>
                  </a:cubicBezTo>
                  <a:cubicBezTo>
                    <a:pt x="21447" y="37844"/>
                    <a:pt x="19356" y="39469"/>
                    <a:pt x="18233" y="41802"/>
                  </a:cubicBezTo>
                  <a:cubicBezTo>
                    <a:pt x="17455" y="43409"/>
                    <a:pt x="17058" y="48783"/>
                    <a:pt x="18354" y="49734"/>
                  </a:cubicBezTo>
                  <a:cubicBezTo>
                    <a:pt x="20220" y="51116"/>
                    <a:pt x="19927" y="52862"/>
                    <a:pt x="20238" y="54659"/>
                  </a:cubicBezTo>
                  <a:cubicBezTo>
                    <a:pt x="20428" y="55748"/>
                    <a:pt x="20410" y="57528"/>
                    <a:pt x="20687" y="57752"/>
                  </a:cubicBezTo>
                  <a:cubicBezTo>
                    <a:pt x="22380" y="59083"/>
                    <a:pt x="22242" y="61364"/>
                    <a:pt x="23625" y="62764"/>
                  </a:cubicBezTo>
                  <a:cubicBezTo>
                    <a:pt x="23915" y="63066"/>
                    <a:pt x="24197" y="63258"/>
                    <a:pt x="24508" y="63258"/>
                  </a:cubicBezTo>
                  <a:cubicBezTo>
                    <a:pt x="24660" y="63258"/>
                    <a:pt x="24820" y="63212"/>
                    <a:pt x="24990" y="63110"/>
                  </a:cubicBezTo>
                  <a:cubicBezTo>
                    <a:pt x="25508" y="62816"/>
                    <a:pt x="25526" y="62246"/>
                    <a:pt x="25197" y="61831"/>
                  </a:cubicBezTo>
                  <a:cubicBezTo>
                    <a:pt x="23607" y="59671"/>
                    <a:pt x="23746" y="56888"/>
                    <a:pt x="22536" y="54590"/>
                  </a:cubicBezTo>
                  <a:cubicBezTo>
                    <a:pt x="22415" y="54348"/>
                    <a:pt x="22605" y="53933"/>
                    <a:pt x="22692" y="53605"/>
                  </a:cubicBezTo>
                  <a:cubicBezTo>
                    <a:pt x="22704" y="53568"/>
                    <a:pt x="22878" y="53539"/>
                    <a:pt x="22981" y="53539"/>
                  </a:cubicBezTo>
                  <a:cubicBezTo>
                    <a:pt x="23021" y="53539"/>
                    <a:pt x="23050" y="53543"/>
                    <a:pt x="23054" y="53553"/>
                  </a:cubicBezTo>
                  <a:cubicBezTo>
                    <a:pt x="23175" y="53812"/>
                    <a:pt x="23366" y="54106"/>
                    <a:pt x="23366" y="54400"/>
                  </a:cubicBezTo>
                  <a:cubicBezTo>
                    <a:pt x="23383" y="56819"/>
                    <a:pt x="24973" y="58617"/>
                    <a:pt x="26027" y="60569"/>
                  </a:cubicBezTo>
                  <a:cubicBezTo>
                    <a:pt x="26977" y="62297"/>
                    <a:pt x="28654" y="63663"/>
                    <a:pt x="27720" y="65978"/>
                  </a:cubicBezTo>
                  <a:cubicBezTo>
                    <a:pt x="27530" y="66445"/>
                    <a:pt x="27928" y="66791"/>
                    <a:pt x="28273" y="67136"/>
                  </a:cubicBezTo>
                  <a:cubicBezTo>
                    <a:pt x="29138" y="68000"/>
                    <a:pt x="30226" y="68536"/>
                    <a:pt x="31246" y="69193"/>
                  </a:cubicBezTo>
                  <a:cubicBezTo>
                    <a:pt x="32910" y="70222"/>
                    <a:pt x="34447" y="71516"/>
                    <a:pt x="36422" y="71516"/>
                  </a:cubicBezTo>
                  <a:cubicBezTo>
                    <a:pt x="36867" y="71516"/>
                    <a:pt x="37334" y="71451"/>
                    <a:pt x="37830" y="71301"/>
                  </a:cubicBezTo>
                  <a:cubicBezTo>
                    <a:pt x="37930" y="71272"/>
                    <a:pt x="38022" y="71258"/>
                    <a:pt x="38107" y="71258"/>
                  </a:cubicBezTo>
                  <a:cubicBezTo>
                    <a:pt x="38527" y="71258"/>
                    <a:pt x="38793" y="71582"/>
                    <a:pt x="39023" y="71941"/>
                  </a:cubicBezTo>
                  <a:cubicBezTo>
                    <a:pt x="39748" y="73098"/>
                    <a:pt x="40768" y="73721"/>
                    <a:pt x="42116" y="74032"/>
                  </a:cubicBezTo>
                  <a:cubicBezTo>
                    <a:pt x="43585" y="74360"/>
                    <a:pt x="45296" y="74775"/>
                    <a:pt x="45745" y="76399"/>
                  </a:cubicBezTo>
                  <a:cubicBezTo>
                    <a:pt x="46194" y="78110"/>
                    <a:pt x="47439" y="79112"/>
                    <a:pt x="48648" y="79907"/>
                  </a:cubicBezTo>
                  <a:cubicBezTo>
                    <a:pt x="49237" y="80296"/>
                    <a:pt x="50039" y="81326"/>
                    <a:pt x="50895" y="81326"/>
                  </a:cubicBezTo>
                  <a:cubicBezTo>
                    <a:pt x="51372" y="81326"/>
                    <a:pt x="51865" y="81007"/>
                    <a:pt x="52347" y="80080"/>
                  </a:cubicBezTo>
                  <a:cubicBezTo>
                    <a:pt x="52462" y="79850"/>
                    <a:pt x="52631" y="79714"/>
                    <a:pt x="52813" y="79714"/>
                  </a:cubicBezTo>
                  <a:cubicBezTo>
                    <a:pt x="53013" y="79714"/>
                    <a:pt x="53228" y="79880"/>
                    <a:pt x="53401" y="80270"/>
                  </a:cubicBezTo>
                  <a:cubicBezTo>
                    <a:pt x="54593" y="83156"/>
                    <a:pt x="53919" y="85697"/>
                    <a:pt x="51621" y="87943"/>
                  </a:cubicBezTo>
                  <a:cubicBezTo>
                    <a:pt x="50498" y="89049"/>
                    <a:pt x="49806" y="90604"/>
                    <a:pt x="50774" y="92194"/>
                  </a:cubicBezTo>
                  <a:cubicBezTo>
                    <a:pt x="51085" y="92730"/>
                    <a:pt x="51068" y="92886"/>
                    <a:pt x="50688" y="93283"/>
                  </a:cubicBezTo>
                  <a:cubicBezTo>
                    <a:pt x="49685" y="94337"/>
                    <a:pt x="49703" y="95875"/>
                    <a:pt x="50567" y="96636"/>
                  </a:cubicBezTo>
                  <a:cubicBezTo>
                    <a:pt x="52208" y="98087"/>
                    <a:pt x="52986" y="99971"/>
                    <a:pt x="53971" y="101803"/>
                  </a:cubicBezTo>
                  <a:cubicBezTo>
                    <a:pt x="55440" y="104516"/>
                    <a:pt x="56771" y="107281"/>
                    <a:pt x="59933" y="108629"/>
                  </a:cubicBezTo>
                  <a:cubicBezTo>
                    <a:pt x="61661" y="109372"/>
                    <a:pt x="62629" y="111014"/>
                    <a:pt x="62664" y="113122"/>
                  </a:cubicBezTo>
                  <a:cubicBezTo>
                    <a:pt x="62716" y="116319"/>
                    <a:pt x="62871" y="119516"/>
                    <a:pt x="63096" y="122713"/>
                  </a:cubicBezTo>
                  <a:cubicBezTo>
                    <a:pt x="63251" y="125115"/>
                    <a:pt x="64426" y="127431"/>
                    <a:pt x="63631" y="129920"/>
                  </a:cubicBezTo>
                  <a:cubicBezTo>
                    <a:pt x="63303" y="130922"/>
                    <a:pt x="63459" y="131907"/>
                    <a:pt x="63839" y="132875"/>
                  </a:cubicBezTo>
                  <a:cubicBezTo>
                    <a:pt x="64323" y="134067"/>
                    <a:pt x="64461" y="135363"/>
                    <a:pt x="64288" y="136642"/>
                  </a:cubicBezTo>
                  <a:cubicBezTo>
                    <a:pt x="64184" y="137593"/>
                    <a:pt x="64582" y="138664"/>
                    <a:pt x="65653" y="139148"/>
                  </a:cubicBezTo>
                  <a:cubicBezTo>
                    <a:pt x="65680" y="139159"/>
                    <a:pt x="65711" y="139163"/>
                    <a:pt x="65743" y="139163"/>
                  </a:cubicBezTo>
                  <a:cubicBezTo>
                    <a:pt x="65886" y="139163"/>
                    <a:pt x="66069" y="139076"/>
                    <a:pt x="66205" y="139076"/>
                  </a:cubicBezTo>
                  <a:cubicBezTo>
                    <a:pt x="66332" y="139076"/>
                    <a:pt x="66419" y="139151"/>
                    <a:pt x="66397" y="139442"/>
                  </a:cubicBezTo>
                  <a:cubicBezTo>
                    <a:pt x="66362" y="139995"/>
                    <a:pt x="67071" y="140565"/>
                    <a:pt x="66293" y="141135"/>
                  </a:cubicBezTo>
                  <a:cubicBezTo>
                    <a:pt x="65895" y="141412"/>
                    <a:pt x="65360" y="142259"/>
                    <a:pt x="65774" y="142414"/>
                  </a:cubicBezTo>
                  <a:cubicBezTo>
                    <a:pt x="66898" y="142846"/>
                    <a:pt x="66500" y="143797"/>
                    <a:pt x="66777" y="144488"/>
                  </a:cubicBezTo>
                  <a:cubicBezTo>
                    <a:pt x="67468" y="146164"/>
                    <a:pt x="68505" y="147668"/>
                    <a:pt x="69801" y="148929"/>
                  </a:cubicBezTo>
                  <a:cubicBezTo>
                    <a:pt x="71823" y="150906"/>
                    <a:pt x="74091" y="152091"/>
                    <a:pt x="76808" y="152091"/>
                  </a:cubicBezTo>
                  <a:cubicBezTo>
                    <a:pt x="77226" y="152091"/>
                    <a:pt x="77656" y="152063"/>
                    <a:pt x="78096" y="152005"/>
                  </a:cubicBezTo>
                  <a:cubicBezTo>
                    <a:pt x="78355" y="151953"/>
                    <a:pt x="78580" y="151781"/>
                    <a:pt x="78718" y="151556"/>
                  </a:cubicBezTo>
                  <a:cubicBezTo>
                    <a:pt x="78874" y="151262"/>
                    <a:pt x="78615" y="151038"/>
                    <a:pt x="78355" y="150882"/>
                  </a:cubicBezTo>
                  <a:cubicBezTo>
                    <a:pt x="77595" y="150415"/>
                    <a:pt x="76835" y="149914"/>
                    <a:pt x="76040" y="149482"/>
                  </a:cubicBezTo>
                  <a:cubicBezTo>
                    <a:pt x="73914" y="148342"/>
                    <a:pt x="73551" y="146648"/>
                    <a:pt x="74899" y="144695"/>
                  </a:cubicBezTo>
                  <a:cubicBezTo>
                    <a:pt x="75608" y="143658"/>
                    <a:pt x="75694" y="142570"/>
                    <a:pt x="74173" y="142017"/>
                  </a:cubicBezTo>
                  <a:cubicBezTo>
                    <a:pt x="73707" y="141861"/>
                    <a:pt x="72929" y="141550"/>
                    <a:pt x="73551" y="140997"/>
                  </a:cubicBezTo>
                  <a:cubicBezTo>
                    <a:pt x="74260" y="140340"/>
                    <a:pt x="74260" y="139597"/>
                    <a:pt x="74415" y="138837"/>
                  </a:cubicBezTo>
                  <a:cubicBezTo>
                    <a:pt x="74605" y="137783"/>
                    <a:pt x="73534" y="136193"/>
                    <a:pt x="75677" y="135985"/>
                  </a:cubicBezTo>
                  <a:cubicBezTo>
                    <a:pt x="75746" y="135985"/>
                    <a:pt x="75850" y="135588"/>
                    <a:pt x="75798" y="135432"/>
                  </a:cubicBezTo>
                  <a:cubicBezTo>
                    <a:pt x="75444" y="134260"/>
                    <a:pt x="75867" y="133923"/>
                    <a:pt x="76900" y="133923"/>
                  </a:cubicBezTo>
                  <a:cubicBezTo>
                    <a:pt x="76978" y="133923"/>
                    <a:pt x="77060" y="133925"/>
                    <a:pt x="77146" y="133929"/>
                  </a:cubicBezTo>
                  <a:cubicBezTo>
                    <a:pt x="77188" y="133931"/>
                    <a:pt x="77231" y="133932"/>
                    <a:pt x="77272" y="133932"/>
                  </a:cubicBezTo>
                  <a:cubicBezTo>
                    <a:pt x="78202" y="133932"/>
                    <a:pt x="78980" y="133388"/>
                    <a:pt x="79427" y="132512"/>
                  </a:cubicBezTo>
                  <a:cubicBezTo>
                    <a:pt x="79859" y="131648"/>
                    <a:pt x="79738" y="130836"/>
                    <a:pt x="79047" y="130110"/>
                  </a:cubicBezTo>
                  <a:cubicBezTo>
                    <a:pt x="78857" y="129902"/>
                    <a:pt x="78822" y="129557"/>
                    <a:pt x="78701" y="129280"/>
                  </a:cubicBezTo>
                  <a:lnTo>
                    <a:pt x="78701" y="129280"/>
                  </a:lnTo>
                  <a:cubicBezTo>
                    <a:pt x="78977" y="129298"/>
                    <a:pt x="79237" y="129332"/>
                    <a:pt x="79513" y="129384"/>
                  </a:cubicBezTo>
                  <a:cubicBezTo>
                    <a:pt x="79669" y="129427"/>
                    <a:pt x="79830" y="129448"/>
                    <a:pt x="79991" y="129448"/>
                  </a:cubicBezTo>
                  <a:cubicBezTo>
                    <a:pt x="80347" y="129448"/>
                    <a:pt x="80702" y="129344"/>
                    <a:pt x="80999" y="129142"/>
                  </a:cubicBezTo>
                  <a:cubicBezTo>
                    <a:pt x="82900" y="128001"/>
                    <a:pt x="83350" y="125841"/>
                    <a:pt x="84473" y="124148"/>
                  </a:cubicBezTo>
                  <a:cubicBezTo>
                    <a:pt x="85216" y="123024"/>
                    <a:pt x="86149" y="121815"/>
                    <a:pt x="85544" y="120225"/>
                  </a:cubicBezTo>
                  <a:cubicBezTo>
                    <a:pt x="85026" y="118808"/>
                    <a:pt x="85959" y="118186"/>
                    <a:pt x="86927" y="117356"/>
                  </a:cubicBezTo>
                  <a:cubicBezTo>
                    <a:pt x="88258" y="116233"/>
                    <a:pt x="90314" y="116371"/>
                    <a:pt x="91230" y="115213"/>
                  </a:cubicBezTo>
                  <a:cubicBezTo>
                    <a:pt x="93096" y="112846"/>
                    <a:pt x="93788" y="109908"/>
                    <a:pt x="93874" y="106866"/>
                  </a:cubicBezTo>
                  <a:cubicBezTo>
                    <a:pt x="93909" y="105743"/>
                    <a:pt x="93563" y="104637"/>
                    <a:pt x="94635" y="103635"/>
                  </a:cubicBezTo>
                  <a:cubicBezTo>
                    <a:pt x="95637" y="102650"/>
                    <a:pt x="96432" y="101492"/>
                    <a:pt x="97002" y="100213"/>
                  </a:cubicBezTo>
                  <a:cubicBezTo>
                    <a:pt x="98350" y="97189"/>
                    <a:pt x="97555" y="95668"/>
                    <a:pt x="93770" y="93404"/>
                  </a:cubicBezTo>
                  <a:cubicBezTo>
                    <a:pt x="92864" y="92866"/>
                    <a:pt x="92012" y="92178"/>
                    <a:pt x="90923" y="92178"/>
                  </a:cubicBezTo>
                  <a:cubicBezTo>
                    <a:pt x="90787" y="92178"/>
                    <a:pt x="90648" y="92189"/>
                    <a:pt x="90504" y="92212"/>
                  </a:cubicBezTo>
                  <a:cubicBezTo>
                    <a:pt x="90375" y="92232"/>
                    <a:pt x="90250" y="92241"/>
                    <a:pt x="90128" y="92241"/>
                  </a:cubicBezTo>
                  <a:cubicBezTo>
                    <a:pt x="89316" y="92241"/>
                    <a:pt x="88640" y="91827"/>
                    <a:pt x="87964" y="91451"/>
                  </a:cubicBezTo>
                  <a:cubicBezTo>
                    <a:pt x="86720" y="90760"/>
                    <a:pt x="85423" y="90190"/>
                    <a:pt x="84076" y="89740"/>
                  </a:cubicBezTo>
                  <a:cubicBezTo>
                    <a:pt x="83419" y="89533"/>
                    <a:pt x="82365" y="89412"/>
                    <a:pt x="82226" y="88306"/>
                  </a:cubicBezTo>
                  <a:cubicBezTo>
                    <a:pt x="81898" y="85511"/>
                    <a:pt x="80349" y="82231"/>
                    <a:pt x="77208" y="82231"/>
                  </a:cubicBezTo>
                  <a:cubicBezTo>
                    <a:pt x="77047" y="82231"/>
                    <a:pt x="76883" y="82240"/>
                    <a:pt x="76714" y="82258"/>
                  </a:cubicBezTo>
                  <a:cubicBezTo>
                    <a:pt x="76610" y="82274"/>
                    <a:pt x="76507" y="82282"/>
                    <a:pt x="76405" y="82282"/>
                  </a:cubicBezTo>
                  <a:cubicBezTo>
                    <a:pt x="75873" y="82282"/>
                    <a:pt x="75365" y="82061"/>
                    <a:pt x="75003" y="81670"/>
                  </a:cubicBezTo>
                  <a:cubicBezTo>
                    <a:pt x="73810" y="80478"/>
                    <a:pt x="72722" y="79147"/>
                    <a:pt x="71356" y="78179"/>
                  </a:cubicBezTo>
                  <a:cubicBezTo>
                    <a:pt x="70652" y="77672"/>
                    <a:pt x="69937" y="76844"/>
                    <a:pt x="68958" y="76844"/>
                  </a:cubicBezTo>
                  <a:cubicBezTo>
                    <a:pt x="68735" y="76844"/>
                    <a:pt x="68499" y="76887"/>
                    <a:pt x="68246" y="76987"/>
                  </a:cubicBezTo>
                  <a:cubicBezTo>
                    <a:pt x="68013" y="77081"/>
                    <a:pt x="67785" y="77113"/>
                    <a:pt x="67562" y="77113"/>
                  </a:cubicBezTo>
                  <a:cubicBezTo>
                    <a:pt x="67089" y="77113"/>
                    <a:pt x="66635" y="76969"/>
                    <a:pt x="66189" y="76969"/>
                  </a:cubicBezTo>
                  <a:cubicBezTo>
                    <a:pt x="64783" y="76969"/>
                    <a:pt x="63941" y="75706"/>
                    <a:pt x="62605" y="75706"/>
                  </a:cubicBezTo>
                  <a:cubicBezTo>
                    <a:pt x="62579" y="75706"/>
                    <a:pt x="62552" y="75707"/>
                    <a:pt x="62525" y="75708"/>
                  </a:cubicBezTo>
                  <a:cubicBezTo>
                    <a:pt x="62280" y="75708"/>
                    <a:pt x="61828" y="76012"/>
                    <a:pt x="61511" y="76012"/>
                  </a:cubicBezTo>
                  <a:cubicBezTo>
                    <a:pt x="61248" y="76012"/>
                    <a:pt x="61077" y="75802"/>
                    <a:pt x="61195" y="75034"/>
                  </a:cubicBezTo>
                  <a:cubicBezTo>
                    <a:pt x="61232" y="74788"/>
                    <a:pt x="60883" y="74612"/>
                    <a:pt x="60617" y="74612"/>
                  </a:cubicBezTo>
                  <a:cubicBezTo>
                    <a:pt x="60509" y="74612"/>
                    <a:pt x="60415" y="74641"/>
                    <a:pt x="60365" y="74706"/>
                  </a:cubicBezTo>
                  <a:cubicBezTo>
                    <a:pt x="59225" y="76088"/>
                    <a:pt x="57099" y="76071"/>
                    <a:pt x="56166" y="77747"/>
                  </a:cubicBezTo>
                  <a:cubicBezTo>
                    <a:pt x="55842" y="78325"/>
                    <a:pt x="55457" y="78771"/>
                    <a:pt x="54917" y="78771"/>
                  </a:cubicBezTo>
                  <a:cubicBezTo>
                    <a:pt x="54649" y="78771"/>
                    <a:pt x="54343" y="78661"/>
                    <a:pt x="53988" y="78404"/>
                  </a:cubicBezTo>
                  <a:cubicBezTo>
                    <a:pt x="53637" y="78125"/>
                    <a:pt x="53206" y="77982"/>
                    <a:pt x="52772" y="77982"/>
                  </a:cubicBezTo>
                  <a:cubicBezTo>
                    <a:pt x="52480" y="77982"/>
                    <a:pt x="52186" y="78047"/>
                    <a:pt x="51915" y="78179"/>
                  </a:cubicBezTo>
                  <a:cubicBezTo>
                    <a:pt x="51373" y="78410"/>
                    <a:pt x="50918" y="78527"/>
                    <a:pt x="50541" y="78527"/>
                  </a:cubicBezTo>
                  <a:cubicBezTo>
                    <a:pt x="49618" y="78527"/>
                    <a:pt x="49166" y="77825"/>
                    <a:pt x="49080" y="76365"/>
                  </a:cubicBezTo>
                  <a:cubicBezTo>
                    <a:pt x="49046" y="75397"/>
                    <a:pt x="49184" y="74446"/>
                    <a:pt x="49478" y="73530"/>
                  </a:cubicBezTo>
                  <a:cubicBezTo>
                    <a:pt x="50012" y="71861"/>
                    <a:pt x="49095" y="70692"/>
                    <a:pt x="47366" y="70692"/>
                  </a:cubicBezTo>
                  <a:cubicBezTo>
                    <a:pt x="47305" y="70692"/>
                    <a:pt x="47243" y="70693"/>
                    <a:pt x="47179" y="70696"/>
                  </a:cubicBezTo>
                  <a:cubicBezTo>
                    <a:pt x="46730" y="70714"/>
                    <a:pt x="46281" y="70765"/>
                    <a:pt x="45814" y="70783"/>
                  </a:cubicBezTo>
                  <a:cubicBezTo>
                    <a:pt x="45755" y="70784"/>
                    <a:pt x="45699" y="70786"/>
                    <a:pt x="45645" y="70786"/>
                  </a:cubicBezTo>
                  <a:cubicBezTo>
                    <a:pt x="45148" y="70786"/>
                    <a:pt x="44886" y="70683"/>
                    <a:pt x="45088" y="69919"/>
                  </a:cubicBezTo>
                  <a:cubicBezTo>
                    <a:pt x="45469" y="68484"/>
                    <a:pt x="46143" y="67240"/>
                    <a:pt x="46886" y="65996"/>
                  </a:cubicBezTo>
                  <a:cubicBezTo>
                    <a:pt x="47214" y="65443"/>
                    <a:pt x="47231" y="64993"/>
                    <a:pt x="46747" y="64613"/>
                  </a:cubicBezTo>
                  <a:cubicBezTo>
                    <a:pt x="46406" y="64334"/>
                    <a:pt x="45929" y="64209"/>
                    <a:pt x="45417" y="64209"/>
                  </a:cubicBezTo>
                  <a:cubicBezTo>
                    <a:pt x="44221" y="64209"/>
                    <a:pt x="42833" y="64889"/>
                    <a:pt x="42531" y="65857"/>
                  </a:cubicBezTo>
                  <a:cubicBezTo>
                    <a:pt x="42161" y="67044"/>
                    <a:pt x="40793" y="67929"/>
                    <a:pt x="39553" y="67929"/>
                  </a:cubicBezTo>
                  <a:cubicBezTo>
                    <a:pt x="39113" y="67929"/>
                    <a:pt x="38689" y="67817"/>
                    <a:pt x="38331" y="67568"/>
                  </a:cubicBezTo>
                  <a:cubicBezTo>
                    <a:pt x="36966" y="66601"/>
                    <a:pt x="35998" y="64872"/>
                    <a:pt x="36517" y="63455"/>
                  </a:cubicBezTo>
                  <a:cubicBezTo>
                    <a:pt x="37571" y="60569"/>
                    <a:pt x="37986" y="56802"/>
                    <a:pt x="41822" y="56093"/>
                  </a:cubicBezTo>
                  <a:cubicBezTo>
                    <a:pt x="44259" y="55627"/>
                    <a:pt x="46696" y="55299"/>
                    <a:pt x="49167" y="55126"/>
                  </a:cubicBezTo>
                  <a:cubicBezTo>
                    <a:pt x="49252" y="55120"/>
                    <a:pt x="49338" y="55117"/>
                    <a:pt x="49425" y="55117"/>
                  </a:cubicBezTo>
                  <a:cubicBezTo>
                    <a:pt x="50819" y="55117"/>
                    <a:pt x="52364" y="55920"/>
                    <a:pt x="51811" y="58133"/>
                  </a:cubicBezTo>
                  <a:cubicBezTo>
                    <a:pt x="51707" y="58582"/>
                    <a:pt x="52087" y="59204"/>
                    <a:pt x="52329" y="59688"/>
                  </a:cubicBezTo>
                  <a:cubicBezTo>
                    <a:pt x="52602" y="60250"/>
                    <a:pt x="52992" y="60846"/>
                    <a:pt x="53666" y="60846"/>
                  </a:cubicBezTo>
                  <a:cubicBezTo>
                    <a:pt x="53675" y="60846"/>
                    <a:pt x="53685" y="60846"/>
                    <a:pt x="53695" y="60846"/>
                  </a:cubicBezTo>
                  <a:cubicBezTo>
                    <a:pt x="54455" y="60811"/>
                    <a:pt x="54628" y="60085"/>
                    <a:pt x="54852" y="59498"/>
                  </a:cubicBezTo>
                  <a:cubicBezTo>
                    <a:pt x="55146" y="58703"/>
                    <a:pt x="55146" y="57822"/>
                    <a:pt x="54887" y="57027"/>
                  </a:cubicBezTo>
                  <a:cubicBezTo>
                    <a:pt x="54127" y="54642"/>
                    <a:pt x="54922" y="53017"/>
                    <a:pt x="57116" y="51894"/>
                  </a:cubicBezTo>
                  <a:cubicBezTo>
                    <a:pt x="58291" y="51307"/>
                    <a:pt x="59328" y="50442"/>
                    <a:pt x="60469" y="49786"/>
                  </a:cubicBezTo>
                  <a:cubicBezTo>
                    <a:pt x="62128" y="48818"/>
                    <a:pt x="61575" y="46641"/>
                    <a:pt x="63096" y="45448"/>
                  </a:cubicBezTo>
                  <a:cubicBezTo>
                    <a:pt x="64720" y="44169"/>
                    <a:pt x="65757" y="42113"/>
                    <a:pt x="68194" y="42061"/>
                  </a:cubicBezTo>
                  <a:cubicBezTo>
                    <a:pt x="68574" y="42044"/>
                    <a:pt x="69006" y="41888"/>
                    <a:pt x="69075" y="41456"/>
                  </a:cubicBezTo>
                  <a:cubicBezTo>
                    <a:pt x="69369" y="39711"/>
                    <a:pt x="70924" y="39417"/>
                    <a:pt x="72151" y="38760"/>
                  </a:cubicBezTo>
                  <a:cubicBezTo>
                    <a:pt x="72321" y="38667"/>
                    <a:pt x="72565" y="38512"/>
                    <a:pt x="72753" y="38512"/>
                  </a:cubicBezTo>
                  <a:cubicBezTo>
                    <a:pt x="72950" y="38512"/>
                    <a:pt x="73086" y="38680"/>
                    <a:pt x="73015" y="39261"/>
                  </a:cubicBezTo>
                  <a:cubicBezTo>
                    <a:pt x="72956" y="39796"/>
                    <a:pt x="73330" y="40078"/>
                    <a:pt x="73743" y="40078"/>
                  </a:cubicBezTo>
                  <a:cubicBezTo>
                    <a:pt x="73931" y="40078"/>
                    <a:pt x="74127" y="40020"/>
                    <a:pt x="74294" y="39901"/>
                  </a:cubicBezTo>
                  <a:cubicBezTo>
                    <a:pt x="75746" y="38898"/>
                    <a:pt x="77457" y="38501"/>
                    <a:pt x="78995" y="37723"/>
                  </a:cubicBezTo>
                  <a:cubicBezTo>
                    <a:pt x="79738" y="37326"/>
                    <a:pt x="80291" y="36773"/>
                    <a:pt x="79790" y="35995"/>
                  </a:cubicBezTo>
                  <a:cubicBezTo>
                    <a:pt x="79597" y="35708"/>
                    <a:pt x="79414" y="35603"/>
                    <a:pt x="79239" y="35603"/>
                  </a:cubicBezTo>
                  <a:cubicBezTo>
                    <a:pt x="78865" y="35603"/>
                    <a:pt x="78524" y="36083"/>
                    <a:pt x="78183" y="36306"/>
                  </a:cubicBezTo>
                  <a:cubicBezTo>
                    <a:pt x="77820" y="36545"/>
                    <a:pt x="77447" y="36741"/>
                    <a:pt x="77083" y="36741"/>
                  </a:cubicBezTo>
                  <a:cubicBezTo>
                    <a:pt x="76789" y="36741"/>
                    <a:pt x="76501" y="36612"/>
                    <a:pt x="76230" y="36272"/>
                  </a:cubicBezTo>
                  <a:cubicBezTo>
                    <a:pt x="75677" y="35563"/>
                    <a:pt x="76126" y="35148"/>
                    <a:pt x="76731" y="34751"/>
                  </a:cubicBezTo>
                  <a:cubicBezTo>
                    <a:pt x="77318" y="34371"/>
                    <a:pt x="77284" y="33818"/>
                    <a:pt x="77025" y="33196"/>
                  </a:cubicBezTo>
                  <a:cubicBezTo>
                    <a:pt x="76921" y="32919"/>
                    <a:pt x="76161" y="33023"/>
                    <a:pt x="76593" y="32643"/>
                  </a:cubicBezTo>
                  <a:cubicBezTo>
                    <a:pt x="76708" y="32536"/>
                    <a:pt x="76805" y="32492"/>
                    <a:pt x="76888" y="32492"/>
                  </a:cubicBezTo>
                  <a:cubicBezTo>
                    <a:pt x="77143" y="32492"/>
                    <a:pt x="77279" y="32892"/>
                    <a:pt x="77474" y="33126"/>
                  </a:cubicBezTo>
                  <a:cubicBezTo>
                    <a:pt x="77830" y="33563"/>
                    <a:pt x="78559" y="33892"/>
                    <a:pt x="79019" y="33892"/>
                  </a:cubicBezTo>
                  <a:cubicBezTo>
                    <a:pt x="79251" y="33892"/>
                    <a:pt x="79415" y="33808"/>
                    <a:pt x="79427" y="33610"/>
                  </a:cubicBezTo>
                  <a:cubicBezTo>
                    <a:pt x="79485" y="32639"/>
                    <a:pt x="79866" y="32465"/>
                    <a:pt x="80317" y="32465"/>
                  </a:cubicBezTo>
                  <a:cubicBezTo>
                    <a:pt x="80569" y="32465"/>
                    <a:pt x="80843" y="32519"/>
                    <a:pt x="81095" y="32519"/>
                  </a:cubicBezTo>
                  <a:cubicBezTo>
                    <a:pt x="81194" y="32519"/>
                    <a:pt x="81290" y="32511"/>
                    <a:pt x="81380" y="32487"/>
                  </a:cubicBezTo>
                  <a:cubicBezTo>
                    <a:pt x="81894" y="32340"/>
                    <a:pt x="82271" y="31830"/>
                    <a:pt x="82830" y="31830"/>
                  </a:cubicBezTo>
                  <a:cubicBezTo>
                    <a:pt x="82928" y="31830"/>
                    <a:pt x="83031" y="31846"/>
                    <a:pt x="83142" y="31882"/>
                  </a:cubicBezTo>
                  <a:cubicBezTo>
                    <a:pt x="82658" y="32470"/>
                    <a:pt x="82192" y="33075"/>
                    <a:pt x="81708" y="33679"/>
                  </a:cubicBezTo>
                  <a:cubicBezTo>
                    <a:pt x="81604" y="33766"/>
                    <a:pt x="81483" y="33835"/>
                    <a:pt x="81362" y="33904"/>
                  </a:cubicBezTo>
                  <a:cubicBezTo>
                    <a:pt x="81034" y="34129"/>
                    <a:pt x="80775" y="34423"/>
                    <a:pt x="80878" y="34872"/>
                  </a:cubicBezTo>
                  <a:cubicBezTo>
                    <a:pt x="80999" y="35304"/>
                    <a:pt x="81380" y="35252"/>
                    <a:pt x="81673" y="35425"/>
                  </a:cubicBezTo>
                  <a:cubicBezTo>
                    <a:pt x="81973" y="35596"/>
                    <a:pt x="82292" y="35648"/>
                    <a:pt x="82615" y="35648"/>
                  </a:cubicBezTo>
                  <a:cubicBezTo>
                    <a:pt x="83130" y="35648"/>
                    <a:pt x="83658" y="35514"/>
                    <a:pt x="84141" y="35514"/>
                  </a:cubicBezTo>
                  <a:cubicBezTo>
                    <a:pt x="84489" y="35514"/>
                    <a:pt x="84814" y="35584"/>
                    <a:pt x="85095" y="35822"/>
                  </a:cubicBezTo>
                  <a:cubicBezTo>
                    <a:pt x="85535" y="36187"/>
                    <a:pt x="85875" y="36332"/>
                    <a:pt x="86134" y="36332"/>
                  </a:cubicBezTo>
                  <a:cubicBezTo>
                    <a:pt x="86710" y="36332"/>
                    <a:pt x="86887" y="35618"/>
                    <a:pt x="86875" y="35010"/>
                  </a:cubicBezTo>
                  <a:cubicBezTo>
                    <a:pt x="86858" y="34215"/>
                    <a:pt x="87601" y="32729"/>
                    <a:pt x="85665" y="32625"/>
                  </a:cubicBezTo>
                  <a:cubicBezTo>
                    <a:pt x="84991" y="32591"/>
                    <a:pt x="85130" y="31986"/>
                    <a:pt x="85596" y="31485"/>
                  </a:cubicBezTo>
                  <a:cubicBezTo>
                    <a:pt x="87186" y="29791"/>
                    <a:pt x="86650" y="27527"/>
                    <a:pt x="84508" y="26767"/>
                  </a:cubicBezTo>
                  <a:cubicBezTo>
                    <a:pt x="84006" y="26594"/>
                    <a:pt x="83557" y="26214"/>
                    <a:pt x="83661" y="25834"/>
                  </a:cubicBezTo>
                  <a:cubicBezTo>
                    <a:pt x="83972" y="24503"/>
                    <a:pt x="83039" y="23432"/>
                    <a:pt x="83090" y="22170"/>
                  </a:cubicBezTo>
                  <a:cubicBezTo>
                    <a:pt x="83108" y="21773"/>
                    <a:pt x="83073" y="21375"/>
                    <a:pt x="82624" y="21220"/>
                  </a:cubicBezTo>
                  <a:cubicBezTo>
                    <a:pt x="82529" y="21188"/>
                    <a:pt x="82437" y="21174"/>
                    <a:pt x="82348" y="21174"/>
                  </a:cubicBezTo>
                  <a:cubicBezTo>
                    <a:pt x="82049" y="21174"/>
                    <a:pt x="81787" y="21339"/>
                    <a:pt x="81587" y="21565"/>
                  </a:cubicBezTo>
                  <a:cubicBezTo>
                    <a:pt x="81086" y="22135"/>
                    <a:pt x="80464" y="22602"/>
                    <a:pt x="79755" y="22913"/>
                  </a:cubicBezTo>
                  <a:cubicBezTo>
                    <a:pt x="79583" y="22995"/>
                    <a:pt x="79411" y="23071"/>
                    <a:pt x="79247" y="23071"/>
                  </a:cubicBezTo>
                  <a:cubicBezTo>
                    <a:pt x="79097" y="23071"/>
                    <a:pt x="78954" y="23008"/>
                    <a:pt x="78822" y="22827"/>
                  </a:cubicBezTo>
                  <a:cubicBezTo>
                    <a:pt x="78563" y="22498"/>
                    <a:pt x="78753" y="22274"/>
                    <a:pt x="78960" y="22015"/>
                  </a:cubicBezTo>
                  <a:cubicBezTo>
                    <a:pt x="79496" y="21254"/>
                    <a:pt x="79254" y="20736"/>
                    <a:pt x="78459" y="20338"/>
                  </a:cubicBezTo>
                  <a:cubicBezTo>
                    <a:pt x="78131" y="20165"/>
                    <a:pt x="77837" y="19941"/>
                    <a:pt x="77578" y="19664"/>
                  </a:cubicBezTo>
                  <a:cubicBezTo>
                    <a:pt x="77168" y="19146"/>
                    <a:pt x="76356" y="18913"/>
                    <a:pt x="75491" y="18913"/>
                  </a:cubicBezTo>
                  <a:cubicBezTo>
                    <a:pt x="74278" y="18913"/>
                    <a:pt x="72961" y="19371"/>
                    <a:pt x="72497" y="20148"/>
                  </a:cubicBezTo>
                  <a:cubicBezTo>
                    <a:pt x="72065" y="20874"/>
                    <a:pt x="71788" y="21824"/>
                    <a:pt x="70803" y="22170"/>
                  </a:cubicBezTo>
                  <a:cubicBezTo>
                    <a:pt x="70354" y="22326"/>
                    <a:pt x="70043" y="22792"/>
                    <a:pt x="70337" y="23276"/>
                  </a:cubicBezTo>
                  <a:cubicBezTo>
                    <a:pt x="71356" y="25004"/>
                    <a:pt x="70043" y="25488"/>
                    <a:pt x="68902" y="26024"/>
                  </a:cubicBezTo>
                  <a:cubicBezTo>
                    <a:pt x="67693" y="26577"/>
                    <a:pt x="66241" y="26801"/>
                    <a:pt x="66345" y="28685"/>
                  </a:cubicBezTo>
                  <a:cubicBezTo>
                    <a:pt x="66379" y="29117"/>
                    <a:pt x="65895" y="29601"/>
                    <a:pt x="65584" y="30016"/>
                  </a:cubicBezTo>
                  <a:cubicBezTo>
                    <a:pt x="65442" y="30197"/>
                    <a:pt x="65232" y="30465"/>
                    <a:pt x="64983" y="30465"/>
                  </a:cubicBezTo>
                  <a:cubicBezTo>
                    <a:pt x="64899" y="30465"/>
                    <a:pt x="64811" y="30435"/>
                    <a:pt x="64720" y="30361"/>
                  </a:cubicBezTo>
                  <a:cubicBezTo>
                    <a:pt x="64409" y="30120"/>
                    <a:pt x="64288" y="29705"/>
                    <a:pt x="64409" y="29342"/>
                  </a:cubicBezTo>
                  <a:cubicBezTo>
                    <a:pt x="64893" y="27596"/>
                    <a:pt x="65083" y="25989"/>
                    <a:pt x="62508" y="25903"/>
                  </a:cubicBezTo>
                  <a:cubicBezTo>
                    <a:pt x="62249" y="25903"/>
                    <a:pt x="61938" y="25644"/>
                    <a:pt x="61748" y="25436"/>
                  </a:cubicBezTo>
                  <a:cubicBezTo>
                    <a:pt x="61084" y="24759"/>
                    <a:pt x="60400" y="24243"/>
                    <a:pt x="59552" y="24243"/>
                  </a:cubicBezTo>
                  <a:cubicBezTo>
                    <a:pt x="59252" y="24243"/>
                    <a:pt x="58932" y="24307"/>
                    <a:pt x="58585" y="24451"/>
                  </a:cubicBezTo>
                  <a:cubicBezTo>
                    <a:pt x="58566" y="24457"/>
                    <a:pt x="58545" y="24459"/>
                    <a:pt x="58523" y="24459"/>
                  </a:cubicBezTo>
                  <a:cubicBezTo>
                    <a:pt x="58409" y="24459"/>
                    <a:pt x="58269" y="24394"/>
                    <a:pt x="58153" y="24365"/>
                  </a:cubicBezTo>
                  <a:cubicBezTo>
                    <a:pt x="58758" y="23501"/>
                    <a:pt x="57687" y="22429"/>
                    <a:pt x="58827" y="21462"/>
                  </a:cubicBezTo>
                  <a:cubicBezTo>
                    <a:pt x="61800" y="18990"/>
                    <a:pt x="65757" y="18558"/>
                    <a:pt x="68781" y="16294"/>
                  </a:cubicBezTo>
                  <a:lnTo>
                    <a:pt x="69455" y="15828"/>
                  </a:lnTo>
                  <a:cubicBezTo>
                    <a:pt x="70337" y="15586"/>
                    <a:pt x="71218" y="15206"/>
                    <a:pt x="72117" y="15119"/>
                  </a:cubicBezTo>
                  <a:cubicBezTo>
                    <a:pt x="74346" y="14912"/>
                    <a:pt x="75331" y="13910"/>
                    <a:pt x="75262" y="11767"/>
                  </a:cubicBezTo>
                  <a:cubicBezTo>
                    <a:pt x="75262" y="11596"/>
                    <a:pt x="75299" y="11543"/>
                    <a:pt x="75353" y="11543"/>
                  </a:cubicBezTo>
                  <a:cubicBezTo>
                    <a:pt x="75441" y="11543"/>
                    <a:pt x="75574" y="11687"/>
                    <a:pt x="75659" y="11698"/>
                  </a:cubicBezTo>
                  <a:cubicBezTo>
                    <a:pt x="76835" y="11749"/>
                    <a:pt x="77733" y="12683"/>
                    <a:pt x="78943" y="12752"/>
                  </a:cubicBezTo>
                  <a:cubicBezTo>
                    <a:pt x="79461" y="12769"/>
                    <a:pt x="79945" y="13391"/>
                    <a:pt x="80412" y="13789"/>
                  </a:cubicBezTo>
                  <a:cubicBezTo>
                    <a:pt x="80395" y="13944"/>
                    <a:pt x="80325" y="14082"/>
                    <a:pt x="80204" y="14203"/>
                  </a:cubicBezTo>
                  <a:cubicBezTo>
                    <a:pt x="79099" y="14649"/>
                    <a:pt x="78211" y="15599"/>
                    <a:pt x="76924" y="15599"/>
                  </a:cubicBezTo>
                  <a:cubicBezTo>
                    <a:pt x="76763" y="15599"/>
                    <a:pt x="76595" y="15584"/>
                    <a:pt x="76420" y="15551"/>
                  </a:cubicBezTo>
                  <a:cubicBezTo>
                    <a:pt x="76325" y="15534"/>
                    <a:pt x="76229" y="15525"/>
                    <a:pt x="76135" y="15525"/>
                  </a:cubicBezTo>
                  <a:cubicBezTo>
                    <a:pt x="75478" y="15525"/>
                    <a:pt x="74895" y="15947"/>
                    <a:pt x="74985" y="16778"/>
                  </a:cubicBezTo>
                  <a:cubicBezTo>
                    <a:pt x="75041" y="17437"/>
                    <a:pt x="75422" y="17620"/>
                    <a:pt x="75866" y="17620"/>
                  </a:cubicBezTo>
                  <a:cubicBezTo>
                    <a:pt x="76109" y="17620"/>
                    <a:pt x="76372" y="17565"/>
                    <a:pt x="76610" y="17504"/>
                  </a:cubicBezTo>
                  <a:cubicBezTo>
                    <a:pt x="76822" y="17451"/>
                    <a:pt x="77015" y="17425"/>
                    <a:pt x="77193" y="17425"/>
                  </a:cubicBezTo>
                  <a:cubicBezTo>
                    <a:pt x="77828" y="17425"/>
                    <a:pt x="78286" y="17750"/>
                    <a:pt x="78839" y="18316"/>
                  </a:cubicBezTo>
                  <a:cubicBezTo>
                    <a:pt x="79617" y="19094"/>
                    <a:pt x="80723" y="19612"/>
                    <a:pt x="81794" y="19993"/>
                  </a:cubicBezTo>
                  <a:cubicBezTo>
                    <a:pt x="81906" y="20034"/>
                    <a:pt x="82005" y="20053"/>
                    <a:pt x="82094" y="20053"/>
                  </a:cubicBezTo>
                  <a:cubicBezTo>
                    <a:pt x="82595" y="20053"/>
                    <a:pt x="82747" y="19445"/>
                    <a:pt x="82762" y="18887"/>
                  </a:cubicBezTo>
                  <a:cubicBezTo>
                    <a:pt x="82805" y="18878"/>
                    <a:pt x="82849" y="18874"/>
                    <a:pt x="82892" y="18874"/>
                  </a:cubicBezTo>
                  <a:cubicBezTo>
                    <a:pt x="82935" y="18874"/>
                    <a:pt x="82978" y="18878"/>
                    <a:pt x="83021" y="18887"/>
                  </a:cubicBezTo>
                  <a:cubicBezTo>
                    <a:pt x="83375" y="18985"/>
                    <a:pt x="83662" y="19030"/>
                    <a:pt x="83892" y="19030"/>
                  </a:cubicBezTo>
                  <a:cubicBezTo>
                    <a:pt x="85038" y="19030"/>
                    <a:pt x="84816" y="17932"/>
                    <a:pt x="84629" y="16882"/>
                  </a:cubicBezTo>
                  <a:cubicBezTo>
                    <a:pt x="84577" y="16588"/>
                    <a:pt x="84404" y="16122"/>
                    <a:pt x="84525" y="16018"/>
                  </a:cubicBezTo>
                  <a:cubicBezTo>
                    <a:pt x="84606" y="15948"/>
                    <a:pt x="84680" y="15920"/>
                    <a:pt x="84749" y="15920"/>
                  </a:cubicBezTo>
                  <a:cubicBezTo>
                    <a:pt x="84985" y="15920"/>
                    <a:pt x="85161" y="16252"/>
                    <a:pt x="85389" y="16346"/>
                  </a:cubicBezTo>
                  <a:cubicBezTo>
                    <a:pt x="85637" y="16436"/>
                    <a:pt x="85876" y="16474"/>
                    <a:pt x="86110" y="16474"/>
                  </a:cubicBezTo>
                  <a:cubicBezTo>
                    <a:pt x="86771" y="16474"/>
                    <a:pt x="87381" y="16174"/>
                    <a:pt x="87981" y="15931"/>
                  </a:cubicBezTo>
                  <a:cubicBezTo>
                    <a:pt x="88344" y="15793"/>
                    <a:pt x="88500" y="15275"/>
                    <a:pt x="88258" y="15033"/>
                  </a:cubicBezTo>
                  <a:cubicBezTo>
                    <a:pt x="87065" y="13754"/>
                    <a:pt x="85976" y="12406"/>
                    <a:pt x="84819" y="11110"/>
                  </a:cubicBezTo>
                  <a:cubicBezTo>
                    <a:pt x="84162" y="10350"/>
                    <a:pt x="83160" y="9779"/>
                    <a:pt x="82537" y="8915"/>
                  </a:cubicBezTo>
                  <a:cubicBezTo>
                    <a:pt x="82209" y="8379"/>
                    <a:pt x="81639" y="8034"/>
                    <a:pt x="81017" y="7999"/>
                  </a:cubicBezTo>
                  <a:cubicBezTo>
                    <a:pt x="80983" y="7995"/>
                    <a:pt x="80950" y="7994"/>
                    <a:pt x="80916" y="7994"/>
                  </a:cubicBezTo>
                  <a:cubicBezTo>
                    <a:pt x="80688" y="7994"/>
                    <a:pt x="80453" y="8074"/>
                    <a:pt x="80228" y="8074"/>
                  </a:cubicBezTo>
                  <a:cubicBezTo>
                    <a:pt x="80056" y="8074"/>
                    <a:pt x="79890" y="8027"/>
                    <a:pt x="79738" y="7861"/>
                  </a:cubicBezTo>
                  <a:cubicBezTo>
                    <a:pt x="80170" y="7757"/>
                    <a:pt x="80602" y="7654"/>
                    <a:pt x="81017" y="7585"/>
                  </a:cubicBezTo>
                  <a:cubicBezTo>
                    <a:pt x="81518" y="7481"/>
                    <a:pt x="82192" y="7567"/>
                    <a:pt x="82226" y="6859"/>
                  </a:cubicBezTo>
                  <a:cubicBezTo>
                    <a:pt x="82278" y="6202"/>
                    <a:pt x="81673" y="6167"/>
                    <a:pt x="81207" y="6046"/>
                  </a:cubicBezTo>
                  <a:cubicBezTo>
                    <a:pt x="81086" y="6012"/>
                    <a:pt x="80948" y="5960"/>
                    <a:pt x="80844" y="5891"/>
                  </a:cubicBezTo>
                  <a:cubicBezTo>
                    <a:pt x="80958" y="5878"/>
                    <a:pt x="81101" y="5837"/>
                    <a:pt x="81223" y="5837"/>
                  </a:cubicBezTo>
                  <a:cubicBezTo>
                    <a:pt x="81267" y="5837"/>
                    <a:pt x="81309" y="5843"/>
                    <a:pt x="81345" y="5856"/>
                  </a:cubicBezTo>
                  <a:cubicBezTo>
                    <a:pt x="81816" y="6065"/>
                    <a:pt x="82272" y="6151"/>
                    <a:pt x="82714" y="6151"/>
                  </a:cubicBezTo>
                  <a:cubicBezTo>
                    <a:pt x="83993" y="6151"/>
                    <a:pt x="85157" y="5437"/>
                    <a:pt x="86236" y="4923"/>
                  </a:cubicBezTo>
                  <a:cubicBezTo>
                    <a:pt x="89182" y="3528"/>
                    <a:pt x="92334" y="3094"/>
                    <a:pt x="95401" y="2235"/>
                  </a:cubicBezTo>
                  <a:lnTo>
                    <a:pt x="95401" y="2235"/>
                  </a:lnTo>
                  <a:cubicBezTo>
                    <a:pt x="93986" y="3267"/>
                    <a:pt x="92263" y="3834"/>
                    <a:pt x="90504" y="3834"/>
                  </a:cubicBezTo>
                  <a:cubicBezTo>
                    <a:pt x="90401" y="3834"/>
                    <a:pt x="90295" y="3831"/>
                    <a:pt x="90191" y="3831"/>
                  </a:cubicBezTo>
                  <a:cubicBezTo>
                    <a:pt x="89827" y="3831"/>
                    <a:pt x="89479" y="3873"/>
                    <a:pt x="89277" y="4249"/>
                  </a:cubicBezTo>
                  <a:cubicBezTo>
                    <a:pt x="89018" y="4802"/>
                    <a:pt x="89467" y="5113"/>
                    <a:pt x="89744" y="5528"/>
                  </a:cubicBezTo>
                  <a:cubicBezTo>
                    <a:pt x="90251" y="6307"/>
                    <a:pt x="90887" y="6586"/>
                    <a:pt x="91608" y="6586"/>
                  </a:cubicBezTo>
                  <a:cubicBezTo>
                    <a:pt x="91943" y="6586"/>
                    <a:pt x="92297" y="6525"/>
                    <a:pt x="92664" y="6427"/>
                  </a:cubicBezTo>
                  <a:cubicBezTo>
                    <a:pt x="93037" y="6322"/>
                    <a:pt x="93404" y="6272"/>
                    <a:pt x="93755" y="6272"/>
                  </a:cubicBezTo>
                  <a:cubicBezTo>
                    <a:pt x="95314" y="6272"/>
                    <a:pt x="96561" y="7243"/>
                    <a:pt x="96518" y="8639"/>
                  </a:cubicBezTo>
                  <a:cubicBezTo>
                    <a:pt x="96501" y="9123"/>
                    <a:pt x="96000" y="9710"/>
                    <a:pt x="96155" y="10073"/>
                  </a:cubicBezTo>
                  <a:cubicBezTo>
                    <a:pt x="96656" y="11300"/>
                    <a:pt x="95758" y="12302"/>
                    <a:pt x="95378" y="13045"/>
                  </a:cubicBezTo>
                  <a:cubicBezTo>
                    <a:pt x="94393" y="15016"/>
                    <a:pt x="93649" y="16709"/>
                    <a:pt x="95412" y="18541"/>
                  </a:cubicBezTo>
                  <a:cubicBezTo>
                    <a:pt x="95602" y="18714"/>
                    <a:pt x="95723" y="18938"/>
                    <a:pt x="95758" y="19180"/>
                  </a:cubicBezTo>
                  <a:cubicBezTo>
                    <a:pt x="95810" y="21358"/>
                    <a:pt x="97901" y="20788"/>
                    <a:pt x="99007" y="21479"/>
                  </a:cubicBezTo>
                  <a:cubicBezTo>
                    <a:pt x="99192" y="21597"/>
                    <a:pt x="99367" y="21648"/>
                    <a:pt x="99531" y="21648"/>
                  </a:cubicBezTo>
                  <a:cubicBezTo>
                    <a:pt x="100207" y="21648"/>
                    <a:pt x="100708" y="20784"/>
                    <a:pt x="101098" y="20200"/>
                  </a:cubicBezTo>
                  <a:cubicBezTo>
                    <a:pt x="102256" y="18472"/>
                    <a:pt x="104088" y="17055"/>
                    <a:pt x="105729" y="16536"/>
                  </a:cubicBezTo>
                  <a:cubicBezTo>
                    <a:pt x="109220" y="15396"/>
                    <a:pt x="112486" y="13547"/>
                    <a:pt x="116254" y="13115"/>
                  </a:cubicBezTo>
                  <a:cubicBezTo>
                    <a:pt x="117965" y="12907"/>
                    <a:pt x="119935" y="12320"/>
                    <a:pt x="120021" y="9883"/>
                  </a:cubicBezTo>
                  <a:cubicBezTo>
                    <a:pt x="120021" y="9693"/>
                    <a:pt x="120349" y="9485"/>
                    <a:pt x="120557" y="9330"/>
                  </a:cubicBezTo>
                  <a:cubicBezTo>
                    <a:pt x="121663" y="8552"/>
                    <a:pt x="123132" y="8034"/>
                    <a:pt x="122631" y="6202"/>
                  </a:cubicBezTo>
                  <a:cubicBezTo>
                    <a:pt x="122594" y="6055"/>
                    <a:pt x="122626" y="6020"/>
                    <a:pt x="122682" y="6020"/>
                  </a:cubicBezTo>
                  <a:cubicBezTo>
                    <a:pt x="122731" y="6020"/>
                    <a:pt x="122799" y="6046"/>
                    <a:pt x="122855" y="6046"/>
                  </a:cubicBezTo>
                  <a:cubicBezTo>
                    <a:pt x="122928" y="6051"/>
                    <a:pt x="122998" y="6053"/>
                    <a:pt x="123064" y="6053"/>
                  </a:cubicBezTo>
                  <a:cubicBezTo>
                    <a:pt x="124269" y="6053"/>
                    <a:pt x="124381" y="5321"/>
                    <a:pt x="123840" y="4387"/>
                  </a:cubicBezTo>
                  <a:cubicBezTo>
                    <a:pt x="123581" y="3921"/>
                    <a:pt x="123875" y="3955"/>
                    <a:pt x="124048" y="3817"/>
                  </a:cubicBezTo>
                  <a:cubicBezTo>
                    <a:pt x="125240" y="2867"/>
                    <a:pt x="126640" y="2728"/>
                    <a:pt x="128092" y="2659"/>
                  </a:cubicBezTo>
                  <a:cubicBezTo>
                    <a:pt x="128575" y="2625"/>
                    <a:pt x="129180" y="2521"/>
                    <a:pt x="129249" y="1934"/>
                  </a:cubicBezTo>
                  <a:cubicBezTo>
                    <a:pt x="129301" y="1363"/>
                    <a:pt x="128714" y="1242"/>
                    <a:pt x="128299" y="1190"/>
                  </a:cubicBezTo>
                  <a:cubicBezTo>
                    <a:pt x="125707" y="948"/>
                    <a:pt x="123132" y="430"/>
                    <a:pt x="120557" y="171"/>
                  </a:cubicBezTo>
                  <a:cubicBezTo>
                    <a:pt x="119360" y="50"/>
                    <a:pt x="118163" y="0"/>
                    <a:pt x="116966" y="0"/>
                  </a:cubicBezTo>
                  <a:close/>
                </a:path>
              </a:pathLst>
            </a:custGeom>
            <a:solidFill>
              <a:srgbClr val="BDA3BC">
                <a:alpha val="230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8" name="Google Shape;2598;p59"/>
            <p:cNvSpPr/>
            <p:nvPr/>
          </p:nvSpPr>
          <p:spPr>
            <a:xfrm>
              <a:off x="1825946" y="1811342"/>
              <a:ext cx="180809" cy="58571"/>
            </a:xfrm>
            <a:custGeom>
              <a:avLst/>
              <a:gdLst/>
              <a:ahLst/>
              <a:cxnLst/>
              <a:rect l="l" t="t" r="r" b="b"/>
              <a:pathLst>
                <a:path w="11320" h="3667" extrusionOk="0">
                  <a:moveTo>
                    <a:pt x="6214" y="0"/>
                  </a:moveTo>
                  <a:cubicBezTo>
                    <a:pt x="5926" y="0"/>
                    <a:pt x="5584" y="48"/>
                    <a:pt x="5219" y="71"/>
                  </a:cubicBezTo>
                  <a:cubicBezTo>
                    <a:pt x="5082" y="56"/>
                    <a:pt x="4943" y="49"/>
                    <a:pt x="4804" y="49"/>
                  </a:cubicBezTo>
                  <a:cubicBezTo>
                    <a:pt x="3493" y="49"/>
                    <a:pt x="2115" y="667"/>
                    <a:pt x="709" y="1073"/>
                  </a:cubicBezTo>
                  <a:cubicBezTo>
                    <a:pt x="432" y="1177"/>
                    <a:pt x="208" y="1401"/>
                    <a:pt x="69" y="1678"/>
                  </a:cubicBezTo>
                  <a:cubicBezTo>
                    <a:pt x="0" y="1781"/>
                    <a:pt x="242" y="2213"/>
                    <a:pt x="363" y="2231"/>
                  </a:cubicBezTo>
                  <a:cubicBezTo>
                    <a:pt x="2163" y="2438"/>
                    <a:pt x="3786" y="3667"/>
                    <a:pt x="5640" y="3667"/>
                  </a:cubicBezTo>
                  <a:cubicBezTo>
                    <a:pt x="6100" y="3667"/>
                    <a:pt x="6574" y="3591"/>
                    <a:pt x="7068" y="3406"/>
                  </a:cubicBezTo>
                  <a:cubicBezTo>
                    <a:pt x="7396" y="3281"/>
                    <a:pt x="7767" y="3236"/>
                    <a:pt x="8142" y="3236"/>
                  </a:cubicBezTo>
                  <a:cubicBezTo>
                    <a:pt x="8439" y="3236"/>
                    <a:pt x="8738" y="3264"/>
                    <a:pt x="9021" y="3302"/>
                  </a:cubicBezTo>
                  <a:cubicBezTo>
                    <a:pt x="9277" y="3340"/>
                    <a:pt x="9523" y="3370"/>
                    <a:pt x="9759" y="3370"/>
                  </a:cubicBezTo>
                  <a:cubicBezTo>
                    <a:pt x="10271" y="3370"/>
                    <a:pt x="10728" y="3229"/>
                    <a:pt x="11095" y="2732"/>
                  </a:cubicBezTo>
                  <a:cubicBezTo>
                    <a:pt x="11320" y="2473"/>
                    <a:pt x="11268" y="2075"/>
                    <a:pt x="10991" y="1885"/>
                  </a:cubicBezTo>
                  <a:cubicBezTo>
                    <a:pt x="10479" y="1524"/>
                    <a:pt x="10006" y="1077"/>
                    <a:pt x="9430" y="1077"/>
                  </a:cubicBezTo>
                  <a:cubicBezTo>
                    <a:pt x="9151" y="1077"/>
                    <a:pt x="8847" y="1182"/>
                    <a:pt x="8503" y="1453"/>
                  </a:cubicBezTo>
                  <a:cubicBezTo>
                    <a:pt x="8280" y="1626"/>
                    <a:pt x="7919" y="1737"/>
                    <a:pt x="7612" y="1737"/>
                  </a:cubicBezTo>
                  <a:cubicBezTo>
                    <a:pt x="7277" y="1737"/>
                    <a:pt x="7006" y="1605"/>
                    <a:pt x="7051" y="1280"/>
                  </a:cubicBezTo>
                  <a:cubicBezTo>
                    <a:pt x="7179" y="207"/>
                    <a:pt x="6812" y="0"/>
                    <a:pt x="6214" y="0"/>
                  </a:cubicBezTo>
                  <a:close/>
                </a:path>
              </a:pathLst>
            </a:custGeom>
            <a:solidFill>
              <a:srgbClr val="BDA3BC">
                <a:alpha val="230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9" name="Google Shape;2599;p59"/>
            <p:cNvSpPr/>
            <p:nvPr/>
          </p:nvSpPr>
          <p:spPr>
            <a:xfrm>
              <a:off x="1743959" y="2742779"/>
              <a:ext cx="168398" cy="72260"/>
            </a:xfrm>
            <a:custGeom>
              <a:avLst/>
              <a:gdLst/>
              <a:ahLst/>
              <a:cxnLst/>
              <a:rect l="l" t="t" r="r" b="b"/>
              <a:pathLst>
                <a:path w="10543" h="4524" extrusionOk="0">
                  <a:moveTo>
                    <a:pt x="3451" y="1"/>
                  </a:moveTo>
                  <a:cubicBezTo>
                    <a:pt x="2445" y="1"/>
                    <a:pt x="1486" y="228"/>
                    <a:pt x="761" y="702"/>
                  </a:cubicBezTo>
                  <a:cubicBezTo>
                    <a:pt x="398" y="927"/>
                    <a:pt x="1" y="1186"/>
                    <a:pt x="243" y="1687"/>
                  </a:cubicBezTo>
                  <a:cubicBezTo>
                    <a:pt x="390" y="1972"/>
                    <a:pt x="609" y="2083"/>
                    <a:pt x="855" y="2083"/>
                  </a:cubicBezTo>
                  <a:cubicBezTo>
                    <a:pt x="1012" y="2083"/>
                    <a:pt x="1180" y="2038"/>
                    <a:pt x="1349" y="1964"/>
                  </a:cubicBezTo>
                  <a:cubicBezTo>
                    <a:pt x="1677" y="1828"/>
                    <a:pt x="1990" y="1776"/>
                    <a:pt x="2298" y="1776"/>
                  </a:cubicBezTo>
                  <a:cubicBezTo>
                    <a:pt x="2932" y="1776"/>
                    <a:pt x="3543" y="1997"/>
                    <a:pt x="4217" y="2171"/>
                  </a:cubicBezTo>
                  <a:cubicBezTo>
                    <a:pt x="5708" y="2540"/>
                    <a:pt x="6405" y="4523"/>
                    <a:pt x="7868" y="4523"/>
                  </a:cubicBezTo>
                  <a:cubicBezTo>
                    <a:pt x="8118" y="4523"/>
                    <a:pt x="8391" y="4465"/>
                    <a:pt x="8693" y="4332"/>
                  </a:cubicBezTo>
                  <a:cubicBezTo>
                    <a:pt x="8824" y="4337"/>
                    <a:pt x="8947" y="4340"/>
                    <a:pt x="9062" y="4340"/>
                  </a:cubicBezTo>
                  <a:cubicBezTo>
                    <a:pt x="10032" y="4340"/>
                    <a:pt x="10475" y="4144"/>
                    <a:pt x="10491" y="3727"/>
                  </a:cubicBezTo>
                  <a:cubicBezTo>
                    <a:pt x="10542" y="2897"/>
                    <a:pt x="9817" y="2724"/>
                    <a:pt x="9264" y="2517"/>
                  </a:cubicBezTo>
                  <a:cubicBezTo>
                    <a:pt x="8711" y="2292"/>
                    <a:pt x="8209" y="1964"/>
                    <a:pt x="7777" y="1567"/>
                  </a:cubicBezTo>
                  <a:cubicBezTo>
                    <a:pt x="6685" y="547"/>
                    <a:pt x="5011" y="1"/>
                    <a:pt x="3451" y="1"/>
                  </a:cubicBezTo>
                  <a:close/>
                </a:path>
              </a:pathLst>
            </a:custGeom>
            <a:solidFill>
              <a:srgbClr val="BDA3BC">
                <a:alpha val="230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0" name="Google Shape;2600;p59"/>
            <p:cNvSpPr/>
            <p:nvPr/>
          </p:nvSpPr>
          <p:spPr>
            <a:xfrm>
              <a:off x="2017232" y="1791680"/>
              <a:ext cx="103518" cy="71573"/>
            </a:xfrm>
            <a:custGeom>
              <a:avLst/>
              <a:gdLst/>
              <a:ahLst/>
              <a:cxnLst/>
              <a:rect l="l" t="t" r="r" b="b"/>
              <a:pathLst>
                <a:path w="6481" h="4481" extrusionOk="0">
                  <a:moveTo>
                    <a:pt x="4294" y="0"/>
                  </a:moveTo>
                  <a:cubicBezTo>
                    <a:pt x="4062" y="0"/>
                    <a:pt x="3818" y="44"/>
                    <a:pt x="3560" y="144"/>
                  </a:cubicBezTo>
                  <a:cubicBezTo>
                    <a:pt x="3094" y="317"/>
                    <a:pt x="2593" y="541"/>
                    <a:pt x="2886" y="1198"/>
                  </a:cubicBezTo>
                  <a:cubicBezTo>
                    <a:pt x="3042" y="1509"/>
                    <a:pt x="3232" y="1820"/>
                    <a:pt x="3457" y="2114"/>
                  </a:cubicBezTo>
                  <a:cubicBezTo>
                    <a:pt x="3147" y="2260"/>
                    <a:pt x="2851" y="2348"/>
                    <a:pt x="2545" y="2348"/>
                  </a:cubicBezTo>
                  <a:cubicBezTo>
                    <a:pt x="2270" y="2348"/>
                    <a:pt x="1987" y="2277"/>
                    <a:pt x="1677" y="2114"/>
                  </a:cubicBezTo>
                  <a:cubicBezTo>
                    <a:pt x="1531" y="2037"/>
                    <a:pt x="1393" y="2002"/>
                    <a:pt x="1262" y="2002"/>
                  </a:cubicBezTo>
                  <a:cubicBezTo>
                    <a:pt x="867" y="2002"/>
                    <a:pt x="545" y="2320"/>
                    <a:pt x="311" y="2736"/>
                  </a:cubicBezTo>
                  <a:cubicBezTo>
                    <a:pt x="0" y="3289"/>
                    <a:pt x="467" y="3479"/>
                    <a:pt x="813" y="3807"/>
                  </a:cubicBezTo>
                  <a:cubicBezTo>
                    <a:pt x="1327" y="4309"/>
                    <a:pt x="1837" y="4480"/>
                    <a:pt x="2344" y="4480"/>
                  </a:cubicBezTo>
                  <a:cubicBezTo>
                    <a:pt x="3164" y="4480"/>
                    <a:pt x="3976" y="4032"/>
                    <a:pt x="4787" y="3807"/>
                  </a:cubicBezTo>
                  <a:lnTo>
                    <a:pt x="5081" y="3514"/>
                  </a:lnTo>
                  <a:cubicBezTo>
                    <a:pt x="5237" y="2788"/>
                    <a:pt x="5098" y="1924"/>
                    <a:pt x="6204" y="1734"/>
                  </a:cubicBezTo>
                  <a:cubicBezTo>
                    <a:pt x="6464" y="1699"/>
                    <a:pt x="6481" y="1129"/>
                    <a:pt x="6222" y="921"/>
                  </a:cubicBezTo>
                  <a:cubicBezTo>
                    <a:pt x="5644" y="436"/>
                    <a:pt x="5027" y="0"/>
                    <a:pt x="4294" y="0"/>
                  </a:cubicBezTo>
                  <a:close/>
                </a:path>
              </a:pathLst>
            </a:custGeom>
            <a:solidFill>
              <a:srgbClr val="BDA3BC">
                <a:alpha val="230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1" name="Google Shape;2601;p59"/>
            <p:cNvSpPr/>
            <p:nvPr/>
          </p:nvSpPr>
          <p:spPr>
            <a:xfrm>
              <a:off x="1894675" y="2803123"/>
              <a:ext cx="105450" cy="47247"/>
            </a:xfrm>
            <a:custGeom>
              <a:avLst/>
              <a:gdLst/>
              <a:ahLst/>
              <a:cxnLst/>
              <a:rect l="l" t="t" r="r" b="b"/>
              <a:pathLst>
                <a:path w="6602" h="2958" extrusionOk="0">
                  <a:moveTo>
                    <a:pt x="2842" y="0"/>
                  </a:moveTo>
                  <a:cubicBezTo>
                    <a:pt x="2588" y="0"/>
                    <a:pt x="2332" y="28"/>
                    <a:pt x="2074" y="87"/>
                  </a:cubicBezTo>
                  <a:cubicBezTo>
                    <a:pt x="1452" y="225"/>
                    <a:pt x="1055" y="1331"/>
                    <a:pt x="225" y="1694"/>
                  </a:cubicBezTo>
                  <a:cubicBezTo>
                    <a:pt x="0" y="1798"/>
                    <a:pt x="277" y="2247"/>
                    <a:pt x="536" y="2454"/>
                  </a:cubicBezTo>
                  <a:cubicBezTo>
                    <a:pt x="957" y="2789"/>
                    <a:pt x="2162" y="2958"/>
                    <a:pt x="3373" y="2958"/>
                  </a:cubicBezTo>
                  <a:cubicBezTo>
                    <a:pt x="4599" y="2958"/>
                    <a:pt x="5830" y="2785"/>
                    <a:pt x="6256" y="2437"/>
                  </a:cubicBezTo>
                  <a:cubicBezTo>
                    <a:pt x="6395" y="2282"/>
                    <a:pt x="6515" y="2109"/>
                    <a:pt x="6602" y="1919"/>
                  </a:cubicBezTo>
                  <a:cubicBezTo>
                    <a:pt x="6481" y="1711"/>
                    <a:pt x="6429" y="1469"/>
                    <a:pt x="6291" y="1366"/>
                  </a:cubicBezTo>
                  <a:cubicBezTo>
                    <a:pt x="5231" y="636"/>
                    <a:pt x="4065" y="0"/>
                    <a:pt x="2842" y="0"/>
                  </a:cubicBezTo>
                  <a:close/>
                </a:path>
              </a:pathLst>
            </a:custGeom>
            <a:solidFill>
              <a:srgbClr val="BDA3BC">
                <a:alpha val="230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2" name="Google Shape;2602;p59"/>
            <p:cNvSpPr/>
            <p:nvPr/>
          </p:nvSpPr>
          <p:spPr>
            <a:xfrm>
              <a:off x="2043731" y="1999051"/>
              <a:ext cx="82817" cy="41225"/>
            </a:xfrm>
            <a:custGeom>
              <a:avLst/>
              <a:gdLst/>
              <a:ahLst/>
              <a:cxnLst/>
              <a:rect l="l" t="t" r="r" b="b"/>
              <a:pathLst>
                <a:path w="5185" h="2581" extrusionOk="0">
                  <a:moveTo>
                    <a:pt x="1901" y="1"/>
                  </a:moveTo>
                  <a:lnTo>
                    <a:pt x="1227" y="467"/>
                  </a:lnTo>
                  <a:cubicBezTo>
                    <a:pt x="934" y="1020"/>
                    <a:pt x="0" y="1383"/>
                    <a:pt x="415" y="2144"/>
                  </a:cubicBezTo>
                  <a:cubicBezTo>
                    <a:pt x="602" y="2475"/>
                    <a:pt x="838" y="2581"/>
                    <a:pt x="1096" y="2581"/>
                  </a:cubicBezTo>
                  <a:cubicBezTo>
                    <a:pt x="1482" y="2581"/>
                    <a:pt x="1915" y="2344"/>
                    <a:pt x="2299" y="2282"/>
                  </a:cubicBezTo>
                  <a:cubicBezTo>
                    <a:pt x="2552" y="2236"/>
                    <a:pt x="2806" y="2213"/>
                    <a:pt x="3064" y="2213"/>
                  </a:cubicBezTo>
                  <a:cubicBezTo>
                    <a:pt x="3194" y="2213"/>
                    <a:pt x="3324" y="2219"/>
                    <a:pt x="3457" y="2230"/>
                  </a:cubicBezTo>
                  <a:cubicBezTo>
                    <a:pt x="3730" y="2245"/>
                    <a:pt x="4039" y="2324"/>
                    <a:pt x="4314" y="2324"/>
                  </a:cubicBezTo>
                  <a:cubicBezTo>
                    <a:pt x="4665" y="2324"/>
                    <a:pt x="4959" y="2195"/>
                    <a:pt x="5047" y="1643"/>
                  </a:cubicBezTo>
                  <a:cubicBezTo>
                    <a:pt x="5185" y="744"/>
                    <a:pt x="4563" y="277"/>
                    <a:pt x="3768" y="122"/>
                  </a:cubicBezTo>
                  <a:cubicBezTo>
                    <a:pt x="3146" y="35"/>
                    <a:pt x="2523" y="1"/>
                    <a:pt x="1901" y="1"/>
                  </a:cubicBezTo>
                  <a:close/>
                </a:path>
              </a:pathLst>
            </a:custGeom>
            <a:solidFill>
              <a:srgbClr val="BDA3BC">
                <a:alpha val="230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3" name="Google Shape;2603;p59"/>
            <p:cNvSpPr/>
            <p:nvPr/>
          </p:nvSpPr>
          <p:spPr>
            <a:xfrm>
              <a:off x="1957878" y="1798197"/>
              <a:ext cx="60216" cy="28639"/>
            </a:xfrm>
            <a:custGeom>
              <a:avLst/>
              <a:gdLst/>
              <a:ahLst/>
              <a:cxnLst/>
              <a:rect l="l" t="t" r="r" b="b"/>
              <a:pathLst>
                <a:path w="3770" h="1793" extrusionOk="0">
                  <a:moveTo>
                    <a:pt x="2929" y="0"/>
                  </a:moveTo>
                  <a:cubicBezTo>
                    <a:pt x="2800" y="0"/>
                    <a:pt x="2676" y="17"/>
                    <a:pt x="2576" y="47"/>
                  </a:cubicBezTo>
                  <a:cubicBezTo>
                    <a:pt x="2412" y="93"/>
                    <a:pt x="2229" y="105"/>
                    <a:pt x="2039" y="105"/>
                  </a:cubicBezTo>
                  <a:cubicBezTo>
                    <a:pt x="1817" y="105"/>
                    <a:pt x="1584" y="88"/>
                    <a:pt x="1360" y="88"/>
                  </a:cubicBezTo>
                  <a:cubicBezTo>
                    <a:pt x="763" y="88"/>
                    <a:pt x="227" y="208"/>
                    <a:pt x="105" y="1084"/>
                  </a:cubicBezTo>
                  <a:cubicBezTo>
                    <a:pt x="1" y="1792"/>
                    <a:pt x="865" y="1688"/>
                    <a:pt x="1504" y="1740"/>
                  </a:cubicBezTo>
                  <a:cubicBezTo>
                    <a:pt x="2265" y="1568"/>
                    <a:pt x="3405" y="1792"/>
                    <a:pt x="3665" y="652"/>
                  </a:cubicBezTo>
                  <a:cubicBezTo>
                    <a:pt x="3769" y="167"/>
                    <a:pt x="3329" y="0"/>
                    <a:pt x="2929" y="0"/>
                  </a:cubicBezTo>
                  <a:close/>
                </a:path>
              </a:pathLst>
            </a:custGeom>
            <a:solidFill>
              <a:srgbClr val="BDA3BC">
                <a:alpha val="230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4" name="Google Shape;2604;p59"/>
            <p:cNvSpPr/>
            <p:nvPr/>
          </p:nvSpPr>
          <p:spPr>
            <a:xfrm>
              <a:off x="2010604" y="2826011"/>
              <a:ext cx="37839" cy="28319"/>
            </a:xfrm>
            <a:custGeom>
              <a:avLst/>
              <a:gdLst/>
              <a:ahLst/>
              <a:cxnLst/>
              <a:rect l="l" t="t" r="r" b="b"/>
              <a:pathLst>
                <a:path w="2369" h="1773" extrusionOk="0">
                  <a:moveTo>
                    <a:pt x="922" y="1"/>
                  </a:moveTo>
                  <a:cubicBezTo>
                    <a:pt x="435" y="1"/>
                    <a:pt x="1" y="156"/>
                    <a:pt x="1" y="762"/>
                  </a:cubicBezTo>
                  <a:cubicBezTo>
                    <a:pt x="1" y="1414"/>
                    <a:pt x="337" y="1773"/>
                    <a:pt x="982" y="1773"/>
                  </a:cubicBezTo>
                  <a:cubicBezTo>
                    <a:pt x="1038" y="1773"/>
                    <a:pt x="1097" y="1770"/>
                    <a:pt x="1158" y="1765"/>
                  </a:cubicBezTo>
                  <a:cubicBezTo>
                    <a:pt x="1711" y="1730"/>
                    <a:pt x="2368" y="1678"/>
                    <a:pt x="2299" y="901"/>
                  </a:cubicBezTo>
                  <a:cubicBezTo>
                    <a:pt x="2264" y="175"/>
                    <a:pt x="1642" y="2"/>
                    <a:pt x="1003" y="2"/>
                  </a:cubicBezTo>
                  <a:cubicBezTo>
                    <a:pt x="976" y="1"/>
                    <a:pt x="949" y="1"/>
                    <a:pt x="922" y="1"/>
                  </a:cubicBezTo>
                  <a:close/>
                </a:path>
              </a:pathLst>
            </a:custGeom>
            <a:solidFill>
              <a:srgbClr val="BDA3BC">
                <a:alpha val="230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5" name="Google Shape;2605;p59"/>
            <p:cNvSpPr/>
            <p:nvPr/>
          </p:nvSpPr>
          <p:spPr>
            <a:xfrm>
              <a:off x="2262618" y="4097965"/>
              <a:ext cx="40043" cy="25061"/>
            </a:xfrm>
            <a:custGeom>
              <a:avLst/>
              <a:gdLst/>
              <a:ahLst/>
              <a:cxnLst/>
              <a:rect l="l" t="t" r="r" b="b"/>
              <a:pathLst>
                <a:path w="2507" h="1569" extrusionOk="0">
                  <a:moveTo>
                    <a:pt x="1176" y="52"/>
                  </a:moveTo>
                  <a:cubicBezTo>
                    <a:pt x="675" y="87"/>
                    <a:pt x="1" y="1"/>
                    <a:pt x="1" y="813"/>
                  </a:cubicBezTo>
                  <a:cubicBezTo>
                    <a:pt x="1" y="1241"/>
                    <a:pt x="341" y="1568"/>
                    <a:pt x="742" y="1568"/>
                  </a:cubicBezTo>
                  <a:cubicBezTo>
                    <a:pt x="811" y="1568"/>
                    <a:pt x="881" y="1559"/>
                    <a:pt x="951" y="1539"/>
                  </a:cubicBezTo>
                  <a:cubicBezTo>
                    <a:pt x="1077" y="1515"/>
                    <a:pt x="1221" y="1513"/>
                    <a:pt x="1369" y="1513"/>
                  </a:cubicBezTo>
                  <a:cubicBezTo>
                    <a:pt x="1403" y="1513"/>
                    <a:pt x="1437" y="1513"/>
                    <a:pt x="1471" y="1513"/>
                  </a:cubicBezTo>
                  <a:cubicBezTo>
                    <a:pt x="1947" y="1513"/>
                    <a:pt x="2434" y="1491"/>
                    <a:pt x="2472" y="830"/>
                  </a:cubicBezTo>
                  <a:cubicBezTo>
                    <a:pt x="2506" y="52"/>
                    <a:pt x="1781" y="87"/>
                    <a:pt x="1176" y="52"/>
                  </a:cubicBezTo>
                  <a:close/>
                </a:path>
              </a:pathLst>
            </a:custGeom>
            <a:solidFill>
              <a:srgbClr val="BDA3BC">
                <a:alpha val="230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6" name="Google Shape;2606;p59"/>
            <p:cNvSpPr/>
            <p:nvPr/>
          </p:nvSpPr>
          <p:spPr>
            <a:xfrm>
              <a:off x="1840576" y="2829893"/>
              <a:ext cx="35890" cy="24454"/>
            </a:xfrm>
            <a:custGeom>
              <a:avLst/>
              <a:gdLst/>
              <a:ahLst/>
              <a:cxnLst/>
              <a:rect l="l" t="t" r="r" b="b"/>
              <a:pathLst>
                <a:path w="2247" h="1531" extrusionOk="0">
                  <a:moveTo>
                    <a:pt x="1003" y="1"/>
                  </a:moveTo>
                  <a:cubicBezTo>
                    <a:pt x="536" y="35"/>
                    <a:pt x="0" y="1"/>
                    <a:pt x="17" y="554"/>
                  </a:cubicBezTo>
                  <a:cubicBezTo>
                    <a:pt x="17" y="1297"/>
                    <a:pt x="640" y="1452"/>
                    <a:pt x="1262" y="1522"/>
                  </a:cubicBezTo>
                  <a:cubicBezTo>
                    <a:pt x="1319" y="1528"/>
                    <a:pt x="1377" y="1531"/>
                    <a:pt x="1434" y="1531"/>
                  </a:cubicBezTo>
                  <a:cubicBezTo>
                    <a:pt x="1857" y="1531"/>
                    <a:pt x="2247" y="1352"/>
                    <a:pt x="2247" y="865"/>
                  </a:cubicBezTo>
                  <a:cubicBezTo>
                    <a:pt x="2247" y="18"/>
                    <a:pt x="1504" y="139"/>
                    <a:pt x="1003" y="1"/>
                  </a:cubicBezTo>
                  <a:close/>
                </a:path>
              </a:pathLst>
            </a:custGeom>
            <a:solidFill>
              <a:srgbClr val="BDA3BC">
                <a:alpha val="230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7" name="Google Shape;2607;p59"/>
            <p:cNvSpPr/>
            <p:nvPr/>
          </p:nvSpPr>
          <p:spPr>
            <a:xfrm>
              <a:off x="5065366" y="3303813"/>
              <a:ext cx="30268" cy="34213"/>
            </a:xfrm>
            <a:custGeom>
              <a:avLst/>
              <a:gdLst/>
              <a:ahLst/>
              <a:cxnLst/>
              <a:rect l="l" t="t" r="r" b="b"/>
              <a:pathLst>
                <a:path w="1895" h="2142" extrusionOk="0">
                  <a:moveTo>
                    <a:pt x="416" y="1"/>
                  </a:moveTo>
                  <a:cubicBezTo>
                    <a:pt x="93" y="1"/>
                    <a:pt x="0" y="338"/>
                    <a:pt x="63" y="618"/>
                  </a:cubicBezTo>
                  <a:cubicBezTo>
                    <a:pt x="201" y="1292"/>
                    <a:pt x="339" y="2035"/>
                    <a:pt x="1203" y="2139"/>
                  </a:cubicBezTo>
                  <a:cubicBezTo>
                    <a:pt x="1224" y="2141"/>
                    <a:pt x="1245" y="2142"/>
                    <a:pt x="1265" y="2142"/>
                  </a:cubicBezTo>
                  <a:cubicBezTo>
                    <a:pt x="1645" y="2142"/>
                    <a:pt x="1895" y="1835"/>
                    <a:pt x="1895" y="1327"/>
                  </a:cubicBezTo>
                  <a:cubicBezTo>
                    <a:pt x="1670" y="705"/>
                    <a:pt x="1273" y="169"/>
                    <a:pt x="529" y="13"/>
                  </a:cubicBezTo>
                  <a:cubicBezTo>
                    <a:pt x="489" y="5"/>
                    <a:pt x="451" y="1"/>
                    <a:pt x="416" y="1"/>
                  </a:cubicBezTo>
                  <a:close/>
                </a:path>
              </a:pathLst>
            </a:custGeom>
            <a:solidFill>
              <a:srgbClr val="BDA3BC">
                <a:alpha val="230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8" name="Google Shape;2608;p59"/>
            <p:cNvSpPr/>
            <p:nvPr/>
          </p:nvSpPr>
          <p:spPr>
            <a:xfrm>
              <a:off x="3305851" y="1940497"/>
              <a:ext cx="35076" cy="24214"/>
            </a:xfrm>
            <a:custGeom>
              <a:avLst/>
              <a:gdLst/>
              <a:ahLst/>
              <a:cxnLst/>
              <a:rect l="l" t="t" r="r" b="b"/>
              <a:pathLst>
                <a:path w="2196" h="1516" extrusionOk="0">
                  <a:moveTo>
                    <a:pt x="1013" y="0"/>
                  </a:moveTo>
                  <a:cubicBezTo>
                    <a:pt x="676" y="0"/>
                    <a:pt x="369" y="181"/>
                    <a:pt x="190" y="464"/>
                  </a:cubicBezTo>
                  <a:cubicBezTo>
                    <a:pt x="0" y="706"/>
                    <a:pt x="35" y="1034"/>
                    <a:pt x="259" y="1224"/>
                  </a:cubicBezTo>
                  <a:cubicBezTo>
                    <a:pt x="466" y="1444"/>
                    <a:pt x="678" y="1515"/>
                    <a:pt x="892" y="1515"/>
                  </a:cubicBezTo>
                  <a:cubicBezTo>
                    <a:pt x="1233" y="1515"/>
                    <a:pt x="1579" y="1336"/>
                    <a:pt x="1919" y="1293"/>
                  </a:cubicBezTo>
                  <a:cubicBezTo>
                    <a:pt x="2195" y="567"/>
                    <a:pt x="1901" y="153"/>
                    <a:pt x="1175" y="14"/>
                  </a:cubicBezTo>
                  <a:cubicBezTo>
                    <a:pt x="1121" y="5"/>
                    <a:pt x="1066" y="0"/>
                    <a:pt x="1013" y="0"/>
                  </a:cubicBezTo>
                  <a:close/>
                </a:path>
              </a:pathLst>
            </a:custGeom>
            <a:solidFill>
              <a:srgbClr val="BDA3BC">
                <a:alpha val="230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9" name="Google Shape;2609;p59"/>
            <p:cNvSpPr/>
            <p:nvPr/>
          </p:nvSpPr>
          <p:spPr>
            <a:xfrm>
              <a:off x="4604016" y="3259490"/>
              <a:ext cx="32025" cy="23847"/>
            </a:xfrm>
            <a:custGeom>
              <a:avLst/>
              <a:gdLst/>
              <a:ahLst/>
              <a:cxnLst/>
              <a:rect l="l" t="t" r="r" b="b"/>
              <a:pathLst>
                <a:path w="2005" h="1493" extrusionOk="0">
                  <a:moveTo>
                    <a:pt x="754" y="1"/>
                  </a:moveTo>
                  <a:cubicBezTo>
                    <a:pt x="409" y="1"/>
                    <a:pt x="93" y="129"/>
                    <a:pt x="52" y="542"/>
                  </a:cubicBezTo>
                  <a:cubicBezTo>
                    <a:pt x="0" y="1198"/>
                    <a:pt x="536" y="1371"/>
                    <a:pt x="1106" y="1492"/>
                  </a:cubicBezTo>
                  <a:cubicBezTo>
                    <a:pt x="1504" y="1475"/>
                    <a:pt x="1988" y="1440"/>
                    <a:pt x="1988" y="905"/>
                  </a:cubicBezTo>
                  <a:cubicBezTo>
                    <a:pt x="2005" y="317"/>
                    <a:pt x="1504" y="110"/>
                    <a:pt x="1020" y="23"/>
                  </a:cubicBezTo>
                  <a:cubicBezTo>
                    <a:pt x="932" y="9"/>
                    <a:pt x="842" y="1"/>
                    <a:pt x="754" y="1"/>
                  </a:cubicBezTo>
                  <a:close/>
                </a:path>
              </a:pathLst>
            </a:custGeom>
            <a:solidFill>
              <a:srgbClr val="BDA3BC">
                <a:alpha val="230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0" name="Google Shape;2610;p59"/>
            <p:cNvSpPr/>
            <p:nvPr/>
          </p:nvSpPr>
          <p:spPr>
            <a:xfrm>
              <a:off x="4832008" y="2349616"/>
              <a:ext cx="29437" cy="26962"/>
            </a:xfrm>
            <a:custGeom>
              <a:avLst/>
              <a:gdLst/>
              <a:ahLst/>
              <a:cxnLst/>
              <a:rect l="l" t="t" r="r" b="b"/>
              <a:pathLst>
                <a:path w="1843" h="1688" extrusionOk="0">
                  <a:moveTo>
                    <a:pt x="1376" y="1"/>
                  </a:moveTo>
                  <a:cubicBezTo>
                    <a:pt x="1345" y="1"/>
                    <a:pt x="1312" y="4"/>
                    <a:pt x="1280" y="11"/>
                  </a:cubicBezTo>
                  <a:cubicBezTo>
                    <a:pt x="675" y="29"/>
                    <a:pt x="156" y="478"/>
                    <a:pt x="70" y="1083"/>
                  </a:cubicBezTo>
                  <a:cubicBezTo>
                    <a:pt x="1" y="1446"/>
                    <a:pt x="208" y="1670"/>
                    <a:pt x="675" y="1688"/>
                  </a:cubicBezTo>
                  <a:cubicBezTo>
                    <a:pt x="1193" y="1480"/>
                    <a:pt x="1643" y="1135"/>
                    <a:pt x="1781" y="513"/>
                  </a:cubicBezTo>
                  <a:cubicBezTo>
                    <a:pt x="1843" y="250"/>
                    <a:pt x="1642" y="1"/>
                    <a:pt x="1376" y="1"/>
                  </a:cubicBezTo>
                  <a:close/>
                </a:path>
              </a:pathLst>
            </a:custGeom>
            <a:solidFill>
              <a:srgbClr val="BDA3BC">
                <a:alpha val="230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1" name="Google Shape;2611;p59"/>
            <p:cNvSpPr/>
            <p:nvPr/>
          </p:nvSpPr>
          <p:spPr>
            <a:xfrm>
              <a:off x="2832730" y="2390921"/>
              <a:ext cx="34245" cy="80613"/>
            </a:xfrm>
            <a:custGeom>
              <a:avLst/>
              <a:gdLst/>
              <a:ahLst/>
              <a:cxnLst/>
              <a:rect l="l" t="t" r="r" b="b"/>
              <a:pathLst>
                <a:path w="2144" h="5047" extrusionOk="0">
                  <a:moveTo>
                    <a:pt x="1297" y="0"/>
                  </a:moveTo>
                  <a:cubicBezTo>
                    <a:pt x="778" y="0"/>
                    <a:pt x="260" y="363"/>
                    <a:pt x="364" y="795"/>
                  </a:cubicBezTo>
                  <a:cubicBezTo>
                    <a:pt x="640" y="1850"/>
                    <a:pt x="122" y="2731"/>
                    <a:pt x="1" y="3491"/>
                  </a:cubicBezTo>
                  <a:cubicBezTo>
                    <a:pt x="70" y="4338"/>
                    <a:pt x="1" y="5047"/>
                    <a:pt x="951" y="5047"/>
                  </a:cubicBezTo>
                  <a:cubicBezTo>
                    <a:pt x="1781" y="5047"/>
                    <a:pt x="1971" y="4476"/>
                    <a:pt x="2040" y="3785"/>
                  </a:cubicBezTo>
                  <a:cubicBezTo>
                    <a:pt x="2144" y="2748"/>
                    <a:pt x="1642" y="1746"/>
                    <a:pt x="1936" y="692"/>
                  </a:cubicBezTo>
                  <a:cubicBezTo>
                    <a:pt x="2023" y="381"/>
                    <a:pt x="1712" y="0"/>
                    <a:pt x="1297" y="0"/>
                  </a:cubicBezTo>
                  <a:close/>
                </a:path>
              </a:pathLst>
            </a:custGeom>
            <a:solidFill>
              <a:srgbClr val="BDA3BC">
                <a:alpha val="230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2" name="Google Shape;2612;p59"/>
            <p:cNvSpPr/>
            <p:nvPr/>
          </p:nvSpPr>
          <p:spPr>
            <a:xfrm>
              <a:off x="3062111" y="2522582"/>
              <a:ext cx="59913" cy="29006"/>
            </a:xfrm>
            <a:custGeom>
              <a:avLst/>
              <a:gdLst/>
              <a:ahLst/>
              <a:cxnLst/>
              <a:rect l="l" t="t" r="r" b="b"/>
              <a:pathLst>
                <a:path w="3751" h="1816" extrusionOk="0">
                  <a:moveTo>
                    <a:pt x="1383" y="1"/>
                  </a:moveTo>
                  <a:cubicBezTo>
                    <a:pt x="778" y="87"/>
                    <a:pt x="1" y="18"/>
                    <a:pt x="122" y="640"/>
                  </a:cubicBezTo>
                  <a:cubicBezTo>
                    <a:pt x="329" y="1625"/>
                    <a:pt x="1297" y="1815"/>
                    <a:pt x="2195" y="1815"/>
                  </a:cubicBezTo>
                  <a:cubicBezTo>
                    <a:pt x="2835" y="1815"/>
                    <a:pt x="3751" y="1712"/>
                    <a:pt x="3613" y="951"/>
                  </a:cubicBezTo>
                  <a:cubicBezTo>
                    <a:pt x="3466" y="240"/>
                    <a:pt x="2970" y="188"/>
                    <a:pt x="2455" y="188"/>
                  </a:cubicBezTo>
                  <a:cubicBezTo>
                    <a:pt x="2366" y="188"/>
                    <a:pt x="2276" y="189"/>
                    <a:pt x="2187" y="189"/>
                  </a:cubicBezTo>
                  <a:cubicBezTo>
                    <a:pt x="1880" y="189"/>
                    <a:pt x="1588" y="170"/>
                    <a:pt x="1383" y="1"/>
                  </a:cubicBezTo>
                  <a:close/>
                </a:path>
              </a:pathLst>
            </a:custGeom>
            <a:solidFill>
              <a:srgbClr val="BDA3BC">
                <a:alpha val="230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3" name="Google Shape;2613;p59"/>
            <p:cNvSpPr/>
            <p:nvPr/>
          </p:nvSpPr>
          <p:spPr>
            <a:xfrm>
              <a:off x="3199858" y="2530505"/>
              <a:ext cx="32312" cy="24023"/>
            </a:xfrm>
            <a:custGeom>
              <a:avLst/>
              <a:gdLst/>
              <a:ahLst/>
              <a:cxnLst/>
              <a:rect l="l" t="t" r="r" b="b"/>
              <a:pathLst>
                <a:path w="2023" h="1504" extrusionOk="0">
                  <a:moveTo>
                    <a:pt x="1294" y="1"/>
                  </a:moveTo>
                  <a:cubicBezTo>
                    <a:pt x="1249" y="1"/>
                    <a:pt x="1204" y="3"/>
                    <a:pt x="1158" y="6"/>
                  </a:cubicBezTo>
                  <a:cubicBezTo>
                    <a:pt x="691" y="144"/>
                    <a:pt x="0" y="109"/>
                    <a:pt x="17" y="904"/>
                  </a:cubicBezTo>
                  <a:cubicBezTo>
                    <a:pt x="17" y="1352"/>
                    <a:pt x="364" y="1503"/>
                    <a:pt x="748" y="1503"/>
                  </a:cubicBezTo>
                  <a:cubicBezTo>
                    <a:pt x="809" y="1503"/>
                    <a:pt x="872" y="1499"/>
                    <a:pt x="933" y="1492"/>
                  </a:cubicBezTo>
                  <a:cubicBezTo>
                    <a:pt x="1486" y="1440"/>
                    <a:pt x="2022" y="1233"/>
                    <a:pt x="2022" y="593"/>
                  </a:cubicBezTo>
                  <a:cubicBezTo>
                    <a:pt x="2022" y="156"/>
                    <a:pt x="1711" y="1"/>
                    <a:pt x="1294" y="1"/>
                  </a:cubicBezTo>
                  <a:close/>
                </a:path>
              </a:pathLst>
            </a:custGeom>
            <a:solidFill>
              <a:srgbClr val="BDA3BC">
                <a:alpha val="230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4" name="Google Shape;2614;p59"/>
            <p:cNvSpPr/>
            <p:nvPr/>
          </p:nvSpPr>
          <p:spPr>
            <a:xfrm>
              <a:off x="2746351" y="2443902"/>
              <a:ext cx="28703" cy="24390"/>
            </a:xfrm>
            <a:custGeom>
              <a:avLst/>
              <a:gdLst/>
              <a:ahLst/>
              <a:cxnLst/>
              <a:rect l="l" t="t" r="r" b="b"/>
              <a:pathLst>
                <a:path w="1797" h="1527" extrusionOk="0">
                  <a:moveTo>
                    <a:pt x="812" y="0"/>
                  </a:moveTo>
                  <a:cubicBezTo>
                    <a:pt x="383" y="0"/>
                    <a:pt x="1" y="211"/>
                    <a:pt x="34" y="710"/>
                  </a:cubicBezTo>
                  <a:cubicBezTo>
                    <a:pt x="34" y="1164"/>
                    <a:pt x="400" y="1527"/>
                    <a:pt x="845" y="1527"/>
                  </a:cubicBezTo>
                  <a:cubicBezTo>
                    <a:pt x="874" y="1527"/>
                    <a:pt x="903" y="1525"/>
                    <a:pt x="933" y="1522"/>
                  </a:cubicBezTo>
                  <a:cubicBezTo>
                    <a:pt x="1382" y="1522"/>
                    <a:pt x="1745" y="1315"/>
                    <a:pt x="1797" y="796"/>
                  </a:cubicBezTo>
                  <a:cubicBezTo>
                    <a:pt x="1745" y="226"/>
                    <a:pt x="1330" y="19"/>
                    <a:pt x="864" y="1"/>
                  </a:cubicBezTo>
                  <a:cubicBezTo>
                    <a:pt x="847" y="1"/>
                    <a:pt x="829" y="0"/>
                    <a:pt x="812" y="0"/>
                  </a:cubicBezTo>
                  <a:close/>
                </a:path>
              </a:pathLst>
            </a:custGeom>
            <a:solidFill>
              <a:srgbClr val="BDA3BC">
                <a:alpha val="230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615" name="Google Shape;2615;p59"/>
          <p:cNvSpPr txBox="1"/>
          <p:nvPr/>
        </p:nvSpPr>
        <p:spPr>
          <a:xfrm>
            <a:off x="5273125" y="1515775"/>
            <a:ext cx="1988700" cy="4554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2200">
                <a:solidFill>
                  <a:schemeClr val="dk2"/>
                </a:solidFill>
                <a:latin typeface="Changa One"/>
                <a:ea typeface="Changa One"/>
                <a:cs typeface="Changa One"/>
                <a:sym typeface="Changa One"/>
              </a:rPr>
              <a:t>MERCURY</a:t>
            </a:r>
            <a:endParaRPr sz="2200">
              <a:solidFill>
                <a:schemeClr val="dk2"/>
              </a:solidFill>
              <a:latin typeface="Changa One"/>
              <a:ea typeface="Changa One"/>
              <a:cs typeface="Changa One"/>
              <a:sym typeface="Changa One"/>
            </a:endParaRPr>
          </a:p>
        </p:txBody>
      </p:sp>
      <p:sp>
        <p:nvSpPr>
          <p:cNvPr id="2616" name="Google Shape;2616;p59"/>
          <p:cNvSpPr/>
          <p:nvPr/>
        </p:nvSpPr>
        <p:spPr>
          <a:xfrm>
            <a:off x="1351250" y="2162025"/>
            <a:ext cx="259800" cy="259800"/>
          </a:xfrm>
          <a:prstGeom prst="ellips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7" name="Google Shape;2617;p59"/>
          <p:cNvSpPr/>
          <p:nvPr/>
        </p:nvSpPr>
        <p:spPr>
          <a:xfrm>
            <a:off x="2791388" y="2997875"/>
            <a:ext cx="259800" cy="2598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8" name="Google Shape;2618;p59"/>
          <p:cNvSpPr/>
          <p:nvPr/>
        </p:nvSpPr>
        <p:spPr>
          <a:xfrm>
            <a:off x="3844550" y="2105600"/>
            <a:ext cx="259800" cy="2598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9" name="Google Shape;2619;p59"/>
          <p:cNvSpPr txBox="1"/>
          <p:nvPr/>
        </p:nvSpPr>
        <p:spPr>
          <a:xfrm>
            <a:off x="5273125" y="1935675"/>
            <a:ext cx="854400" cy="3429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2200">
                <a:solidFill>
                  <a:schemeClr val="dk2"/>
                </a:solidFill>
                <a:latin typeface="Changa One"/>
                <a:ea typeface="Changa One"/>
                <a:cs typeface="Changa One"/>
                <a:sym typeface="Changa One"/>
              </a:rPr>
              <a:t>50%</a:t>
            </a:r>
            <a:endParaRPr sz="2200">
              <a:solidFill>
                <a:schemeClr val="dk2"/>
              </a:solidFill>
              <a:latin typeface="Changa One"/>
              <a:ea typeface="Changa One"/>
              <a:cs typeface="Changa One"/>
              <a:sym typeface="Changa One"/>
            </a:endParaRPr>
          </a:p>
        </p:txBody>
      </p:sp>
      <p:sp>
        <p:nvSpPr>
          <p:cNvPr id="2620" name="Google Shape;2620;p59"/>
          <p:cNvSpPr/>
          <p:nvPr/>
        </p:nvSpPr>
        <p:spPr>
          <a:xfrm>
            <a:off x="6083300" y="1989738"/>
            <a:ext cx="259800" cy="259800"/>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1" name="Google Shape;2621;p59"/>
          <p:cNvSpPr/>
          <p:nvPr/>
        </p:nvSpPr>
        <p:spPr>
          <a:xfrm>
            <a:off x="6397725" y="1989738"/>
            <a:ext cx="259800" cy="259800"/>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2" name="Google Shape;2622;p59"/>
          <p:cNvSpPr/>
          <p:nvPr/>
        </p:nvSpPr>
        <p:spPr>
          <a:xfrm>
            <a:off x="6712150" y="1989738"/>
            <a:ext cx="259800" cy="259800"/>
          </a:xfrm>
          <a:prstGeom prst="ellipse">
            <a:avLst/>
          </a:prstGeom>
          <a:solidFill>
            <a:srgbClr val="BDA3BC">
              <a:alpha val="230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3" name="Google Shape;2623;p59"/>
          <p:cNvSpPr/>
          <p:nvPr/>
        </p:nvSpPr>
        <p:spPr>
          <a:xfrm>
            <a:off x="7026575" y="1989738"/>
            <a:ext cx="259800" cy="259800"/>
          </a:xfrm>
          <a:prstGeom prst="ellipse">
            <a:avLst/>
          </a:prstGeom>
          <a:solidFill>
            <a:srgbClr val="BDA3BC">
              <a:alpha val="230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4" name="Google Shape;2624;p59"/>
          <p:cNvSpPr/>
          <p:nvPr/>
        </p:nvSpPr>
        <p:spPr>
          <a:xfrm>
            <a:off x="7341000" y="1989738"/>
            <a:ext cx="259800" cy="259800"/>
          </a:xfrm>
          <a:prstGeom prst="ellipse">
            <a:avLst/>
          </a:prstGeom>
          <a:solidFill>
            <a:srgbClr val="BDA3BC">
              <a:alpha val="230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5" name="Google Shape;2625;p59"/>
          <p:cNvSpPr/>
          <p:nvPr/>
        </p:nvSpPr>
        <p:spPr>
          <a:xfrm>
            <a:off x="6712150" y="1989750"/>
            <a:ext cx="259800" cy="259800"/>
          </a:xfrm>
          <a:prstGeom prst="chord">
            <a:avLst>
              <a:gd name="adj1" fmla="val 5365516"/>
              <a:gd name="adj2" fmla="val 16200000"/>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6" name="Google Shape;2626;p59"/>
          <p:cNvSpPr txBox="1"/>
          <p:nvPr/>
        </p:nvSpPr>
        <p:spPr>
          <a:xfrm>
            <a:off x="5273125" y="3553325"/>
            <a:ext cx="1988700" cy="4554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2200">
                <a:solidFill>
                  <a:schemeClr val="dk2"/>
                </a:solidFill>
                <a:latin typeface="Changa One"/>
                <a:ea typeface="Changa One"/>
                <a:cs typeface="Changa One"/>
                <a:sym typeface="Changa One"/>
              </a:rPr>
              <a:t>VENUS</a:t>
            </a:r>
            <a:endParaRPr sz="2200">
              <a:solidFill>
                <a:schemeClr val="dk2"/>
              </a:solidFill>
              <a:latin typeface="Changa One"/>
              <a:ea typeface="Changa One"/>
              <a:cs typeface="Changa One"/>
              <a:sym typeface="Changa One"/>
            </a:endParaRPr>
          </a:p>
        </p:txBody>
      </p:sp>
      <p:sp>
        <p:nvSpPr>
          <p:cNvPr id="2627" name="Google Shape;2627;p59"/>
          <p:cNvSpPr txBox="1"/>
          <p:nvPr/>
        </p:nvSpPr>
        <p:spPr>
          <a:xfrm>
            <a:off x="5273125" y="3973225"/>
            <a:ext cx="854400" cy="3429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2200">
                <a:solidFill>
                  <a:schemeClr val="dk2"/>
                </a:solidFill>
                <a:latin typeface="Changa One"/>
                <a:ea typeface="Changa One"/>
                <a:cs typeface="Changa One"/>
                <a:sym typeface="Changa One"/>
              </a:rPr>
              <a:t>60%</a:t>
            </a:r>
            <a:endParaRPr sz="2200">
              <a:solidFill>
                <a:schemeClr val="dk2"/>
              </a:solidFill>
              <a:latin typeface="Changa One"/>
              <a:ea typeface="Changa One"/>
              <a:cs typeface="Changa One"/>
              <a:sym typeface="Changa One"/>
            </a:endParaRPr>
          </a:p>
        </p:txBody>
      </p:sp>
      <p:sp>
        <p:nvSpPr>
          <p:cNvPr id="2628" name="Google Shape;2628;p59"/>
          <p:cNvSpPr/>
          <p:nvPr/>
        </p:nvSpPr>
        <p:spPr>
          <a:xfrm>
            <a:off x="6083300" y="4027288"/>
            <a:ext cx="259800" cy="2598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9" name="Google Shape;2629;p59"/>
          <p:cNvSpPr/>
          <p:nvPr/>
        </p:nvSpPr>
        <p:spPr>
          <a:xfrm>
            <a:off x="6397725" y="4027288"/>
            <a:ext cx="259800" cy="2598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0" name="Google Shape;2630;p59"/>
          <p:cNvSpPr/>
          <p:nvPr/>
        </p:nvSpPr>
        <p:spPr>
          <a:xfrm>
            <a:off x="6712150" y="4027288"/>
            <a:ext cx="259800" cy="2598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1" name="Google Shape;2631;p59"/>
          <p:cNvSpPr/>
          <p:nvPr/>
        </p:nvSpPr>
        <p:spPr>
          <a:xfrm>
            <a:off x="7026575" y="4027288"/>
            <a:ext cx="259800" cy="259800"/>
          </a:xfrm>
          <a:prstGeom prst="ellipse">
            <a:avLst/>
          </a:prstGeom>
          <a:solidFill>
            <a:srgbClr val="BDA3BC">
              <a:alpha val="230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2" name="Google Shape;2632;p59"/>
          <p:cNvSpPr/>
          <p:nvPr/>
        </p:nvSpPr>
        <p:spPr>
          <a:xfrm>
            <a:off x="7341000" y="4027288"/>
            <a:ext cx="259800" cy="259800"/>
          </a:xfrm>
          <a:prstGeom prst="ellipse">
            <a:avLst/>
          </a:prstGeom>
          <a:solidFill>
            <a:srgbClr val="BDA3BC">
              <a:alpha val="230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3" name="Google Shape;2633;p59"/>
          <p:cNvSpPr txBox="1"/>
          <p:nvPr/>
        </p:nvSpPr>
        <p:spPr>
          <a:xfrm>
            <a:off x="5273125" y="2534550"/>
            <a:ext cx="1988700" cy="4554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2200">
                <a:solidFill>
                  <a:schemeClr val="dk2"/>
                </a:solidFill>
                <a:latin typeface="Changa One"/>
                <a:ea typeface="Changa One"/>
                <a:cs typeface="Changa One"/>
                <a:sym typeface="Changa One"/>
              </a:rPr>
              <a:t>SATURN</a:t>
            </a:r>
            <a:endParaRPr sz="2200">
              <a:solidFill>
                <a:schemeClr val="dk2"/>
              </a:solidFill>
              <a:latin typeface="Changa One"/>
              <a:ea typeface="Changa One"/>
              <a:cs typeface="Changa One"/>
              <a:sym typeface="Changa One"/>
            </a:endParaRPr>
          </a:p>
        </p:txBody>
      </p:sp>
      <p:sp>
        <p:nvSpPr>
          <p:cNvPr id="2634" name="Google Shape;2634;p59"/>
          <p:cNvSpPr txBox="1"/>
          <p:nvPr/>
        </p:nvSpPr>
        <p:spPr>
          <a:xfrm>
            <a:off x="5273125" y="2954450"/>
            <a:ext cx="854400" cy="3429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2200">
                <a:solidFill>
                  <a:schemeClr val="dk2"/>
                </a:solidFill>
                <a:latin typeface="Changa One"/>
                <a:ea typeface="Changa One"/>
                <a:cs typeface="Changa One"/>
                <a:sym typeface="Changa One"/>
              </a:rPr>
              <a:t>90%</a:t>
            </a:r>
            <a:endParaRPr sz="2200">
              <a:solidFill>
                <a:schemeClr val="dk2"/>
              </a:solidFill>
              <a:latin typeface="Changa One"/>
              <a:ea typeface="Changa One"/>
              <a:cs typeface="Changa One"/>
              <a:sym typeface="Changa One"/>
            </a:endParaRPr>
          </a:p>
        </p:txBody>
      </p:sp>
      <p:sp>
        <p:nvSpPr>
          <p:cNvPr id="2635" name="Google Shape;2635;p59"/>
          <p:cNvSpPr/>
          <p:nvPr/>
        </p:nvSpPr>
        <p:spPr>
          <a:xfrm>
            <a:off x="6083300" y="3008513"/>
            <a:ext cx="259800" cy="2598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6" name="Google Shape;2636;p59"/>
          <p:cNvSpPr/>
          <p:nvPr/>
        </p:nvSpPr>
        <p:spPr>
          <a:xfrm>
            <a:off x="6397725" y="3008513"/>
            <a:ext cx="259800" cy="2598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7" name="Google Shape;2637;p59"/>
          <p:cNvSpPr/>
          <p:nvPr/>
        </p:nvSpPr>
        <p:spPr>
          <a:xfrm>
            <a:off x="6712150" y="3008513"/>
            <a:ext cx="259800" cy="2598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8" name="Google Shape;2638;p59"/>
          <p:cNvSpPr/>
          <p:nvPr/>
        </p:nvSpPr>
        <p:spPr>
          <a:xfrm>
            <a:off x="7026575" y="3008513"/>
            <a:ext cx="259800" cy="2598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9" name="Google Shape;2639;p59"/>
          <p:cNvSpPr/>
          <p:nvPr/>
        </p:nvSpPr>
        <p:spPr>
          <a:xfrm>
            <a:off x="7341000" y="3008513"/>
            <a:ext cx="259800" cy="259800"/>
          </a:xfrm>
          <a:prstGeom prst="ellipse">
            <a:avLst/>
          </a:prstGeom>
          <a:solidFill>
            <a:srgbClr val="BDA3BC">
              <a:alpha val="230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0" name="Google Shape;2640;p59"/>
          <p:cNvSpPr/>
          <p:nvPr/>
        </p:nvSpPr>
        <p:spPr>
          <a:xfrm>
            <a:off x="7341000" y="3008525"/>
            <a:ext cx="259800" cy="259800"/>
          </a:xfrm>
          <a:prstGeom prst="chord">
            <a:avLst>
              <a:gd name="adj1" fmla="val 5376111"/>
              <a:gd name="adj2" fmla="val 16200000"/>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1" name="Google Shape;2641;p59"/>
          <p:cNvSpPr/>
          <p:nvPr/>
        </p:nvSpPr>
        <p:spPr>
          <a:xfrm>
            <a:off x="7026575" y="4027300"/>
            <a:ext cx="259800" cy="259800"/>
          </a:xfrm>
          <a:prstGeom prst="chord">
            <a:avLst>
              <a:gd name="adj1" fmla="val 5376111"/>
              <a:gd name="adj2" fmla="val 16200000"/>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2645"/>
        <p:cNvGrpSpPr/>
        <p:nvPr/>
      </p:nvGrpSpPr>
      <p:grpSpPr>
        <a:xfrm>
          <a:off x="0" y="0"/>
          <a:ext cx="0" cy="0"/>
          <a:chOff x="0" y="0"/>
          <a:chExt cx="0" cy="0"/>
        </a:xfrm>
      </p:grpSpPr>
      <p:sp>
        <p:nvSpPr>
          <p:cNvPr id="2646" name="Google Shape;2646;p60"/>
          <p:cNvSpPr txBox="1">
            <a:spLocks noGrp="1"/>
          </p:cNvSpPr>
          <p:nvPr>
            <p:ph type="title"/>
          </p:nvPr>
        </p:nvSpPr>
        <p:spPr>
          <a:xfrm flipH="1">
            <a:off x="4572000" y="1610600"/>
            <a:ext cx="3858900" cy="9177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a:t>CONCLUSIONS</a:t>
            </a:r>
            <a:endParaRPr/>
          </a:p>
        </p:txBody>
      </p:sp>
      <p:sp>
        <p:nvSpPr>
          <p:cNvPr id="2647" name="Google Shape;2647;p60"/>
          <p:cNvSpPr txBox="1">
            <a:spLocks noGrp="1"/>
          </p:cNvSpPr>
          <p:nvPr>
            <p:ph type="subTitle" idx="1"/>
          </p:nvPr>
        </p:nvSpPr>
        <p:spPr>
          <a:xfrm flipH="1">
            <a:off x="4572000" y="2528200"/>
            <a:ext cx="3858900" cy="10047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a:t>Mercury is the closest planet to the Sun and the smallest. The planet’s name has nothing to do with the liquid metal, it was named after the Roman messenger god</a:t>
            </a:r>
            <a:endParaRPr/>
          </a:p>
        </p:txBody>
      </p:sp>
      <p:grpSp>
        <p:nvGrpSpPr>
          <p:cNvPr id="13" name="Grupo 12"/>
          <p:cNvGrpSpPr/>
          <p:nvPr/>
        </p:nvGrpSpPr>
        <p:grpSpPr>
          <a:xfrm>
            <a:off x="1120775" y="957263"/>
            <a:ext cx="2751138" cy="3492501"/>
            <a:chOff x="1120775" y="957263"/>
            <a:chExt cx="2751138" cy="3492501"/>
          </a:xfrm>
          <a:effectLst>
            <a:outerShdw blurRad="76200" dir="18900000" sy="23000" kx="-1200000" algn="bl" rotWithShape="0">
              <a:prstClr val="black">
                <a:alpha val="20000"/>
              </a:prstClr>
            </a:outerShdw>
          </a:effectLst>
        </p:grpSpPr>
        <p:sp>
          <p:nvSpPr>
            <p:cNvPr id="5" name="Freeform 5"/>
            <p:cNvSpPr>
              <a:spLocks/>
            </p:cNvSpPr>
            <p:nvPr/>
          </p:nvSpPr>
          <p:spPr bwMode="auto">
            <a:xfrm>
              <a:off x="1120775" y="977901"/>
              <a:ext cx="1376363" cy="3471863"/>
            </a:xfrm>
            <a:custGeom>
              <a:avLst/>
              <a:gdLst>
                <a:gd name="T0" fmla="*/ 36 w 138"/>
                <a:gd name="T1" fmla="*/ 0 h 349"/>
                <a:gd name="T2" fmla="*/ 104 w 138"/>
                <a:gd name="T3" fmla="*/ 0 h 349"/>
                <a:gd name="T4" fmla="*/ 104 w 138"/>
                <a:gd name="T5" fmla="*/ 111 h 349"/>
                <a:gd name="T6" fmla="*/ 126 w 138"/>
                <a:gd name="T7" fmla="*/ 257 h 349"/>
                <a:gd name="T8" fmla="*/ 114 w 138"/>
                <a:gd name="T9" fmla="*/ 341 h 349"/>
                <a:gd name="T10" fmla="*/ 97 w 138"/>
                <a:gd name="T11" fmla="*/ 347 h 349"/>
                <a:gd name="T12" fmla="*/ 84 w 138"/>
                <a:gd name="T13" fmla="*/ 332 h 349"/>
                <a:gd name="T14" fmla="*/ 86 w 138"/>
                <a:gd name="T15" fmla="*/ 317 h 349"/>
                <a:gd name="T16" fmla="*/ 68 w 138"/>
                <a:gd name="T17" fmla="*/ 199 h 349"/>
                <a:gd name="T18" fmla="*/ 56 w 138"/>
                <a:gd name="T19" fmla="*/ 192 h 349"/>
                <a:gd name="T20" fmla="*/ 45 w 138"/>
                <a:gd name="T21" fmla="*/ 202 h 349"/>
                <a:gd name="T22" fmla="*/ 36 w 138"/>
                <a:gd name="T23" fmla="*/ 236 h 349"/>
                <a:gd name="T24" fmla="*/ 13 w 138"/>
                <a:gd name="T25" fmla="*/ 252 h 349"/>
                <a:gd name="T26" fmla="*/ 4 w 138"/>
                <a:gd name="T27" fmla="*/ 230 h 349"/>
                <a:gd name="T28" fmla="*/ 28 w 138"/>
                <a:gd name="T29" fmla="*/ 141 h 349"/>
                <a:gd name="T30" fmla="*/ 35 w 138"/>
                <a:gd name="T31" fmla="*/ 98 h 349"/>
                <a:gd name="T32" fmla="*/ 36 w 138"/>
                <a:gd name="T33" fmla="*/ 0 h 3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38" h="349">
                  <a:moveTo>
                    <a:pt x="36" y="0"/>
                  </a:moveTo>
                  <a:cubicBezTo>
                    <a:pt x="59" y="0"/>
                    <a:pt x="81" y="0"/>
                    <a:pt x="104" y="0"/>
                  </a:cubicBezTo>
                  <a:cubicBezTo>
                    <a:pt x="104" y="37"/>
                    <a:pt x="106" y="74"/>
                    <a:pt x="104" y="111"/>
                  </a:cubicBezTo>
                  <a:cubicBezTo>
                    <a:pt x="101" y="161"/>
                    <a:pt x="108" y="210"/>
                    <a:pt x="126" y="257"/>
                  </a:cubicBezTo>
                  <a:cubicBezTo>
                    <a:pt x="138" y="286"/>
                    <a:pt x="122" y="313"/>
                    <a:pt x="114" y="341"/>
                  </a:cubicBezTo>
                  <a:cubicBezTo>
                    <a:pt x="113" y="344"/>
                    <a:pt x="102" y="349"/>
                    <a:pt x="97" y="347"/>
                  </a:cubicBezTo>
                  <a:cubicBezTo>
                    <a:pt x="92" y="345"/>
                    <a:pt x="87" y="338"/>
                    <a:pt x="84" y="332"/>
                  </a:cubicBezTo>
                  <a:cubicBezTo>
                    <a:pt x="82" y="328"/>
                    <a:pt x="84" y="322"/>
                    <a:pt x="86" y="317"/>
                  </a:cubicBezTo>
                  <a:cubicBezTo>
                    <a:pt x="106" y="274"/>
                    <a:pt x="80" y="238"/>
                    <a:pt x="68" y="199"/>
                  </a:cubicBezTo>
                  <a:cubicBezTo>
                    <a:pt x="66" y="196"/>
                    <a:pt x="60" y="192"/>
                    <a:pt x="56" y="192"/>
                  </a:cubicBezTo>
                  <a:cubicBezTo>
                    <a:pt x="52" y="193"/>
                    <a:pt x="46" y="198"/>
                    <a:pt x="45" y="202"/>
                  </a:cubicBezTo>
                  <a:cubicBezTo>
                    <a:pt x="41" y="213"/>
                    <a:pt x="38" y="225"/>
                    <a:pt x="36" y="236"/>
                  </a:cubicBezTo>
                  <a:cubicBezTo>
                    <a:pt x="33" y="249"/>
                    <a:pt x="26" y="256"/>
                    <a:pt x="13" y="252"/>
                  </a:cubicBezTo>
                  <a:cubicBezTo>
                    <a:pt x="0" y="249"/>
                    <a:pt x="1" y="239"/>
                    <a:pt x="4" y="230"/>
                  </a:cubicBezTo>
                  <a:cubicBezTo>
                    <a:pt x="12" y="200"/>
                    <a:pt x="20" y="171"/>
                    <a:pt x="28" y="141"/>
                  </a:cubicBezTo>
                  <a:cubicBezTo>
                    <a:pt x="31" y="127"/>
                    <a:pt x="35" y="112"/>
                    <a:pt x="35" y="98"/>
                  </a:cubicBezTo>
                  <a:cubicBezTo>
                    <a:pt x="36" y="65"/>
                    <a:pt x="36" y="33"/>
                    <a:pt x="36" y="0"/>
                  </a:cubicBezTo>
                  <a:close/>
                </a:path>
              </a:pathLst>
            </a:custGeom>
            <a:solidFill>
              <a:srgbClr val="4E205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AR"/>
            </a:p>
          </p:txBody>
        </p:sp>
        <p:sp>
          <p:nvSpPr>
            <p:cNvPr id="6" name="Freeform 6"/>
            <p:cNvSpPr>
              <a:spLocks/>
            </p:cNvSpPr>
            <p:nvPr/>
          </p:nvSpPr>
          <p:spPr bwMode="auto">
            <a:xfrm>
              <a:off x="2416175" y="957263"/>
              <a:ext cx="1455738" cy="3154363"/>
            </a:xfrm>
            <a:custGeom>
              <a:avLst/>
              <a:gdLst>
                <a:gd name="T0" fmla="*/ 109 w 146"/>
                <a:gd name="T1" fmla="*/ 0 h 317"/>
                <a:gd name="T2" fmla="*/ 103 w 146"/>
                <a:gd name="T3" fmla="*/ 54 h 317"/>
                <a:gd name="T4" fmla="*/ 114 w 146"/>
                <a:gd name="T5" fmla="*/ 105 h 317"/>
                <a:gd name="T6" fmla="*/ 145 w 146"/>
                <a:gd name="T7" fmla="*/ 206 h 317"/>
                <a:gd name="T8" fmla="*/ 131 w 146"/>
                <a:gd name="T9" fmla="*/ 223 h 317"/>
                <a:gd name="T10" fmla="*/ 113 w 146"/>
                <a:gd name="T11" fmla="*/ 212 h 317"/>
                <a:gd name="T12" fmla="*/ 105 w 146"/>
                <a:gd name="T13" fmla="*/ 185 h 317"/>
                <a:gd name="T14" fmla="*/ 86 w 146"/>
                <a:gd name="T15" fmla="*/ 170 h 317"/>
                <a:gd name="T16" fmla="*/ 68 w 146"/>
                <a:gd name="T17" fmla="*/ 182 h 317"/>
                <a:gd name="T18" fmla="*/ 47 w 146"/>
                <a:gd name="T19" fmla="*/ 285 h 317"/>
                <a:gd name="T20" fmla="*/ 48 w 146"/>
                <a:gd name="T21" fmla="*/ 298 h 317"/>
                <a:gd name="T22" fmla="*/ 33 w 146"/>
                <a:gd name="T23" fmla="*/ 316 h 317"/>
                <a:gd name="T24" fmla="*/ 13 w 146"/>
                <a:gd name="T25" fmla="*/ 303 h 317"/>
                <a:gd name="T26" fmla="*/ 16 w 146"/>
                <a:gd name="T27" fmla="*/ 197 h 317"/>
                <a:gd name="T28" fmla="*/ 33 w 146"/>
                <a:gd name="T29" fmla="*/ 90 h 317"/>
                <a:gd name="T30" fmla="*/ 42 w 146"/>
                <a:gd name="T31" fmla="*/ 14 h 317"/>
                <a:gd name="T32" fmla="*/ 57 w 146"/>
                <a:gd name="T33" fmla="*/ 0 h 317"/>
                <a:gd name="T34" fmla="*/ 109 w 146"/>
                <a:gd name="T35" fmla="*/ 0 h 3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6" h="317">
                  <a:moveTo>
                    <a:pt x="109" y="0"/>
                  </a:moveTo>
                  <a:cubicBezTo>
                    <a:pt x="107" y="20"/>
                    <a:pt x="106" y="37"/>
                    <a:pt x="103" y="54"/>
                  </a:cubicBezTo>
                  <a:cubicBezTo>
                    <a:pt x="100" y="73"/>
                    <a:pt x="107" y="88"/>
                    <a:pt x="114" y="105"/>
                  </a:cubicBezTo>
                  <a:cubicBezTo>
                    <a:pt x="127" y="138"/>
                    <a:pt x="136" y="172"/>
                    <a:pt x="145" y="206"/>
                  </a:cubicBezTo>
                  <a:cubicBezTo>
                    <a:pt x="146" y="211"/>
                    <a:pt x="137" y="222"/>
                    <a:pt x="131" y="223"/>
                  </a:cubicBezTo>
                  <a:cubicBezTo>
                    <a:pt x="126" y="224"/>
                    <a:pt x="116" y="217"/>
                    <a:pt x="113" y="212"/>
                  </a:cubicBezTo>
                  <a:cubicBezTo>
                    <a:pt x="108" y="204"/>
                    <a:pt x="109" y="193"/>
                    <a:pt x="105" y="185"/>
                  </a:cubicBezTo>
                  <a:cubicBezTo>
                    <a:pt x="101" y="179"/>
                    <a:pt x="93" y="171"/>
                    <a:pt x="86" y="170"/>
                  </a:cubicBezTo>
                  <a:cubicBezTo>
                    <a:pt x="81" y="169"/>
                    <a:pt x="71" y="176"/>
                    <a:pt x="68" y="182"/>
                  </a:cubicBezTo>
                  <a:cubicBezTo>
                    <a:pt x="51" y="214"/>
                    <a:pt x="34" y="246"/>
                    <a:pt x="47" y="285"/>
                  </a:cubicBezTo>
                  <a:cubicBezTo>
                    <a:pt x="49" y="289"/>
                    <a:pt x="50" y="294"/>
                    <a:pt x="48" y="298"/>
                  </a:cubicBezTo>
                  <a:cubicBezTo>
                    <a:pt x="44" y="305"/>
                    <a:pt x="39" y="316"/>
                    <a:pt x="33" y="316"/>
                  </a:cubicBezTo>
                  <a:cubicBezTo>
                    <a:pt x="26" y="317"/>
                    <a:pt x="14" y="309"/>
                    <a:pt x="13" y="303"/>
                  </a:cubicBezTo>
                  <a:cubicBezTo>
                    <a:pt x="7" y="267"/>
                    <a:pt x="0" y="234"/>
                    <a:pt x="16" y="197"/>
                  </a:cubicBezTo>
                  <a:cubicBezTo>
                    <a:pt x="30" y="165"/>
                    <a:pt x="29" y="126"/>
                    <a:pt x="33" y="90"/>
                  </a:cubicBezTo>
                  <a:cubicBezTo>
                    <a:pt x="37" y="65"/>
                    <a:pt x="39" y="40"/>
                    <a:pt x="42" y="14"/>
                  </a:cubicBezTo>
                  <a:cubicBezTo>
                    <a:pt x="42" y="4"/>
                    <a:pt x="46" y="0"/>
                    <a:pt x="57" y="0"/>
                  </a:cubicBezTo>
                  <a:cubicBezTo>
                    <a:pt x="73" y="1"/>
                    <a:pt x="90" y="0"/>
                    <a:pt x="109" y="0"/>
                  </a:cubicBezTo>
                  <a:close/>
                </a:path>
              </a:pathLst>
            </a:custGeom>
            <a:solidFill>
              <a:srgbClr val="4E205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AR"/>
            </a:p>
          </p:txBody>
        </p:sp>
        <p:sp>
          <p:nvSpPr>
            <p:cNvPr id="7" name="Freeform 7"/>
            <p:cNvSpPr>
              <a:spLocks/>
            </p:cNvSpPr>
            <p:nvPr/>
          </p:nvSpPr>
          <p:spPr bwMode="auto">
            <a:xfrm>
              <a:off x="1589088" y="2967038"/>
              <a:ext cx="488950" cy="1312863"/>
            </a:xfrm>
            <a:custGeom>
              <a:avLst/>
              <a:gdLst>
                <a:gd name="T0" fmla="*/ 12 w 49"/>
                <a:gd name="T1" fmla="*/ 0 h 132"/>
                <a:gd name="T2" fmla="*/ 31 w 49"/>
                <a:gd name="T3" fmla="*/ 113 h 132"/>
                <a:gd name="T4" fmla="*/ 10 w 49"/>
                <a:gd name="T5" fmla="*/ 126 h 132"/>
                <a:gd name="T6" fmla="*/ 2 w 49"/>
                <a:gd name="T7" fmla="*/ 104 h 132"/>
                <a:gd name="T8" fmla="*/ 6 w 49"/>
                <a:gd name="T9" fmla="*/ 21 h 132"/>
                <a:gd name="T10" fmla="*/ 6 w 49"/>
                <a:gd name="T11" fmla="*/ 0 h 132"/>
                <a:gd name="T12" fmla="*/ 12 w 49"/>
                <a:gd name="T13" fmla="*/ 0 h 132"/>
              </a:gdLst>
              <a:ahLst/>
              <a:cxnLst>
                <a:cxn ang="0">
                  <a:pos x="T0" y="T1"/>
                </a:cxn>
                <a:cxn ang="0">
                  <a:pos x="T2" y="T3"/>
                </a:cxn>
                <a:cxn ang="0">
                  <a:pos x="T4" y="T5"/>
                </a:cxn>
                <a:cxn ang="0">
                  <a:pos x="T6" y="T7"/>
                </a:cxn>
                <a:cxn ang="0">
                  <a:pos x="T8" y="T9"/>
                </a:cxn>
                <a:cxn ang="0">
                  <a:pos x="T10" y="T11"/>
                </a:cxn>
                <a:cxn ang="0">
                  <a:pos x="T12" y="T13"/>
                </a:cxn>
              </a:cxnLst>
              <a:rect l="0" t="0" r="r" b="b"/>
              <a:pathLst>
                <a:path w="49" h="132">
                  <a:moveTo>
                    <a:pt x="12" y="0"/>
                  </a:moveTo>
                  <a:cubicBezTo>
                    <a:pt x="23" y="37"/>
                    <a:pt x="49" y="70"/>
                    <a:pt x="31" y="113"/>
                  </a:cubicBezTo>
                  <a:cubicBezTo>
                    <a:pt x="27" y="123"/>
                    <a:pt x="21" y="132"/>
                    <a:pt x="10" y="126"/>
                  </a:cubicBezTo>
                  <a:cubicBezTo>
                    <a:pt x="5" y="124"/>
                    <a:pt x="0" y="109"/>
                    <a:pt x="2" y="104"/>
                  </a:cubicBezTo>
                  <a:cubicBezTo>
                    <a:pt x="15" y="76"/>
                    <a:pt x="15" y="49"/>
                    <a:pt x="6" y="21"/>
                  </a:cubicBezTo>
                  <a:cubicBezTo>
                    <a:pt x="4" y="15"/>
                    <a:pt x="6" y="7"/>
                    <a:pt x="6" y="0"/>
                  </a:cubicBezTo>
                  <a:cubicBezTo>
                    <a:pt x="8" y="0"/>
                    <a:pt x="10" y="0"/>
                    <a:pt x="12" y="0"/>
                  </a:cubicBezTo>
                  <a:close/>
                </a:path>
              </a:pathLst>
            </a:custGeom>
            <a:solidFill>
              <a:srgbClr val="4E205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AR"/>
            </a:p>
          </p:txBody>
        </p:sp>
        <p:sp>
          <p:nvSpPr>
            <p:cNvPr id="8" name="Freeform 8"/>
            <p:cNvSpPr>
              <a:spLocks/>
            </p:cNvSpPr>
            <p:nvPr/>
          </p:nvSpPr>
          <p:spPr bwMode="auto">
            <a:xfrm>
              <a:off x="2865438" y="2787651"/>
              <a:ext cx="558800" cy="965200"/>
            </a:xfrm>
            <a:custGeom>
              <a:avLst/>
              <a:gdLst>
                <a:gd name="T0" fmla="*/ 34 w 56"/>
                <a:gd name="T1" fmla="*/ 1 h 97"/>
                <a:gd name="T2" fmla="*/ 32 w 56"/>
                <a:gd name="T3" fmla="*/ 20 h 97"/>
                <a:gd name="T4" fmla="*/ 50 w 56"/>
                <a:gd name="T5" fmla="*/ 72 h 97"/>
                <a:gd name="T6" fmla="*/ 56 w 56"/>
                <a:gd name="T7" fmla="*/ 94 h 97"/>
                <a:gd name="T8" fmla="*/ 35 w 56"/>
                <a:gd name="T9" fmla="*/ 94 h 97"/>
                <a:gd name="T10" fmla="*/ 15 w 56"/>
                <a:gd name="T11" fmla="*/ 34 h 97"/>
                <a:gd name="T12" fmla="*/ 31 w 56"/>
                <a:gd name="T13" fmla="*/ 0 h 97"/>
                <a:gd name="T14" fmla="*/ 34 w 56"/>
                <a:gd name="T15" fmla="*/ 1 h 9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6" h="97">
                  <a:moveTo>
                    <a:pt x="34" y="1"/>
                  </a:moveTo>
                  <a:cubicBezTo>
                    <a:pt x="34" y="7"/>
                    <a:pt x="34" y="14"/>
                    <a:pt x="32" y="20"/>
                  </a:cubicBezTo>
                  <a:cubicBezTo>
                    <a:pt x="26" y="41"/>
                    <a:pt x="25" y="60"/>
                    <a:pt x="50" y="72"/>
                  </a:cubicBezTo>
                  <a:cubicBezTo>
                    <a:pt x="55" y="74"/>
                    <a:pt x="55" y="86"/>
                    <a:pt x="56" y="94"/>
                  </a:cubicBezTo>
                  <a:cubicBezTo>
                    <a:pt x="49" y="94"/>
                    <a:pt x="40" y="97"/>
                    <a:pt x="35" y="94"/>
                  </a:cubicBezTo>
                  <a:cubicBezTo>
                    <a:pt x="2" y="76"/>
                    <a:pt x="0" y="70"/>
                    <a:pt x="15" y="34"/>
                  </a:cubicBezTo>
                  <a:cubicBezTo>
                    <a:pt x="20" y="22"/>
                    <a:pt x="25" y="11"/>
                    <a:pt x="31" y="0"/>
                  </a:cubicBezTo>
                  <a:cubicBezTo>
                    <a:pt x="32" y="1"/>
                    <a:pt x="33" y="1"/>
                    <a:pt x="34" y="1"/>
                  </a:cubicBezTo>
                  <a:close/>
                </a:path>
              </a:pathLst>
            </a:custGeom>
            <a:solidFill>
              <a:srgbClr val="4E205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AR"/>
            </a:p>
          </p:txBody>
        </p:sp>
        <p:sp>
          <p:nvSpPr>
            <p:cNvPr id="9" name="Freeform 9"/>
            <p:cNvSpPr>
              <a:spLocks/>
            </p:cNvSpPr>
            <p:nvPr/>
          </p:nvSpPr>
          <p:spPr bwMode="auto">
            <a:xfrm>
              <a:off x="1219200" y="3365501"/>
              <a:ext cx="488950" cy="655638"/>
            </a:xfrm>
            <a:custGeom>
              <a:avLst/>
              <a:gdLst>
                <a:gd name="T0" fmla="*/ 37 w 49"/>
                <a:gd name="T1" fmla="*/ 0 h 66"/>
                <a:gd name="T2" fmla="*/ 27 w 49"/>
                <a:gd name="T3" fmla="*/ 60 h 66"/>
                <a:gd name="T4" fmla="*/ 9 w 49"/>
                <a:gd name="T5" fmla="*/ 63 h 66"/>
                <a:gd name="T6" fmla="*/ 2 w 49"/>
                <a:gd name="T7" fmla="*/ 46 h 66"/>
                <a:gd name="T8" fmla="*/ 20 w 49"/>
                <a:gd name="T9" fmla="*/ 19 h 66"/>
                <a:gd name="T10" fmla="*/ 37 w 49"/>
                <a:gd name="T11" fmla="*/ 0 h 66"/>
              </a:gdLst>
              <a:ahLst/>
              <a:cxnLst>
                <a:cxn ang="0">
                  <a:pos x="T0" y="T1"/>
                </a:cxn>
                <a:cxn ang="0">
                  <a:pos x="T2" y="T3"/>
                </a:cxn>
                <a:cxn ang="0">
                  <a:pos x="T4" y="T5"/>
                </a:cxn>
                <a:cxn ang="0">
                  <a:pos x="T6" y="T7"/>
                </a:cxn>
                <a:cxn ang="0">
                  <a:pos x="T8" y="T9"/>
                </a:cxn>
                <a:cxn ang="0">
                  <a:pos x="T10" y="T11"/>
                </a:cxn>
              </a:cxnLst>
              <a:rect l="0" t="0" r="r" b="b"/>
              <a:pathLst>
                <a:path w="49" h="66">
                  <a:moveTo>
                    <a:pt x="37" y="0"/>
                  </a:moveTo>
                  <a:cubicBezTo>
                    <a:pt x="49" y="22"/>
                    <a:pt x="39" y="42"/>
                    <a:pt x="27" y="60"/>
                  </a:cubicBezTo>
                  <a:cubicBezTo>
                    <a:pt x="24" y="63"/>
                    <a:pt x="13" y="66"/>
                    <a:pt x="9" y="63"/>
                  </a:cubicBezTo>
                  <a:cubicBezTo>
                    <a:pt x="5" y="60"/>
                    <a:pt x="0" y="50"/>
                    <a:pt x="2" y="46"/>
                  </a:cubicBezTo>
                  <a:cubicBezTo>
                    <a:pt x="5" y="36"/>
                    <a:pt x="13" y="28"/>
                    <a:pt x="20" y="19"/>
                  </a:cubicBezTo>
                  <a:cubicBezTo>
                    <a:pt x="25" y="13"/>
                    <a:pt x="31" y="7"/>
                    <a:pt x="37" y="0"/>
                  </a:cubicBezTo>
                  <a:close/>
                </a:path>
              </a:pathLst>
            </a:custGeom>
            <a:solidFill>
              <a:srgbClr val="4E205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AR"/>
            </a:p>
          </p:txBody>
        </p:sp>
        <p:sp>
          <p:nvSpPr>
            <p:cNvPr id="10" name="Freeform 10"/>
            <p:cNvSpPr>
              <a:spLocks/>
            </p:cNvSpPr>
            <p:nvPr/>
          </p:nvSpPr>
          <p:spPr bwMode="auto">
            <a:xfrm>
              <a:off x="3205163" y="2708276"/>
              <a:ext cx="498475" cy="785813"/>
            </a:xfrm>
            <a:custGeom>
              <a:avLst/>
              <a:gdLst>
                <a:gd name="T0" fmla="*/ 50 w 50"/>
                <a:gd name="T1" fmla="*/ 62 h 79"/>
                <a:gd name="T2" fmla="*/ 27 w 50"/>
                <a:gd name="T3" fmla="*/ 70 h 79"/>
                <a:gd name="T4" fmla="*/ 14 w 50"/>
                <a:gd name="T5" fmla="*/ 0 h 79"/>
                <a:gd name="T6" fmla="*/ 26 w 50"/>
                <a:gd name="T7" fmla="*/ 38 h 79"/>
                <a:gd name="T8" fmla="*/ 50 w 50"/>
                <a:gd name="T9" fmla="*/ 62 h 79"/>
              </a:gdLst>
              <a:ahLst/>
              <a:cxnLst>
                <a:cxn ang="0">
                  <a:pos x="T0" y="T1"/>
                </a:cxn>
                <a:cxn ang="0">
                  <a:pos x="T2" y="T3"/>
                </a:cxn>
                <a:cxn ang="0">
                  <a:pos x="T4" y="T5"/>
                </a:cxn>
                <a:cxn ang="0">
                  <a:pos x="T6" y="T7"/>
                </a:cxn>
                <a:cxn ang="0">
                  <a:pos x="T8" y="T9"/>
                </a:cxn>
              </a:cxnLst>
              <a:rect l="0" t="0" r="r" b="b"/>
              <a:pathLst>
                <a:path w="50" h="79">
                  <a:moveTo>
                    <a:pt x="50" y="62"/>
                  </a:moveTo>
                  <a:cubicBezTo>
                    <a:pt x="46" y="76"/>
                    <a:pt x="40" y="79"/>
                    <a:pt x="27" y="70"/>
                  </a:cubicBezTo>
                  <a:cubicBezTo>
                    <a:pt x="1" y="51"/>
                    <a:pt x="0" y="44"/>
                    <a:pt x="14" y="0"/>
                  </a:cubicBezTo>
                  <a:cubicBezTo>
                    <a:pt x="18" y="16"/>
                    <a:pt x="20" y="28"/>
                    <a:pt x="26" y="38"/>
                  </a:cubicBezTo>
                  <a:cubicBezTo>
                    <a:pt x="31" y="47"/>
                    <a:pt x="41" y="54"/>
                    <a:pt x="50" y="62"/>
                  </a:cubicBezTo>
                  <a:close/>
                </a:path>
              </a:pathLst>
            </a:custGeom>
            <a:solidFill>
              <a:srgbClr val="4E205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AR"/>
            </a:p>
          </p:txBody>
        </p:sp>
      </p:gr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2688"/>
        <p:cNvGrpSpPr/>
        <p:nvPr/>
      </p:nvGrpSpPr>
      <p:grpSpPr>
        <a:xfrm>
          <a:off x="0" y="0"/>
          <a:ext cx="0" cy="0"/>
          <a:chOff x="0" y="0"/>
          <a:chExt cx="0" cy="0"/>
        </a:xfrm>
      </p:grpSpPr>
      <p:sp>
        <p:nvSpPr>
          <p:cNvPr id="2689" name="Google Shape;2689;p61"/>
          <p:cNvSpPr/>
          <p:nvPr/>
        </p:nvSpPr>
        <p:spPr>
          <a:xfrm>
            <a:off x="1865250" y="1555225"/>
            <a:ext cx="5413500" cy="2806200"/>
          </a:xfrm>
          <a:prstGeom prst="roundRect">
            <a:avLst>
              <a:gd name="adj" fmla="val 8834"/>
            </a:avLst>
          </a:prstGeom>
          <a:solidFill>
            <a:srgbClr val="BDA3BC">
              <a:alpha val="285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0" name="Google Shape;2690;p61"/>
          <p:cNvSpPr txBox="1">
            <a:spLocks noGrp="1"/>
          </p:cNvSpPr>
          <p:nvPr>
            <p:ph type="title"/>
          </p:nvPr>
        </p:nvSpPr>
        <p:spPr>
          <a:xfrm>
            <a:off x="720000" y="445025"/>
            <a:ext cx="7704000" cy="5727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REFERENCES</a:t>
            </a:r>
            <a:endParaRPr/>
          </a:p>
        </p:txBody>
      </p:sp>
      <p:sp>
        <p:nvSpPr>
          <p:cNvPr id="2691" name="Google Shape;2691;p61"/>
          <p:cNvSpPr txBox="1">
            <a:spLocks noGrp="1"/>
          </p:cNvSpPr>
          <p:nvPr>
            <p:ph type="body" idx="1"/>
          </p:nvPr>
        </p:nvSpPr>
        <p:spPr>
          <a:xfrm>
            <a:off x="2235150" y="1689775"/>
            <a:ext cx="4673700" cy="2537100"/>
          </a:xfrm>
          <a:prstGeom prst="rect">
            <a:avLst/>
          </a:prstGeom>
        </p:spPr>
        <p:txBody>
          <a:bodyPr spcFirstLastPara="1" wrap="square" lIns="91425" tIns="91425" rIns="91425" bIns="91425" anchor="ctr" anchorCtr="0">
            <a:noAutofit/>
          </a:bodyPr>
          <a:lstStyle/>
          <a:p>
            <a:pPr marL="457200" lvl="0" indent="-317500" algn="l" rtl="0">
              <a:spcBef>
                <a:spcPts val="0"/>
              </a:spcBef>
              <a:spcAft>
                <a:spcPts val="0"/>
              </a:spcAft>
              <a:buSzPts val="1400"/>
              <a:buChar char="●"/>
            </a:pPr>
            <a:r>
              <a:rPr lang="en"/>
              <a:t>AUTHOR (YEAR). </a:t>
            </a:r>
            <a:r>
              <a:rPr lang="en" i="1"/>
              <a:t>Title of the publication</a:t>
            </a:r>
            <a:r>
              <a:rPr lang="en"/>
              <a:t>. Publisher</a:t>
            </a:r>
            <a:endParaRPr/>
          </a:p>
          <a:p>
            <a:pPr marL="457200" lvl="0" indent="-317500" algn="l" rtl="0">
              <a:spcBef>
                <a:spcPts val="500"/>
              </a:spcBef>
              <a:spcAft>
                <a:spcPts val="0"/>
              </a:spcAft>
              <a:buSzPts val="1400"/>
              <a:buChar char="●"/>
            </a:pPr>
            <a:r>
              <a:rPr lang="en"/>
              <a:t>AUTHOR (YEAR). </a:t>
            </a:r>
            <a:r>
              <a:rPr lang="en" i="1"/>
              <a:t>Title of the publication</a:t>
            </a:r>
            <a:r>
              <a:rPr lang="en"/>
              <a:t>. Publisher</a:t>
            </a:r>
            <a:endParaRPr/>
          </a:p>
          <a:p>
            <a:pPr marL="457200" lvl="0" indent="-317500" algn="l" rtl="0">
              <a:spcBef>
                <a:spcPts val="500"/>
              </a:spcBef>
              <a:spcAft>
                <a:spcPts val="0"/>
              </a:spcAft>
              <a:buSzPts val="1400"/>
              <a:buChar char="●"/>
            </a:pPr>
            <a:r>
              <a:rPr lang="en"/>
              <a:t>AUTHOR (YEAR). </a:t>
            </a:r>
            <a:r>
              <a:rPr lang="en" i="1"/>
              <a:t>Title of the publication</a:t>
            </a:r>
            <a:r>
              <a:rPr lang="en"/>
              <a:t>. Publisher</a:t>
            </a:r>
            <a:endParaRPr/>
          </a:p>
          <a:p>
            <a:pPr marL="457200" lvl="0" indent="-317500" algn="l" rtl="0">
              <a:spcBef>
                <a:spcPts val="500"/>
              </a:spcBef>
              <a:spcAft>
                <a:spcPts val="0"/>
              </a:spcAft>
              <a:buSzPts val="1400"/>
              <a:buChar char="●"/>
            </a:pPr>
            <a:r>
              <a:rPr lang="en"/>
              <a:t>AUTHOR (YEAR). </a:t>
            </a:r>
            <a:r>
              <a:rPr lang="en" i="1"/>
              <a:t>Title of the publication</a:t>
            </a:r>
            <a:r>
              <a:rPr lang="en"/>
              <a:t>. Publisher</a:t>
            </a:r>
            <a:endParaRPr/>
          </a:p>
          <a:p>
            <a:pPr marL="457200" lvl="0" indent="-317500" algn="l" rtl="0">
              <a:spcBef>
                <a:spcPts val="500"/>
              </a:spcBef>
              <a:spcAft>
                <a:spcPts val="0"/>
              </a:spcAft>
              <a:buSzPts val="1400"/>
              <a:buChar char="●"/>
            </a:pPr>
            <a:r>
              <a:rPr lang="en"/>
              <a:t>AUTHOR (YEAR). </a:t>
            </a:r>
            <a:r>
              <a:rPr lang="en" i="1"/>
              <a:t>Title of the publication</a:t>
            </a:r>
            <a:r>
              <a:rPr lang="en"/>
              <a:t>. Publisher</a:t>
            </a:r>
            <a:endParaRPr/>
          </a:p>
          <a:p>
            <a:pPr marL="457200" lvl="0" indent="-317500" algn="l" rtl="0">
              <a:spcBef>
                <a:spcPts val="500"/>
              </a:spcBef>
              <a:spcAft>
                <a:spcPts val="0"/>
              </a:spcAft>
              <a:buSzPts val="1400"/>
              <a:buChar char="●"/>
            </a:pPr>
            <a:r>
              <a:rPr lang="en"/>
              <a:t>AUTHOR (YEAR). </a:t>
            </a:r>
            <a:r>
              <a:rPr lang="en" i="1"/>
              <a:t>Title of the publication</a:t>
            </a:r>
            <a:r>
              <a:rPr lang="en"/>
              <a:t>. Publisher</a:t>
            </a:r>
            <a:endParaRPr/>
          </a:p>
          <a:p>
            <a:pPr marL="457200" lvl="0" indent="-317500" algn="l" rtl="0">
              <a:spcBef>
                <a:spcPts val="500"/>
              </a:spcBef>
              <a:spcAft>
                <a:spcPts val="0"/>
              </a:spcAft>
              <a:buSzPts val="1400"/>
              <a:buChar char="●"/>
            </a:pPr>
            <a:r>
              <a:rPr lang="en"/>
              <a:t>AUTHOR (YEAR). </a:t>
            </a:r>
            <a:r>
              <a:rPr lang="en" i="1"/>
              <a:t>Title of the publication</a:t>
            </a:r>
            <a:r>
              <a:rPr lang="en"/>
              <a:t>. Publisher</a:t>
            </a:r>
            <a:endParaRPr/>
          </a:p>
          <a:p>
            <a:pPr marL="457200" lvl="0" indent="-317500" algn="l" rtl="0">
              <a:spcBef>
                <a:spcPts val="500"/>
              </a:spcBef>
              <a:spcAft>
                <a:spcPts val="500"/>
              </a:spcAft>
              <a:buSzPts val="1400"/>
              <a:buChar char="●"/>
            </a:pPr>
            <a:r>
              <a:rPr lang="en"/>
              <a:t>AUTHOR (YEAR). </a:t>
            </a:r>
            <a:r>
              <a:rPr lang="en" i="1"/>
              <a:t>Title of the publication</a:t>
            </a:r>
            <a:r>
              <a:rPr lang="en"/>
              <a:t>. Publisher</a:t>
            </a:r>
            <a:endParaRPr/>
          </a:p>
        </p:txBody>
      </p:sp>
      <p:pic>
        <p:nvPicPr>
          <p:cNvPr id="5" name="Imagen 4"/>
          <p:cNvPicPr>
            <a:picLocks noChangeAspect="1"/>
          </p:cNvPicPr>
          <p:nvPr/>
        </p:nvPicPr>
        <p:blipFill>
          <a:blip r:embed="rId3"/>
          <a:stretch>
            <a:fillRect/>
          </a:stretch>
        </p:blipFill>
        <p:spPr>
          <a:xfrm>
            <a:off x="145556" y="3363318"/>
            <a:ext cx="2089594" cy="1727113"/>
          </a:xfrm>
          <a:prstGeom prst="rect">
            <a:avLst/>
          </a:prstGeom>
        </p:spPr>
      </p:pic>
      <p:pic>
        <p:nvPicPr>
          <p:cNvPr id="6" name="Imagen 5"/>
          <p:cNvPicPr>
            <a:picLocks noChangeAspect="1"/>
          </p:cNvPicPr>
          <p:nvPr/>
        </p:nvPicPr>
        <p:blipFill>
          <a:blip r:embed="rId4"/>
          <a:stretch>
            <a:fillRect/>
          </a:stretch>
        </p:blipFill>
        <p:spPr>
          <a:xfrm>
            <a:off x="6383904" y="3323850"/>
            <a:ext cx="2614540" cy="1766581"/>
          </a:xfrm>
          <a:prstGeom prst="rect">
            <a:avLst/>
          </a:prstGeom>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2695"/>
        <p:cNvGrpSpPr/>
        <p:nvPr/>
      </p:nvGrpSpPr>
      <p:grpSpPr>
        <a:xfrm>
          <a:off x="0" y="0"/>
          <a:ext cx="0" cy="0"/>
          <a:chOff x="0" y="0"/>
          <a:chExt cx="0" cy="0"/>
        </a:xfrm>
      </p:grpSpPr>
      <p:grpSp>
        <p:nvGrpSpPr>
          <p:cNvPr id="2696" name="Google Shape;2696;p62"/>
          <p:cNvGrpSpPr/>
          <p:nvPr/>
        </p:nvGrpSpPr>
        <p:grpSpPr>
          <a:xfrm>
            <a:off x="4572000" y="1178248"/>
            <a:ext cx="3852000" cy="2787000"/>
            <a:chOff x="4572000" y="1178248"/>
            <a:chExt cx="3852000" cy="2787000"/>
          </a:xfrm>
        </p:grpSpPr>
        <p:sp>
          <p:nvSpPr>
            <p:cNvPr id="2697" name="Google Shape;2697;p62"/>
            <p:cNvSpPr/>
            <p:nvPr/>
          </p:nvSpPr>
          <p:spPr>
            <a:xfrm>
              <a:off x="4572000" y="1178248"/>
              <a:ext cx="3852000" cy="2787000"/>
            </a:xfrm>
            <a:prstGeom prst="roundRect">
              <a:avLst>
                <a:gd name="adj" fmla="val 4290"/>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698" name="Google Shape;2698;p62"/>
            <p:cNvGrpSpPr/>
            <p:nvPr/>
          </p:nvGrpSpPr>
          <p:grpSpPr>
            <a:xfrm>
              <a:off x="4842243" y="3514347"/>
              <a:ext cx="3311448" cy="326519"/>
              <a:chOff x="4841943" y="3886997"/>
              <a:chExt cx="3311448" cy="326519"/>
            </a:xfrm>
          </p:grpSpPr>
          <p:grpSp>
            <p:nvGrpSpPr>
              <p:cNvPr id="2699" name="Google Shape;2699;p62"/>
              <p:cNvGrpSpPr/>
              <p:nvPr/>
            </p:nvGrpSpPr>
            <p:grpSpPr>
              <a:xfrm>
                <a:off x="4841949" y="3886997"/>
                <a:ext cx="3311442" cy="95507"/>
                <a:chOff x="5238562" y="4064338"/>
                <a:chExt cx="2868043" cy="82719"/>
              </a:xfrm>
            </p:grpSpPr>
            <p:sp>
              <p:nvSpPr>
                <p:cNvPr id="2700" name="Google Shape;2700;p62"/>
                <p:cNvSpPr/>
                <p:nvPr/>
              </p:nvSpPr>
              <p:spPr>
                <a:xfrm>
                  <a:off x="5238825" y="4091082"/>
                  <a:ext cx="2867780" cy="29230"/>
                </a:xfrm>
                <a:custGeom>
                  <a:avLst/>
                  <a:gdLst/>
                  <a:ahLst/>
                  <a:cxnLst/>
                  <a:rect l="l" t="t" r="r" b="b"/>
                  <a:pathLst>
                    <a:path w="214976" h="1150" extrusionOk="0">
                      <a:moveTo>
                        <a:pt x="0" y="1"/>
                      </a:moveTo>
                      <a:lnTo>
                        <a:pt x="0" y="1149"/>
                      </a:lnTo>
                      <a:lnTo>
                        <a:pt x="214975" y="1149"/>
                      </a:lnTo>
                      <a:lnTo>
                        <a:pt x="214975"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1" name="Google Shape;2701;p62"/>
                <p:cNvSpPr/>
                <p:nvPr/>
              </p:nvSpPr>
              <p:spPr>
                <a:xfrm>
                  <a:off x="5238562" y="4091092"/>
                  <a:ext cx="1052366" cy="29216"/>
                </a:xfrm>
                <a:custGeom>
                  <a:avLst/>
                  <a:gdLst/>
                  <a:ahLst/>
                  <a:cxnLst/>
                  <a:rect l="l" t="t" r="r" b="b"/>
                  <a:pathLst>
                    <a:path w="109110" h="1150" extrusionOk="0">
                      <a:moveTo>
                        <a:pt x="0" y="1"/>
                      </a:moveTo>
                      <a:lnTo>
                        <a:pt x="0" y="1149"/>
                      </a:lnTo>
                      <a:lnTo>
                        <a:pt x="109109" y="1149"/>
                      </a:lnTo>
                      <a:lnTo>
                        <a:pt x="109109"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2" name="Google Shape;2702;p62"/>
                <p:cNvSpPr/>
                <p:nvPr/>
              </p:nvSpPr>
              <p:spPr>
                <a:xfrm>
                  <a:off x="6244244" y="4064338"/>
                  <a:ext cx="82693" cy="82719"/>
                </a:xfrm>
                <a:custGeom>
                  <a:avLst/>
                  <a:gdLst/>
                  <a:ahLst/>
                  <a:cxnLst/>
                  <a:rect l="l" t="t" r="r" b="b"/>
                  <a:pathLst>
                    <a:path w="3255" h="3256" extrusionOk="0">
                      <a:moveTo>
                        <a:pt x="1625" y="1"/>
                      </a:moveTo>
                      <a:cubicBezTo>
                        <a:pt x="728" y="1"/>
                        <a:pt x="1" y="729"/>
                        <a:pt x="1" y="1626"/>
                      </a:cubicBezTo>
                      <a:cubicBezTo>
                        <a:pt x="1" y="2527"/>
                        <a:pt x="728" y="3255"/>
                        <a:pt x="1625" y="3255"/>
                      </a:cubicBezTo>
                      <a:cubicBezTo>
                        <a:pt x="2527" y="3255"/>
                        <a:pt x="3254" y="2527"/>
                        <a:pt x="3254" y="1626"/>
                      </a:cubicBezTo>
                      <a:cubicBezTo>
                        <a:pt x="3254" y="729"/>
                        <a:pt x="2527" y="1"/>
                        <a:pt x="162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703" name="Google Shape;2703;p62"/>
              <p:cNvGrpSpPr/>
              <p:nvPr/>
            </p:nvGrpSpPr>
            <p:grpSpPr>
              <a:xfrm>
                <a:off x="4841943" y="4088524"/>
                <a:ext cx="1580463" cy="119299"/>
                <a:chOff x="950116" y="4374618"/>
                <a:chExt cx="1885769" cy="142345"/>
              </a:xfrm>
            </p:grpSpPr>
            <p:sp>
              <p:nvSpPr>
                <p:cNvPr id="2704" name="Google Shape;2704;p62"/>
                <p:cNvSpPr/>
                <p:nvPr/>
              </p:nvSpPr>
              <p:spPr>
                <a:xfrm>
                  <a:off x="950116" y="4382213"/>
                  <a:ext cx="127190" cy="127190"/>
                </a:xfrm>
                <a:custGeom>
                  <a:avLst/>
                  <a:gdLst/>
                  <a:ahLst/>
                  <a:cxnLst/>
                  <a:rect l="l" t="t" r="r" b="b"/>
                  <a:pathLst>
                    <a:path w="3634" h="3634" extrusionOk="0">
                      <a:moveTo>
                        <a:pt x="1" y="1"/>
                      </a:moveTo>
                      <a:lnTo>
                        <a:pt x="1" y="3633"/>
                      </a:lnTo>
                      <a:lnTo>
                        <a:pt x="3634" y="1815"/>
                      </a:lnTo>
                      <a:lnTo>
                        <a:pt x="1"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5" name="Google Shape;2705;p62"/>
                <p:cNvSpPr/>
                <p:nvPr/>
              </p:nvSpPr>
              <p:spPr>
                <a:xfrm>
                  <a:off x="1239222" y="4399819"/>
                  <a:ext cx="91980" cy="91945"/>
                </a:xfrm>
                <a:custGeom>
                  <a:avLst/>
                  <a:gdLst/>
                  <a:ahLst/>
                  <a:cxnLst/>
                  <a:rect l="l" t="t" r="r" b="b"/>
                  <a:pathLst>
                    <a:path w="2628" h="2627" extrusionOk="0">
                      <a:moveTo>
                        <a:pt x="1" y="0"/>
                      </a:moveTo>
                      <a:lnTo>
                        <a:pt x="1" y="2627"/>
                      </a:lnTo>
                      <a:lnTo>
                        <a:pt x="2628" y="1312"/>
                      </a:lnTo>
                      <a:lnTo>
                        <a:pt x="1"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6" name="Google Shape;2706;p62"/>
                <p:cNvSpPr/>
                <p:nvPr/>
              </p:nvSpPr>
              <p:spPr>
                <a:xfrm>
                  <a:off x="1335509" y="4399819"/>
                  <a:ext cx="11830" cy="91945"/>
                </a:xfrm>
                <a:custGeom>
                  <a:avLst/>
                  <a:gdLst/>
                  <a:ahLst/>
                  <a:cxnLst/>
                  <a:rect l="l" t="t" r="r" b="b"/>
                  <a:pathLst>
                    <a:path w="338" h="2627" extrusionOk="0">
                      <a:moveTo>
                        <a:pt x="0" y="0"/>
                      </a:moveTo>
                      <a:lnTo>
                        <a:pt x="0" y="2627"/>
                      </a:lnTo>
                      <a:lnTo>
                        <a:pt x="337" y="2627"/>
                      </a:lnTo>
                      <a:lnTo>
                        <a:pt x="337"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7" name="Google Shape;2707;p62"/>
                <p:cNvSpPr/>
                <p:nvPr/>
              </p:nvSpPr>
              <p:spPr>
                <a:xfrm>
                  <a:off x="1509218" y="4374618"/>
                  <a:ext cx="96355" cy="142345"/>
                </a:xfrm>
                <a:custGeom>
                  <a:avLst/>
                  <a:gdLst/>
                  <a:ahLst/>
                  <a:cxnLst/>
                  <a:rect l="l" t="t" r="r" b="b"/>
                  <a:pathLst>
                    <a:path w="2753" h="4067" extrusionOk="0">
                      <a:moveTo>
                        <a:pt x="2752" y="1"/>
                      </a:moveTo>
                      <a:lnTo>
                        <a:pt x="1" y="2032"/>
                      </a:lnTo>
                      <a:lnTo>
                        <a:pt x="2752" y="4066"/>
                      </a:lnTo>
                      <a:lnTo>
                        <a:pt x="2752"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8" name="Google Shape;2708;p62"/>
                <p:cNvSpPr/>
                <p:nvPr/>
              </p:nvSpPr>
              <p:spPr>
                <a:xfrm>
                  <a:off x="1509218" y="4410494"/>
                  <a:ext cx="48545" cy="70455"/>
                </a:xfrm>
                <a:custGeom>
                  <a:avLst/>
                  <a:gdLst/>
                  <a:ahLst/>
                  <a:cxnLst/>
                  <a:rect l="l" t="t" r="r" b="b"/>
                  <a:pathLst>
                    <a:path w="1387" h="2013" extrusionOk="0">
                      <a:moveTo>
                        <a:pt x="1" y="1"/>
                      </a:moveTo>
                      <a:lnTo>
                        <a:pt x="1" y="2013"/>
                      </a:lnTo>
                      <a:lnTo>
                        <a:pt x="1386" y="2013"/>
                      </a:lnTo>
                      <a:lnTo>
                        <a:pt x="1386"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9" name="Google Shape;2709;p62"/>
                <p:cNvSpPr/>
                <p:nvPr/>
              </p:nvSpPr>
              <p:spPr>
                <a:xfrm>
                  <a:off x="1619855" y="4378013"/>
                  <a:ext cx="54880" cy="135450"/>
                </a:xfrm>
                <a:custGeom>
                  <a:avLst/>
                  <a:gdLst/>
                  <a:ahLst/>
                  <a:cxnLst/>
                  <a:rect l="l" t="t" r="r" b="b"/>
                  <a:pathLst>
                    <a:path w="1568" h="3870" extrusionOk="0">
                      <a:moveTo>
                        <a:pt x="1" y="0"/>
                      </a:moveTo>
                      <a:lnTo>
                        <a:pt x="1" y="426"/>
                      </a:lnTo>
                      <a:cubicBezTo>
                        <a:pt x="666" y="604"/>
                        <a:pt x="1161" y="1212"/>
                        <a:pt x="1161" y="1935"/>
                      </a:cubicBezTo>
                      <a:cubicBezTo>
                        <a:pt x="1161" y="2658"/>
                        <a:pt x="666" y="3266"/>
                        <a:pt x="1" y="3448"/>
                      </a:cubicBezTo>
                      <a:lnTo>
                        <a:pt x="1" y="3869"/>
                      </a:lnTo>
                      <a:cubicBezTo>
                        <a:pt x="895" y="3680"/>
                        <a:pt x="1568" y="2887"/>
                        <a:pt x="1568" y="1935"/>
                      </a:cubicBezTo>
                      <a:cubicBezTo>
                        <a:pt x="1568" y="983"/>
                        <a:pt x="895" y="190"/>
                        <a:pt x="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0" name="Google Shape;2710;p62"/>
                <p:cNvSpPr/>
                <p:nvPr/>
              </p:nvSpPr>
              <p:spPr>
                <a:xfrm>
                  <a:off x="1619855" y="4411859"/>
                  <a:ext cx="27545" cy="67725"/>
                </a:xfrm>
                <a:custGeom>
                  <a:avLst/>
                  <a:gdLst/>
                  <a:ahLst/>
                  <a:cxnLst/>
                  <a:rect l="l" t="t" r="r" b="b"/>
                  <a:pathLst>
                    <a:path w="787" h="1935" extrusionOk="0">
                      <a:moveTo>
                        <a:pt x="1" y="1"/>
                      </a:moveTo>
                      <a:lnTo>
                        <a:pt x="1" y="1935"/>
                      </a:lnTo>
                      <a:cubicBezTo>
                        <a:pt x="450" y="1842"/>
                        <a:pt x="786" y="1444"/>
                        <a:pt x="786" y="968"/>
                      </a:cubicBezTo>
                      <a:cubicBezTo>
                        <a:pt x="786" y="492"/>
                        <a:pt x="450" y="97"/>
                        <a:pt x="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1" name="Google Shape;2711;p62"/>
                <p:cNvSpPr/>
                <p:nvPr/>
              </p:nvSpPr>
              <p:spPr>
                <a:xfrm>
                  <a:off x="1708302" y="4429849"/>
                  <a:ext cx="397845" cy="31745"/>
                </a:xfrm>
                <a:custGeom>
                  <a:avLst/>
                  <a:gdLst/>
                  <a:ahLst/>
                  <a:cxnLst/>
                  <a:rect l="l" t="t" r="r" b="b"/>
                  <a:pathLst>
                    <a:path w="11367" h="907" extrusionOk="0">
                      <a:moveTo>
                        <a:pt x="0" y="1"/>
                      </a:moveTo>
                      <a:lnTo>
                        <a:pt x="0" y="906"/>
                      </a:lnTo>
                      <a:lnTo>
                        <a:pt x="11367" y="906"/>
                      </a:lnTo>
                      <a:lnTo>
                        <a:pt x="11367"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2" name="Google Shape;2712;p62"/>
                <p:cNvSpPr/>
                <p:nvPr/>
              </p:nvSpPr>
              <p:spPr>
                <a:xfrm>
                  <a:off x="2061320" y="4400904"/>
                  <a:ext cx="89670" cy="89670"/>
                </a:xfrm>
                <a:custGeom>
                  <a:avLst/>
                  <a:gdLst/>
                  <a:ahLst/>
                  <a:cxnLst/>
                  <a:rect l="l" t="t" r="r" b="b"/>
                  <a:pathLst>
                    <a:path w="2562" h="2562" extrusionOk="0">
                      <a:moveTo>
                        <a:pt x="1281" y="1"/>
                      </a:moveTo>
                      <a:cubicBezTo>
                        <a:pt x="573" y="1"/>
                        <a:pt x="1" y="576"/>
                        <a:pt x="1" y="1281"/>
                      </a:cubicBezTo>
                      <a:cubicBezTo>
                        <a:pt x="1" y="1989"/>
                        <a:pt x="573" y="2562"/>
                        <a:pt x="1281" y="2562"/>
                      </a:cubicBezTo>
                      <a:cubicBezTo>
                        <a:pt x="1989" y="2562"/>
                        <a:pt x="2561" y="1989"/>
                        <a:pt x="2561" y="1281"/>
                      </a:cubicBezTo>
                      <a:cubicBezTo>
                        <a:pt x="2561" y="576"/>
                        <a:pt x="1989" y="1"/>
                        <a:pt x="128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3" name="Google Shape;2713;p62"/>
                <p:cNvSpPr/>
                <p:nvPr/>
              </p:nvSpPr>
              <p:spPr>
                <a:xfrm>
                  <a:off x="2317245" y="4405769"/>
                  <a:ext cx="54740" cy="83300"/>
                </a:xfrm>
                <a:custGeom>
                  <a:avLst/>
                  <a:gdLst/>
                  <a:ahLst/>
                  <a:cxnLst/>
                  <a:rect l="l" t="t" r="r" b="b"/>
                  <a:pathLst>
                    <a:path w="1564" h="2380" extrusionOk="0">
                      <a:moveTo>
                        <a:pt x="786" y="241"/>
                      </a:moveTo>
                      <a:cubicBezTo>
                        <a:pt x="1107" y="241"/>
                        <a:pt x="1250" y="616"/>
                        <a:pt x="1250" y="1180"/>
                      </a:cubicBezTo>
                      <a:cubicBezTo>
                        <a:pt x="1250" y="1769"/>
                        <a:pt x="1099" y="2140"/>
                        <a:pt x="782" y="2140"/>
                      </a:cubicBezTo>
                      <a:cubicBezTo>
                        <a:pt x="496" y="2140"/>
                        <a:pt x="314" y="1799"/>
                        <a:pt x="314" y="1200"/>
                      </a:cubicBezTo>
                      <a:cubicBezTo>
                        <a:pt x="314" y="573"/>
                        <a:pt x="511" y="241"/>
                        <a:pt x="786" y="241"/>
                      </a:cubicBezTo>
                      <a:close/>
                      <a:moveTo>
                        <a:pt x="801" y="1"/>
                      </a:moveTo>
                      <a:cubicBezTo>
                        <a:pt x="333" y="1"/>
                        <a:pt x="1" y="426"/>
                        <a:pt x="1" y="1196"/>
                      </a:cubicBezTo>
                      <a:cubicBezTo>
                        <a:pt x="8" y="1958"/>
                        <a:pt x="314" y="2380"/>
                        <a:pt x="763" y="2380"/>
                      </a:cubicBezTo>
                      <a:cubicBezTo>
                        <a:pt x="1274" y="2380"/>
                        <a:pt x="1563" y="1946"/>
                        <a:pt x="1563" y="1165"/>
                      </a:cubicBezTo>
                      <a:cubicBezTo>
                        <a:pt x="1563" y="434"/>
                        <a:pt x="1285" y="1"/>
                        <a:pt x="80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4" name="Google Shape;2714;p62"/>
                <p:cNvSpPr/>
                <p:nvPr/>
              </p:nvSpPr>
              <p:spPr>
                <a:xfrm>
                  <a:off x="2382767" y="4429849"/>
                  <a:ext cx="14840" cy="59220"/>
                </a:xfrm>
                <a:custGeom>
                  <a:avLst/>
                  <a:gdLst/>
                  <a:ahLst/>
                  <a:cxnLst/>
                  <a:rect l="l" t="t" r="r" b="b"/>
                  <a:pathLst>
                    <a:path w="424" h="1692" extrusionOk="0">
                      <a:moveTo>
                        <a:pt x="214" y="1"/>
                      </a:moveTo>
                      <a:cubicBezTo>
                        <a:pt x="90" y="1"/>
                        <a:pt x="1" y="94"/>
                        <a:pt x="1" y="222"/>
                      </a:cubicBezTo>
                      <a:cubicBezTo>
                        <a:pt x="1" y="345"/>
                        <a:pt x="86" y="442"/>
                        <a:pt x="209" y="442"/>
                      </a:cubicBezTo>
                      <a:cubicBezTo>
                        <a:pt x="341" y="442"/>
                        <a:pt x="423" y="345"/>
                        <a:pt x="423" y="222"/>
                      </a:cubicBezTo>
                      <a:cubicBezTo>
                        <a:pt x="418" y="94"/>
                        <a:pt x="338" y="1"/>
                        <a:pt x="214" y="1"/>
                      </a:cubicBezTo>
                      <a:close/>
                      <a:moveTo>
                        <a:pt x="214" y="1251"/>
                      </a:moveTo>
                      <a:cubicBezTo>
                        <a:pt x="90" y="1251"/>
                        <a:pt x="1" y="1340"/>
                        <a:pt x="1" y="1472"/>
                      </a:cubicBezTo>
                      <a:cubicBezTo>
                        <a:pt x="1" y="1595"/>
                        <a:pt x="86" y="1692"/>
                        <a:pt x="209" y="1692"/>
                      </a:cubicBezTo>
                      <a:cubicBezTo>
                        <a:pt x="341" y="1692"/>
                        <a:pt x="423" y="1595"/>
                        <a:pt x="423" y="1472"/>
                      </a:cubicBezTo>
                      <a:cubicBezTo>
                        <a:pt x="418" y="1340"/>
                        <a:pt x="338" y="1251"/>
                        <a:pt x="214" y="125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5" name="Google Shape;2715;p62"/>
                <p:cNvSpPr/>
                <p:nvPr/>
              </p:nvSpPr>
              <p:spPr>
                <a:xfrm>
                  <a:off x="2407127" y="4407134"/>
                  <a:ext cx="50155" cy="81935"/>
                </a:xfrm>
                <a:custGeom>
                  <a:avLst/>
                  <a:gdLst/>
                  <a:ahLst/>
                  <a:cxnLst/>
                  <a:rect l="l" t="t" r="r" b="b"/>
                  <a:pathLst>
                    <a:path w="1433" h="2341" extrusionOk="0">
                      <a:moveTo>
                        <a:pt x="288" y="0"/>
                      </a:moveTo>
                      <a:lnTo>
                        <a:pt x="136" y="1107"/>
                      </a:lnTo>
                      <a:cubicBezTo>
                        <a:pt x="222" y="1095"/>
                        <a:pt x="326" y="1080"/>
                        <a:pt x="458" y="1080"/>
                      </a:cubicBezTo>
                      <a:cubicBezTo>
                        <a:pt x="915" y="1080"/>
                        <a:pt x="1115" y="1293"/>
                        <a:pt x="1120" y="1591"/>
                      </a:cubicBezTo>
                      <a:cubicBezTo>
                        <a:pt x="1120" y="1900"/>
                        <a:pt x="868" y="2089"/>
                        <a:pt x="574" y="2089"/>
                      </a:cubicBezTo>
                      <a:cubicBezTo>
                        <a:pt x="365" y="2089"/>
                        <a:pt x="175" y="2020"/>
                        <a:pt x="83" y="1962"/>
                      </a:cubicBezTo>
                      <a:lnTo>
                        <a:pt x="1" y="2198"/>
                      </a:lnTo>
                      <a:cubicBezTo>
                        <a:pt x="113" y="2271"/>
                        <a:pt x="326" y="2341"/>
                        <a:pt x="578" y="2341"/>
                      </a:cubicBezTo>
                      <a:cubicBezTo>
                        <a:pt x="1077" y="2341"/>
                        <a:pt x="1433" y="2005"/>
                        <a:pt x="1433" y="1555"/>
                      </a:cubicBezTo>
                      <a:cubicBezTo>
                        <a:pt x="1433" y="1266"/>
                        <a:pt x="1286" y="1068"/>
                        <a:pt x="1104" y="964"/>
                      </a:cubicBezTo>
                      <a:cubicBezTo>
                        <a:pt x="961" y="878"/>
                        <a:pt x="786" y="839"/>
                        <a:pt x="609" y="839"/>
                      </a:cubicBezTo>
                      <a:cubicBezTo>
                        <a:pt x="524" y="839"/>
                        <a:pt x="474" y="848"/>
                        <a:pt x="419" y="855"/>
                      </a:cubicBezTo>
                      <a:lnTo>
                        <a:pt x="508" y="264"/>
                      </a:lnTo>
                      <a:lnTo>
                        <a:pt x="1386" y="264"/>
                      </a:lnTo>
                      <a:lnTo>
                        <a:pt x="1386"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6" name="Google Shape;2716;p62"/>
                <p:cNvSpPr/>
                <p:nvPr/>
              </p:nvSpPr>
              <p:spPr>
                <a:xfrm>
                  <a:off x="2469988" y="4405769"/>
                  <a:ext cx="54740" cy="83300"/>
                </a:xfrm>
                <a:custGeom>
                  <a:avLst/>
                  <a:gdLst/>
                  <a:ahLst/>
                  <a:cxnLst/>
                  <a:rect l="l" t="t" r="r" b="b"/>
                  <a:pathLst>
                    <a:path w="1564" h="2380" extrusionOk="0">
                      <a:moveTo>
                        <a:pt x="782" y="241"/>
                      </a:moveTo>
                      <a:cubicBezTo>
                        <a:pt x="1107" y="241"/>
                        <a:pt x="1250" y="616"/>
                        <a:pt x="1250" y="1180"/>
                      </a:cubicBezTo>
                      <a:cubicBezTo>
                        <a:pt x="1250" y="1769"/>
                        <a:pt x="1099" y="2140"/>
                        <a:pt x="778" y="2140"/>
                      </a:cubicBezTo>
                      <a:cubicBezTo>
                        <a:pt x="496" y="2140"/>
                        <a:pt x="314" y="1799"/>
                        <a:pt x="314" y="1200"/>
                      </a:cubicBezTo>
                      <a:cubicBezTo>
                        <a:pt x="314" y="573"/>
                        <a:pt x="511" y="241"/>
                        <a:pt x="782" y="241"/>
                      </a:cubicBezTo>
                      <a:close/>
                      <a:moveTo>
                        <a:pt x="801" y="1"/>
                      </a:moveTo>
                      <a:cubicBezTo>
                        <a:pt x="333" y="1"/>
                        <a:pt x="1" y="426"/>
                        <a:pt x="1" y="1196"/>
                      </a:cubicBezTo>
                      <a:cubicBezTo>
                        <a:pt x="8" y="1958"/>
                        <a:pt x="314" y="2380"/>
                        <a:pt x="763" y="2380"/>
                      </a:cubicBezTo>
                      <a:cubicBezTo>
                        <a:pt x="1274" y="2380"/>
                        <a:pt x="1563" y="1946"/>
                        <a:pt x="1563" y="1165"/>
                      </a:cubicBezTo>
                      <a:cubicBezTo>
                        <a:pt x="1563" y="434"/>
                        <a:pt x="1285" y="1"/>
                        <a:pt x="80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7" name="Google Shape;2717;p62"/>
                <p:cNvSpPr/>
                <p:nvPr/>
              </p:nvSpPr>
              <p:spPr>
                <a:xfrm>
                  <a:off x="2555180" y="4402794"/>
                  <a:ext cx="43085" cy="89950"/>
                </a:xfrm>
                <a:custGeom>
                  <a:avLst/>
                  <a:gdLst/>
                  <a:ahLst/>
                  <a:cxnLst/>
                  <a:rect l="l" t="t" r="r" b="b"/>
                  <a:pathLst>
                    <a:path w="1231" h="2570" extrusionOk="0">
                      <a:moveTo>
                        <a:pt x="990" y="1"/>
                      </a:moveTo>
                      <a:lnTo>
                        <a:pt x="0" y="2570"/>
                      </a:lnTo>
                      <a:lnTo>
                        <a:pt x="240" y="2570"/>
                      </a:lnTo>
                      <a:lnTo>
                        <a:pt x="1231"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8" name="Google Shape;2718;p62"/>
                <p:cNvSpPr/>
                <p:nvPr/>
              </p:nvSpPr>
              <p:spPr>
                <a:xfrm>
                  <a:off x="2629627" y="4405769"/>
                  <a:ext cx="51520" cy="81935"/>
                </a:xfrm>
                <a:custGeom>
                  <a:avLst/>
                  <a:gdLst/>
                  <a:ahLst/>
                  <a:cxnLst/>
                  <a:rect l="l" t="t" r="r" b="b"/>
                  <a:pathLst>
                    <a:path w="1472" h="2341" extrusionOk="0">
                      <a:moveTo>
                        <a:pt x="709" y="1"/>
                      </a:moveTo>
                      <a:cubicBezTo>
                        <a:pt x="445" y="1"/>
                        <a:pt x="218" y="101"/>
                        <a:pt x="59" y="237"/>
                      </a:cubicBezTo>
                      <a:lnTo>
                        <a:pt x="156" y="453"/>
                      </a:lnTo>
                      <a:cubicBezTo>
                        <a:pt x="264" y="364"/>
                        <a:pt x="438" y="260"/>
                        <a:pt x="647" y="260"/>
                      </a:cubicBezTo>
                      <a:cubicBezTo>
                        <a:pt x="988" y="260"/>
                        <a:pt x="1104" y="476"/>
                        <a:pt x="1104" y="708"/>
                      </a:cubicBezTo>
                      <a:cubicBezTo>
                        <a:pt x="1100" y="1057"/>
                        <a:pt x="833" y="1355"/>
                        <a:pt x="245" y="1912"/>
                      </a:cubicBezTo>
                      <a:lnTo>
                        <a:pt x="1" y="2151"/>
                      </a:lnTo>
                      <a:lnTo>
                        <a:pt x="1" y="2341"/>
                      </a:lnTo>
                      <a:lnTo>
                        <a:pt x="1471" y="2341"/>
                      </a:lnTo>
                      <a:lnTo>
                        <a:pt x="1471" y="2082"/>
                      </a:lnTo>
                      <a:lnTo>
                        <a:pt x="438" y="2082"/>
                      </a:lnTo>
                      <a:lnTo>
                        <a:pt x="438" y="2074"/>
                      </a:lnTo>
                      <a:lnTo>
                        <a:pt x="620" y="1904"/>
                      </a:lnTo>
                      <a:cubicBezTo>
                        <a:pt x="1107" y="1440"/>
                        <a:pt x="1413" y="1096"/>
                        <a:pt x="1413" y="669"/>
                      </a:cubicBezTo>
                      <a:cubicBezTo>
                        <a:pt x="1413" y="341"/>
                        <a:pt x="1204" y="1"/>
                        <a:pt x="70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9" name="Google Shape;2719;p62"/>
                <p:cNvSpPr/>
                <p:nvPr/>
              </p:nvSpPr>
              <p:spPr>
                <a:xfrm>
                  <a:off x="2694098" y="4429849"/>
                  <a:ext cx="14805" cy="59220"/>
                </a:xfrm>
                <a:custGeom>
                  <a:avLst/>
                  <a:gdLst/>
                  <a:ahLst/>
                  <a:cxnLst/>
                  <a:rect l="l" t="t" r="r" b="b"/>
                  <a:pathLst>
                    <a:path w="423" h="1692" extrusionOk="0">
                      <a:moveTo>
                        <a:pt x="213" y="1"/>
                      </a:moveTo>
                      <a:cubicBezTo>
                        <a:pt x="89" y="1"/>
                        <a:pt x="1" y="94"/>
                        <a:pt x="1" y="222"/>
                      </a:cubicBezTo>
                      <a:cubicBezTo>
                        <a:pt x="1" y="345"/>
                        <a:pt x="85" y="442"/>
                        <a:pt x="210" y="442"/>
                      </a:cubicBezTo>
                      <a:cubicBezTo>
                        <a:pt x="341" y="442"/>
                        <a:pt x="422" y="345"/>
                        <a:pt x="422" y="222"/>
                      </a:cubicBezTo>
                      <a:cubicBezTo>
                        <a:pt x="419" y="94"/>
                        <a:pt x="337" y="1"/>
                        <a:pt x="213" y="1"/>
                      </a:cubicBezTo>
                      <a:close/>
                      <a:moveTo>
                        <a:pt x="213" y="1251"/>
                      </a:moveTo>
                      <a:cubicBezTo>
                        <a:pt x="89" y="1251"/>
                        <a:pt x="1" y="1340"/>
                        <a:pt x="1" y="1472"/>
                      </a:cubicBezTo>
                      <a:cubicBezTo>
                        <a:pt x="1" y="1595"/>
                        <a:pt x="85" y="1692"/>
                        <a:pt x="210" y="1692"/>
                      </a:cubicBezTo>
                      <a:cubicBezTo>
                        <a:pt x="341" y="1692"/>
                        <a:pt x="422" y="1595"/>
                        <a:pt x="422" y="1472"/>
                      </a:cubicBezTo>
                      <a:cubicBezTo>
                        <a:pt x="419" y="1340"/>
                        <a:pt x="337" y="1251"/>
                        <a:pt x="213" y="125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0" name="Google Shape;2720;p62"/>
                <p:cNvSpPr/>
                <p:nvPr/>
              </p:nvSpPr>
              <p:spPr>
                <a:xfrm>
                  <a:off x="2718494" y="4407134"/>
                  <a:ext cx="50085" cy="81935"/>
                </a:xfrm>
                <a:custGeom>
                  <a:avLst/>
                  <a:gdLst/>
                  <a:ahLst/>
                  <a:cxnLst/>
                  <a:rect l="l" t="t" r="r" b="b"/>
                  <a:pathLst>
                    <a:path w="1431" h="2341" extrusionOk="0">
                      <a:moveTo>
                        <a:pt x="282" y="0"/>
                      </a:moveTo>
                      <a:lnTo>
                        <a:pt x="135" y="1107"/>
                      </a:lnTo>
                      <a:cubicBezTo>
                        <a:pt x="220" y="1095"/>
                        <a:pt x="320" y="1080"/>
                        <a:pt x="452" y="1080"/>
                      </a:cubicBezTo>
                      <a:cubicBezTo>
                        <a:pt x="913" y="1080"/>
                        <a:pt x="1110" y="1293"/>
                        <a:pt x="1114" y="1591"/>
                      </a:cubicBezTo>
                      <a:cubicBezTo>
                        <a:pt x="1114" y="1900"/>
                        <a:pt x="863" y="2089"/>
                        <a:pt x="568" y="2089"/>
                      </a:cubicBezTo>
                      <a:cubicBezTo>
                        <a:pt x="359" y="2089"/>
                        <a:pt x="174" y="2020"/>
                        <a:pt x="77" y="1962"/>
                      </a:cubicBezTo>
                      <a:lnTo>
                        <a:pt x="0" y="2198"/>
                      </a:lnTo>
                      <a:cubicBezTo>
                        <a:pt x="108" y="2271"/>
                        <a:pt x="320" y="2341"/>
                        <a:pt x="572" y="2341"/>
                      </a:cubicBezTo>
                      <a:cubicBezTo>
                        <a:pt x="1072" y="2341"/>
                        <a:pt x="1431" y="2005"/>
                        <a:pt x="1431" y="1555"/>
                      </a:cubicBezTo>
                      <a:cubicBezTo>
                        <a:pt x="1431" y="1266"/>
                        <a:pt x="1281" y="1068"/>
                        <a:pt x="1099" y="964"/>
                      </a:cubicBezTo>
                      <a:cubicBezTo>
                        <a:pt x="959" y="878"/>
                        <a:pt x="781" y="839"/>
                        <a:pt x="604" y="839"/>
                      </a:cubicBezTo>
                      <a:cubicBezTo>
                        <a:pt x="518" y="839"/>
                        <a:pt x="472" y="848"/>
                        <a:pt x="418" y="855"/>
                      </a:cubicBezTo>
                      <a:lnTo>
                        <a:pt x="506" y="264"/>
                      </a:lnTo>
                      <a:lnTo>
                        <a:pt x="1385" y="264"/>
                      </a:lnTo>
                      <a:lnTo>
                        <a:pt x="138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1" name="Google Shape;2721;p62"/>
                <p:cNvSpPr/>
                <p:nvPr/>
              </p:nvSpPr>
              <p:spPr>
                <a:xfrm>
                  <a:off x="2781285" y="4405769"/>
                  <a:ext cx="54600" cy="83300"/>
                </a:xfrm>
                <a:custGeom>
                  <a:avLst/>
                  <a:gdLst/>
                  <a:ahLst/>
                  <a:cxnLst/>
                  <a:rect l="l" t="t" r="r" b="b"/>
                  <a:pathLst>
                    <a:path w="1560" h="2380" extrusionOk="0">
                      <a:moveTo>
                        <a:pt x="783" y="241"/>
                      </a:moveTo>
                      <a:cubicBezTo>
                        <a:pt x="1103" y="241"/>
                        <a:pt x="1251" y="616"/>
                        <a:pt x="1251" y="1180"/>
                      </a:cubicBezTo>
                      <a:cubicBezTo>
                        <a:pt x="1251" y="1769"/>
                        <a:pt x="1096" y="2140"/>
                        <a:pt x="778" y="2140"/>
                      </a:cubicBezTo>
                      <a:cubicBezTo>
                        <a:pt x="496" y="2140"/>
                        <a:pt x="310" y="1799"/>
                        <a:pt x="310" y="1200"/>
                      </a:cubicBezTo>
                      <a:cubicBezTo>
                        <a:pt x="310" y="573"/>
                        <a:pt x="508" y="241"/>
                        <a:pt x="783" y="241"/>
                      </a:cubicBezTo>
                      <a:close/>
                      <a:moveTo>
                        <a:pt x="798" y="1"/>
                      </a:moveTo>
                      <a:cubicBezTo>
                        <a:pt x="333" y="1"/>
                        <a:pt x="1" y="426"/>
                        <a:pt x="1" y="1196"/>
                      </a:cubicBezTo>
                      <a:cubicBezTo>
                        <a:pt x="8" y="1958"/>
                        <a:pt x="310" y="2380"/>
                        <a:pt x="760" y="2380"/>
                      </a:cubicBezTo>
                      <a:cubicBezTo>
                        <a:pt x="1270" y="2380"/>
                        <a:pt x="1560" y="1946"/>
                        <a:pt x="1560" y="1165"/>
                      </a:cubicBezTo>
                      <a:cubicBezTo>
                        <a:pt x="1560" y="434"/>
                        <a:pt x="1285" y="1"/>
                        <a:pt x="79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722" name="Google Shape;2722;p62"/>
              <p:cNvGrpSpPr/>
              <p:nvPr/>
            </p:nvGrpSpPr>
            <p:grpSpPr>
              <a:xfrm>
                <a:off x="6740408" y="4082745"/>
                <a:ext cx="1412936" cy="130770"/>
                <a:chOff x="2935989" y="4367723"/>
                <a:chExt cx="1685879" cy="156032"/>
              </a:xfrm>
            </p:grpSpPr>
            <p:sp>
              <p:nvSpPr>
                <p:cNvPr id="2723" name="Google Shape;2723;p62"/>
                <p:cNvSpPr/>
                <p:nvPr/>
              </p:nvSpPr>
              <p:spPr>
                <a:xfrm>
                  <a:off x="2935989" y="4376368"/>
                  <a:ext cx="179165" cy="138705"/>
                </a:xfrm>
                <a:custGeom>
                  <a:avLst/>
                  <a:gdLst/>
                  <a:ahLst/>
                  <a:cxnLst/>
                  <a:rect l="l" t="t" r="r" b="b"/>
                  <a:pathLst>
                    <a:path w="5119" h="3963" extrusionOk="0">
                      <a:moveTo>
                        <a:pt x="1323" y="1761"/>
                      </a:moveTo>
                      <a:lnTo>
                        <a:pt x="1323" y="2202"/>
                      </a:lnTo>
                      <a:lnTo>
                        <a:pt x="495" y="2202"/>
                      </a:lnTo>
                      <a:lnTo>
                        <a:pt x="495" y="1761"/>
                      </a:lnTo>
                      <a:close/>
                      <a:moveTo>
                        <a:pt x="4515" y="1761"/>
                      </a:moveTo>
                      <a:lnTo>
                        <a:pt x="4515" y="2202"/>
                      </a:lnTo>
                      <a:lnTo>
                        <a:pt x="1872" y="2202"/>
                      </a:lnTo>
                      <a:lnTo>
                        <a:pt x="1872" y="1761"/>
                      </a:lnTo>
                      <a:close/>
                      <a:moveTo>
                        <a:pt x="3191" y="2698"/>
                      </a:moveTo>
                      <a:lnTo>
                        <a:pt x="3191" y="3139"/>
                      </a:lnTo>
                      <a:lnTo>
                        <a:pt x="549" y="3139"/>
                      </a:lnTo>
                      <a:lnTo>
                        <a:pt x="549" y="2698"/>
                      </a:lnTo>
                      <a:close/>
                      <a:moveTo>
                        <a:pt x="4569" y="2698"/>
                      </a:moveTo>
                      <a:lnTo>
                        <a:pt x="4569" y="3139"/>
                      </a:lnTo>
                      <a:lnTo>
                        <a:pt x="3745" y="3139"/>
                      </a:lnTo>
                      <a:lnTo>
                        <a:pt x="3745" y="2698"/>
                      </a:lnTo>
                      <a:close/>
                      <a:moveTo>
                        <a:pt x="538" y="1"/>
                      </a:moveTo>
                      <a:cubicBezTo>
                        <a:pt x="240" y="1"/>
                        <a:pt x="0" y="241"/>
                        <a:pt x="0" y="539"/>
                      </a:cubicBezTo>
                      <a:lnTo>
                        <a:pt x="0" y="3429"/>
                      </a:lnTo>
                      <a:cubicBezTo>
                        <a:pt x="0" y="3723"/>
                        <a:pt x="240" y="3963"/>
                        <a:pt x="538" y="3963"/>
                      </a:cubicBezTo>
                      <a:lnTo>
                        <a:pt x="4584" y="3963"/>
                      </a:lnTo>
                      <a:cubicBezTo>
                        <a:pt x="4878" y="3963"/>
                        <a:pt x="5118" y="3723"/>
                        <a:pt x="5118" y="3429"/>
                      </a:cubicBezTo>
                      <a:lnTo>
                        <a:pt x="5118" y="539"/>
                      </a:lnTo>
                      <a:cubicBezTo>
                        <a:pt x="5118" y="241"/>
                        <a:pt x="4878" y="1"/>
                        <a:pt x="458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4" name="Google Shape;2724;p62"/>
                <p:cNvSpPr/>
                <p:nvPr/>
              </p:nvSpPr>
              <p:spPr>
                <a:xfrm>
                  <a:off x="3835089" y="4383858"/>
                  <a:ext cx="196525" cy="123760"/>
                </a:xfrm>
                <a:custGeom>
                  <a:avLst/>
                  <a:gdLst/>
                  <a:ahLst/>
                  <a:cxnLst/>
                  <a:rect l="l" t="t" r="r" b="b"/>
                  <a:pathLst>
                    <a:path w="5615" h="3536" extrusionOk="0">
                      <a:moveTo>
                        <a:pt x="5119" y="495"/>
                      </a:moveTo>
                      <a:lnTo>
                        <a:pt x="5119" y="3041"/>
                      </a:lnTo>
                      <a:lnTo>
                        <a:pt x="496" y="3041"/>
                      </a:lnTo>
                      <a:lnTo>
                        <a:pt x="496" y="495"/>
                      </a:lnTo>
                      <a:close/>
                      <a:moveTo>
                        <a:pt x="248" y="0"/>
                      </a:moveTo>
                      <a:cubicBezTo>
                        <a:pt x="109" y="0"/>
                        <a:pt x="0" y="112"/>
                        <a:pt x="0" y="247"/>
                      </a:cubicBezTo>
                      <a:lnTo>
                        <a:pt x="0" y="3288"/>
                      </a:lnTo>
                      <a:cubicBezTo>
                        <a:pt x="0" y="3424"/>
                        <a:pt x="109" y="3536"/>
                        <a:pt x="248" y="3536"/>
                      </a:cubicBezTo>
                      <a:lnTo>
                        <a:pt x="5367" y="3536"/>
                      </a:lnTo>
                      <a:cubicBezTo>
                        <a:pt x="5502" y="3536"/>
                        <a:pt x="5614" y="3424"/>
                        <a:pt x="5614" y="3288"/>
                      </a:cubicBezTo>
                      <a:lnTo>
                        <a:pt x="5614" y="247"/>
                      </a:lnTo>
                      <a:cubicBezTo>
                        <a:pt x="5614" y="112"/>
                        <a:pt x="5502" y="0"/>
                        <a:pt x="536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5" name="Google Shape;2725;p62"/>
                <p:cNvSpPr/>
                <p:nvPr/>
              </p:nvSpPr>
              <p:spPr>
                <a:xfrm>
                  <a:off x="3239271" y="4379378"/>
                  <a:ext cx="129115" cy="132720"/>
                </a:xfrm>
                <a:custGeom>
                  <a:avLst/>
                  <a:gdLst/>
                  <a:ahLst/>
                  <a:cxnLst/>
                  <a:rect l="l" t="t" r="r" b="b"/>
                  <a:pathLst>
                    <a:path w="3689" h="3792" extrusionOk="0">
                      <a:moveTo>
                        <a:pt x="1847" y="1173"/>
                      </a:moveTo>
                      <a:cubicBezTo>
                        <a:pt x="2245" y="1173"/>
                        <a:pt x="2570" y="1498"/>
                        <a:pt x="2570" y="1896"/>
                      </a:cubicBezTo>
                      <a:cubicBezTo>
                        <a:pt x="2570" y="2298"/>
                        <a:pt x="2245" y="2619"/>
                        <a:pt x="1847" y="2619"/>
                      </a:cubicBezTo>
                      <a:cubicBezTo>
                        <a:pt x="1444" y="2619"/>
                        <a:pt x="1119" y="2298"/>
                        <a:pt x="1119" y="1896"/>
                      </a:cubicBezTo>
                      <a:cubicBezTo>
                        <a:pt x="1119" y="1498"/>
                        <a:pt x="1444" y="1173"/>
                        <a:pt x="1847" y="1173"/>
                      </a:cubicBezTo>
                      <a:close/>
                      <a:moveTo>
                        <a:pt x="1336" y="0"/>
                      </a:moveTo>
                      <a:lnTo>
                        <a:pt x="1258" y="766"/>
                      </a:lnTo>
                      <a:lnTo>
                        <a:pt x="589" y="391"/>
                      </a:lnTo>
                      <a:lnTo>
                        <a:pt x="1" y="1223"/>
                      </a:lnTo>
                      <a:lnTo>
                        <a:pt x="783" y="1896"/>
                      </a:lnTo>
                      <a:lnTo>
                        <a:pt x="1" y="2569"/>
                      </a:lnTo>
                      <a:lnTo>
                        <a:pt x="589" y="3405"/>
                      </a:lnTo>
                      <a:lnTo>
                        <a:pt x="1258" y="3025"/>
                      </a:lnTo>
                      <a:lnTo>
                        <a:pt x="1336" y="3791"/>
                      </a:lnTo>
                      <a:lnTo>
                        <a:pt x="2353" y="3791"/>
                      </a:lnTo>
                      <a:lnTo>
                        <a:pt x="2431" y="3025"/>
                      </a:lnTo>
                      <a:lnTo>
                        <a:pt x="3100" y="3405"/>
                      </a:lnTo>
                      <a:lnTo>
                        <a:pt x="3688" y="2569"/>
                      </a:lnTo>
                      <a:lnTo>
                        <a:pt x="2910" y="1896"/>
                      </a:lnTo>
                      <a:lnTo>
                        <a:pt x="3688" y="1223"/>
                      </a:lnTo>
                      <a:lnTo>
                        <a:pt x="3100" y="391"/>
                      </a:lnTo>
                      <a:lnTo>
                        <a:pt x="2431" y="766"/>
                      </a:lnTo>
                      <a:lnTo>
                        <a:pt x="2353"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6" name="Google Shape;2726;p62"/>
                <p:cNvSpPr/>
                <p:nvPr/>
              </p:nvSpPr>
              <p:spPr>
                <a:xfrm>
                  <a:off x="3313227" y="4379378"/>
                  <a:ext cx="82880" cy="58660"/>
                </a:xfrm>
                <a:custGeom>
                  <a:avLst/>
                  <a:gdLst/>
                  <a:ahLst/>
                  <a:cxnLst/>
                  <a:rect l="l" t="t" r="r" b="b"/>
                  <a:pathLst>
                    <a:path w="2368" h="1676" extrusionOk="0">
                      <a:moveTo>
                        <a:pt x="0" y="0"/>
                      </a:moveTo>
                      <a:lnTo>
                        <a:pt x="0" y="1675"/>
                      </a:lnTo>
                      <a:lnTo>
                        <a:pt x="2368" y="1675"/>
                      </a:lnTo>
                      <a:lnTo>
                        <a:pt x="236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7" name="Google Shape;2727;p62"/>
                <p:cNvSpPr/>
                <p:nvPr/>
              </p:nvSpPr>
              <p:spPr>
                <a:xfrm>
                  <a:off x="3329468" y="4393588"/>
                  <a:ext cx="24535" cy="32935"/>
                </a:xfrm>
                <a:custGeom>
                  <a:avLst/>
                  <a:gdLst/>
                  <a:ahLst/>
                  <a:cxnLst/>
                  <a:rect l="l" t="t" r="r" b="b"/>
                  <a:pathLst>
                    <a:path w="701" h="941" extrusionOk="0">
                      <a:moveTo>
                        <a:pt x="1" y="1"/>
                      </a:moveTo>
                      <a:lnTo>
                        <a:pt x="1" y="940"/>
                      </a:lnTo>
                      <a:lnTo>
                        <a:pt x="124" y="940"/>
                      </a:lnTo>
                      <a:lnTo>
                        <a:pt x="124" y="499"/>
                      </a:lnTo>
                      <a:lnTo>
                        <a:pt x="577" y="499"/>
                      </a:lnTo>
                      <a:lnTo>
                        <a:pt x="577" y="940"/>
                      </a:lnTo>
                      <a:lnTo>
                        <a:pt x="701" y="940"/>
                      </a:lnTo>
                      <a:lnTo>
                        <a:pt x="701" y="1"/>
                      </a:lnTo>
                      <a:lnTo>
                        <a:pt x="577" y="1"/>
                      </a:lnTo>
                      <a:lnTo>
                        <a:pt x="577" y="395"/>
                      </a:lnTo>
                      <a:lnTo>
                        <a:pt x="124" y="395"/>
                      </a:lnTo>
                      <a:lnTo>
                        <a:pt x="124"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8" name="Google Shape;2728;p62"/>
                <p:cNvSpPr/>
                <p:nvPr/>
              </p:nvSpPr>
              <p:spPr>
                <a:xfrm>
                  <a:off x="3361283" y="4393308"/>
                  <a:ext cx="26985" cy="33460"/>
                </a:xfrm>
                <a:custGeom>
                  <a:avLst/>
                  <a:gdLst/>
                  <a:ahLst/>
                  <a:cxnLst/>
                  <a:rect l="l" t="t" r="r" b="b"/>
                  <a:pathLst>
                    <a:path w="771" h="956" extrusionOk="0">
                      <a:moveTo>
                        <a:pt x="264" y="97"/>
                      </a:moveTo>
                      <a:cubicBezTo>
                        <a:pt x="520" y="97"/>
                        <a:pt x="647" y="241"/>
                        <a:pt x="647" y="461"/>
                      </a:cubicBezTo>
                      <a:cubicBezTo>
                        <a:pt x="647" y="713"/>
                        <a:pt x="504" y="859"/>
                        <a:pt x="245" y="859"/>
                      </a:cubicBezTo>
                      <a:cubicBezTo>
                        <a:pt x="198" y="859"/>
                        <a:pt x="152" y="856"/>
                        <a:pt x="120" y="852"/>
                      </a:cubicBezTo>
                      <a:lnTo>
                        <a:pt x="120" y="109"/>
                      </a:lnTo>
                      <a:cubicBezTo>
                        <a:pt x="156" y="105"/>
                        <a:pt x="202" y="97"/>
                        <a:pt x="264" y="97"/>
                      </a:cubicBezTo>
                      <a:close/>
                      <a:moveTo>
                        <a:pt x="260" y="0"/>
                      </a:moveTo>
                      <a:cubicBezTo>
                        <a:pt x="163" y="0"/>
                        <a:pt x="74" y="9"/>
                        <a:pt x="1" y="20"/>
                      </a:cubicBezTo>
                      <a:lnTo>
                        <a:pt x="1" y="945"/>
                      </a:lnTo>
                      <a:cubicBezTo>
                        <a:pt x="63" y="952"/>
                        <a:pt x="136" y="956"/>
                        <a:pt x="222" y="956"/>
                      </a:cubicBezTo>
                      <a:cubicBezTo>
                        <a:pt x="404" y="956"/>
                        <a:pt x="550" y="909"/>
                        <a:pt x="636" y="821"/>
                      </a:cubicBezTo>
                      <a:cubicBezTo>
                        <a:pt x="724" y="736"/>
                        <a:pt x="770" y="608"/>
                        <a:pt x="770" y="457"/>
                      </a:cubicBezTo>
                      <a:cubicBezTo>
                        <a:pt x="770" y="302"/>
                        <a:pt x="724" y="194"/>
                        <a:pt x="639" y="120"/>
                      </a:cubicBezTo>
                      <a:cubicBezTo>
                        <a:pt x="558" y="43"/>
                        <a:pt x="434" y="0"/>
                        <a:pt x="26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9" name="Google Shape;2729;p62"/>
                <p:cNvSpPr/>
                <p:nvPr/>
              </p:nvSpPr>
              <p:spPr>
                <a:xfrm>
                  <a:off x="3520257" y="4370558"/>
                  <a:ext cx="190715" cy="150325"/>
                </a:xfrm>
                <a:custGeom>
                  <a:avLst/>
                  <a:gdLst/>
                  <a:ahLst/>
                  <a:cxnLst/>
                  <a:rect l="l" t="t" r="r" b="b"/>
                  <a:pathLst>
                    <a:path w="5449" h="4295" extrusionOk="0">
                      <a:moveTo>
                        <a:pt x="4747" y="334"/>
                      </a:moveTo>
                      <a:cubicBezTo>
                        <a:pt x="4953" y="334"/>
                        <a:pt x="5119" y="500"/>
                        <a:pt x="5119" y="705"/>
                      </a:cubicBezTo>
                      <a:lnTo>
                        <a:pt x="5119" y="3595"/>
                      </a:lnTo>
                      <a:cubicBezTo>
                        <a:pt x="5119" y="3800"/>
                        <a:pt x="4953" y="3966"/>
                        <a:pt x="4747" y="3966"/>
                      </a:cubicBezTo>
                      <a:lnTo>
                        <a:pt x="701" y="3966"/>
                      </a:lnTo>
                      <a:cubicBezTo>
                        <a:pt x="496" y="3966"/>
                        <a:pt x="330" y="3800"/>
                        <a:pt x="330" y="3595"/>
                      </a:cubicBezTo>
                      <a:lnTo>
                        <a:pt x="330" y="705"/>
                      </a:lnTo>
                      <a:cubicBezTo>
                        <a:pt x="330" y="500"/>
                        <a:pt x="496" y="334"/>
                        <a:pt x="701" y="334"/>
                      </a:cubicBezTo>
                      <a:close/>
                      <a:moveTo>
                        <a:pt x="701" y="0"/>
                      </a:moveTo>
                      <a:cubicBezTo>
                        <a:pt x="314" y="0"/>
                        <a:pt x="1" y="318"/>
                        <a:pt x="1" y="705"/>
                      </a:cubicBezTo>
                      <a:lnTo>
                        <a:pt x="1" y="3595"/>
                      </a:lnTo>
                      <a:cubicBezTo>
                        <a:pt x="1" y="3982"/>
                        <a:pt x="314" y="4295"/>
                        <a:pt x="701" y="4295"/>
                      </a:cubicBezTo>
                      <a:lnTo>
                        <a:pt x="4747" y="4295"/>
                      </a:lnTo>
                      <a:cubicBezTo>
                        <a:pt x="5135" y="4295"/>
                        <a:pt x="5448" y="3982"/>
                        <a:pt x="5448" y="3595"/>
                      </a:cubicBezTo>
                      <a:lnTo>
                        <a:pt x="5448" y="705"/>
                      </a:lnTo>
                      <a:cubicBezTo>
                        <a:pt x="5448" y="318"/>
                        <a:pt x="5135" y="0"/>
                        <a:pt x="474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0" name="Google Shape;2730;p62"/>
                <p:cNvSpPr/>
                <p:nvPr/>
              </p:nvSpPr>
              <p:spPr>
                <a:xfrm>
                  <a:off x="3623579" y="4446544"/>
                  <a:ext cx="59080" cy="45640"/>
                </a:xfrm>
                <a:custGeom>
                  <a:avLst/>
                  <a:gdLst/>
                  <a:ahLst/>
                  <a:cxnLst/>
                  <a:rect l="l" t="t" r="r" b="b"/>
                  <a:pathLst>
                    <a:path w="1688" h="1304" extrusionOk="0">
                      <a:moveTo>
                        <a:pt x="179" y="0"/>
                      </a:moveTo>
                      <a:cubicBezTo>
                        <a:pt x="82" y="0"/>
                        <a:pt x="1" y="77"/>
                        <a:pt x="1" y="174"/>
                      </a:cubicBezTo>
                      <a:lnTo>
                        <a:pt x="1" y="1129"/>
                      </a:lnTo>
                      <a:cubicBezTo>
                        <a:pt x="1" y="1227"/>
                        <a:pt x="82" y="1304"/>
                        <a:pt x="179" y="1304"/>
                      </a:cubicBezTo>
                      <a:lnTo>
                        <a:pt x="1513" y="1304"/>
                      </a:lnTo>
                      <a:cubicBezTo>
                        <a:pt x="1610" y="1304"/>
                        <a:pt x="1688" y="1227"/>
                        <a:pt x="1688" y="1129"/>
                      </a:cubicBezTo>
                      <a:lnTo>
                        <a:pt x="1688" y="174"/>
                      </a:lnTo>
                      <a:cubicBezTo>
                        <a:pt x="1688" y="77"/>
                        <a:pt x="1610" y="0"/>
                        <a:pt x="151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1" name="Google Shape;2731;p62"/>
                <p:cNvSpPr/>
                <p:nvPr/>
              </p:nvSpPr>
              <p:spPr>
                <a:xfrm>
                  <a:off x="4156710" y="4370558"/>
                  <a:ext cx="190680" cy="150325"/>
                </a:xfrm>
                <a:custGeom>
                  <a:avLst/>
                  <a:gdLst/>
                  <a:ahLst/>
                  <a:cxnLst/>
                  <a:rect l="l" t="t" r="r" b="b"/>
                  <a:pathLst>
                    <a:path w="5448" h="4295" extrusionOk="0">
                      <a:moveTo>
                        <a:pt x="700" y="0"/>
                      </a:moveTo>
                      <a:cubicBezTo>
                        <a:pt x="314" y="0"/>
                        <a:pt x="0" y="318"/>
                        <a:pt x="0" y="705"/>
                      </a:cubicBezTo>
                      <a:lnTo>
                        <a:pt x="329" y="705"/>
                      </a:lnTo>
                      <a:cubicBezTo>
                        <a:pt x="329" y="500"/>
                        <a:pt x="496" y="334"/>
                        <a:pt x="700" y="334"/>
                      </a:cubicBezTo>
                      <a:lnTo>
                        <a:pt x="4748" y="334"/>
                      </a:lnTo>
                      <a:cubicBezTo>
                        <a:pt x="4953" y="334"/>
                        <a:pt x="5119" y="500"/>
                        <a:pt x="5119" y="705"/>
                      </a:cubicBezTo>
                      <a:lnTo>
                        <a:pt x="5119" y="3595"/>
                      </a:lnTo>
                      <a:cubicBezTo>
                        <a:pt x="5119" y="3800"/>
                        <a:pt x="4953" y="3966"/>
                        <a:pt x="4748" y="3966"/>
                      </a:cubicBezTo>
                      <a:lnTo>
                        <a:pt x="3769" y="3966"/>
                      </a:lnTo>
                      <a:lnTo>
                        <a:pt x="3769" y="4295"/>
                      </a:lnTo>
                      <a:lnTo>
                        <a:pt x="4748" y="4295"/>
                      </a:lnTo>
                      <a:cubicBezTo>
                        <a:pt x="5134" y="4295"/>
                        <a:pt x="5448" y="3982"/>
                        <a:pt x="5448" y="3595"/>
                      </a:cubicBezTo>
                      <a:lnTo>
                        <a:pt x="5448" y="705"/>
                      </a:lnTo>
                      <a:cubicBezTo>
                        <a:pt x="5448" y="318"/>
                        <a:pt x="5134" y="0"/>
                        <a:pt x="474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2" name="Google Shape;2732;p62"/>
                <p:cNvSpPr/>
                <p:nvPr/>
              </p:nvSpPr>
              <p:spPr>
                <a:xfrm>
                  <a:off x="4155765" y="4407239"/>
                  <a:ext cx="111755" cy="111755"/>
                </a:xfrm>
                <a:custGeom>
                  <a:avLst/>
                  <a:gdLst/>
                  <a:ahLst/>
                  <a:cxnLst/>
                  <a:rect l="l" t="t" r="r" b="b"/>
                  <a:pathLst>
                    <a:path w="3193" h="3193" extrusionOk="0">
                      <a:moveTo>
                        <a:pt x="0" y="1"/>
                      </a:moveTo>
                      <a:lnTo>
                        <a:pt x="0" y="477"/>
                      </a:lnTo>
                      <a:cubicBezTo>
                        <a:pt x="1498" y="477"/>
                        <a:pt x="2716" y="1695"/>
                        <a:pt x="2716" y="3193"/>
                      </a:cubicBezTo>
                      <a:lnTo>
                        <a:pt x="3192" y="3193"/>
                      </a:lnTo>
                      <a:cubicBezTo>
                        <a:pt x="3192" y="1433"/>
                        <a:pt x="1761" y="1"/>
                        <a:pt x="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3" name="Google Shape;2733;p62"/>
                <p:cNvSpPr/>
                <p:nvPr/>
              </p:nvSpPr>
              <p:spPr>
                <a:xfrm>
                  <a:off x="4155765" y="4445179"/>
                  <a:ext cx="73815" cy="73815"/>
                </a:xfrm>
                <a:custGeom>
                  <a:avLst/>
                  <a:gdLst/>
                  <a:ahLst/>
                  <a:cxnLst/>
                  <a:rect l="l" t="t" r="r" b="b"/>
                  <a:pathLst>
                    <a:path w="2109" h="2109" extrusionOk="0">
                      <a:moveTo>
                        <a:pt x="0" y="0"/>
                      </a:moveTo>
                      <a:lnTo>
                        <a:pt x="0" y="477"/>
                      </a:lnTo>
                      <a:cubicBezTo>
                        <a:pt x="902" y="477"/>
                        <a:pt x="1632" y="1207"/>
                        <a:pt x="1632" y="2109"/>
                      </a:cubicBezTo>
                      <a:lnTo>
                        <a:pt x="2109" y="2109"/>
                      </a:lnTo>
                      <a:cubicBezTo>
                        <a:pt x="2109" y="945"/>
                        <a:pt x="1164" y="0"/>
                        <a:pt x="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4" name="Google Shape;2734;p62"/>
                <p:cNvSpPr/>
                <p:nvPr/>
              </p:nvSpPr>
              <p:spPr>
                <a:xfrm>
                  <a:off x="4155765" y="4487145"/>
                  <a:ext cx="31850" cy="31850"/>
                </a:xfrm>
                <a:custGeom>
                  <a:avLst/>
                  <a:gdLst/>
                  <a:ahLst/>
                  <a:cxnLst/>
                  <a:rect l="l" t="t" r="r" b="b"/>
                  <a:pathLst>
                    <a:path w="910" h="910" extrusionOk="0">
                      <a:moveTo>
                        <a:pt x="0" y="1"/>
                      </a:moveTo>
                      <a:lnTo>
                        <a:pt x="0" y="910"/>
                      </a:lnTo>
                      <a:lnTo>
                        <a:pt x="909" y="910"/>
                      </a:lnTo>
                      <a:cubicBezTo>
                        <a:pt x="909" y="407"/>
                        <a:pt x="503" y="1"/>
                        <a:pt x="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5" name="Google Shape;2735;p62"/>
                <p:cNvSpPr/>
                <p:nvPr/>
              </p:nvSpPr>
              <p:spPr>
                <a:xfrm>
                  <a:off x="4471542" y="4367723"/>
                  <a:ext cx="68530" cy="68530"/>
                </a:xfrm>
                <a:custGeom>
                  <a:avLst/>
                  <a:gdLst/>
                  <a:ahLst/>
                  <a:cxnLst/>
                  <a:rect l="l" t="t" r="r" b="b"/>
                  <a:pathLst>
                    <a:path w="1958" h="1958" extrusionOk="0">
                      <a:moveTo>
                        <a:pt x="248" y="1"/>
                      </a:moveTo>
                      <a:cubicBezTo>
                        <a:pt x="113" y="1"/>
                        <a:pt x="1" y="113"/>
                        <a:pt x="1" y="248"/>
                      </a:cubicBezTo>
                      <a:lnTo>
                        <a:pt x="1" y="1710"/>
                      </a:lnTo>
                      <a:cubicBezTo>
                        <a:pt x="1" y="1849"/>
                        <a:pt x="113" y="1958"/>
                        <a:pt x="248" y="1958"/>
                      </a:cubicBezTo>
                      <a:cubicBezTo>
                        <a:pt x="383" y="1958"/>
                        <a:pt x="495" y="1849"/>
                        <a:pt x="495" y="1710"/>
                      </a:cubicBezTo>
                      <a:lnTo>
                        <a:pt x="495" y="496"/>
                      </a:lnTo>
                      <a:lnTo>
                        <a:pt x="1710" y="496"/>
                      </a:lnTo>
                      <a:cubicBezTo>
                        <a:pt x="1845" y="496"/>
                        <a:pt x="1958" y="383"/>
                        <a:pt x="1958" y="248"/>
                      </a:cubicBezTo>
                      <a:cubicBezTo>
                        <a:pt x="1958" y="113"/>
                        <a:pt x="1845" y="1"/>
                        <a:pt x="171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6" name="Google Shape;2736;p62"/>
                <p:cNvSpPr/>
                <p:nvPr/>
              </p:nvSpPr>
              <p:spPr>
                <a:xfrm>
                  <a:off x="4553164" y="4367723"/>
                  <a:ext cx="68705" cy="68530"/>
                </a:xfrm>
                <a:custGeom>
                  <a:avLst/>
                  <a:gdLst/>
                  <a:ahLst/>
                  <a:cxnLst/>
                  <a:rect l="l" t="t" r="r" b="b"/>
                  <a:pathLst>
                    <a:path w="1963" h="1958" extrusionOk="0">
                      <a:moveTo>
                        <a:pt x="249" y="1"/>
                      </a:moveTo>
                      <a:cubicBezTo>
                        <a:pt x="113" y="1"/>
                        <a:pt x="1" y="113"/>
                        <a:pt x="1" y="248"/>
                      </a:cubicBezTo>
                      <a:cubicBezTo>
                        <a:pt x="1" y="383"/>
                        <a:pt x="113" y="496"/>
                        <a:pt x="249" y="496"/>
                      </a:cubicBezTo>
                      <a:lnTo>
                        <a:pt x="1467" y="496"/>
                      </a:lnTo>
                      <a:lnTo>
                        <a:pt x="1467" y="1710"/>
                      </a:lnTo>
                      <a:cubicBezTo>
                        <a:pt x="1467" y="1849"/>
                        <a:pt x="1576" y="1958"/>
                        <a:pt x="1715" y="1958"/>
                      </a:cubicBezTo>
                      <a:cubicBezTo>
                        <a:pt x="1851" y="1958"/>
                        <a:pt x="1963" y="1849"/>
                        <a:pt x="1963" y="1710"/>
                      </a:cubicBezTo>
                      <a:lnTo>
                        <a:pt x="1963" y="248"/>
                      </a:lnTo>
                      <a:cubicBezTo>
                        <a:pt x="1963" y="113"/>
                        <a:pt x="1851" y="1"/>
                        <a:pt x="171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7" name="Google Shape;2737;p62"/>
                <p:cNvSpPr/>
                <p:nvPr/>
              </p:nvSpPr>
              <p:spPr>
                <a:xfrm>
                  <a:off x="4553164" y="4455190"/>
                  <a:ext cx="68705" cy="68565"/>
                </a:xfrm>
                <a:custGeom>
                  <a:avLst/>
                  <a:gdLst/>
                  <a:ahLst/>
                  <a:cxnLst/>
                  <a:rect l="l" t="t" r="r" b="b"/>
                  <a:pathLst>
                    <a:path w="1963" h="1959" extrusionOk="0">
                      <a:moveTo>
                        <a:pt x="1715" y="0"/>
                      </a:moveTo>
                      <a:cubicBezTo>
                        <a:pt x="1576" y="0"/>
                        <a:pt x="1467" y="113"/>
                        <a:pt x="1467" y="248"/>
                      </a:cubicBezTo>
                      <a:lnTo>
                        <a:pt x="1467" y="1463"/>
                      </a:lnTo>
                      <a:lnTo>
                        <a:pt x="249" y="1463"/>
                      </a:lnTo>
                      <a:cubicBezTo>
                        <a:pt x="113" y="1463"/>
                        <a:pt x="1" y="1575"/>
                        <a:pt x="1" y="1711"/>
                      </a:cubicBezTo>
                      <a:cubicBezTo>
                        <a:pt x="1" y="1850"/>
                        <a:pt x="113" y="1959"/>
                        <a:pt x="249" y="1959"/>
                      </a:cubicBezTo>
                      <a:lnTo>
                        <a:pt x="1715" y="1959"/>
                      </a:lnTo>
                      <a:cubicBezTo>
                        <a:pt x="1851" y="1959"/>
                        <a:pt x="1963" y="1850"/>
                        <a:pt x="1963" y="1711"/>
                      </a:cubicBezTo>
                      <a:lnTo>
                        <a:pt x="1963" y="248"/>
                      </a:lnTo>
                      <a:cubicBezTo>
                        <a:pt x="1963" y="113"/>
                        <a:pt x="1851" y="0"/>
                        <a:pt x="171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8" name="Google Shape;2738;p62"/>
                <p:cNvSpPr/>
                <p:nvPr/>
              </p:nvSpPr>
              <p:spPr>
                <a:xfrm>
                  <a:off x="4471542" y="4455190"/>
                  <a:ext cx="68530" cy="68565"/>
                </a:xfrm>
                <a:custGeom>
                  <a:avLst/>
                  <a:gdLst/>
                  <a:ahLst/>
                  <a:cxnLst/>
                  <a:rect l="l" t="t" r="r" b="b"/>
                  <a:pathLst>
                    <a:path w="1958" h="1959" extrusionOk="0">
                      <a:moveTo>
                        <a:pt x="248" y="0"/>
                      </a:moveTo>
                      <a:cubicBezTo>
                        <a:pt x="113" y="0"/>
                        <a:pt x="1" y="113"/>
                        <a:pt x="1" y="248"/>
                      </a:cubicBezTo>
                      <a:lnTo>
                        <a:pt x="1" y="1711"/>
                      </a:lnTo>
                      <a:cubicBezTo>
                        <a:pt x="1" y="1850"/>
                        <a:pt x="113" y="1959"/>
                        <a:pt x="248" y="1959"/>
                      </a:cubicBezTo>
                      <a:lnTo>
                        <a:pt x="1710" y="1959"/>
                      </a:lnTo>
                      <a:cubicBezTo>
                        <a:pt x="1845" y="1959"/>
                        <a:pt x="1958" y="1850"/>
                        <a:pt x="1958" y="1711"/>
                      </a:cubicBezTo>
                      <a:cubicBezTo>
                        <a:pt x="1958" y="1575"/>
                        <a:pt x="1845" y="1463"/>
                        <a:pt x="1710" y="1463"/>
                      </a:cubicBezTo>
                      <a:lnTo>
                        <a:pt x="495" y="1463"/>
                      </a:lnTo>
                      <a:lnTo>
                        <a:pt x="495" y="248"/>
                      </a:lnTo>
                      <a:cubicBezTo>
                        <a:pt x="495" y="113"/>
                        <a:pt x="383" y="0"/>
                        <a:pt x="24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sp>
        <p:nvSpPr>
          <p:cNvPr id="2739" name="Google Shape;2739;p62"/>
          <p:cNvSpPr txBox="1">
            <a:spLocks noGrp="1"/>
          </p:cNvSpPr>
          <p:nvPr>
            <p:ph type="title"/>
          </p:nvPr>
        </p:nvSpPr>
        <p:spPr>
          <a:xfrm>
            <a:off x="632745" y="2436906"/>
            <a:ext cx="3311100" cy="5727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r>
              <a:rPr lang="en" dirty="0"/>
              <a:t>SOCIAL MEDIA</a:t>
            </a:r>
            <a:endParaRPr dirty="0"/>
          </a:p>
        </p:txBody>
      </p:sp>
      <p:sp>
        <p:nvSpPr>
          <p:cNvPr id="2740" name="Google Shape;2740;p62"/>
          <p:cNvSpPr txBox="1">
            <a:spLocks noGrp="1"/>
          </p:cNvSpPr>
          <p:nvPr>
            <p:ph type="subTitle" idx="1"/>
          </p:nvPr>
        </p:nvSpPr>
        <p:spPr>
          <a:xfrm>
            <a:off x="774414" y="2948399"/>
            <a:ext cx="3311100" cy="8097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You can replace the image on the screen with your own work. </a:t>
            </a:r>
            <a:r>
              <a:rPr lang="en" dirty="0"/>
              <a:t>Just right-click on it and select “Replace image”</a:t>
            </a:r>
            <a:endParaRPr dirty="0"/>
          </a:p>
        </p:txBody>
      </p:sp>
      <p:pic>
        <p:nvPicPr>
          <p:cNvPr id="2" name="Imagen 1"/>
          <p:cNvPicPr>
            <a:picLocks noChangeAspect="1"/>
          </p:cNvPicPr>
          <p:nvPr/>
        </p:nvPicPr>
        <p:blipFill>
          <a:blip r:embed="rId3"/>
          <a:stretch>
            <a:fillRect/>
          </a:stretch>
        </p:blipFill>
        <p:spPr>
          <a:xfrm>
            <a:off x="1803892" y="1222130"/>
            <a:ext cx="1485000" cy="1316250"/>
          </a:xfrm>
          <a:prstGeom prst="rect">
            <a:avLst/>
          </a:prstGeom>
        </p:spPr>
      </p:pic>
      <p:pic>
        <p:nvPicPr>
          <p:cNvPr id="4" name="Imagen 3"/>
          <p:cNvPicPr>
            <a:picLocks noChangeAspect="1"/>
          </p:cNvPicPr>
          <p:nvPr/>
        </p:nvPicPr>
        <p:blipFill>
          <a:blip r:embed="rId4"/>
          <a:stretch>
            <a:fillRect/>
          </a:stretch>
        </p:blipFill>
        <p:spPr>
          <a:xfrm>
            <a:off x="4703239" y="1329547"/>
            <a:ext cx="3577320" cy="2008320"/>
          </a:xfrm>
          <a:prstGeom prst="rect">
            <a:avLst/>
          </a:prstGeom>
        </p:spPr>
      </p:pic>
      <p:grpSp>
        <p:nvGrpSpPr>
          <p:cNvPr id="2742" name="Google Shape;2742;p62"/>
          <p:cNvGrpSpPr/>
          <p:nvPr/>
        </p:nvGrpSpPr>
        <p:grpSpPr>
          <a:xfrm>
            <a:off x="6175229" y="2077127"/>
            <a:ext cx="646112" cy="646129"/>
            <a:chOff x="2389708" y="2922863"/>
            <a:chExt cx="300378" cy="300385"/>
          </a:xfrm>
        </p:grpSpPr>
        <p:sp>
          <p:nvSpPr>
            <p:cNvPr id="2743" name="Google Shape;2743;p62"/>
            <p:cNvSpPr/>
            <p:nvPr/>
          </p:nvSpPr>
          <p:spPr>
            <a:xfrm>
              <a:off x="2389708" y="2922863"/>
              <a:ext cx="300378" cy="300385"/>
            </a:xfrm>
            <a:custGeom>
              <a:avLst/>
              <a:gdLst/>
              <a:ahLst/>
              <a:cxnLst/>
              <a:rect l="l" t="t" r="r" b="b"/>
              <a:pathLst>
                <a:path w="39680" h="39681" extrusionOk="0">
                  <a:moveTo>
                    <a:pt x="19840" y="1"/>
                  </a:moveTo>
                  <a:cubicBezTo>
                    <a:pt x="8884" y="1"/>
                    <a:pt x="1" y="8884"/>
                    <a:pt x="1" y="19840"/>
                  </a:cubicBezTo>
                  <a:cubicBezTo>
                    <a:pt x="1" y="30797"/>
                    <a:pt x="8884" y="39680"/>
                    <a:pt x="19840" y="39680"/>
                  </a:cubicBezTo>
                  <a:cubicBezTo>
                    <a:pt x="30797" y="39680"/>
                    <a:pt x="39680" y="30797"/>
                    <a:pt x="39680" y="19840"/>
                  </a:cubicBezTo>
                  <a:cubicBezTo>
                    <a:pt x="39680" y="8884"/>
                    <a:pt x="30797" y="1"/>
                    <a:pt x="1984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4" name="Google Shape;2744;p62"/>
            <p:cNvSpPr/>
            <p:nvPr/>
          </p:nvSpPr>
          <p:spPr>
            <a:xfrm>
              <a:off x="2488850" y="3005373"/>
              <a:ext cx="135374" cy="135374"/>
            </a:xfrm>
            <a:custGeom>
              <a:avLst/>
              <a:gdLst/>
              <a:ahLst/>
              <a:cxnLst/>
              <a:rect l="l" t="t" r="r" b="b"/>
              <a:pathLst>
                <a:path w="17883" h="17883" extrusionOk="0">
                  <a:moveTo>
                    <a:pt x="0" y="1"/>
                  </a:moveTo>
                  <a:lnTo>
                    <a:pt x="0" y="17882"/>
                  </a:lnTo>
                  <a:lnTo>
                    <a:pt x="17883" y="8941"/>
                  </a:lnTo>
                  <a:lnTo>
                    <a:pt x="0"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Freeform: Shape 10">
            <a:extLst>
              <a:ext uri="{FF2B5EF4-FFF2-40B4-BE49-F238E27FC236}">
                <a16:creationId xmlns="" xmlns:a16="http://schemas.microsoft.com/office/drawing/2014/main" id="{BCAADA4A-E748-44F1-A147-9CAA9EC95967}"/>
              </a:ext>
            </a:extLst>
          </p:cNvPr>
          <p:cNvSpPr/>
          <p:nvPr/>
        </p:nvSpPr>
        <p:spPr>
          <a:xfrm>
            <a:off x="3811373" y="1172450"/>
            <a:ext cx="4787412" cy="3018574"/>
          </a:xfrm>
          <a:custGeom>
            <a:avLst/>
            <a:gdLst>
              <a:gd name="connsiteX0" fmla="*/ 208475 w 6383216"/>
              <a:gd name="connsiteY0" fmla="*/ 0 h 4024765"/>
              <a:gd name="connsiteX1" fmla="*/ 6174741 w 6383216"/>
              <a:gd name="connsiteY1" fmla="*/ 0 h 4024765"/>
              <a:gd name="connsiteX2" fmla="*/ 6383216 w 6383216"/>
              <a:gd name="connsiteY2" fmla="*/ 208475 h 4024765"/>
              <a:gd name="connsiteX3" fmla="*/ 6383216 w 6383216"/>
              <a:gd name="connsiteY3" fmla="*/ 3205223 h 4024765"/>
              <a:gd name="connsiteX4" fmla="*/ 6174741 w 6383216"/>
              <a:gd name="connsiteY4" fmla="*/ 3413698 h 4024765"/>
              <a:gd name="connsiteX5" fmla="*/ 1145932 w 6383216"/>
              <a:gd name="connsiteY5" fmla="*/ 3413698 h 4024765"/>
              <a:gd name="connsiteX6" fmla="*/ 1145932 w 6383216"/>
              <a:gd name="connsiteY6" fmla="*/ 4024765 h 4024765"/>
              <a:gd name="connsiteX7" fmla="*/ 556953 w 6383216"/>
              <a:gd name="connsiteY7" fmla="*/ 3413698 h 4024765"/>
              <a:gd name="connsiteX8" fmla="*/ 208475 w 6383216"/>
              <a:gd name="connsiteY8" fmla="*/ 3413698 h 4024765"/>
              <a:gd name="connsiteX9" fmla="*/ 0 w 6383216"/>
              <a:gd name="connsiteY9" fmla="*/ 3205223 h 4024765"/>
              <a:gd name="connsiteX10" fmla="*/ 0 w 6383216"/>
              <a:gd name="connsiteY10" fmla="*/ 208475 h 4024765"/>
              <a:gd name="connsiteX11" fmla="*/ 208475 w 6383216"/>
              <a:gd name="connsiteY11" fmla="*/ 0 h 40247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383216" h="4024765">
                <a:moveTo>
                  <a:pt x="208475" y="0"/>
                </a:moveTo>
                <a:lnTo>
                  <a:pt x="6174741" y="0"/>
                </a:lnTo>
                <a:cubicBezTo>
                  <a:pt x="6289879" y="0"/>
                  <a:pt x="6383216" y="93337"/>
                  <a:pt x="6383216" y="208475"/>
                </a:cubicBezTo>
                <a:lnTo>
                  <a:pt x="6383216" y="3205223"/>
                </a:lnTo>
                <a:cubicBezTo>
                  <a:pt x="6383216" y="3320361"/>
                  <a:pt x="6289879" y="3413698"/>
                  <a:pt x="6174741" y="3413698"/>
                </a:cubicBezTo>
                <a:lnTo>
                  <a:pt x="1145932" y="3413698"/>
                </a:lnTo>
                <a:lnTo>
                  <a:pt x="1145932" y="4024765"/>
                </a:lnTo>
                <a:lnTo>
                  <a:pt x="556953" y="3413698"/>
                </a:lnTo>
                <a:lnTo>
                  <a:pt x="208475" y="3413698"/>
                </a:lnTo>
                <a:cubicBezTo>
                  <a:pt x="93337" y="3413698"/>
                  <a:pt x="0" y="3320361"/>
                  <a:pt x="0" y="3205223"/>
                </a:cubicBezTo>
                <a:lnTo>
                  <a:pt x="0" y="208475"/>
                </a:lnTo>
                <a:cubicBezTo>
                  <a:pt x="0" y="93337"/>
                  <a:pt x="93337" y="0"/>
                  <a:pt x="208475" y="0"/>
                </a:cubicBezTo>
                <a:close/>
              </a:path>
            </a:pathLst>
          </a:custGeom>
          <a:noFill/>
          <a:ln w="38100">
            <a:solidFill>
              <a:srgbClr val="873E8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solidFill>
                <a:srgbClr val="28608C"/>
              </a:solidFill>
            </a:endParaRPr>
          </a:p>
        </p:txBody>
      </p:sp>
      <p:sp>
        <p:nvSpPr>
          <p:cNvPr id="5" name="Isosceles Triangle 4">
            <a:extLst>
              <a:ext uri="{FF2B5EF4-FFF2-40B4-BE49-F238E27FC236}">
                <a16:creationId xmlns="" xmlns:a16="http://schemas.microsoft.com/office/drawing/2014/main" id="{7E600C2F-19E3-4F36-B26A-E35A8B76E05E}"/>
              </a:ext>
            </a:extLst>
          </p:cNvPr>
          <p:cNvSpPr/>
          <p:nvPr/>
        </p:nvSpPr>
        <p:spPr>
          <a:xfrm>
            <a:off x="309929" y="1107832"/>
            <a:ext cx="34289" cy="34289"/>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solidFill>
                <a:srgbClr val="28608C"/>
              </a:solidFill>
            </a:endParaRPr>
          </a:p>
        </p:txBody>
      </p:sp>
      <p:grpSp>
        <p:nvGrpSpPr>
          <p:cNvPr id="14" name="Group 13">
            <a:extLst>
              <a:ext uri="{FF2B5EF4-FFF2-40B4-BE49-F238E27FC236}">
                <a16:creationId xmlns="" xmlns:a16="http://schemas.microsoft.com/office/drawing/2014/main" id="{41FDCBFD-7A04-49C5-86FE-B1C805950987}"/>
              </a:ext>
            </a:extLst>
          </p:cNvPr>
          <p:cNvGrpSpPr/>
          <p:nvPr/>
        </p:nvGrpSpPr>
        <p:grpSpPr>
          <a:xfrm>
            <a:off x="7848069" y="837895"/>
            <a:ext cx="970672" cy="999833"/>
            <a:chOff x="10805747" y="202223"/>
            <a:chExt cx="819444" cy="844062"/>
          </a:xfrm>
        </p:grpSpPr>
        <p:sp>
          <p:nvSpPr>
            <p:cNvPr id="13" name="Rectangle 12">
              <a:extLst>
                <a:ext uri="{FF2B5EF4-FFF2-40B4-BE49-F238E27FC236}">
                  <a16:creationId xmlns="" xmlns:a16="http://schemas.microsoft.com/office/drawing/2014/main" id="{6BE53CC4-C9EE-4B2B-A6EB-1DD153731869}"/>
                </a:ext>
              </a:extLst>
            </p:cNvPr>
            <p:cNvSpPr/>
            <p:nvPr/>
          </p:nvSpPr>
          <p:spPr>
            <a:xfrm>
              <a:off x="10805747" y="202223"/>
              <a:ext cx="819444" cy="84406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solidFill>
                  <a:srgbClr val="28608C"/>
                </a:solidFill>
              </a:endParaRPr>
            </a:p>
          </p:txBody>
        </p:sp>
        <p:sp>
          <p:nvSpPr>
            <p:cNvPr id="12" name="Freeform: Shape 11">
              <a:extLst>
                <a:ext uri="{FF2B5EF4-FFF2-40B4-BE49-F238E27FC236}">
                  <a16:creationId xmlns="" xmlns:a16="http://schemas.microsoft.com/office/drawing/2014/main" id="{78CAE9AE-7944-4D7F-A908-D988D51FB0C3}"/>
                </a:ext>
              </a:extLst>
            </p:cNvPr>
            <p:cNvSpPr/>
            <p:nvPr/>
          </p:nvSpPr>
          <p:spPr>
            <a:xfrm>
              <a:off x="10949940" y="314845"/>
              <a:ext cx="675250" cy="624505"/>
            </a:xfrm>
            <a:custGeom>
              <a:avLst/>
              <a:gdLst/>
              <a:ahLst/>
              <a:cxnLst/>
              <a:rect l="l" t="t" r="r" b="b"/>
              <a:pathLst>
                <a:path w="115863" h="107156">
                  <a:moveTo>
                    <a:pt x="106040" y="0"/>
                  </a:moveTo>
                  <a:lnTo>
                    <a:pt x="115863" y="15627"/>
                  </a:lnTo>
                  <a:cubicBezTo>
                    <a:pt x="107677" y="19050"/>
                    <a:pt x="101650" y="24148"/>
                    <a:pt x="97780" y="30919"/>
                  </a:cubicBezTo>
                  <a:cubicBezTo>
                    <a:pt x="93911" y="37691"/>
                    <a:pt x="91753" y="47551"/>
                    <a:pt x="91306" y="60499"/>
                  </a:cubicBezTo>
                  <a:lnTo>
                    <a:pt x="112291" y="60499"/>
                  </a:lnTo>
                  <a:lnTo>
                    <a:pt x="112291" y="107156"/>
                  </a:lnTo>
                  <a:lnTo>
                    <a:pt x="69205" y="107156"/>
                  </a:lnTo>
                  <a:lnTo>
                    <a:pt x="69205" y="70321"/>
                  </a:lnTo>
                  <a:cubicBezTo>
                    <a:pt x="69205" y="50378"/>
                    <a:pt x="71587" y="35942"/>
                    <a:pt x="76349" y="27012"/>
                  </a:cubicBezTo>
                  <a:cubicBezTo>
                    <a:pt x="82600" y="15106"/>
                    <a:pt x="92497" y="6102"/>
                    <a:pt x="106040" y="0"/>
                  </a:cubicBezTo>
                  <a:close/>
                  <a:moveTo>
                    <a:pt x="36835" y="0"/>
                  </a:moveTo>
                  <a:lnTo>
                    <a:pt x="46658" y="15627"/>
                  </a:lnTo>
                  <a:cubicBezTo>
                    <a:pt x="38472" y="19050"/>
                    <a:pt x="32445" y="24148"/>
                    <a:pt x="28575" y="30919"/>
                  </a:cubicBezTo>
                  <a:cubicBezTo>
                    <a:pt x="24706" y="37691"/>
                    <a:pt x="22548" y="47551"/>
                    <a:pt x="22101" y="60499"/>
                  </a:cubicBezTo>
                  <a:lnTo>
                    <a:pt x="43086" y="60499"/>
                  </a:lnTo>
                  <a:lnTo>
                    <a:pt x="43086" y="107156"/>
                  </a:lnTo>
                  <a:lnTo>
                    <a:pt x="0" y="107156"/>
                  </a:lnTo>
                  <a:lnTo>
                    <a:pt x="0" y="70321"/>
                  </a:lnTo>
                  <a:cubicBezTo>
                    <a:pt x="0" y="50378"/>
                    <a:pt x="2382" y="35942"/>
                    <a:pt x="7144" y="27012"/>
                  </a:cubicBezTo>
                  <a:cubicBezTo>
                    <a:pt x="13395" y="15106"/>
                    <a:pt x="23292" y="6102"/>
                    <a:pt x="3683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solidFill>
                  <a:srgbClr val="28608C"/>
                </a:solidFill>
              </a:endParaRPr>
            </a:p>
          </p:txBody>
        </p:sp>
      </p:grpSp>
      <p:sp>
        <p:nvSpPr>
          <p:cNvPr id="15" name="Title 1">
            <a:extLst>
              <a:ext uri="{FF2B5EF4-FFF2-40B4-BE49-F238E27FC236}">
                <a16:creationId xmlns="" xmlns:a16="http://schemas.microsoft.com/office/drawing/2014/main" id="{F8A1472F-9846-41A6-A63F-8895D1B9CA78}"/>
              </a:ext>
            </a:extLst>
          </p:cNvPr>
          <p:cNvSpPr txBox="1">
            <a:spLocks/>
          </p:cNvSpPr>
          <p:nvPr/>
        </p:nvSpPr>
        <p:spPr>
          <a:xfrm>
            <a:off x="447855" y="870352"/>
            <a:ext cx="2578345" cy="1152522"/>
          </a:xfrm>
          <a:prstGeom prst="rect">
            <a:avLst/>
          </a:prstGeom>
        </p:spPr>
        <p:txBody>
          <a:bodyPr anchor="ctr"/>
          <a:lstStyle>
            <a:lvl1pPr algn="l" defTabSz="914423" rtl="0" eaLnBrk="1" latinLnBrk="0" hangingPunct="1">
              <a:lnSpc>
                <a:spcPct val="90000"/>
              </a:lnSpc>
              <a:spcBef>
                <a:spcPct val="0"/>
              </a:spcBef>
              <a:buNone/>
              <a:defRPr sz="4400" kern="1200">
                <a:solidFill>
                  <a:schemeClr val="tx1"/>
                </a:solidFill>
                <a:latin typeface="+mj-lt"/>
                <a:ea typeface="+mj-ea"/>
                <a:cs typeface="+mj-cs"/>
              </a:defRPr>
            </a:lvl1pPr>
          </a:lstStyle>
          <a:p>
            <a:r>
              <a:rPr lang="en-US" altLang="ko-KR" sz="4050" dirty="0">
                <a:solidFill>
                  <a:srgbClr val="873E8A"/>
                </a:solidFill>
              </a:rPr>
              <a:t>Columns Style</a:t>
            </a:r>
            <a:endParaRPr lang="ko-KR" altLang="en-US" sz="4050" dirty="0">
              <a:solidFill>
                <a:srgbClr val="873E8A"/>
              </a:solidFill>
            </a:endParaRPr>
          </a:p>
        </p:txBody>
      </p:sp>
      <p:sp>
        <p:nvSpPr>
          <p:cNvPr id="16" name="TextBox 15">
            <a:extLst>
              <a:ext uri="{FF2B5EF4-FFF2-40B4-BE49-F238E27FC236}">
                <a16:creationId xmlns="" xmlns:a16="http://schemas.microsoft.com/office/drawing/2014/main" id="{455CB021-3973-44D7-8D0E-8E6425F68EDB}"/>
              </a:ext>
            </a:extLst>
          </p:cNvPr>
          <p:cNvSpPr txBox="1"/>
          <p:nvPr/>
        </p:nvSpPr>
        <p:spPr>
          <a:xfrm>
            <a:off x="3824748" y="1321637"/>
            <a:ext cx="3818059" cy="415498"/>
          </a:xfrm>
          <a:prstGeom prst="rect">
            <a:avLst/>
          </a:prstGeom>
          <a:noFill/>
        </p:spPr>
        <p:txBody>
          <a:bodyPr wrap="square" rtlCol="0" anchor="ctr">
            <a:spAutoFit/>
          </a:bodyPr>
          <a:lstStyle/>
          <a:p>
            <a:pPr algn="ctr"/>
            <a:r>
              <a:rPr lang="en-GB" altLang="ko-KR" sz="2100" b="1" dirty="0">
                <a:solidFill>
                  <a:srgbClr val="873E8A"/>
                </a:solidFill>
                <a:cs typeface="Arial" pitchFamily="34" charset="0"/>
              </a:rPr>
              <a:t>INVEST IN SOCIAL  MEDIA</a:t>
            </a:r>
            <a:endParaRPr lang="ko-KR" altLang="en-US" sz="2100" b="1" dirty="0">
              <a:solidFill>
                <a:srgbClr val="873E8A"/>
              </a:solidFill>
              <a:cs typeface="Arial" pitchFamily="34" charset="0"/>
            </a:endParaRPr>
          </a:p>
        </p:txBody>
      </p:sp>
      <p:sp>
        <p:nvSpPr>
          <p:cNvPr id="17" name="TextBox 16">
            <a:extLst>
              <a:ext uri="{FF2B5EF4-FFF2-40B4-BE49-F238E27FC236}">
                <a16:creationId xmlns="" xmlns:a16="http://schemas.microsoft.com/office/drawing/2014/main" id="{43AA02D0-437B-4A51-B519-43836D5FAB25}"/>
              </a:ext>
            </a:extLst>
          </p:cNvPr>
          <p:cNvSpPr txBox="1"/>
          <p:nvPr/>
        </p:nvSpPr>
        <p:spPr>
          <a:xfrm>
            <a:off x="4000340" y="1801665"/>
            <a:ext cx="3988864" cy="415498"/>
          </a:xfrm>
          <a:prstGeom prst="rect">
            <a:avLst/>
          </a:prstGeom>
          <a:noFill/>
        </p:spPr>
        <p:txBody>
          <a:bodyPr wrap="square" rtlCol="0">
            <a:spAutoFit/>
          </a:bodyPr>
          <a:lstStyle/>
          <a:p>
            <a:r>
              <a:rPr lang="en-US" altLang="ko-KR" sz="1050" b="1" dirty="0">
                <a:solidFill>
                  <a:schemeClr val="bg1">
                    <a:lumMod val="10000"/>
                  </a:schemeClr>
                </a:solidFill>
                <a:cs typeface="Arial" pitchFamily="34" charset="0"/>
              </a:rPr>
              <a:t>You can simply impress your audience and add a unique zing and appeal to your Presentations.</a:t>
            </a:r>
            <a:endParaRPr lang="ko-KR" altLang="en-US" sz="1050" b="1" dirty="0">
              <a:solidFill>
                <a:schemeClr val="bg1">
                  <a:lumMod val="10000"/>
                </a:schemeClr>
              </a:solidFill>
              <a:cs typeface="Arial" pitchFamily="34" charset="0"/>
            </a:endParaRPr>
          </a:p>
        </p:txBody>
      </p:sp>
      <p:sp>
        <p:nvSpPr>
          <p:cNvPr id="18" name="TextBox 17">
            <a:extLst>
              <a:ext uri="{FF2B5EF4-FFF2-40B4-BE49-F238E27FC236}">
                <a16:creationId xmlns="" xmlns:a16="http://schemas.microsoft.com/office/drawing/2014/main" id="{86C6676D-1ACD-4552-9750-1883492017EE}"/>
              </a:ext>
            </a:extLst>
          </p:cNvPr>
          <p:cNvSpPr txBox="1"/>
          <p:nvPr/>
        </p:nvSpPr>
        <p:spPr>
          <a:xfrm>
            <a:off x="4000340" y="2195762"/>
            <a:ext cx="3988864" cy="1200329"/>
          </a:xfrm>
          <a:prstGeom prst="rect">
            <a:avLst/>
          </a:prstGeom>
          <a:noFill/>
        </p:spPr>
        <p:txBody>
          <a:bodyPr wrap="square" rtlCol="0">
            <a:spAutoFit/>
          </a:bodyPr>
          <a:lstStyle/>
          <a:p>
            <a:r>
              <a:rPr lang="en-US" altLang="ko-KR" sz="900" dirty="0">
                <a:solidFill>
                  <a:schemeClr val="tx1">
                    <a:lumMod val="60000"/>
                    <a:lumOff val="40000"/>
                  </a:schemeClr>
                </a:solidFill>
                <a:cs typeface="Arial" pitchFamily="34" charset="0"/>
              </a:rPr>
              <a:t>You can simply impress your audience and add a unique zing and appeal to your Presentations. I hope and I believe that this Template will your Time, Money and Reputation. You can simply impress your audience and add a unique zing and appeal to your Presentations. You can simply impress your audience and add a unique zing and appeal to your Presentations. I hope and I believe that this Template will your Time, Money and Reputation. You can simply impress your audience and add a unique zing and appeal to your Presentations. </a:t>
            </a:r>
          </a:p>
        </p:txBody>
      </p:sp>
      <p:sp>
        <p:nvSpPr>
          <p:cNvPr id="32" name="TextBox 16">
            <a:extLst>
              <a:ext uri="{FF2B5EF4-FFF2-40B4-BE49-F238E27FC236}">
                <a16:creationId xmlns="" xmlns:a16="http://schemas.microsoft.com/office/drawing/2014/main" id="{43AA02D0-437B-4A51-B519-43836D5FAB25}"/>
              </a:ext>
            </a:extLst>
          </p:cNvPr>
          <p:cNvSpPr txBox="1"/>
          <p:nvPr/>
        </p:nvSpPr>
        <p:spPr>
          <a:xfrm>
            <a:off x="4639150" y="4292096"/>
            <a:ext cx="3988864" cy="415498"/>
          </a:xfrm>
          <a:prstGeom prst="rect">
            <a:avLst/>
          </a:prstGeom>
          <a:noFill/>
        </p:spPr>
        <p:txBody>
          <a:bodyPr wrap="square" rtlCol="0">
            <a:spAutoFit/>
          </a:bodyPr>
          <a:lstStyle/>
          <a:p>
            <a:r>
              <a:rPr lang="en-US" altLang="ko-KR" sz="1050" b="1" dirty="0">
                <a:solidFill>
                  <a:srgbClr val="873E8A"/>
                </a:solidFill>
                <a:cs typeface="Arial" pitchFamily="34" charset="0"/>
              </a:rPr>
              <a:t>You can simply impress your audience and add a unique zing and appeal to your Presentations.</a:t>
            </a:r>
            <a:endParaRPr lang="ko-KR" altLang="en-US" sz="1050" b="1" dirty="0">
              <a:solidFill>
                <a:srgbClr val="873E8A"/>
              </a:solidFill>
              <a:cs typeface="Arial" pitchFamily="34" charset="0"/>
            </a:endParaRPr>
          </a:p>
        </p:txBody>
      </p:sp>
      <p:pic>
        <p:nvPicPr>
          <p:cNvPr id="3" name="Imagen 2"/>
          <p:cNvPicPr>
            <a:picLocks noChangeAspect="1"/>
          </p:cNvPicPr>
          <p:nvPr/>
        </p:nvPicPr>
        <p:blipFill>
          <a:blip r:embed="rId2"/>
          <a:stretch>
            <a:fillRect/>
          </a:stretch>
        </p:blipFill>
        <p:spPr>
          <a:xfrm>
            <a:off x="446486" y="2067409"/>
            <a:ext cx="3243825" cy="2770008"/>
          </a:xfrm>
          <a:prstGeom prst="rect">
            <a:avLst/>
          </a:prstGeom>
        </p:spPr>
      </p:pic>
    </p:spTree>
    <p:extLst>
      <p:ext uri="{BB962C8B-B14F-4D97-AF65-F5344CB8AC3E}">
        <p14:creationId xmlns:p14="http://schemas.microsoft.com/office/powerpoint/2010/main" val="130237879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 xmlns:a16="http://schemas.microsoft.com/office/drawing/2014/main" id="{4E442CD5-E887-4BC0-A447-2C9BD87CCF6D}"/>
              </a:ext>
            </a:extLst>
          </p:cNvPr>
          <p:cNvSpPr txBox="1"/>
          <p:nvPr/>
        </p:nvSpPr>
        <p:spPr>
          <a:xfrm>
            <a:off x="415644" y="13351"/>
            <a:ext cx="4349551" cy="715581"/>
          </a:xfrm>
          <a:prstGeom prst="rect">
            <a:avLst/>
          </a:prstGeom>
          <a:noFill/>
        </p:spPr>
        <p:txBody>
          <a:bodyPr wrap="square" rtlCol="0" anchor="ctr">
            <a:spAutoFit/>
          </a:bodyPr>
          <a:lstStyle/>
          <a:p>
            <a:pPr algn="ctr"/>
            <a:r>
              <a:rPr lang="en-US" altLang="ko-KR" sz="4050" dirty="0">
                <a:solidFill>
                  <a:schemeClr val="tx1">
                    <a:lumMod val="60000"/>
                    <a:lumOff val="40000"/>
                  </a:schemeClr>
                </a:solidFill>
                <a:effectLst>
                  <a:outerShdw blurRad="38100" dist="38100" dir="2700000" algn="tl">
                    <a:srgbClr val="000000">
                      <a:alpha val="43137"/>
                    </a:srgbClr>
                  </a:outerShdw>
                </a:effectLst>
                <a:latin typeface="+mj-lt"/>
              </a:rPr>
              <a:t>Columns</a:t>
            </a:r>
            <a:r>
              <a:rPr lang="en-US" altLang="ko-KR" sz="4050" dirty="0">
                <a:solidFill>
                  <a:schemeClr val="tx1">
                    <a:lumMod val="60000"/>
                    <a:lumOff val="40000"/>
                  </a:schemeClr>
                </a:solidFill>
                <a:effectLst>
                  <a:outerShdw blurRad="38100" dist="38100" dir="2700000" algn="tl">
                    <a:srgbClr val="000000">
                      <a:alpha val="43137"/>
                    </a:srgbClr>
                  </a:outerShdw>
                </a:effectLst>
                <a:latin typeface="+mj-lt"/>
                <a:cs typeface="Arial" pitchFamily="34" charset="0"/>
              </a:rPr>
              <a:t> Style</a:t>
            </a:r>
            <a:endParaRPr lang="ko-KR" altLang="en-US" sz="4050" dirty="0">
              <a:solidFill>
                <a:schemeClr val="tx1">
                  <a:lumMod val="60000"/>
                  <a:lumOff val="40000"/>
                </a:schemeClr>
              </a:solidFill>
              <a:effectLst>
                <a:outerShdw blurRad="38100" dist="38100" dir="2700000" algn="tl">
                  <a:srgbClr val="000000">
                    <a:alpha val="43137"/>
                  </a:srgbClr>
                </a:outerShdw>
              </a:effectLst>
              <a:latin typeface="+mj-lt"/>
              <a:cs typeface="Arial" pitchFamily="34" charset="0"/>
            </a:endParaRPr>
          </a:p>
        </p:txBody>
      </p:sp>
      <p:grpSp>
        <p:nvGrpSpPr>
          <p:cNvPr id="13" name="Group 12">
            <a:extLst>
              <a:ext uri="{FF2B5EF4-FFF2-40B4-BE49-F238E27FC236}">
                <a16:creationId xmlns="" xmlns:a16="http://schemas.microsoft.com/office/drawing/2014/main" id="{7461F562-9FCD-4226-84E8-D8D95C8F10FF}"/>
              </a:ext>
            </a:extLst>
          </p:cNvPr>
          <p:cNvGrpSpPr/>
          <p:nvPr/>
        </p:nvGrpSpPr>
        <p:grpSpPr>
          <a:xfrm>
            <a:off x="1055113" y="1932786"/>
            <a:ext cx="3088670" cy="392848"/>
            <a:chOff x="1311030" y="1951389"/>
            <a:chExt cx="4118226" cy="523797"/>
          </a:xfrm>
        </p:grpSpPr>
        <p:sp>
          <p:nvSpPr>
            <p:cNvPr id="5" name="Freeform: Shape 4">
              <a:extLst>
                <a:ext uri="{FF2B5EF4-FFF2-40B4-BE49-F238E27FC236}">
                  <a16:creationId xmlns="" xmlns:a16="http://schemas.microsoft.com/office/drawing/2014/main" id="{89EE6218-3942-49A7-8442-AD8A593680F8}"/>
                </a:ext>
              </a:extLst>
            </p:cNvPr>
            <p:cNvSpPr/>
            <p:nvPr/>
          </p:nvSpPr>
          <p:spPr>
            <a:xfrm>
              <a:off x="3099671" y="1958316"/>
              <a:ext cx="516870" cy="516870"/>
            </a:xfrm>
            <a:custGeom>
              <a:avLst/>
              <a:gdLst>
                <a:gd name="connsiteX0" fmla="*/ 0 w 923925"/>
                <a:gd name="connsiteY0" fmla="*/ 462915 h 923925"/>
                <a:gd name="connsiteX1" fmla="*/ 0 w 923925"/>
                <a:gd name="connsiteY1" fmla="*/ 148590 h 923925"/>
                <a:gd name="connsiteX2" fmla="*/ 148590 w 923925"/>
                <a:gd name="connsiteY2" fmla="*/ 0 h 923925"/>
                <a:gd name="connsiteX3" fmla="*/ 778193 w 923925"/>
                <a:gd name="connsiteY3" fmla="*/ 0 h 923925"/>
                <a:gd name="connsiteX4" fmla="*/ 925830 w 923925"/>
                <a:gd name="connsiteY4" fmla="*/ 145733 h 923925"/>
                <a:gd name="connsiteX5" fmla="*/ 925830 w 923925"/>
                <a:gd name="connsiteY5" fmla="*/ 779145 h 923925"/>
                <a:gd name="connsiteX6" fmla="*/ 780097 w 923925"/>
                <a:gd name="connsiteY6" fmla="*/ 924878 h 923925"/>
                <a:gd name="connsiteX7" fmla="*/ 146685 w 923925"/>
                <a:gd name="connsiteY7" fmla="*/ 924878 h 923925"/>
                <a:gd name="connsiteX8" fmla="*/ 953 w 923925"/>
                <a:gd name="connsiteY8" fmla="*/ 777240 h 923925"/>
                <a:gd name="connsiteX9" fmla="*/ 0 w 923925"/>
                <a:gd name="connsiteY9" fmla="*/ 462915 h 923925"/>
                <a:gd name="connsiteX10" fmla="*/ 493395 w 923925"/>
                <a:gd name="connsiteY10" fmla="*/ 678180 h 923925"/>
                <a:gd name="connsiteX11" fmla="*/ 493395 w 923925"/>
                <a:gd name="connsiteY11" fmla="*/ 799147 h 923925"/>
                <a:gd name="connsiteX12" fmla="*/ 521970 w 923925"/>
                <a:gd name="connsiteY12" fmla="*/ 826770 h 923925"/>
                <a:gd name="connsiteX13" fmla="*/ 578168 w 923925"/>
                <a:gd name="connsiteY13" fmla="*/ 826770 h 923925"/>
                <a:gd name="connsiteX14" fmla="*/ 608647 w 923925"/>
                <a:gd name="connsiteY14" fmla="*/ 797243 h 923925"/>
                <a:gd name="connsiteX15" fmla="*/ 608647 w 923925"/>
                <a:gd name="connsiteY15" fmla="*/ 561022 h 923925"/>
                <a:gd name="connsiteX16" fmla="*/ 639128 w 923925"/>
                <a:gd name="connsiteY16" fmla="*/ 531495 h 923925"/>
                <a:gd name="connsiteX17" fmla="*/ 685800 w 923925"/>
                <a:gd name="connsiteY17" fmla="*/ 531495 h 923925"/>
                <a:gd name="connsiteX18" fmla="*/ 710565 w 923925"/>
                <a:gd name="connsiteY18" fmla="*/ 510540 h 923925"/>
                <a:gd name="connsiteX19" fmla="*/ 720090 w 923925"/>
                <a:gd name="connsiteY19" fmla="*/ 440055 h 923925"/>
                <a:gd name="connsiteX20" fmla="*/ 703897 w 923925"/>
                <a:gd name="connsiteY20" fmla="*/ 421958 h 923925"/>
                <a:gd name="connsiteX21" fmla="*/ 634365 w 923925"/>
                <a:gd name="connsiteY21" fmla="*/ 421958 h 923925"/>
                <a:gd name="connsiteX22" fmla="*/ 607695 w 923925"/>
                <a:gd name="connsiteY22" fmla="*/ 394335 h 923925"/>
                <a:gd name="connsiteX23" fmla="*/ 607695 w 923925"/>
                <a:gd name="connsiteY23" fmla="*/ 340995 h 923925"/>
                <a:gd name="connsiteX24" fmla="*/ 658178 w 923925"/>
                <a:gd name="connsiteY24" fmla="*/ 286703 h 923925"/>
                <a:gd name="connsiteX25" fmla="*/ 702945 w 923925"/>
                <a:gd name="connsiteY25" fmla="*/ 286703 h 923925"/>
                <a:gd name="connsiteX26" fmla="*/ 724853 w 923925"/>
                <a:gd name="connsiteY26" fmla="*/ 266700 h 923925"/>
                <a:gd name="connsiteX27" fmla="*/ 724853 w 923925"/>
                <a:gd name="connsiteY27" fmla="*/ 208597 h 923925"/>
                <a:gd name="connsiteX28" fmla="*/ 703897 w 923925"/>
                <a:gd name="connsiteY28" fmla="*/ 186690 h 923925"/>
                <a:gd name="connsiteX29" fmla="*/ 617220 w 923925"/>
                <a:gd name="connsiteY29" fmla="*/ 186690 h 923925"/>
                <a:gd name="connsiteX30" fmla="*/ 499110 w 923925"/>
                <a:gd name="connsiteY30" fmla="*/ 290513 h 923925"/>
                <a:gd name="connsiteX31" fmla="*/ 495300 w 923925"/>
                <a:gd name="connsiteY31" fmla="*/ 399097 h 923925"/>
                <a:gd name="connsiteX32" fmla="*/ 471488 w 923925"/>
                <a:gd name="connsiteY32" fmla="*/ 422910 h 923925"/>
                <a:gd name="connsiteX33" fmla="*/ 411480 w 923925"/>
                <a:gd name="connsiteY33" fmla="*/ 422910 h 923925"/>
                <a:gd name="connsiteX34" fmla="*/ 395288 w 923925"/>
                <a:gd name="connsiteY34" fmla="*/ 438150 h 923925"/>
                <a:gd name="connsiteX35" fmla="*/ 395288 w 923925"/>
                <a:gd name="connsiteY35" fmla="*/ 511492 h 923925"/>
                <a:gd name="connsiteX36" fmla="*/ 417195 w 923925"/>
                <a:gd name="connsiteY36" fmla="*/ 532447 h 923925"/>
                <a:gd name="connsiteX37" fmla="*/ 470535 w 923925"/>
                <a:gd name="connsiteY37" fmla="*/ 532447 h 923925"/>
                <a:gd name="connsiteX38" fmla="*/ 495300 w 923925"/>
                <a:gd name="connsiteY38" fmla="*/ 557213 h 923925"/>
                <a:gd name="connsiteX39" fmla="*/ 493395 w 923925"/>
                <a:gd name="connsiteY39" fmla="*/ 678180 h 923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923925" h="923925">
                  <a:moveTo>
                    <a:pt x="0" y="462915"/>
                  </a:moveTo>
                  <a:cubicBezTo>
                    <a:pt x="0" y="358140"/>
                    <a:pt x="0" y="253365"/>
                    <a:pt x="0" y="148590"/>
                  </a:cubicBezTo>
                  <a:cubicBezTo>
                    <a:pt x="0" y="60008"/>
                    <a:pt x="60008" y="0"/>
                    <a:pt x="148590" y="0"/>
                  </a:cubicBezTo>
                  <a:cubicBezTo>
                    <a:pt x="358140" y="0"/>
                    <a:pt x="567690" y="0"/>
                    <a:pt x="778193" y="0"/>
                  </a:cubicBezTo>
                  <a:cubicBezTo>
                    <a:pt x="862965" y="0"/>
                    <a:pt x="925830" y="60960"/>
                    <a:pt x="925830" y="145733"/>
                  </a:cubicBezTo>
                  <a:cubicBezTo>
                    <a:pt x="926783" y="357188"/>
                    <a:pt x="926783" y="568643"/>
                    <a:pt x="925830" y="779145"/>
                  </a:cubicBezTo>
                  <a:cubicBezTo>
                    <a:pt x="925830" y="862965"/>
                    <a:pt x="862965" y="924878"/>
                    <a:pt x="780097" y="924878"/>
                  </a:cubicBezTo>
                  <a:cubicBezTo>
                    <a:pt x="568643" y="925830"/>
                    <a:pt x="357188" y="925830"/>
                    <a:pt x="146685" y="924878"/>
                  </a:cubicBezTo>
                  <a:cubicBezTo>
                    <a:pt x="60960" y="924878"/>
                    <a:pt x="953" y="862013"/>
                    <a:pt x="953" y="777240"/>
                  </a:cubicBezTo>
                  <a:cubicBezTo>
                    <a:pt x="0" y="672465"/>
                    <a:pt x="0" y="567690"/>
                    <a:pt x="0" y="462915"/>
                  </a:cubicBezTo>
                  <a:close/>
                  <a:moveTo>
                    <a:pt x="493395" y="678180"/>
                  </a:moveTo>
                  <a:cubicBezTo>
                    <a:pt x="493395" y="718185"/>
                    <a:pt x="494347" y="758190"/>
                    <a:pt x="493395" y="799147"/>
                  </a:cubicBezTo>
                  <a:cubicBezTo>
                    <a:pt x="492443" y="821055"/>
                    <a:pt x="501015" y="828675"/>
                    <a:pt x="521970" y="826770"/>
                  </a:cubicBezTo>
                  <a:cubicBezTo>
                    <a:pt x="540068" y="825818"/>
                    <a:pt x="559118" y="826770"/>
                    <a:pt x="578168" y="826770"/>
                  </a:cubicBezTo>
                  <a:cubicBezTo>
                    <a:pt x="607695" y="826770"/>
                    <a:pt x="608647" y="826770"/>
                    <a:pt x="608647" y="797243"/>
                  </a:cubicBezTo>
                  <a:cubicBezTo>
                    <a:pt x="608647" y="718185"/>
                    <a:pt x="608647" y="639128"/>
                    <a:pt x="608647" y="561022"/>
                  </a:cubicBezTo>
                  <a:cubicBezTo>
                    <a:pt x="608647" y="531495"/>
                    <a:pt x="608647" y="531495"/>
                    <a:pt x="639128" y="531495"/>
                  </a:cubicBezTo>
                  <a:cubicBezTo>
                    <a:pt x="654368" y="531495"/>
                    <a:pt x="670560" y="530543"/>
                    <a:pt x="685800" y="531495"/>
                  </a:cubicBezTo>
                  <a:cubicBezTo>
                    <a:pt x="701993" y="532447"/>
                    <a:pt x="708660" y="524828"/>
                    <a:pt x="710565" y="510540"/>
                  </a:cubicBezTo>
                  <a:cubicBezTo>
                    <a:pt x="713422" y="486728"/>
                    <a:pt x="716280" y="462915"/>
                    <a:pt x="720090" y="440055"/>
                  </a:cubicBezTo>
                  <a:cubicBezTo>
                    <a:pt x="721995" y="427672"/>
                    <a:pt x="717233" y="421958"/>
                    <a:pt x="703897" y="421958"/>
                  </a:cubicBezTo>
                  <a:cubicBezTo>
                    <a:pt x="681038" y="421958"/>
                    <a:pt x="658178" y="421005"/>
                    <a:pt x="634365" y="421958"/>
                  </a:cubicBezTo>
                  <a:cubicBezTo>
                    <a:pt x="613410" y="422910"/>
                    <a:pt x="606743" y="414338"/>
                    <a:pt x="607695" y="394335"/>
                  </a:cubicBezTo>
                  <a:cubicBezTo>
                    <a:pt x="608647" y="376238"/>
                    <a:pt x="607695" y="359092"/>
                    <a:pt x="607695" y="340995"/>
                  </a:cubicBezTo>
                  <a:cubicBezTo>
                    <a:pt x="608647" y="304800"/>
                    <a:pt x="622935" y="288608"/>
                    <a:pt x="658178" y="286703"/>
                  </a:cubicBezTo>
                  <a:cubicBezTo>
                    <a:pt x="673418" y="285750"/>
                    <a:pt x="687705" y="285750"/>
                    <a:pt x="702945" y="286703"/>
                  </a:cubicBezTo>
                  <a:cubicBezTo>
                    <a:pt x="718185" y="287655"/>
                    <a:pt x="724853" y="282892"/>
                    <a:pt x="724853" y="266700"/>
                  </a:cubicBezTo>
                  <a:cubicBezTo>
                    <a:pt x="723900" y="247650"/>
                    <a:pt x="723900" y="227647"/>
                    <a:pt x="724853" y="208597"/>
                  </a:cubicBezTo>
                  <a:cubicBezTo>
                    <a:pt x="724853" y="193358"/>
                    <a:pt x="719138" y="186690"/>
                    <a:pt x="703897" y="186690"/>
                  </a:cubicBezTo>
                  <a:cubicBezTo>
                    <a:pt x="675322" y="186690"/>
                    <a:pt x="645795" y="184785"/>
                    <a:pt x="617220" y="186690"/>
                  </a:cubicBezTo>
                  <a:cubicBezTo>
                    <a:pt x="556260" y="190500"/>
                    <a:pt x="511493" y="230505"/>
                    <a:pt x="499110" y="290513"/>
                  </a:cubicBezTo>
                  <a:cubicBezTo>
                    <a:pt x="491490" y="326708"/>
                    <a:pt x="495300" y="362903"/>
                    <a:pt x="495300" y="399097"/>
                  </a:cubicBezTo>
                  <a:cubicBezTo>
                    <a:pt x="495300" y="416242"/>
                    <a:pt x="488633" y="423863"/>
                    <a:pt x="471488" y="422910"/>
                  </a:cubicBezTo>
                  <a:cubicBezTo>
                    <a:pt x="451485" y="421958"/>
                    <a:pt x="431483" y="422910"/>
                    <a:pt x="411480" y="422910"/>
                  </a:cubicBezTo>
                  <a:cubicBezTo>
                    <a:pt x="400050" y="422910"/>
                    <a:pt x="395288" y="426720"/>
                    <a:pt x="395288" y="438150"/>
                  </a:cubicBezTo>
                  <a:cubicBezTo>
                    <a:pt x="396240" y="462915"/>
                    <a:pt x="396240" y="487680"/>
                    <a:pt x="395288" y="511492"/>
                  </a:cubicBezTo>
                  <a:cubicBezTo>
                    <a:pt x="395288" y="526733"/>
                    <a:pt x="401955" y="532447"/>
                    <a:pt x="417195" y="532447"/>
                  </a:cubicBezTo>
                  <a:cubicBezTo>
                    <a:pt x="435293" y="531495"/>
                    <a:pt x="453390" y="533400"/>
                    <a:pt x="470535" y="532447"/>
                  </a:cubicBezTo>
                  <a:cubicBezTo>
                    <a:pt x="489585" y="531495"/>
                    <a:pt x="495300" y="540068"/>
                    <a:pt x="495300" y="557213"/>
                  </a:cubicBezTo>
                  <a:cubicBezTo>
                    <a:pt x="493395" y="596265"/>
                    <a:pt x="493395" y="637222"/>
                    <a:pt x="493395" y="678180"/>
                  </a:cubicBezTo>
                  <a:close/>
                </a:path>
              </a:pathLst>
            </a:custGeom>
            <a:solidFill>
              <a:schemeClr val="bg1"/>
            </a:solidFill>
            <a:ln w="9525" cap="flat">
              <a:noFill/>
              <a:prstDash val="solid"/>
              <a:miter/>
            </a:ln>
          </p:spPr>
          <p:txBody>
            <a:bodyPr rtlCol="0" anchor="ctr"/>
            <a:lstStyle/>
            <a:p>
              <a:endParaRPr lang="en-US" sz="1050" dirty="0">
                <a:solidFill>
                  <a:srgbClr val="28608C"/>
                </a:solidFill>
              </a:endParaRPr>
            </a:p>
          </p:txBody>
        </p:sp>
        <p:sp>
          <p:nvSpPr>
            <p:cNvPr id="6" name="Freeform: Shape 5">
              <a:extLst>
                <a:ext uri="{FF2B5EF4-FFF2-40B4-BE49-F238E27FC236}">
                  <a16:creationId xmlns="" xmlns:a16="http://schemas.microsoft.com/office/drawing/2014/main" id="{4FF07007-3F44-4B8B-9B89-7E27027059D9}"/>
                </a:ext>
              </a:extLst>
            </p:cNvPr>
            <p:cNvSpPr/>
            <p:nvPr/>
          </p:nvSpPr>
          <p:spPr>
            <a:xfrm>
              <a:off x="4907057" y="1952987"/>
              <a:ext cx="522199" cy="522199"/>
            </a:xfrm>
            <a:custGeom>
              <a:avLst/>
              <a:gdLst>
                <a:gd name="connsiteX0" fmla="*/ 470535 w 933450"/>
                <a:gd name="connsiteY0" fmla="*/ 0 h 933450"/>
                <a:gd name="connsiteX1" fmla="*/ 782955 w 933450"/>
                <a:gd name="connsiteY1" fmla="*/ 0 h 933450"/>
                <a:gd name="connsiteX2" fmla="*/ 939165 w 933450"/>
                <a:gd name="connsiteY2" fmla="*/ 157163 h 933450"/>
                <a:gd name="connsiteX3" fmla="*/ 939165 w 933450"/>
                <a:gd name="connsiteY3" fmla="*/ 775335 h 933450"/>
                <a:gd name="connsiteX4" fmla="*/ 783907 w 933450"/>
                <a:gd name="connsiteY4" fmla="*/ 937260 h 933450"/>
                <a:gd name="connsiteX5" fmla="*/ 159068 w 933450"/>
                <a:gd name="connsiteY5" fmla="*/ 937260 h 933450"/>
                <a:gd name="connsiteX6" fmla="*/ 0 w 933450"/>
                <a:gd name="connsiteY6" fmla="*/ 773430 h 933450"/>
                <a:gd name="connsiteX7" fmla="*/ 0 w 933450"/>
                <a:gd name="connsiteY7" fmla="*/ 157163 h 933450"/>
                <a:gd name="connsiteX8" fmla="*/ 119063 w 933450"/>
                <a:gd name="connsiteY8" fmla="*/ 1905 h 933450"/>
                <a:gd name="connsiteX9" fmla="*/ 154305 w 933450"/>
                <a:gd name="connsiteY9" fmla="*/ 0 h 933450"/>
                <a:gd name="connsiteX10" fmla="*/ 470535 w 933450"/>
                <a:gd name="connsiteY10" fmla="*/ 0 h 933450"/>
                <a:gd name="connsiteX11" fmla="*/ 781050 w 933450"/>
                <a:gd name="connsiteY11" fmla="*/ 259080 h 933450"/>
                <a:gd name="connsiteX12" fmla="*/ 734377 w 933450"/>
                <a:gd name="connsiteY12" fmla="*/ 276225 h 933450"/>
                <a:gd name="connsiteX13" fmla="*/ 695325 w 933450"/>
                <a:gd name="connsiteY13" fmla="*/ 269558 h 933450"/>
                <a:gd name="connsiteX14" fmla="*/ 569595 w 933450"/>
                <a:gd name="connsiteY14" fmla="*/ 256223 h 933450"/>
                <a:gd name="connsiteX15" fmla="*/ 502920 w 933450"/>
                <a:gd name="connsiteY15" fmla="*/ 363855 h 933450"/>
                <a:gd name="connsiteX16" fmla="*/ 471488 w 933450"/>
                <a:gd name="connsiteY16" fmla="*/ 390525 h 933450"/>
                <a:gd name="connsiteX17" fmla="*/ 460057 w 933450"/>
                <a:gd name="connsiteY17" fmla="*/ 388620 h 933450"/>
                <a:gd name="connsiteX18" fmla="*/ 266700 w 933450"/>
                <a:gd name="connsiteY18" fmla="*/ 284798 h 933450"/>
                <a:gd name="connsiteX19" fmla="*/ 240982 w 933450"/>
                <a:gd name="connsiteY19" fmla="*/ 292418 h 933450"/>
                <a:gd name="connsiteX20" fmla="*/ 271463 w 933450"/>
                <a:gd name="connsiteY20" fmla="*/ 409575 h 933450"/>
                <a:gd name="connsiteX21" fmla="*/ 283845 w 933450"/>
                <a:gd name="connsiteY21" fmla="*/ 425768 h 933450"/>
                <a:gd name="connsiteX22" fmla="*/ 249555 w 933450"/>
                <a:gd name="connsiteY22" fmla="*/ 421958 h 933450"/>
                <a:gd name="connsiteX23" fmla="*/ 237172 w 933450"/>
                <a:gd name="connsiteY23" fmla="*/ 433388 h 933450"/>
                <a:gd name="connsiteX24" fmla="*/ 302895 w 933450"/>
                <a:gd name="connsiteY24" fmla="*/ 521018 h 933450"/>
                <a:gd name="connsiteX25" fmla="*/ 322897 w 933450"/>
                <a:gd name="connsiteY25" fmla="*/ 533400 h 933450"/>
                <a:gd name="connsiteX26" fmla="*/ 295275 w 933450"/>
                <a:gd name="connsiteY26" fmla="*/ 539115 h 933450"/>
                <a:gd name="connsiteX27" fmla="*/ 285750 w 933450"/>
                <a:gd name="connsiteY27" fmla="*/ 555308 h 933450"/>
                <a:gd name="connsiteX28" fmla="*/ 359093 w 933450"/>
                <a:gd name="connsiteY28" fmla="*/ 613410 h 933450"/>
                <a:gd name="connsiteX29" fmla="*/ 386715 w 933450"/>
                <a:gd name="connsiteY29" fmla="*/ 623888 h 933450"/>
                <a:gd name="connsiteX30" fmla="*/ 221932 w 933450"/>
                <a:gd name="connsiteY30" fmla="*/ 676275 h 933450"/>
                <a:gd name="connsiteX31" fmla="*/ 638175 w 933450"/>
                <a:gd name="connsiteY31" fmla="*/ 623888 h 933450"/>
                <a:gd name="connsiteX32" fmla="*/ 736282 w 933450"/>
                <a:gd name="connsiteY32" fmla="*/ 413385 h 933450"/>
                <a:gd name="connsiteX33" fmla="*/ 773430 w 933450"/>
                <a:gd name="connsiteY33" fmla="*/ 331470 h 933450"/>
                <a:gd name="connsiteX34" fmla="*/ 788670 w 933450"/>
                <a:gd name="connsiteY34" fmla="*/ 309563 h 933450"/>
                <a:gd name="connsiteX35" fmla="*/ 731520 w 933450"/>
                <a:gd name="connsiteY35" fmla="*/ 317183 h 933450"/>
                <a:gd name="connsiteX36" fmla="*/ 781050 w 933450"/>
                <a:gd name="connsiteY36" fmla="*/ 259080 h 933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933450" h="933450">
                  <a:moveTo>
                    <a:pt x="470535" y="0"/>
                  </a:moveTo>
                  <a:cubicBezTo>
                    <a:pt x="574357" y="0"/>
                    <a:pt x="679132" y="0"/>
                    <a:pt x="782955" y="0"/>
                  </a:cubicBezTo>
                  <a:cubicBezTo>
                    <a:pt x="881063" y="0"/>
                    <a:pt x="939165" y="59055"/>
                    <a:pt x="939165" y="157163"/>
                  </a:cubicBezTo>
                  <a:cubicBezTo>
                    <a:pt x="939165" y="362903"/>
                    <a:pt x="939165" y="569595"/>
                    <a:pt x="939165" y="775335"/>
                  </a:cubicBezTo>
                  <a:cubicBezTo>
                    <a:pt x="939165" y="875348"/>
                    <a:pt x="883920" y="936308"/>
                    <a:pt x="783907" y="937260"/>
                  </a:cubicBezTo>
                  <a:cubicBezTo>
                    <a:pt x="575310" y="939165"/>
                    <a:pt x="367665" y="939165"/>
                    <a:pt x="159068" y="937260"/>
                  </a:cubicBezTo>
                  <a:cubicBezTo>
                    <a:pt x="56197" y="936308"/>
                    <a:pt x="952" y="875348"/>
                    <a:pt x="0" y="773430"/>
                  </a:cubicBezTo>
                  <a:cubicBezTo>
                    <a:pt x="0" y="567690"/>
                    <a:pt x="0" y="362903"/>
                    <a:pt x="0" y="157163"/>
                  </a:cubicBezTo>
                  <a:cubicBezTo>
                    <a:pt x="0" y="75248"/>
                    <a:pt x="45720" y="16193"/>
                    <a:pt x="119063" y="1905"/>
                  </a:cubicBezTo>
                  <a:cubicBezTo>
                    <a:pt x="130493" y="0"/>
                    <a:pt x="142875" y="0"/>
                    <a:pt x="154305" y="0"/>
                  </a:cubicBezTo>
                  <a:cubicBezTo>
                    <a:pt x="260985" y="0"/>
                    <a:pt x="365760" y="0"/>
                    <a:pt x="470535" y="0"/>
                  </a:cubicBezTo>
                  <a:close/>
                  <a:moveTo>
                    <a:pt x="781050" y="259080"/>
                  </a:moveTo>
                  <a:cubicBezTo>
                    <a:pt x="762952" y="265748"/>
                    <a:pt x="748665" y="270510"/>
                    <a:pt x="734377" y="276225"/>
                  </a:cubicBezTo>
                  <a:cubicBezTo>
                    <a:pt x="720090" y="281940"/>
                    <a:pt x="708660" y="280035"/>
                    <a:pt x="695325" y="269558"/>
                  </a:cubicBezTo>
                  <a:cubicBezTo>
                    <a:pt x="656272" y="240030"/>
                    <a:pt x="614363" y="234315"/>
                    <a:pt x="569595" y="256223"/>
                  </a:cubicBezTo>
                  <a:cubicBezTo>
                    <a:pt x="524827" y="278130"/>
                    <a:pt x="503872" y="314325"/>
                    <a:pt x="502920" y="363855"/>
                  </a:cubicBezTo>
                  <a:cubicBezTo>
                    <a:pt x="501968" y="394335"/>
                    <a:pt x="502920" y="394335"/>
                    <a:pt x="471488" y="390525"/>
                  </a:cubicBezTo>
                  <a:cubicBezTo>
                    <a:pt x="467677" y="390525"/>
                    <a:pt x="463868" y="389573"/>
                    <a:pt x="460057" y="388620"/>
                  </a:cubicBezTo>
                  <a:cubicBezTo>
                    <a:pt x="384810" y="375285"/>
                    <a:pt x="320040" y="340995"/>
                    <a:pt x="266700" y="284798"/>
                  </a:cubicBezTo>
                  <a:cubicBezTo>
                    <a:pt x="250507" y="268605"/>
                    <a:pt x="246697" y="269558"/>
                    <a:pt x="240982" y="292418"/>
                  </a:cubicBezTo>
                  <a:cubicBezTo>
                    <a:pt x="230505" y="337185"/>
                    <a:pt x="239077" y="376238"/>
                    <a:pt x="271463" y="409575"/>
                  </a:cubicBezTo>
                  <a:cubicBezTo>
                    <a:pt x="276225" y="414338"/>
                    <a:pt x="282893" y="416243"/>
                    <a:pt x="283845" y="425768"/>
                  </a:cubicBezTo>
                  <a:cubicBezTo>
                    <a:pt x="271463" y="429578"/>
                    <a:pt x="260985" y="424815"/>
                    <a:pt x="249555" y="421958"/>
                  </a:cubicBezTo>
                  <a:cubicBezTo>
                    <a:pt x="237172" y="418148"/>
                    <a:pt x="235268" y="421958"/>
                    <a:pt x="237172" y="433388"/>
                  </a:cubicBezTo>
                  <a:cubicBezTo>
                    <a:pt x="243840" y="474345"/>
                    <a:pt x="267652" y="501968"/>
                    <a:pt x="302895" y="521018"/>
                  </a:cubicBezTo>
                  <a:cubicBezTo>
                    <a:pt x="309563" y="524828"/>
                    <a:pt x="319088" y="524828"/>
                    <a:pt x="322897" y="533400"/>
                  </a:cubicBezTo>
                  <a:cubicBezTo>
                    <a:pt x="315277" y="541973"/>
                    <a:pt x="304800" y="539115"/>
                    <a:pt x="295275" y="539115"/>
                  </a:cubicBezTo>
                  <a:cubicBezTo>
                    <a:pt x="281940" y="539115"/>
                    <a:pt x="279082" y="543878"/>
                    <a:pt x="285750" y="555308"/>
                  </a:cubicBezTo>
                  <a:cubicBezTo>
                    <a:pt x="301943" y="584835"/>
                    <a:pt x="326707" y="603885"/>
                    <a:pt x="359093" y="613410"/>
                  </a:cubicBezTo>
                  <a:cubicBezTo>
                    <a:pt x="367665" y="616268"/>
                    <a:pt x="378143" y="614363"/>
                    <a:pt x="386715" y="623888"/>
                  </a:cubicBezTo>
                  <a:cubicBezTo>
                    <a:pt x="339090" y="661988"/>
                    <a:pt x="283845" y="675323"/>
                    <a:pt x="221932" y="676275"/>
                  </a:cubicBezTo>
                  <a:cubicBezTo>
                    <a:pt x="356235" y="753428"/>
                    <a:pt x="535305" y="730568"/>
                    <a:pt x="638175" y="623888"/>
                  </a:cubicBezTo>
                  <a:cubicBezTo>
                    <a:pt x="694372" y="564833"/>
                    <a:pt x="728663" y="495300"/>
                    <a:pt x="736282" y="413385"/>
                  </a:cubicBezTo>
                  <a:cubicBezTo>
                    <a:pt x="739140" y="381000"/>
                    <a:pt x="741997" y="350520"/>
                    <a:pt x="773430" y="331470"/>
                  </a:cubicBezTo>
                  <a:cubicBezTo>
                    <a:pt x="780097" y="327660"/>
                    <a:pt x="786765" y="320040"/>
                    <a:pt x="788670" y="309563"/>
                  </a:cubicBezTo>
                  <a:cubicBezTo>
                    <a:pt x="770572" y="310515"/>
                    <a:pt x="755332" y="321945"/>
                    <a:pt x="731520" y="317183"/>
                  </a:cubicBezTo>
                  <a:cubicBezTo>
                    <a:pt x="754380" y="300038"/>
                    <a:pt x="770572" y="283845"/>
                    <a:pt x="781050" y="259080"/>
                  </a:cubicBezTo>
                  <a:close/>
                </a:path>
              </a:pathLst>
            </a:custGeom>
            <a:solidFill>
              <a:schemeClr val="bg1"/>
            </a:solidFill>
            <a:ln w="9525" cap="flat">
              <a:noFill/>
              <a:prstDash val="solid"/>
              <a:miter/>
            </a:ln>
          </p:spPr>
          <p:txBody>
            <a:bodyPr rtlCol="0" anchor="ctr"/>
            <a:lstStyle/>
            <a:p>
              <a:endParaRPr lang="en-US" sz="1050">
                <a:solidFill>
                  <a:srgbClr val="28608C"/>
                </a:solidFill>
              </a:endParaRPr>
            </a:p>
          </p:txBody>
        </p:sp>
        <p:sp>
          <p:nvSpPr>
            <p:cNvPr id="7" name="Freeform: Shape 6">
              <a:extLst>
                <a:ext uri="{FF2B5EF4-FFF2-40B4-BE49-F238E27FC236}">
                  <a16:creationId xmlns="" xmlns:a16="http://schemas.microsoft.com/office/drawing/2014/main" id="{EA6D2633-4E99-4590-BDFF-A0ADBC9E2A22}"/>
                </a:ext>
              </a:extLst>
            </p:cNvPr>
            <p:cNvSpPr/>
            <p:nvPr/>
          </p:nvSpPr>
          <p:spPr>
            <a:xfrm>
              <a:off x="1900996" y="1958316"/>
              <a:ext cx="516870" cy="516870"/>
            </a:xfrm>
            <a:custGeom>
              <a:avLst/>
              <a:gdLst>
                <a:gd name="connsiteX0" fmla="*/ 1134 w 923925"/>
                <a:gd name="connsiteY0" fmla="*/ 464829 h 923925"/>
                <a:gd name="connsiteX1" fmla="*/ 181 w 923925"/>
                <a:gd name="connsiteY1" fmla="*/ 167649 h 923925"/>
                <a:gd name="connsiteX2" fmla="*/ 168774 w 923925"/>
                <a:gd name="connsiteY2" fmla="*/ 9 h 923925"/>
                <a:gd name="connsiteX3" fmla="*/ 612639 w 923925"/>
                <a:gd name="connsiteY3" fmla="*/ 962 h 923925"/>
                <a:gd name="connsiteX4" fmla="*/ 786946 w 923925"/>
                <a:gd name="connsiteY4" fmla="*/ 2867 h 923925"/>
                <a:gd name="connsiteX5" fmla="*/ 927917 w 923925"/>
                <a:gd name="connsiteY5" fmla="*/ 158124 h 923925"/>
                <a:gd name="connsiteX6" fmla="*/ 927917 w 923925"/>
                <a:gd name="connsiteY6" fmla="*/ 660092 h 923925"/>
                <a:gd name="connsiteX7" fmla="*/ 927917 w 923925"/>
                <a:gd name="connsiteY7" fmla="*/ 762962 h 923925"/>
                <a:gd name="connsiteX8" fmla="*/ 762181 w 923925"/>
                <a:gd name="connsiteY8" fmla="*/ 928697 h 923925"/>
                <a:gd name="connsiteX9" fmla="*/ 336414 w 923925"/>
                <a:gd name="connsiteY9" fmla="*/ 928697 h 923925"/>
                <a:gd name="connsiteX10" fmla="*/ 128769 w 923925"/>
                <a:gd name="connsiteY10" fmla="*/ 925839 h 923925"/>
                <a:gd name="connsiteX11" fmla="*/ 2086 w 923925"/>
                <a:gd name="connsiteY11" fmla="*/ 787727 h 923925"/>
                <a:gd name="connsiteX12" fmla="*/ 1134 w 923925"/>
                <a:gd name="connsiteY12" fmla="*/ 464829 h 923925"/>
                <a:gd name="connsiteX13" fmla="*/ 1134 w 923925"/>
                <a:gd name="connsiteY13" fmla="*/ 464829 h 923925"/>
                <a:gd name="connsiteX14" fmla="*/ 443094 w 923925"/>
                <a:gd name="connsiteY14" fmla="*/ 180032 h 923925"/>
                <a:gd name="connsiteX15" fmla="*/ 235449 w 923925"/>
                <a:gd name="connsiteY15" fmla="*/ 274329 h 923925"/>
                <a:gd name="connsiteX16" fmla="*/ 160201 w 923925"/>
                <a:gd name="connsiteY16" fmla="*/ 532457 h 923925"/>
                <a:gd name="connsiteX17" fmla="*/ 307839 w 923925"/>
                <a:gd name="connsiteY17" fmla="*/ 737244 h 923925"/>
                <a:gd name="connsiteX18" fmla="*/ 327842 w 923925"/>
                <a:gd name="connsiteY18" fmla="*/ 731529 h 923925"/>
                <a:gd name="connsiteX19" fmla="*/ 366894 w 923925"/>
                <a:gd name="connsiteY19" fmla="*/ 548649 h 923925"/>
                <a:gd name="connsiteX20" fmla="*/ 366894 w 923925"/>
                <a:gd name="connsiteY20" fmla="*/ 498167 h 923925"/>
                <a:gd name="connsiteX21" fmla="*/ 388801 w 923925"/>
                <a:gd name="connsiteY21" fmla="*/ 406727 h 923925"/>
                <a:gd name="connsiteX22" fmla="*/ 442142 w 923925"/>
                <a:gd name="connsiteY22" fmla="*/ 395297 h 923925"/>
                <a:gd name="connsiteX23" fmla="*/ 466906 w 923925"/>
                <a:gd name="connsiteY23" fmla="*/ 442922 h 923925"/>
                <a:gd name="connsiteX24" fmla="*/ 456429 w 923925"/>
                <a:gd name="connsiteY24" fmla="*/ 490547 h 923925"/>
                <a:gd name="connsiteX25" fmla="*/ 443094 w 923925"/>
                <a:gd name="connsiteY25" fmla="*/ 535314 h 923925"/>
                <a:gd name="connsiteX26" fmla="*/ 455476 w 923925"/>
                <a:gd name="connsiteY26" fmla="*/ 588654 h 923925"/>
                <a:gd name="connsiteX27" fmla="*/ 514531 w 923925"/>
                <a:gd name="connsiteY27" fmla="*/ 591512 h 923925"/>
                <a:gd name="connsiteX28" fmla="*/ 558346 w 923925"/>
                <a:gd name="connsiteY28" fmla="*/ 541982 h 923925"/>
                <a:gd name="connsiteX29" fmla="*/ 577396 w 923925"/>
                <a:gd name="connsiteY29" fmla="*/ 423872 h 923925"/>
                <a:gd name="connsiteX30" fmla="*/ 547869 w 923925"/>
                <a:gd name="connsiteY30" fmla="*/ 362912 h 923925"/>
                <a:gd name="connsiteX31" fmla="*/ 332604 w 923925"/>
                <a:gd name="connsiteY31" fmla="*/ 396249 h 923925"/>
                <a:gd name="connsiteX32" fmla="*/ 330699 w 923925"/>
                <a:gd name="connsiteY32" fmla="*/ 528647 h 923925"/>
                <a:gd name="connsiteX33" fmla="*/ 324031 w 923925"/>
                <a:gd name="connsiteY33" fmla="*/ 575319 h 923925"/>
                <a:gd name="connsiteX34" fmla="*/ 288789 w 923925"/>
                <a:gd name="connsiteY34" fmla="*/ 564842 h 923925"/>
                <a:gd name="connsiteX35" fmla="*/ 248784 w 923925"/>
                <a:gd name="connsiteY35" fmla="*/ 476259 h 923925"/>
                <a:gd name="connsiteX36" fmla="*/ 430711 w 923925"/>
                <a:gd name="connsiteY36" fmla="*/ 273377 h 923925"/>
                <a:gd name="connsiteX37" fmla="*/ 619306 w 923925"/>
                <a:gd name="connsiteY37" fmla="*/ 340052 h 923925"/>
                <a:gd name="connsiteX38" fmla="*/ 589779 w 923925"/>
                <a:gd name="connsiteY38" fmla="*/ 618182 h 923925"/>
                <a:gd name="connsiteX39" fmla="*/ 431664 w 923925"/>
                <a:gd name="connsiteY39" fmla="*/ 631517 h 923925"/>
                <a:gd name="connsiteX40" fmla="*/ 415471 w 923925"/>
                <a:gd name="connsiteY40" fmla="*/ 640089 h 923925"/>
                <a:gd name="connsiteX41" fmla="*/ 383086 w 923925"/>
                <a:gd name="connsiteY41" fmla="*/ 739149 h 923925"/>
                <a:gd name="connsiteX42" fmla="*/ 396421 w 923925"/>
                <a:gd name="connsiteY42" fmla="*/ 764867 h 923925"/>
                <a:gd name="connsiteX43" fmla="*/ 748846 w 923925"/>
                <a:gd name="connsiteY43" fmla="*/ 448637 h 923925"/>
                <a:gd name="connsiteX44" fmla="*/ 443094 w 923925"/>
                <a:gd name="connsiteY44" fmla="*/ 180032 h 923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923925" h="923925">
                  <a:moveTo>
                    <a:pt x="1134" y="464829"/>
                  </a:moveTo>
                  <a:cubicBezTo>
                    <a:pt x="1134" y="365769"/>
                    <a:pt x="3991" y="266709"/>
                    <a:pt x="181" y="167649"/>
                  </a:cubicBezTo>
                  <a:cubicBezTo>
                    <a:pt x="-3629" y="73352"/>
                    <a:pt x="52569" y="-943"/>
                    <a:pt x="168774" y="9"/>
                  </a:cubicBezTo>
                  <a:cubicBezTo>
                    <a:pt x="316411" y="1914"/>
                    <a:pt x="465001" y="9"/>
                    <a:pt x="612639" y="962"/>
                  </a:cubicBezTo>
                  <a:cubicBezTo>
                    <a:pt x="670742" y="962"/>
                    <a:pt x="728844" y="-1896"/>
                    <a:pt x="786946" y="2867"/>
                  </a:cubicBezTo>
                  <a:cubicBezTo>
                    <a:pt x="876481" y="10487"/>
                    <a:pt x="926964" y="67637"/>
                    <a:pt x="927917" y="158124"/>
                  </a:cubicBezTo>
                  <a:cubicBezTo>
                    <a:pt x="927917" y="325764"/>
                    <a:pt x="927917" y="492452"/>
                    <a:pt x="927917" y="660092"/>
                  </a:cubicBezTo>
                  <a:cubicBezTo>
                    <a:pt x="927917" y="694382"/>
                    <a:pt x="927917" y="728672"/>
                    <a:pt x="927917" y="762962"/>
                  </a:cubicBezTo>
                  <a:cubicBezTo>
                    <a:pt x="927917" y="869642"/>
                    <a:pt x="869814" y="928697"/>
                    <a:pt x="762181" y="928697"/>
                  </a:cubicBezTo>
                  <a:cubicBezTo>
                    <a:pt x="620259" y="928697"/>
                    <a:pt x="478336" y="929649"/>
                    <a:pt x="336414" y="928697"/>
                  </a:cubicBezTo>
                  <a:cubicBezTo>
                    <a:pt x="266881" y="928697"/>
                    <a:pt x="198301" y="932507"/>
                    <a:pt x="128769" y="925839"/>
                  </a:cubicBezTo>
                  <a:cubicBezTo>
                    <a:pt x="57331" y="919172"/>
                    <a:pt x="3039" y="861069"/>
                    <a:pt x="2086" y="787727"/>
                  </a:cubicBezTo>
                  <a:cubicBezTo>
                    <a:pt x="181" y="681047"/>
                    <a:pt x="1134" y="572462"/>
                    <a:pt x="1134" y="464829"/>
                  </a:cubicBezTo>
                  <a:cubicBezTo>
                    <a:pt x="1134" y="464829"/>
                    <a:pt x="1134" y="464829"/>
                    <a:pt x="1134" y="464829"/>
                  </a:cubicBezTo>
                  <a:close/>
                  <a:moveTo>
                    <a:pt x="443094" y="180032"/>
                  </a:moveTo>
                  <a:cubicBezTo>
                    <a:pt x="364989" y="178127"/>
                    <a:pt x="292599" y="212417"/>
                    <a:pt x="235449" y="274329"/>
                  </a:cubicBezTo>
                  <a:cubicBezTo>
                    <a:pt x="167821" y="346719"/>
                    <a:pt x="142104" y="434349"/>
                    <a:pt x="160201" y="532457"/>
                  </a:cubicBezTo>
                  <a:cubicBezTo>
                    <a:pt x="177346" y="622944"/>
                    <a:pt x="227829" y="691524"/>
                    <a:pt x="307839" y="737244"/>
                  </a:cubicBezTo>
                  <a:cubicBezTo>
                    <a:pt x="315459" y="741054"/>
                    <a:pt x="325936" y="750579"/>
                    <a:pt x="327842" y="731529"/>
                  </a:cubicBezTo>
                  <a:cubicBezTo>
                    <a:pt x="333556" y="668664"/>
                    <a:pt x="352606" y="609609"/>
                    <a:pt x="366894" y="548649"/>
                  </a:cubicBezTo>
                  <a:cubicBezTo>
                    <a:pt x="370704" y="531504"/>
                    <a:pt x="371656" y="515312"/>
                    <a:pt x="366894" y="498167"/>
                  </a:cubicBezTo>
                  <a:cubicBezTo>
                    <a:pt x="358321" y="464829"/>
                    <a:pt x="364036" y="432444"/>
                    <a:pt x="388801" y="406727"/>
                  </a:cubicBezTo>
                  <a:cubicBezTo>
                    <a:pt x="404042" y="391487"/>
                    <a:pt x="422139" y="386724"/>
                    <a:pt x="442142" y="395297"/>
                  </a:cubicBezTo>
                  <a:cubicBezTo>
                    <a:pt x="462144" y="403869"/>
                    <a:pt x="469764" y="422919"/>
                    <a:pt x="466906" y="442922"/>
                  </a:cubicBezTo>
                  <a:cubicBezTo>
                    <a:pt x="465001" y="459114"/>
                    <a:pt x="460239" y="475307"/>
                    <a:pt x="456429" y="490547"/>
                  </a:cubicBezTo>
                  <a:cubicBezTo>
                    <a:pt x="452619" y="505787"/>
                    <a:pt x="446904" y="520074"/>
                    <a:pt x="443094" y="535314"/>
                  </a:cubicBezTo>
                  <a:cubicBezTo>
                    <a:pt x="438331" y="555317"/>
                    <a:pt x="437379" y="574367"/>
                    <a:pt x="455476" y="588654"/>
                  </a:cubicBezTo>
                  <a:cubicBezTo>
                    <a:pt x="474526" y="602942"/>
                    <a:pt x="494529" y="601037"/>
                    <a:pt x="514531" y="591512"/>
                  </a:cubicBezTo>
                  <a:cubicBezTo>
                    <a:pt x="535486" y="581034"/>
                    <a:pt x="548821" y="562937"/>
                    <a:pt x="558346" y="541982"/>
                  </a:cubicBezTo>
                  <a:cubicBezTo>
                    <a:pt x="575492" y="504834"/>
                    <a:pt x="580254" y="464829"/>
                    <a:pt x="577396" y="423872"/>
                  </a:cubicBezTo>
                  <a:cubicBezTo>
                    <a:pt x="575492" y="400059"/>
                    <a:pt x="565014" y="380057"/>
                    <a:pt x="547869" y="362912"/>
                  </a:cubicBezTo>
                  <a:cubicBezTo>
                    <a:pt x="488814" y="306714"/>
                    <a:pt x="373561" y="323859"/>
                    <a:pt x="332604" y="396249"/>
                  </a:cubicBezTo>
                  <a:cubicBezTo>
                    <a:pt x="307839" y="439112"/>
                    <a:pt x="302124" y="483879"/>
                    <a:pt x="330699" y="528647"/>
                  </a:cubicBezTo>
                  <a:cubicBezTo>
                    <a:pt x="341176" y="544839"/>
                    <a:pt x="336414" y="563889"/>
                    <a:pt x="324031" y="575319"/>
                  </a:cubicBezTo>
                  <a:cubicBezTo>
                    <a:pt x="311649" y="586749"/>
                    <a:pt x="299267" y="573414"/>
                    <a:pt x="288789" y="564842"/>
                  </a:cubicBezTo>
                  <a:cubicBezTo>
                    <a:pt x="261166" y="541982"/>
                    <a:pt x="249736" y="510549"/>
                    <a:pt x="248784" y="476259"/>
                  </a:cubicBezTo>
                  <a:cubicBezTo>
                    <a:pt x="243069" y="372437"/>
                    <a:pt x="324031" y="284807"/>
                    <a:pt x="430711" y="273377"/>
                  </a:cubicBezTo>
                  <a:cubicBezTo>
                    <a:pt x="505006" y="265757"/>
                    <a:pt x="568824" y="282902"/>
                    <a:pt x="619306" y="340052"/>
                  </a:cubicBezTo>
                  <a:cubicBezTo>
                    <a:pt x="686934" y="417204"/>
                    <a:pt x="656454" y="563889"/>
                    <a:pt x="589779" y="618182"/>
                  </a:cubicBezTo>
                  <a:cubicBezTo>
                    <a:pt x="538344" y="660092"/>
                    <a:pt x="489767" y="664854"/>
                    <a:pt x="431664" y="631517"/>
                  </a:cubicBezTo>
                  <a:cubicBezTo>
                    <a:pt x="419281" y="623897"/>
                    <a:pt x="418329" y="631517"/>
                    <a:pt x="415471" y="640089"/>
                  </a:cubicBezTo>
                  <a:cubicBezTo>
                    <a:pt x="406899" y="673427"/>
                    <a:pt x="401184" y="708669"/>
                    <a:pt x="383086" y="739149"/>
                  </a:cubicBezTo>
                  <a:cubicBezTo>
                    <a:pt x="372609" y="756294"/>
                    <a:pt x="378324" y="762009"/>
                    <a:pt x="396421" y="764867"/>
                  </a:cubicBezTo>
                  <a:cubicBezTo>
                    <a:pt x="599304" y="801062"/>
                    <a:pt x="766944" y="637232"/>
                    <a:pt x="748846" y="448637"/>
                  </a:cubicBezTo>
                  <a:cubicBezTo>
                    <a:pt x="732654" y="292427"/>
                    <a:pt x="609781" y="179079"/>
                    <a:pt x="443094" y="180032"/>
                  </a:cubicBezTo>
                  <a:close/>
                </a:path>
              </a:pathLst>
            </a:custGeom>
            <a:solidFill>
              <a:schemeClr val="bg1"/>
            </a:solidFill>
            <a:ln w="9525" cap="flat">
              <a:noFill/>
              <a:prstDash val="solid"/>
              <a:miter/>
            </a:ln>
          </p:spPr>
          <p:txBody>
            <a:bodyPr rtlCol="0" anchor="ctr"/>
            <a:lstStyle/>
            <a:p>
              <a:endParaRPr lang="en-US" sz="1050">
                <a:solidFill>
                  <a:srgbClr val="28608C"/>
                </a:solidFill>
              </a:endParaRPr>
            </a:p>
          </p:txBody>
        </p:sp>
        <p:sp>
          <p:nvSpPr>
            <p:cNvPr id="8" name="Freeform: Shape 7">
              <a:extLst>
                <a:ext uri="{FF2B5EF4-FFF2-40B4-BE49-F238E27FC236}">
                  <a16:creationId xmlns="" xmlns:a16="http://schemas.microsoft.com/office/drawing/2014/main" id="{5C6C6BE5-97FC-41C7-8AD4-1ABF852E9834}"/>
                </a:ext>
              </a:extLst>
            </p:cNvPr>
            <p:cNvSpPr/>
            <p:nvPr/>
          </p:nvSpPr>
          <p:spPr>
            <a:xfrm>
              <a:off x="4298289" y="1951389"/>
              <a:ext cx="526328" cy="523797"/>
            </a:xfrm>
            <a:custGeom>
              <a:avLst/>
              <a:gdLst>
                <a:gd name="connsiteX0" fmla="*/ 677823 w 940832"/>
                <a:gd name="connsiteY0" fmla="*/ 434340 h 936308"/>
                <a:gd name="connsiteX1" fmla="*/ 691276 w 940832"/>
                <a:gd name="connsiteY1" fmla="*/ 454342 h 936308"/>
                <a:gd name="connsiteX2" fmla="*/ 691276 w 940832"/>
                <a:gd name="connsiteY2" fmla="*/ 661987 h 936308"/>
                <a:gd name="connsiteX3" fmla="*/ 657939 w 940832"/>
                <a:gd name="connsiteY3" fmla="*/ 691515 h 936308"/>
                <a:gd name="connsiteX4" fmla="*/ 476964 w 940832"/>
                <a:gd name="connsiteY4" fmla="*/ 691515 h 936308"/>
                <a:gd name="connsiteX5" fmla="*/ 300751 w 940832"/>
                <a:gd name="connsiteY5" fmla="*/ 691515 h 936308"/>
                <a:gd name="connsiteX6" fmla="*/ 264557 w 940832"/>
                <a:gd name="connsiteY6" fmla="*/ 656272 h 936308"/>
                <a:gd name="connsiteX7" fmla="*/ 264557 w 940832"/>
                <a:gd name="connsiteY7" fmla="*/ 460057 h 936308"/>
                <a:gd name="connsiteX8" fmla="*/ 273129 w 940832"/>
                <a:gd name="connsiteY8" fmla="*/ 437197 h 936308"/>
                <a:gd name="connsiteX9" fmla="*/ 312182 w 940832"/>
                <a:gd name="connsiteY9" fmla="*/ 438150 h 936308"/>
                <a:gd name="connsiteX10" fmla="*/ 315039 w 940832"/>
                <a:gd name="connsiteY10" fmla="*/ 456247 h 936308"/>
                <a:gd name="connsiteX11" fmla="*/ 416957 w 940832"/>
                <a:gd name="connsiteY11" fmla="*/ 634365 h 936308"/>
                <a:gd name="connsiteX12" fmla="*/ 618886 w 940832"/>
                <a:gd name="connsiteY12" fmla="*/ 568642 h 936308"/>
                <a:gd name="connsiteX13" fmla="*/ 640794 w 940832"/>
                <a:gd name="connsiteY13" fmla="*/ 457200 h 936308"/>
                <a:gd name="connsiteX14" fmla="*/ 655082 w 940832"/>
                <a:gd name="connsiteY14" fmla="*/ 434340 h 936308"/>
                <a:gd name="connsiteX15" fmla="*/ 677823 w 940832"/>
                <a:gd name="connsiteY15" fmla="*/ 434340 h 936308"/>
                <a:gd name="connsiteX16" fmla="*/ 479821 w 940832"/>
                <a:gd name="connsiteY16" fmla="*/ 370522 h 936308"/>
                <a:gd name="connsiteX17" fmla="*/ 588406 w 940832"/>
                <a:gd name="connsiteY17" fmla="*/ 479107 h 936308"/>
                <a:gd name="connsiteX18" fmla="*/ 477916 w 940832"/>
                <a:gd name="connsiteY18" fmla="*/ 586740 h 936308"/>
                <a:gd name="connsiteX19" fmla="*/ 367426 w 940832"/>
                <a:gd name="connsiteY19" fmla="*/ 478155 h 936308"/>
                <a:gd name="connsiteX20" fmla="*/ 479821 w 940832"/>
                <a:gd name="connsiteY20" fmla="*/ 370522 h 936308"/>
                <a:gd name="connsiteX21" fmla="*/ 628412 w 940832"/>
                <a:gd name="connsiteY21" fmla="*/ 264795 h 936308"/>
                <a:gd name="connsiteX22" fmla="*/ 648414 w 940832"/>
                <a:gd name="connsiteY22" fmla="*/ 264795 h 936308"/>
                <a:gd name="connsiteX23" fmla="*/ 690324 w 940832"/>
                <a:gd name="connsiteY23" fmla="*/ 308610 h 936308"/>
                <a:gd name="connsiteX24" fmla="*/ 690324 w 940832"/>
                <a:gd name="connsiteY24" fmla="*/ 320040 h 936308"/>
                <a:gd name="connsiteX25" fmla="*/ 631270 w 940832"/>
                <a:gd name="connsiteY25" fmla="*/ 378143 h 936308"/>
                <a:gd name="connsiteX26" fmla="*/ 573167 w 940832"/>
                <a:gd name="connsiteY26" fmla="*/ 320992 h 936308"/>
                <a:gd name="connsiteX27" fmla="*/ 628412 w 940832"/>
                <a:gd name="connsiteY27" fmla="*/ 264795 h 936308"/>
                <a:gd name="connsiteX28" fmla="*/ 282654 w 940832"/>
                <a:gd name="connsiteY28" fmla="*/ 212408 h 936308"/>
                <a:gd name="connsiteX29" fmla="*/ 207407 w 940832"/>
                <a:gd name="connsiteY29" fmla="*/ 286703 h 936308"/>
                <a:gd name="connsiteX30" fmla="*/ 207407 w 940832"/>
                <a:gd name="connsiteY30" fmla="*/ 672465 h 936308"/>
                <a:gd name="connsiteX31" fmla="*/ 281702 w 940832"/>
                <a:gd name="connsiteY31" fmla="*/ 746760 h 936308"/>
                <a:gd name="connsiteX32" fmla="*/ 476012 w 940832"/>
                <a:gd name="connsiteY32" fmla="*/ 746760 h 936308"/>
                <a:gd name="connsiteX33" fmla="*/ 670322 w 940832"/>
                <a:gd name="connsiteY33" fmla="*/ 746760 h 936308"/>
                <a:gd name="connsiteX34" fmla="*/ 745570 w 940832"/>
                <a:gd name="connsiteY34" fmla="*/ 671513 h 936308"/>
                <a:gd name="connsiteX35" fmla="*/ 745570 w 940832"/>
                <a:gd name="connsiteY35" fmla="*/ 287655 h 936308"/>
                <a:gd name="connsiteX36" fmla="*/ 671274 w 940832"/>
                <a:gd name="connsiteY36" fmla="*/ 212408 h 936308"/>
                <a:gd name="connsiteX37" fmla="*/ 282654 w 940832"/>
                <a:gd name="connsiteY37" fmla="*/ 212408 h 936308"/>
                <a:gd name="connsiteX38" fmla="*/ 153114 w 940832"/>
                <a:gd name="connsiteY38" fmla="*/ 0 h 936308"/>
                <a:gd name="connsiteX39" fmla="*/ 789385 w 940832"/>
                <a:gd name="connsiteY39" fmla="*/ 0 h 936308"/>
                <a:gd name="connsiteX40" fmla="*/ 939880 w 940832"/>
                <a:gd name="connsiteY40" fmla="*/ 149543 h 936308"/>
                <a:gd name="connsiteX41" fmla="*/ 940832 w 940832"/>
                <a:gd name="connsiteY41" fmla="*/ 783908 h 936308"/>
                <a:gd name="connsiteX42" fmla="*/ 787480 w 940832"/>
                <a:gd name="connsiteY42" fmla="*/ 936308 h 936308"/>
                <a:gd name="connsiteX43" fmla="*/ 470297 w 940832"/>
                <a:gd name="connsiteY43" fmla="*/ 936308 h 936308"/>
                <a:gd name="connsiteX44" fmla="*/ 153114 w 940832"/>
                <a:gd name="connsiteY44" fmla="*/ 936308 h 936308"/>
                <a:gd name="connsiteX45" fmla="*/ 714 w 940832"/>
                <a:gd name="connsiteY45" fmla="*/ 784860 h 936308"/>
                <a:gd name="connsiteX46" fmla="*/ 714 w 940832"/>
                <a:gd name="connsiteY46" fmla="*/ 151448 h 936308"/>
                <a:gd name="connsiteX47" fmla="*/ 153114 w 940832"/>
                <a:gd name="connsiteY47" fmla="*/ 0 h 9363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940832" h="936308">
                  <a:moveTo>
                    <a:pt x="677823" y="434340"/>
                  </a:moveTo>
                  <a:cubicBezTo>
                    <a:pt x="684847" y="435769"/>
                    <a:pt x="690324" y="440531"/>
                    <a:pt x="691276" y="454342"/>
                  </a:cubicBezTo>
                  <a:cubicBezTo>
                    <a:pt x="691276" y="523875"/>
                    <a:pt x="691276" y="592455"/>
                    <a:pt x="691276" y="661987"/>
                  </a:cubicBezTo>
                  <a:cubicBezTo>
                    <a:pt x="691276" y="682942"/>
                    <a:pt x="678894" y="691515"/>
                    <a:pt x="657939" y="691515"/>
                  </a:cubicBezTo>
                  <a:cubicBezTo>
                    <a:pt x="597932" y="691515"/>
                    <a:pt x="536972" y="691515"/>
                    <a:pt x="476964" y="691515"/>
                  </a:cubicBezTo>
                  <a:cubicBezTo>
                    <a:pt x="417909" y="691515"/>
                    <a:pt x="359807" y="691515"/>
                    <a:pt x="300751" y="691515"/>
                  </a:cubicBezTo>
                  <a:cubicBezTo>
                    <a:pt x="271224" y="691515"/>
                    <a:pt x="264557" y="684847"/>
                    <a:pt x="264557" y="656272"/>
                  </a:cubicBezTo>
                  <a:cubicBezTo>
                    <a:pt x="264557" y="590550"/>
                    <a:pt x="264557" y="525780"/>
                    <a:pt x="264557" y="460057"/>
                  </a:cubicBezTo>
                  <a:cubicBezTo>
                    <a:pt x="264557" y="451485"/>
                    <a:pt x="261699" y="440055"/>
                    <a:pt x="273129" y="437197"/>
                  </a:cubicBezTo>
                  <a:cubicBezTo>
                    <a:pt x="285511" y="434340"/>
                    <a:pt x="299799" y="432435"/>
                    <a:pt x="312182" y="438150"/>
                  </a:cubicBezTo>
                  <a:cubicBezTo>
                    <a:pt x="319801" y="441007"/>
                    <a:pt x="315991" y="450532"/>
                    <a:pt x="315039" y="456247"/>
                  </a:cubicBezTo>
                  <a:cubicBezTo>
                    <a:pt x="298847" y="545782"/>
                    <a:pt x="357901" y="612457"/>
                    <a:pt x="416957" y="634365"/>
                  </a:cubicBezTo>
                  <a:cubicBezTo>
                    <a:pt x="492204" y="661987"/>
                    <a:pt x="577929" y="634365"/>
                    <a:pt x="618886" y="568642"/>
                  </a:cubicBezTo>
                  <a:cubicBezTo>
                    <a:pt x="639841" y="534352"/>
                    <a:pt x="648414" y="497205"/>
                    <a:pt x="640794" y="457200"/>
                  </a:cubicBezTo>
                  <a:cubicBezTo>
                    <a:pt x="637936" y="443865"/>
                    <a:pt x="638889" y="433387"/>
                    <a:pt x="655082" y="434340"/>
                  </a:cubicBezTo>
                  <a:cubicBezTo>
                    <a:pt x="662226" y="434816"/>
                    <a:pt x="670798" y="432911"/>
                    <a:pt x="677823" y="434340"/>
                  </a:cubicBezTo>
                  <a:close/>
                  <a:moveTo>
                    <a:pt x="479821" y="370522"/>
                  </a:moveTo>
                  <a:cubicBezTo>
                    <a:pt x="540781" y="371475"/>
                    <a:pt x="588406" y="419100"/>
                    <a:pt x="588406" y="479107"/>
                  </a:cubicBezTo>
                  <a:cubicBezTo>
                    <a:pt x="588406" y="538162"/>
                    <a:pt x="537923" y="586740"/>
                    <a:pt x="477916" y="586740"/>
                  </a:cubicBezTo>
                  <a:cubicBezTo>
                    <a:pt x="417909" y="586740"/>
                    <a:pt x="367426" y="537210"/>
                    <a:pt x="367426" y="478155"/>
                  </a:cubicBezTo>
                  <a:cubicBezTo>
                    <a:pt x="367426" y="417195"/>
                    <a:pt x="416956" y="369570"/>
                    <a:pt x="479821" y="370522"/>
                  </a:cubicBezTo>
                  <a:close/>
                  <a:moveTo>
                    <a:pt x="628412" y="264795"/>
                  </a:moveTo>
                  <a:cubicBezTo>
                    <a:pt x="635080" y="264795"/>
                    <a:pt x="641747" y="264795"/>
                    <a:pt x="648414" y="264795"/>
                  </a:cubicBezTo>
                  <a:cubicBezTo>
                    <a:pt x="680799" y="265748"/>
                    <a:pt x="690324" y="276225"/>
                    <a:pt x="690324" y="308610"/>
                  </a:cubicBezTo>
                  <a:cubicBezTo>
                    <a:pt x="690324" y="312420"/>
                    <a:pt x="690324" y="316230"/>
                    <a:pt x="690324" y="320040"/>
                  </a:cubicBezTo>
                  <a:cubicBezTo>
                    <a:pt x="690324" y="376237"/>
                    <a:pt x="688420" y="378143"/>
                    <a:pt x="631270" y="378143"/>
                  </a:cubicBezTo>
                  <a:cubicBezTo>
                    <a:pt x="576024" y="378143"/>
                    <a:pt x="573167" y="374332"/>
                    <a:pt x="573167" y="320992"/>
                  </a:cubicBezTo>
                  <a:cubicBezTo>
                    <a:pt x="574120" y="271462"/>
                    <a:pt x="580787" y="264795"/>
                    <a:pt x="628412" y="264795"/>
                  </a:cubicBezTo>
                  <a:close/>
                  <a:moveTo>
                    <a:pt x="282654" y="212408"/>
                  </a:moveTo>
                  <a:cubicBezTo>
                    <a:pt x="234077" y="212408"/>
                    <a:pt x="207407" y="238125"/>
                    <a:pt x="207407" y="286703"/>
                  </a:cubicBezTo>
                  <a:cubicBezTo>
                    <a:pt x="207407" y="415290"/>
                    <a:pt x="207407" y="543878"/>
                    <a:pt x="207407" y="672465"/>
                  </a:cubicBezTo>
                  <a:cubicBezTo>
                    <a:pt x="207407" y="721043"/>
                    <a:pt x="233124" y="746760"/>
                    <a:pt x="281702" y="746760"/>
                  </a:cubicBezTo>
                  <a:cubicBezTo>
                    <a:pt x="346472" y="746760"/>
                    <a:pt x="411242" y="746760"/>
                    <a:pt x="476012" y="746760"/>
                  </a:cubicBezTo>
                  <a:cubicBezTo>
                    <a:pt x="540782" y="746760"/>
                    <a:pt x="605552" y="746760"/>
                    <a:pt x="670322" y="746760"/>
                  </a:cubicBezTo>
                  <a:cubicBezTo>
                    <a:pt x="720805" y="746760"/>
                    <a:pt x="745570" y="721043"/>
                    <a:pt x="745570" y="671513"/>
                  </a:cubicBezTo>
                  <a:cubicBezTo>
                    <a:pt x="745570" y="543878"/>
                    <a:pt x="745570" y="415290"/>
                    <a:pt x="745570" y="287655"/>
                  </a:cubicBezTo>
                  <a:cubicBezTo>
                    <a:pt x="745570" y="239078"/>
                    <a:pt x="718899" y="212408"/>
                    <a:pt x="671274" y="212408"/>
                  </a:cubicBezTo>
                  <a:cubicBezTo>
                    <a:pt x="541735" y="212408"/>
                    <a:pt x="412195" y="212408"/>
                    <a:pt x="282654" y="212408"/>
                  </a:cubicBezTo>
                  <a:close/>
                  <a:moveTo>
                    <a:pt x="153114" y="0"/>
                  </a:moveTo>
                  <a:cubicBezTo>
                    <a:pt x="365522" y="0"/>
                    <a:pt x="576977" y="0"/>
                    <a:pt x="789385" y="0"/>
                  </a:cubicBezTo>
                  <a:cubicBezTo>
                    <a:pt x="877967" y="0"/>
                    <a:pt x="939880" y="60960"/>
                    <a:pt x="939880" y="149543"/>
                  </a:cubicBezTo>
                  <a:cubicBezTo>
                    <a:pt x="939880" y="360998"/>
                    <a:pt x="939880" y="572453"/>
                    <a:pt x="940832" y="783908"/>
                  </a:cubicBezTo>
                  <a:cubicBezTo>
                    <a:pt x="939880" y="876300"/>
                    <a:pt x="878920" y="936308"/>
                    <a:pt x="787480" y="936308"/>
                  </a:cubicBezTo>
                  <a:cubicBezTo>
                    <a:pt x="681752" y="936308"/>
                    <a:pt x="576024" y="936308"/>
                    <a:pt x="470297" y="936308"/>
                  </a:cubicBezTo>
                  <a:cubicBezTo>
                    <a:pt x="364570" y="936308"/>
                    <a:pt x="258842" y="936308"/>
                    <a:pt x="153114" y="936308"/>
                  </a:cubicBezTo>
                  <a:cubicBezTo>
                    <a:pt x="62627" y="935355"/>
                    <a:pt x="714" y="874395"/>
                    <a:pt x="714" y="784860"/>
                  </a:cubicBezTo>
                  <a:cubicBezTo>
                    <a:pt x="-238" y="574358"/>
                    <a:pt x="-238" y="362903"/>
                    <a:pt x="714" y="151448"/>
                  </a:cubicBezTo>
                  <a:cubicBezTo>
                    <a:pt x="1667" y="60960"/>
                    <a:pt x="62627" y="0"/>
                    <a:pt x="153114" y="0"/>
                  </a:cubicBezTo>
                  <a:close/>
                </a:path>
              </a:pathLst>
            </a:custGeom>
            <a:solidFill>
              <a:schemeClr val="bg1"/>
            </a:solidFill>
            <a:ln w="9525" cap="flat">
              <a:noFill/>
              <a:prstDash val="solid"/>
              <a:miter/>
            </a:ln>
          </p:spPr>
          <p:txBody>
            <a:bodyPr rtlCol="0" anchor="ctr"/>
            <a:lstStyle/>
            <a:p>
              <a:endParaRPr lang="en-US" sz="1050">
                <a:solidFill>
                  <a:srgbClr val="28608C"/>
                </a:solidFill>
              </a:endParaRPr>
            </a:p>
          </p:txBody>
        </p:sp>
        <p:sp>
          <p:nvSpPr>
            <p:cNvPr id="9" name="Rounded Rectangle 2">
              <a:extLst>
                <a:ext uri="{FF2B5EF4-FFF2-40B4-BE49-F238E27FC236}">
                  <a16:creationId xmlns="" xmlns:a16="http://schemas.microsoft.com/office/drawing/2014/main" id="{CE357D51-4056-454E-A554-EEE07F53B196}"/>
                </a:ext>
              </a:extLst>
            </p:cNvPr>
            <p:cNvSpPr/>
            <p:nvPr/>
          </p:nvSpPr>
          <p:spPr>
            <a:xfrm>
              <a:off x="2500305" y="1958260"/>
              <a:ext cx="516927" cy="516926"/>
            </a:xfrm>
            <a:custGeom>
              <a:avLst/>
              <a:gdLst/>
              <a:ahLst/>
              <a:cxnLst/>
              <a:rect l="l" t="t" r="r" b="b"/>
              <a:pathLst>
                <a:path w="3960440" h="3960440">
                  <a:moveTo>
                    <a:pt x="2607490" y="1396226"/>
                  </a:moveTo>
                  <a:lnTo>
                    <a:pt x="2607493" y="1396226"/>
                  </a:lnTo>
                  <a:lnTo>
                    <a:pt x="2900480" y="1396226"/>
                  </a:lnTo>
                  <a:cubicBezTo>
                    <a:pt x="2950186" y="1396226"/>
                    <a:pt x="2990480" y="1436520"/>
                    <a:pt x="2990480" y="1486226"/>
                  </a:cubicBezTo>
                  <a:cubicBezTo>
                    <a:pt x="2990480" y="1535932"/>
                    <a:pt x="2950186" y="1576226"/>
                    <a:pt x="2900480" y="1576226"/>
                  </a:cubicBezTo>
                  <a:lnTo>
                    <a:pt x="2697490" y="1576226"/>
                  </a:lnTo>
                  <a:lnTo>
                    <a:pt x="2697490" y="1706676"/>
                  </a:lnTo>
                  <a:lnTo>
                    <a:pt x="2900480" y="1706676"/>
                  </a:lnTo>
                  <a:cubicBezTo>
                    <a:pt x="2950186" y="1706676"/>
                    <a:pt x="2990480" y="1746970"/>
                    <a:pt x="2990480" y="1796676"/>
                  </a:cubicBezTo>
                  <a:cubicBezTo>
                    <a:pt x="2990480" y="1846382"/>
                    <a:pt x="2950186" y="1886676"/>
                    <a:pt x="2900480" y="1886676"/>
                  </a:cubicBezTo>
                  <a:lnTo>
                    <a:pt x="2697490" y="1886676"/>
                  </a:lnTo>
                  <a:lnTo>
                    <a:pt x="2697490" y="1987805"/>
                  </a:lnTo>
                  <a:lnTo>
                    <a:pt x="2900480" y="1987805"/>
                  </a:lnTo>
                  <a:cubicBezTo>
                    <a:pt x="2950186" y="1987805"/>
                    <a:pt x="2990480" y="2028099"/>
                    <a:pt x="2990480" y="2077805"/>
                  </a:cubicBezTo>
                  <a:cubicBezTo>
                    <a:pt x="2990480" y="2127511"/>
                    <a:pt x="2950186" y="2167805"/>
                    <a:pt x="2900480" y="2167805"/>
                  </a:cubicBezTo>
                  <a:lnTo>
                    <a:pt x="2607491" y="2167805"/>
                  </a:lnTo>
                  <a:cubicBezTo>
                    <a:pt x="2557785" y="2167805"/>
                    <a:pt x="2517491" y="2127511"/>
                    <a:pt x="2517491" y="2077805"/>
                  </a:cubicBezTo>
                  <a:lnTo>
                    <a:pt x="2518558" y="2072520"/>
                  </a:lnTo>
                  <a:cubicBezTo>
                    <a:pt x="2517543" y="2070807"/>
                    <a:pt x="2517490" y="2069026"/>
                    <a:pt x="2517490" y="2067233"/>
                  </a:cubicBezTo>
                  <a:lnTo>
                    <a:pt x="2517490" y="1486226"/>
                  </a:lnTo>
                  <a:cubicBezTo>
                    <a:pt x="2517490" y="1436520"/>
                    <a:pt x="2557784" y="1396226"/>
                    <a:pt x="2607490" y="1396226"/>
                  </a:cubicBezTo>
                  <a:close/>
                  <a:moveTo>
                    <a:pt x="1892179" y="1396226"/>
                  </a:moveTo>
                  <a:cubicBezTo>
                    <a:pt x="1933277" y="1396226"/>
                    <a:pt x="1967940" y="1423772"/>
                    <a:pt x="1977253" y="1461826"/>
                  </a:cubicBezTo>
                  <a:cubicBezTo>
                    <a:pt x="1983784" y="1464928"/>
                    <a:pt x="1988782" y="1470082"/>
                    <a:pt x="1993205" y="1475928"/>
                  </a:cubicBezTo>
                  <a:lnTo>
                    <a:pt x="2249400" y="1814563"/>
                  </a:lnTo>
                  <a:lnTo>
                    <a:pt x="2249400" y="1486226"/>
                  </a:lnTo>
                  <a:cubicBezTo>
                    <a:pt x="2249400" y="1436520"/>
                    <a:pt x="2289694" y="1396226"/>
                    <a:pt x="2339400" y="1396226"/>
                  </a:cubicBezTo>
                  <a:cubicBezTo>
                    <a:pt x="2389106" y="1396226"/>
                    <a:pt x="2429400" y="1436520"/>
                    <a:pt x="2429400" y="1486226"/>
                  </a:cubicBezTo>
                  <a:lnTo>
                    <a:pt x="2429400" y="2067233"/>
                  </a:lnTo>
                  <a:cubicBezTo>
                    <a:pt x="2429400" y="2116939"/>
                    <a:pt x="2389106" y="2157233"/>
                    <a:pt x="2339400" y="2157233"/>
                  </a:cubicBezTo>
                  <a:lnTo>
                    <a:pt x="2314279" y="2152162"/>
                  </a:lnTo>
                  <a:cubicBezTo>
                    <a:pt x="2312282" y="2152300"/>
                    <a:pt x="2310334" y="2152010"/>
                    <a:pt x="2308518" y="2150998"/>
                  </a:cubicBezTo>
                  <a:cubicBezTo>
                    <a:pt x="2306291" y="2150974"/>
                    <a:pt x="2304354" y="2150181"/>
                    <a:pt x="2302610" y="2148976"/>
                  </a:cubicBezTo>
                  <a:cubicBezTo>
                    <a:pt x="2283211" y="2145448"/>
                    <a:pt x="2265611" y="2134330"/>
                    <a:pt x="2252821" y="2117425"/>
                  </a:cubicBezTo>
                  <a:lnTo>
                    <a:pt x="1982179" y="1759694"/>
                  </a:lnTo>
                  <a:lnTo>
                    <a:pt x="1982179" y="2067233"/>
                  </a:lnTo>
                  <a:cubicBezTo>
                    <a:pt x="1982179" y="2116939"/>
                    <a:pt x="1941885" y="2157233"/>
                    <a:pt x="1892179" y="2157233"/>
                  </a:cubicBezTo>
                  <a:cubicBezTo>
                    <a:pt x="1842473" y="2157233"/>
                    <a:pt x="1802179" y="2116939"/>
                    <a:pt x="1802179" y="2067233"/>
                  </a:cubicBezTo>
                  <a:lnTo>
                    <a:pt x="1802179" y="1486226"/>
                  </a:lnTo>
                  <a:cubicBezTo>
                    <a:pt x="1802179" y="1436520"/>
                    <a:pt x="1842473" y="1396226"/>
                    <a:pt x="1892179" y="1396226"/>
                  </a:cubicBezTo>
                  <a:close/>
                  <a:moveTo>
                    <a:pt x="1624958" y="1396226"/>
                  </a:moveTo>
                  <a:cubicBezTo>
                    <a:pt x="1674664" y="1396226"/>
                    <a:pt x="1714958" y="1436520"/>
                    <a:pt x="1714958" y="1486226"/>
                  </a:cubicBezTo>
                  <a:lnTo>
                    <a:pt x="1714958" y="2067233"/>
                  </a:lnTo>
                  <a:cubicBezTo>
                    <a:pt x="1714958" y="2116939"/>
                    <a:pt x="1674664" y="2157233"/>
                    <a:pt x="1624958" y="2157233"/>
                  </a:cubicBezTo>
                  <a:cubicBezTo>
                    <a:pt x="1575252" y="2157233"/>
                    <a:pt x="1534958" y="2116939"/>
                    <a:pt x="1534958" y="2067233"/>
                  </a:cubicBezTo>
                  <a:lnTo>
                    <a:pt x="1534958" y="1486226"/>
                  </a:lnTo>
                  <a:cubicBezTo>
                    <a:pt x="1534958" y="1436520"/>
                    <a:pt x="1575252" y="1396226"/>
                    <a:pt x="1624958" y="1396226"/>
                  </a:cubicBezTo>
                  <a:close/>
                  <a:moveTo>
                    <a:pt x="1107687" y="1396226"/>
                  </a:moveTo>
                  <a:cubicBezTo>
                    <a:pt x="1157393" y="1396226"/>
                    <a:pt x="1197687" y="1436520"/>
                    <a:pt x="1197687" y="1486226"/>
                  </a:cubicBezTo>
                  <a:lnTo>
                    <a:pt x="1197687" y="1987804"/>
                  </a:lnTo>
                  <a:lnTo>
                    <a:pt x="1392703" y="1987804"/>
                  </a:lnTo>
                  <a:cubicBezTo>
                    <a:pt x="1442409" y="1987804"/>
                    <a:pt x="1482703" y="2028098"/>
                    <a:pt x="1482703" y="2077804"/>
                  </a:cubicBezTo>
                  <a:cubicBezTo>
                    <a:pt x="1482703" y="2127510"/>
                    <a:pt x="1442409" y="2167804"/>
                    <a:pt x="1392703" y="2167804"/>
                  </a:cubicBezTo>
                  <a:lnTo>
                    <a:pt x="1107687" y="2167804"/>
                  </a:lnTo>
                  <a:cubicBezTo>
                    <a:pt x="1057981" y="2167804"/>
                    <a:pt x="1017687" y="2127510"/>
                    <a:pt x="1017687" y="2077804"/>
                  </a:cubicBezTo>
                  <a:lnTo>
                    <a:pt x="1018754" y="2072519"/>
                  </a:lnTo>
                  <a:cubicBezTo>
                    <a:pt x="1017739" y="2070806"/>
                    <a:pt x="1017687" y="2069025"/>
                    <a:pt x="1017687" y="2067233"/>
                  </a:cubicBezTo>
                  <a:lnTo>
                    <a:pt x="1017687" y="1486226"/>
                  </a:lnTo>
                  <a:cubicBezTo>
                    <a:pt x="1017687" y="1436520"/>
                    <a:pt x="1057981" y="1396226"/>
                    <a:pt x="1107687" y="1396226"/>
                  </a:cubicBezTo>
                  <a:close/>
                  <a:moveTo>
                    <a:pt x="1980220" y="564375"/>
                  </a:moveTo>
                  <a:cubicBezTo>
                    <a:pt x="1154987" y="564375"/>
                    <a:pt x="486004" y="1107581"/>
                    <a:pt x="486004" y="1777659"/>
                  </a:cubicBezTo>
                  <a:cubicBezTo>
                    <a:pt x="486004" y="2401690"/>
                    <a:pt x="1066203" y="2915687"/>
                    <a:pt x="1812523" y="2982830"/>
                  </a:cubicBezTo>
                  <a:cubicBezTo>
                    <a:pt x="1958634" y="3025646"/>
                    <a:pt x="1856317" y="3253652"/>
                    <a:pt x="1853662" y="3361912"/>
                  </a:cubicBezTo>
                  <a:cubicBezTo>
                    <a:pt x="1848214" y="3540567"/>
                    <a:pt x="2675239" y="2976604"/>
                    <a:pt x="3034494" y="2637275"/>
                  </a:cubicBezTo>
                  <a:cubicBezTo>
                    <a:pt x="3306277" y="2417674"/>
                    <a:pt x="3474436" y="2113612"/>
                    <a:pt x="3474436" y="1777659"/>
                  </a:cubicBezTo>
                  <a:cubicBezTo>
                    <a:pt x="3474436" y="1107581"/>
                    <a:pt x="2805453" y="564375"/>
                    <a:pt x="1980220" y="564375"/>
                  </a:cubicBezTo>
                  <a:close/>
                  <a:moveTo>
                    <a:pt x="660087" y="0"/>
                  </a:moveTo>
                  <a:lnTo>
                    <a:pt x="3300353" y="0"/>
                  </a:lnTo>
                  <a:cubicBezTo>
                    <a:pt x="3664909" y="0"/>
                    <a:pt x="3960440" y="295531"/>
                    <a:pt x="3960440" y="660087"/>
                  </a:cubicBezTo>
                  <a:lnTo>
                    <a:pt x="3960440" y="3300353"/>
                  </a:lnTo>
                  <a:cubicBezTo>
                    <a:pt x="3960440" y="3664909"/>
                    <a:pt x="3664909" y="3960440"/>
                    <a:pt x="3300353" y="3960440"/>
                  </a:cubicBezTo>
                  <a:lnTo>
                    <a:pt x="660087" y="3960440"/>
                  </a:lnTo>
                  <a:cubicBezTo>
                    <a:pt x="295531" y="3960440"/>
                    <a:pt x="0" y="3664909"/>
                    <a:pt x="0" y="3300353"/>
                  </a:cubicBezTo>
                  <a:lnTo>
                    <a:pt x="0" y="660087"/>
                  </a:lnTo>
                  <a:cubicBezTo>
                    <a:pt x="0" y="295531"/>
                    <a:pt x="295531" y="0"/>
                    <a:pt x="660087"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ko-KR" altLang="en-US" sz="1050">
                <a:solidFill>
                  <a:srgbClr val="28608C"/>
                </a:solidFill>
              </a:endParaRPr>
            </a:p>
          </p:txBody>
        </p:sp>
        <p:sp>
          <p:nvSpPr>
            <p:cNvPr id="10" name="Rounded Rectangle 8">
              <a:extLst>
                <a:ext uri="{FF2B5EF4-FFF2-40B4-BE49-F238E27FC236}">
                  <a16:creationId xmlns="" xmlns:a16="http://schemas.microsoft.com/office/drawing/2014/main" id="{ECE7E350-7563-4981-98F2-6FC8DC71A79F}"/>
                </a:ext>
              </a:extLst>
            </p:cNvPr>
            <p:cNvSpPr/>
            <p:nvPr/>
          </p:nvSpPr>
          <p:spPr>
            <a:xfrm>
              <a:off x="1311030" y="1958260"/>
              <a:ext cx="507527" cy="516926"/>
            </a:xfrm>
            <a:custGeom>
              <a:avLst/>
              <a:gdLst/>
              <a:ahLst/>
              <a:cxnLst/>
              <a:rect l="l" t="t" r="r" b="b"/>
              <a:pathLst>
                <a:path w="3888432" h="3960440">
                  <a:moveTo>
                    <a:pt x="554477" y="1512168"/>
                  </a:moveTo>
                  <a:lnTo>
                    <a:pt x="554477" y="3312368"/>
                  </a:lnTo>
                  <a:lnTo>
                    <a:pt x="1201638" y="3312368"/>
                  </a:lnTo>
                  <a:lnTo>
                    <a:pt x="1201638" y="1512168"/>
                  </a:lnTo>
                  <a:close/>
                  <a:moveTo>
                    <a:pt x="2688485" y="1475633"/>
                  </a:moveTo>
                  <a:cubicBezTo>
                    <a:pt x="2399554" y="1478429"/>
                    <a:pt x="2281670" y="1553418"/>
                    <a:pt x="2136833" y="1663036"/>
                  </a:cubicBezTo>
                  <a:lnTo>
                    <a:pt x="2136833" y="1510185"/>
                  </a:lnTo>
                  <a:lnTo>
                    <a:pt x="1489672" y="1510185"/>
                  </a:lnTo>
                  <a:lnTo>
                    <a:pt x="1489672" y="3310385"/>
                  </a:lnTo>
                  <a:lnTo>
                    <a:pt x="2136833" y="3310385"/>
                  </a:lnTo>
                  <a:lnTo>
                    <a:pt x="2136833" y="2084121"/>
                  </a:lnTo>
                  <a:cubicBezTo>
                    <a:pt x="2259735" y="1821652"/>
                    <a:pt x="2668986" y="1938990"/>
                    <a:pt x="2673919" y="2138897"/>
                  </a:cubicBezTo>
                  <a:lnTo>
                    <a:pt x="2679688" y="3312366"/>
                  </a:lnTo>
                  <a:lnTo>
                    <a:pt x="3326849" y="3312366"/>
                  </a:lnTo>
                  <a:cubicBezTo>
                    <a:pt x="3329155" y="2917782"/>
                    <a:pt x="3331462" y="2523197"/>
                    <a:pt x="3333768" y="2128613"/>
                  </a:cubicBezTo>
                  <a:cubicBezTo>
                    <a:pt x="3339026" y="1942962"/>
                    <a:pt x="3235101" y="1504458"/>
                    <a:pt x="2840340" y="1479943"/>
                  </a:cubicBezTo>
                  <a:cubicBezTo>
                    <a:pt x="2784850" y="1476574"/>
                    <a:pt x="2734498" y="1475188"/>
                    <a:pt x="2688485" y="1475633"/>
                  </a:cubicBezTo>
                  <a:close/>
                  <a:moveTo>
                    <a:pt x="878058" y="648072"/>
                  </a:moveTo>
                  <a:cubicBezTo>
                    <a:pt x="699349" y="648072"/>
                    <a:pt x="554477" y="792944"/>
                    <a:pt x="554477" y="971653"/>
                  </a:cubicBezTo>
                  <a:cubicBezTo>
                    <a:pt x="554477" y="1150362"/>
                    <a:pt x="699349" y="1295234"/>
                    <a:pt x="878058" y="1295234"/>
                  </a:cubicBezTo>
                  <a:cubicBezTo>
                    <a:pt x="1056767" y="1295234"/>
                    <a:pt x="1201639" y="1150362"/>
                    <a:pt x="1201639" y="971653"/>
                  </a:cubicBezTo>
                  <a:cubicBezTo>
                    <a:pt x="1201639" y="792944"/>
                    <a:pt x="1056767" y="648072"/>
                    <a:pt x="878058" y="648072"/>
                  </a:cubicBezTo>
                  <a:close/>
                  <a:moveTo>
                    <a:pt x="333511" y="0"/>
                  </a:moveTo>
                  <a:lnTo>
                    <a:pt x="3554921" y="0"/>
                  </a:lnTo>
                  <a:cubicBezTo>
                    <a:pt x="3739114" y="0"/>
                    <a:pt x="3888432" y="149318"/>
                    <a:pt x="3888432" y="333511"/>
                  </a:cubicBezTo>
                  <a:lnTo>
                    <a:pt x="3888432" y="3626929"/>
                  </a:lnTo>
                  <a:cubicBezTo>
                    <a:pt x="3888432" y="3811122"/>
                    <a:pt x="3739114" y="3960440"/>
                    <a:pt x="3554921" y="3960440"/>
                  </a:cubicBezTo>
                  <a:lnTo>
                    <a:pt x="333511" y="3960440"/>
                  </a:lnTo>
                  <a:cubicBezTo>
                    <a:pt x="149318" y="3960440"/>
                    <a:pt x="0" y="3811122"/>
                    <a:pt x="0" y="3626929"/>
                  </a:cubicBezTo>
                  <a:lnTo>
                    <a:pt x="0" y="333511"/>
                  </a:lnTo>
                  <a:cubicBezTo>
                    <a:pt x="0" y="149318"/>
                    <a:pt x="149318" y="0"/>
                    <a:pt x="333511"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ko-KR" altLang="en-US" sz="1050">
                <a:solidFill>
                  <a:srgbClr val="28608C"/>
                </a:solidFill>
              </a:endParaRPr>
            </a:p>
          </p:txBody>
        </p:sp>
        <p:sp>
          <p:nvSpPr>
            <p:cNvPr id="11" name="Rounded Rectangle 2">
              <a:extLst>
                <a:ext uri="{FF2B5EF4-FFF2-40B4-BE49-F238E27FC236}">
                  <a16:creationId xmlns="" xmlns:a16="http://schemas.microsoft.com/office/drawing/2014/main" id="{CC9AC874-4DB6-44FA-958B-1057281B313E}"/>
                </a:ext>
              </a:extLst>
            </p:cNvPr>
            <p:cNvSpPr/>
            <p:nvPr/>
          </p:nvSpPr>
          <p:spPr>
            <a:xfrm>
              <a:off x="3698980" y="1958317"/>
              <a:ext cx="516870" cy="516869"/>
            </a:xfrm>
            <a:custGeom>
              <a:avLst/>
              <a:gdLst/>
              <a:ahLst/>
              <a:cxnLst/>
              <a:rect l="l" t="t" r="r" b="b"/>
              <a:pathLst>
                <a:path w="3960000" h="3960000">
                  <a:moveTo>
                    <a:pt x="2784484" y="2487854"/>
                  </a:moveTo>
                  <a:cubicBezTo>
                    <a:pt x="2774989" y="2487391"/>
                    <a:pt x="2765365" y="2488860"/>
                    <a:pt x="2756439" y="2492301"/>
                  </a:cubicBezTo>
                  <a:cubicBezTo>
                    <a:pt x="2734854" y="2500620"/>
                    <a:pt x="2720969" y="2519027"/>
                    <a:pt x="2720969" y="2539323"/>
                  </a:cubicBezTo>
                  <a:lnTo>
                    <a:pt x="2718062" y="2539323"/>
                  </a:lnTo>
                  <a:lnTo>
                    <a:pt x="2718062" y="2636901"/>
                  </a:lnTo>
                  <a:lnTo>
                    <a:pt x="2844095" y="2636901"/>
                  </a:lnTo>
                  <a:lnTo>
                    <a:pt x="2844095" y="2547101"/>
                  </a:lnTo>
                  <a:lnTo>
                    <a:pt x="2840575" y="2546667"/>
                  </a:lnTo>
                  <a:cubicBezTo>
                    <a:pt x="2844038" y="2526031"/>
                    <a:pt x="2832667" y="2505637"/>
                    <a:pt x="2811763" y="2494994"/>
                  </a:cubicBezTo>
                  <a:cubicBezTo>
                    <a:pt x="2803348" y="2490709"/>
                    <a:pt x="2793980" y="2488316"/>
                    <a:pt x="2784484" y="2487854"/>
                  </a:cubicBezTo>
                  <a:close/>
                  <a:moveTo>
                    <a:pt x="2218919" y="2459568"/>
                  </a:moveTo>
                  <a:cubicBezTo>
                    <a:pt x="2198232" y="2462191"/>
                    <a:pt x="2177586" y="2476073"/>
                    <a:pt x="2165645" y="2505359"/>
                  </a:cubicBezTo>
                  <a:lnTo>
                    <a:pt x="2165645" y="2981896"/>
                  </a:lnTo>
                  <a:cubicBezTo>
                    <a:pt x="2176061" y="3034481"/>
                    <a:pt x="2243614" y="3053730"/>
                    <a:pt x="2282578" y="2996778"/>
                  </a:cubicBezTo>
                  <a:lnTo>
                    <a:pt x="2282578" y="2521099"/>
                  </a:lnTo>
                  <a:cubicBezTo>
                    <a:pt x="2287988" y="2482101"/>
                    <a:pt x="2253397" y="2455196"/>
                    <a:pt x="2218919" y="2459568"/>
                  </a:cubicBezTo>
                  <a:close/>
                  <a:moveTo>
                    <a:pt x="1724507" y="2341658"/>
                  </a:moveTo>
                  <a:lnTo>
                    <a:pt x="1886507" y="2341658"/>
                  </a:lnTo>
                  <a:lnTo>
                    <a:pt x="1886507" y="3157984"/>
                  </a:lnTo>
                  <a:lnTo>
                    <a:pt x="1724507" y="3157984"/>
                  </a:lnTo>
                  <a:lnTo>
                    <a:pt x="1724507" y="3071637"/>
                  </a:lnTo>
                  <a:cubicBezTo>
                    <a:pt x="1508936" y="3302583"/>
                    <a:pt x="1432071" y="3083964"/>
                    <a:pt x="1448980" y="3019402"/>
                  </a:cubicBezTo>
                  <a:cubicBezTo>
                    <a:pt x="1449173" y="3019371"/>
                    <a:pt x="1449367" y="3019341"/>
                    <a:pt x="1449560" y="3019310"/>
                  </a:cubicBezTo>
                  <a:lnTo>
                    <a:pt x="1449560" y="2341867"/>
                  </a:lnTo>
                  <a:lnTo>
                    <a:pt x="1611560" y="2341867"/>
                  </a:lnTo>
                  <a:lnTo>
                    <a:pt x="1611560" y="3005106"/>
                  </a:lnTo>
                  <a:cubicBezTo>
                    <a:pt x="1619060" y="3048622"/>
                    <a:pt x="1686890" y="2980715"/>
                    <a:pt x="1724507" y="2960399"/>
                  </a:cubicBezTo>
                  <a:close/>
                  <a:moveTo>
                    <a:pt x="2794634" y="2323257"/>
                  </a:moveTo>
                  <a:cubicBezTo>
                    <a:pt x="2833672" y="2325523"/>
                    <a:pt x="2872097" y="2337568"/>
                    <a:pt x="2905793" y="2359152"/>
                  </a:cubicBezTo>
                  <a:cubicBezTo>
                    <a:pt x="2968205" y="2399130"/>
                    <a:pt x="3005231" y="2465918"/>
                    <a:pt x="3003877" y="2536796"/>
                  </a:cubicBezTo>
                  <a:lnTo>
                    <a:pt x="3006095" y="2536796"/>
                  </a:lnTo>
                  <a:lnTo>
                    <a:pt x="3006095" y="2785572"/>
                  </a:lnTo>
                  <a:lnTo>
                    <a:pt x="2925095" y="2785572"/>
                  </a:lnTo>
                  <a:lnTo>
                    <a:pt x="2844095" y="2785572"/>
                  </a:lnTo>
                  <a:lnTo>
                    <a:pt x="2718062" y="2785572"/>
                  </a:lnTo>
                  <a:lnTo>
                    <a:pt x="2718062" y="2967727"/>
                  </a:lnTo>
                  <a:lnTo>
                    <a:pt x="2721583" y="2968162"/>
                  </a:lnTo>
                  <a:cubicBezTo>
                    <a:pt x="2718120" y="2988798"/>
                    <a:pt x="2729491" y="3009192"/>
                    <a:pt x="2750395" y="3019835"/>
                  </a:cubicBezTo>
                  <a:cubicBezTo>
                    <a:pt x="2767225" y="3028404"/>
                    <a:pt x="2787866" y="3029409"/>
                    <a:pt x="2805719" y="3022528"/>
                  </a:cubicBezTo>
                  <a:cubicBezTo>
                    <a:pt x="2827304" y="3014209"/>
                    <a:pt x="2841189" y="2995802"/>
                    <a:pt x="2841189" y="2975506"/>
                  </a:cubicBezTo>
                  <a:lnTo>
                    <a:pt x="2843676" y="2975506"/>
                  </a:lnTo>
                  <a:lnTo>
                    <a:pt x="2843676" y="2857044"/>
                  </a:lnTo>
                  <a:lnTo>
                    <a:pt x="3005676" y="2857044"/>
                  </a:lnTo>
                  <a:lnTo>
                    <a:pt x="3005676" y="2975506"/>
                  </a:lnTo>
                  <a:lnTo>
                    <a:pt x="3006096" y="2975506"/>
                  </a:lnTo>
                  <a:lnTo>
                    <a:pt x="3005676" y="2978387"/>
                  </a:lnTo>
                  <a:lnTo>
                    <a:pt x="3005676" y="2981431"/>
                  </a:lnTo>
                  <a:lnTo>
                    <a:pt x="3005233" y="2981431"/>
                  </a:lnTo>
                  <a:cubicBezTo>
                    <a:pt x="3003752" y="3060853"/>
                    <a:pt x="2956391" y="3132900"/>
                    <a:pt x="2882363" y="3168797"/>
                  </a:cubicBezTo>
                  <a:cubicBezTo>
                    <a:pt x="2810063" y="3203855"/>
                    <a:pt x="2723757" y="3198845"/>
                    <a:pt x="2656365" y="3155677"/>
                  </a:cubicBezTo>
                  <a:cubicBezTo>
                    <a:pt x="2604277" y="3122312"/>
                    <a:pt x="2569872" y="3070275"/>
                    <a:pt x="2559993" y="3012681"/>
                  </a:cubicBezTo>
                  <a:lnTo>
                    <a:pt x="2556062" y="3012681"/>
                  </a:lnTo>
                  <a:lnTo>
                    <a:pt x="2556062" y="2539323"/>
                  </a:lnTo>
                  <a:cubicBezTo>
                    <a:pt x="2556062" y="2457588"/>
                    <a:pt x="2603922" y="2382823"/>
                    <a:pt x="2679795" y="2346032"/>
                  </a:cubicBezTo>
                  <a:cubicBezTo>
                    <a:pt x="2715945" y="2328503"/>
                    <a:pt x="2755596" y="2320991"/>
                    <a:pt x="2794634" y="2323257"/>
                  </a:cubicBezTo>
                  <a:close/>
                  <a:moveTo>
                    <a:pt x="921754" y="2059382"/>
                  </a:moveTo>
                  <a:lnTo>
                    <a:pt x="1461754" y="2059382"/>
                  </a:lnTo>
                  <a:lnTo>
                    <a:pt x="1461754" y="2221382"/>
                  </a:lnTo>
                  <a:lnTo>
                    <a:pt x="1263754" y="2221382"/>
                  </a:lnTo>
                  <a:lnTo>
                    <a:pt x="1263754" y="3160488"/>
                  </a:lnTo>
                  <a:lnTo>
                    <a:pt x="1101754" y="3160488"/>
                  </a:lnTo>
                  <a:lnTo>
                    <a:pt x="1101754" y="2221382"/>
                  </a:lnTo>
                  <a:lnTo>
                    <a:pt x="921754" y="2221382"/>
                  </a:lnTo>
                  <a:close/>
                  <a:moveTo>
                    <a:pt x="2003645" y="2056877"/>
                  </a:moveTo>
                  <a:lnTo>
                    <a:pt x="2165645" y="2056877"/>
                  </a:lnTo>
                  <a:lnTo>
                    <a:pt x="2165645" y="2406047"/>
                  </a:lnTo>
                  <a:cubicBezTo>
                    <a:pt x="2295483" y="2259477"/>
                    <a:pt x="2455251" y="2328666"/>
                    <a:pt x="2444578" y="2520484"/>
                  </a:cubicBezTo>
                  <a:cubicBezTo>
                    <a:pt x="2454106" y="2682617"/>
                    <a:pt x="2444578" y="2839987"/>
                    <a:pt x="2444578" y="2999738"/>
                  </a:cubicBezTo>
                  <a:cubicBezTo>
                    <a:pt x="2437328" y="3271827"/>
                    <a:pt x="2180048" y="3158151"/>
                    <a:pt x="2165645" y="3094482"/>
                  </a:cubicBezTo>
                  <a:lnTo>
                    <a:pt x="2165645" y="3157983"/>
                  </a:lnTo>
                  <a:lnTo>
                    <a:pt x="2003645" y="3157983"/>
                  </a:lnTo>
                  <a:close/>
                  <a:moveTo>
                    <a:pt x="1082145" y="1835984"/>
                  </a:moveTo>
                  <a:cubicBezTo>
                    <a:pt x="901872" y="1835984"/>
                    <a:pt x="755732" y="1982124"/>
                    <a:pt x="755732" y="2162397"/>
                  </a:cubicBezTo>
                  <a:lnTo>
                    <a:pt x="755732" y="3086444"/>
                  </a:lnTo>
                  <a:cubicBezTo>
                    <a:pt x="755732" y="3266717"/>
                    <a:pt x="901872" y="3412857"/>
                    <a:pt x="1082145" y="3412857"/>
                  </a:cubicBezTo>
                  <a:lnTo>
                    <a:pt x="2845706" y="3412857"/>
                  </a:lnTo>
                  <a:cubicBezTo>
                    <a:pt x="3025979" y="3412857"/>
                    <a:pt x="3172119" y="3266717"/>
                    <a:pt x="3172119" y="3086444"/>
                  </a:cubicBezTo>
                  <a:lnTo>
                    <a:pt x="3172119" y="2162397"/>
                  </a:lnTo>
                  <a:cubicBezTo>
                    <a:pt x="3172119" y="1982124"/>
                    <a:pt x="3025979" y="1835984"/>
                    <a:pt x="2845706" y="1835984"/>
                  </a:cubicBezTo>
                  <a:close/>
                  <a:moveTo>
                    <a:pt x="1918669" y="998231"/>
                  </a:moveTo>
                  <a:cubicBezTo>
                    <a:pt x="1949783" y="998231"/>
                    <a:pt x="1975005" y="1022442"/>
                    <a:pt x="1975005" y="1052309"/>
                  </a:cubicBezTo>
                  <a:cubicBezTo>
                    <a:pt x="1975005" y="1200582"/>
                    <a:pt x="1975004" y="1348856"/>
                    <a:pt x="1975004" y="1497129"/>
                  </a:cubicBezTo>
                  <a:cubicBezTo>
                    <a:pt x="1975004" y="1526996"/>
                    <a:pt x="1949782" y="1551207"/>
                    <a:pt x="1918668" y="1551207"/>
                  </a:cubicBezTo>
                  <a:lnTo>
                    <a:pt x="1918669" y="1551206"/>
                  </a:lnTo>
                  <a:cubicBezTo>
                    <a:pt x="1887555" y="1551206"/>
                    <a:pt x="1862333" y="1526995"/>
                    <a:pt x="1862333" y="1497128"/>
                  </a:cubicBezTo>
                  <a:lnTo>
                    <a:pt x="1862333" y="1052309"/>
                  </a:lnTo>
                  <a:cubicBezTo>
                    <a:pt x="1862333" y="1022442"/>
                    <a:pt x="1887555" y="998231"/>
                    <a:pt x="1918669" y="998231"/>
                  </a:cubicBezTo>
                  <a:close/>
                  <a:moveTo>
                    <a:pt x="2539373" y="865097"/>
                  </a:moveTo>
                  <a:lnTo>
                    <a:pt x="2539373" y="1483838"/>
                  </a:lnTo>
                  <a:cubicBezTo>
                    <a:pt x="2501756" y="1504154"/>
                    <a:pt x="2433926" y="1572061"/>
                    <a:pt x="2426426" y="1528545"/>
                  </a:cubicBezTo>
                  <a:lnTo>
                    <a:pt x="2426426" y="865306"/>
                  </a:lnTo>
                  <a:lnTo>
                    <a:pt x="2264426" y="865306"/>
                  </a:lnTo>
                  <a:lnTo>
                    <a:pt x="2264426" y="1542749"/>
                  </a:lnTo>
                  <a:cubicBezTo>
                    <a:pt x="2264233" y="1542780"/>
                    <a:pt x="2264039" y="1542810"/>
                    <a:pt x="2263846" y="1542841"/>
                  </a:cubicBezTo>
                  <a:cubicBezTo>
                    <a:pt x="2246937" y="1607403"/>
                    <a:pt x="2323802" y="1826022"/>
                    <a:pt x="2539373" y="1595076"/>
                  </a:cubicBezTo>
                  <a:lnTo>
                    <a:pt x="2539373" y="1681423"/>
                  </a:lnTo>
                  <a:lnTo>
                    <a:pt x="2701373" y="1681423"/>
                  </a:lnTo>
                  <a:lnTo>
                    <a:pt x="2701373" y="865097"/>
                  </a:lnTo>
                  <a:close/>
                  <a:moveTo>
                    <a:pt x="1918668" y="840143"/>
                  </a:moveTo>
                  <a:cubicBezTo>
                    <a:pt x="1799361" y="840143"/>
                    <a:pt x="1702644" y="932984"/>
                    <a:pt x="1702644" y="1047509"/>
                  </a:cubicBezTo>
                  <a:lnTo>
                    <a:pt x="1702644" y="1501930"/>
                  </a:lnTo>
                  <a:cubicBezTo>
                    <a:pt x="1702644" y="1616455"/>
                    <a:pt x="1799361" y="1709295"/>
                    <a:pt x="1918668" y="1709295"/>
                  </a:cubicBezTo>
                  <a:cubicBezTo>
                    <a:pt x="2037975" y="1709295"/>
                    <a:pt x="2134692" y="1616455"/>
                    <a:pt x="2134692" y="1501930"/>
                  </a:cubicBezTo>
                  <a:lnTo>
                    <a:pt x="2134692" y="1047509"/>
                  </a:lnTo>
                  <a:cubicBezTo>
                    <a:pt x="2134692" y="932984"/>
                    <a:pt x="2037975" y="840143"/>
                    <a:pt x="1918668" y="840143"/>
                  </a:cubicBezTo>
                  <a:close/>
                  <a:moveTo>
                    <a:pt x="1544554" y="609793"/>
                  </a:moveTo>
                  <a:lnTo>
                    <a:pt x="1425758" y="1008757"/>
                  </a:lnTo>
                  <a:lnTo>
                    <a:pt x="1311048" y="623516"/>
                  </a:lnTo>
                  <a:lnTo>
                    <a:pt x="1152958" y="623516"/>
                  </a:lnTo>
                  <a:lnTo>
                    <a:pt x="1345929" y="1271588"/>
                  </a:lnTo>
                  <a:lnTo>
                    <a:pt x="1347249" y="1271588"/>
                  </a:lnTo>
                  <a:lnTo>
                    <a:pt x="1347249" y="1698532"/>
                  </a:lnTo>
                  <a:lnTo>
                    <a:pt x="1509249" y="1698532"/>
                  </a:lnTo>
                  <a:lnTo>
                    <a:pt x="1509249" y="1257865"/>
                  </a:lnTo>
                  <a:lnTo>
                    <a:pt x="1509673" y="1257865"/>
                  </a:lnTo>
                  <a:lnTo>
                    <a:pt x="1702644" y="609793"/>
                  </a:lnTo>
                  <a:close/>
                  <a:moveTo>
                    <a:pt x="308009" y="0"/>
                  </a:moveTo>
                  <a:lnTo>
                    <a:pt x="3651991" y="0"/>
                  </a:lnTo>
                  <a:cubicBezTo>
                    <a:pt x="3822100" y="0"/>
                    <a:pt x="3960000" y="137900"/>
                    <a:pt x="3960000" y="308009"/>
                  </a:cubicBezTo>
                  <a:lnTo>
                    <a:pt x="3960000" y="3651991"/>
                  </a:lnTo>
                  <a:cubicBezTo>
                    <a:pt x="3960000" y="3822100"/>
                    <a:pt x="3822100" y="3960000"/>
                    <a:pt x="3651991" y="3960000"/>
                  </a:cubicBezTo>
                  <a:lnTo>
                    <a:pt x="308009" y="3960000"/>
                  </a:lnTo>
                  <a:cubicBezTo>
                    <a:pt x="137900" y="3960000"/>
                    <a:pt x="0" y="3822100"/>
                    <a:pt x="0" y="3651991"/>
                  </a:cubicBezTo>
                  <a:lnTo>
                    <a:pt x="0" y="308009"/>
                  </a:lnTo>
                  <a:cubicBezTo>
                    <a:pt x="0" y="137900"/>
                    <a:pt x="137900" y="0"/>
                    <a:pt x="308009"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ko-KR" altLang="en-US" sz="1050">
                <a:solidFill>
                  <a:srgbClr val="28608C"/>
                </a:solidFill>
              </a:endParaRPr>
            </a:p>
          </p:txBody>
        </p:sp>
      </p:grpSp>
      <p:sp>
        <p:nvSpPr>
          <p:cNvPr id="12" name="TextBox 11">
            <a:extLst>
              <a:ext uri="{FF2B5EF4-FFF2-40B4-BE49-F238E27FC236}">
                <a16:creationId xmlns="" xmlns:a16="http://schemas.microsoft.com/office/drawing/2014/main" id="{E2C0CBF7-4C31-4D1E-9768-049E8208A1D0}"/>
              </a:ext>
            </a:extLst>
          </p:cNvPr>
          <p:cNvSpPr txBox="1"/>
          <p:nvPr/>
        </p:nvSpPr>
        <p:spPr>
          <a:xfrm>
            <a:off x="415643" y="797257"/>
            <a:ext cx="4349551" cy="1061829"/>
          </a:xfrm>
          <a:prstGeom prst="rect">
            <a:avLst/>
          </a:prstGeom>
          <a:noFill/>
        </p:spPr>
        <p:txBody>
          <a:bodyPr wrap="square" rtlCol="0" anchor="ctr">
            <a:spAutoFit/>
          </a:bodyPr>
          <a:lstStyle/>
          <a:p>
            <a:pPr algn="ctr"/>
            <a:r>
              <a:rPr lang="en-US" altLang="ko-KR" sz="1050" b="1" dirty="0">
                <a:solidFill>
                  <a:srgbClr val="873E8A"/>
                </a:solidFill>
                <a:cs typeface="Arial" pitchFamily="34" charset="0"/>
              </a:rPr>
              <a:t>You can </a:t>
            </a:r>
            <a:r>
              <a:rPr lang="en-US" altLang="ko-KR" sz="2400" b="1" dirty="0">
                <a:solidFill>
                  <a:srgbClr val="873E8A"/>
                </a:solidFill>
                <a:cs typeface="Arial" pitchFamily="34" charset="0"/>
              </a:rPr>
              <a:t>simply</a:t>
            </a:r>
            <a:r>
              <a:rPr lang="en-US" altLang="ko-KR" sz="1050" b="1" dirty="0">
                <a:solidFill>
                  <a:srgbClr val="873E8A"/>
                </a:solidFill>
                <a:cs typeface="Arial" pitchFamily="34" charset="0"/>
              </a:rPr>
              <a:t> impress your audience and add a unique zing and </a:t>
            </a:r>
            <a:r>
              <a:rPr lang="en-US" altLang="ko-KR" sz="1500" b="1" dirty="0">
                <a:solidFill>
                  <a:srgbClr val="873E8A"/>
                </a:solidFill>
                <a:cs typeface="Arial" pitchFamily="34" charset="0"/>
              </a:rPr>
              <a:t>appeal</a:t>
            </a:r>
            <a:r>
              <a:rPr lang="en-US" altLang="ko-KR" sz="1050" b="1" dirty="0">
                <a:solidFill>
                  <a:srgbClr val="873E8A"/>
                </a:solidFill>
                <a:cs typeface="Arial" pitchFamily="34" charset="0"/>
              </a:rPr>
              <a:t> to your Presentations. </a:t>
            </a:r>
            <a:r>
              <a:rPr lang="en-US" altLang="ko-KR" sz="1050" b="1" dirty="0">
                <a:solidFill>
                  <a:srgbClr val="873E8A"/>
                </a:solidFill>
              </a:rPr>
              <a:t>Easy to </a:t>
            </a:r>
            <a:r>
              <a:rPr lang="en-US" altLang="ko-KR" sz="2400" b="1" dirty="0">
                <a:solidFill>
                  <a:srgbClr val="873E8A"/>
                </a:solidFill>
              </a:rPr>
              <a:t>change</a:t>
            </a:r>
            <a:r>
              <a:rPr lang="en-US" altLang="ko-KR" sz="1050" b="1" dirty="0">
                <a:solidFill>
                  <a:srgbClr val="873E8A"/>
                </a:solidFill>
              </a:rPr>
              <a:t> colors, photos and Text.</a:t>
            </a:r>
          </a:p>
        </p:txBody>
      </p:sp>
      <p:sp>
        <p:nvSpPr>
          <p:cNvPr id="14" name="TextBox 13">
            <a:extLst>
              <a:ext uri="{FF2B5EF4-FFF2-40B4-BE49-F238E27FC236}">
                <a16:creationId xmlns="" xmlns:a16="http://schemas.microsoft.com/office/drawing/2014/main" id="{CA68808F-4A7B-4031-9648-589E7100F47A}"/>
              </a:ext>
            </a:extLst>
          </p:cNvPr>
          <p:cNvSpPr txBox="1"/>
          <p:nvPr/>
        </p:nvSpPr>
        <p:spPr>
          <a:xfrm>
            <a:off x="454918" y="1876311"/>
            <a:ext cx="4349551" cy="3000821"/>
          </a:xfrm>
          <a:prstGeom prst="rect">
            <a:avLst/>
          </a:prstGeom>
          <a:noFill/>
        </p:spPr>
        <p:txBody>
          <a:bodyPr wrap="square" rtlCol="0" anchor="ctr">
            <a:spAutoFit/>
          </a:bodyPr>
          <a:lstStyle/>
          <a:p>
            <a:r>
              <a:rPr lang="en-US" altLang="ko-KR" sz="1050" dirty="0">
                <a:cs typeface="Arial" pitchFamily="34" charset="0"/>
              </a:rPr>
              <a:t>You can simply impress your audience and add a unique zing and appeal to your Presentations. I hope and I believe that this Template will your Time, Money and Reputation. You can simply impress your audience and add a unique zing and appeal to your Presentations. You can simply impress your audience and add a unique zing and appeal to your Presentations. I hope and I believe that this Template will your Time, Money and Reputation. You can simply impress your audience and add a unique zing and appeal to your Presentations. You can simply impress your audience and add a unique zing and appeal to your Presentations. I hope and I believe that this Template will your Time, Money and Reputation. You can simply impress your audience and add a unique zing and appeal to your Presentations. You can simply impress your audience and add a unique zing and appeal to your Presentations. </a:t>
            </a:r>
          </a:p>
          <a:p>
            <a:endParaRPr lang="en-US" altLang="ko-KR" sz="1050" dirty="0">
              <a:cs typeface="Arial" pitchFamily="34" charset="0"/>
            </a:endParaRPr>
          </a:p>
          <a:p>
            <a:r>
              <a:rPr lang="en-US" altLang="ko-KR" sz="1050" dirty="0">
                <a:cs typeface="Arial" pitchFamily="34" charset="0"/>
              </a:rPr>
              <a:t>You can simply impress your audience and add a unique zing and appeal to your Presentations. I hope and I believe that this Template will your Time, </a:t>
            </a:r>
          </a:p>
        </p:txBody>
      </p:sp>
      <p:sp>
        <p:nvSpPr>
          <p:cNvPr id="15" name="Freeform 5"/>
          <p:cNvSpPr>
            <a:spLocks noEditPoints="1"/>
          </p:cNvSpPr>
          <p:nvPr/>
        </p:nvSpPr>
        <p:spPr bwMode="auto">
          <a:xfrm>
            <a:off x="5093529" y="1959083"/>
            <a:ext cx="3819525" cy="2835275"/>
          </a:xfrm>
          <a:custGeom>
            <a:avLst/>
            <a:gdLst>
              <a:gd name="T0" fmla="*/ 6 w 525"/>
              <a:gd name="T1" fmla="*/ 355 h 389"/>
              <a:gd name="T2" fmla="*/ 19 w 525"/>
              <a:gd name="T3" fmla="*/ 263 h 389"/>
              <a:gd name="T4" fmla="*/ 47 w 525"/>
              <a:gd name="T5" fmla="*/ 173 h 389"/>
              <a:gd name="T6" fmla="*/ 43 w 525"/>
              <a:gd name="T7" fmla="*/ 144 h 389"/>
              <a:gd name="T8" fmla="*/ 48 w 525"/>
              <a:gd name="T9" fmla="*/ 127 h 389"/>
              <a:gd name="T10" fmla="*/ 68 w 525"/>
              <a:gd name="T11" fmla="*/ 46 h 389"/>
              <a:gd name="T12" fmla="*/ 94 w 525"/>
              <a:gd name="T13" fmla="*/ 32 h 389"/>
              <a:gd name="T14" fmla="*/ 124 w 525"/>
              <a:gd name="T15" fmla="*/ 27 h 389"/>
              <a:gd name="T16" fmla="*/ 137 w 525"/>
              <a:gd name="T17" fmla="*/ 28 h 389"/>
              <a:gd name="T18" fmla="*/ 146 w 525"/>
              <a:gd name="T19" fmla="*/ 46 h 389"/>
              <a:gd name="T20" fmla="*/ 173 w 525"/>
              <a:gd name="T21" fmla="*/ 82 h 389"/>
              <a:gd name="T22" fmla="*/ 176 w 525"/>
              <a:gd name="T23" fmla="*/ 103 h 389"/>
              <a:gd name="T24" fmla="*/ 152 w 525"/>
              <a:gd name="T25" fmla="*/ 146 h 389"/>
              <a:gd name="T26" fmla="*/ 177 w 525"/>
              <a:gd name="T27" fmla="*/ 141 h 389"/>
              <a:gd name="T28" fmla="*/ 292 w 525"/>
              <a:gd name="T29" fmla="*/ 61 h 389"/>
              <a:gd name="T30" fmla="*/ 400 w 525"/>
              <a:gd name="T31" fmla="*/ 7 h 389"/>
              <a:gd name="T32" fmla="*/ 451 w 525"/>
              <a:gd name="T33" fmla="*/ 9 h 389"/>
              <a:gd name="T34" fmla="*/ 481 w 525"/>
              <a:gd name="T35" fmla="*/ 23 h 389"/>
              <a:gd name="T36" fmla="*/ 489 w 525"/>
              <a:gd name="T37" fmla="*/ 26 h 389"/>
              <a:gd name="T38" fmla="*/ 491 w 525"/>
              <a:gd name="T39" fmla="*/ 24 h 389"/>
              <a:gd name="T40" fmla="*/ 488 w 525"/>
              <a:gd name="T41" fmla="*/ 12 h 389"/>
              <a:gd name="T42" fmla="*/ 501 w 525"/>
              <a:gd name="T43" fmla="*/ 16 h 389"/>
              <a:gd name="T44" fmla="*/ 523 w 525"/>
              <a:gd name="T45" fmla="*/ 60 h 389"/>
              <a:gd name="T46" fmla="*/ 525 w 525"/>
              <a:gd name="T47" fmla="*/ 91 h 389"/>
              <a:gd name="T48" fmla="*/ 502 w 525"/>
              <a:gd name="T49" fmla="*/ 121 h 389"/>
              <a:gd name="T50" fmla="*/ 502 w 525"/>
              <a:gd name="T51" fmla="*/ 124 h 389"/>
              <a:gd name="T52" fmla="*/ 488 w 525"/>
              <a:gd name="T53" fmla="*/ 132 h 389"/>
              <a:gd name="T54" fmla="*/ 475 w 525"/>
              <a:gd name="T55" fmla="*/ 136 h 389"/>
              <a:gd name="T56" fmla="*/ 458 w 525"/>
              <a:gd name="T57" fmla="*/ 136 h 389"/>
              <a:gd name="T58" fmla="*/ 433 w 525"/>
              <a:gd name="T59" fmla="*/ 135 h 389"/>
              <a:gd name="T60" fmla="*/ 442 w 525"/>
              <a:gd name="T61" fmla="*/ 198 h 389"/>
              <a:gd name="T62" fmla="*/ 443 w 525"/>
              <a:gd name="T63" fmla="*/ 228 h 389"/>
              <a:gd name="T64" fmla="*/ 424 w 525"/>
              <a:gd name="T65" fmla="*/ 266 h 389"/>
              <a:gd name="T66" fmla="*/ 400 w 525"/>
              <a:gd name="T67" fmla="*/ 349 h 389"/>
              <a:gd name="T68" fmla="*/ 214 w 525"/>
              <a:gd name="T69" fmla="*/ 389 h 389"/>
              <a:gd name="T70" fmla="*/ 196 w 525"/>
              <a:gd name="T71" fmla="*/ 356 h 389"/>
              <a:gd name="T72" fmla="*/ 210 w 525"/>
              <a:gd name="T73" fmla="*/ 321 h 389"/>
              <a:gd name="T74" fmla="*/ 231 w 525"/>
              <a:gd name="T75" fmla="*/ 275 h 389"/>
              <a:gd name="T76" fmla="*/ 236 w 525"/>
              <a:gd name="T77" fmla="*/ 248 h 389"/>
              <a:gd name="T78" fmla="*/ 243 w 525"/>
              <a:gd name="T79" fmla="*/ 225 h 389"/>
              <a:gd name="T80" fmla="*/ 250 w 525"/>
              <a:gd name="T81" fmla="*/ 212 h 389"/>
              <a:gd name="T82" fmla="*/ 262 w 525"/>
              <a:gd name="T83" fmla="*/ 190 h 389"/>
              <a:gd name="T84" fmla="*/ 272 w 525"/>
              <a:gd name="T85" fmla="*/ 173 h 389"/>
              <a:gd name="T86" fmla="*/ 283 w 525"/>
              <a:gd name="T87" fmla="*/ 158 h 389"/>
              <a:gd name="T88" fmla="*/ 296 w 525"/>
              <a:gd name="T89" fmla="*/ 147 h 389"/>
              <a:gd name="T90" fmla="*/ 316 w 525"/>
              <a:gd name="T91" fmla="*/ 117 h 389"/>
              <a:gd name="T92" fmla="*/ 345 w 525"/>
              <a:gd name="T93" fmla="*/ 104 h 389"/>
              <a:gd name="T94" fmla="*/ 374 w 525"/>
              <a:gd name="T95" fmla="*/ 67 h 389"/>
              <a:gd name="T96" fmla="*/ 372 w 525"/>
              <a:gd name="T97" fmla="*/ 40 h 389"/>
              <a:gd name="T98" fmla="*/ 368 w 525"/>
              <a:gd name="T99" fmla="*/ 32 h 389"/>
              <a:gd name="T100" fmla="*/ 287 w 525"/>
              <a:gd name="T101" fmla="*/ 115 h 389"/>
              <a:gd name="T102" fmla="*/ 179 w 525"/>
              <a:gd name="T103" fmla="*/ 199 h 389"/>
              <a:gd name="T104" fmla="*/ 140 w 525"/>
              <a:gd name="T105" fmla="*/ 345 h 389"/>
              <a:gd name="T106" fmla="*/ 48 w 525"/>
              <a:gd name="T107" fmla="*/ 170 h 389"/>
              <a:gd name="T108" fmla="*/ 53 w 525"/>
              <a:gd name="T109" fmla="*/ 167 h 389"/>
              <a:gd name="T110" fmla="*/ 48 w 525"/>
              <a:gd name="T111" fmla="*/ 170 h 389"/>
              <a:gd name="T112" fmla="*/ 41 w 525"/>
              <a:gd name="T113" fmla="*/ 313 h 389"/>
              <a:gd name="T114" fmla="*/ 46 w 525"/>
              <a:gd name="T115" fmla="*/ 292 h 389"/>
              <a:gd name="T116" fmla="*/ 39 w 525"/>
              <a:gd name="T117" fmla="*/ 298 h 389"/>
              <a:gd name="T118" fmla="*/ 406 w 525"/>
              <a:gd name="T119" fmla="*/ 21 h 389"/>
              <a:gd name="T120" fmla="*/ 46 w 525"/>
              <a:gd name="T121" fmla="*/ 135 h 3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525" h="389">
                <a:moveTo>
                  <a:pt x="138" y="389"/>
                </a:moveTo>
                <a:cubicBezTo>
                  <a:pt x="92" y="389"/>
                  <a:pt x="46" y="389"/>
                  <a:pt x="0" y="389"/>
                </a:cubicBezTo>
                <a:cubicBezTo>
                  <a:pt x="0" y="388"/>
                  <a:pt x="1" y="388"/>
                  <a:pt x="1" y="387"/>
                </a:cubicBezTo>
                <a:cubicBezTo>
                  <a:pt x="4" y="382"/>
                  <a:pt x="4" y="376"/>
                  <a:pt x="5" y="370"/>
                </a:cubicBezTo>
                <a:cubicBezTo>
                  <a:pt x="6" y="365"/>
                  <a:pt x="6" y="360"/>
                  <a:pt x="6" y="355"/>
                </a:cubicBezTo>
                <a:cubicBezTo>
                  <a:pt x="6" y="346"/>
                  <a:pt x="6" y="336"/>
                  <a:pt x="7" y="327"/>
                </a:cubicBezTo>
                <a:cubicBezTo>
                  <a:pt x="7" y="319"/>
                  <a:pt x="8" y="310"/>
                  <a:pt x="9" y="302"/>
                </a:cubicBezTo>
                <a:cubicBezTo>
                  <a:pt x="10" y="297"/>
                  <a:pt x="10" y="293"/>
                  <a:pt x="11" y="288"/>
                </a:cubicBezTo>
                <a:cubicBezTo>
                  <a:pt x="11" y="285"/>
                  <a:pt x="12" y="281"/>
                  <a:pt x="14" y="278"/>
                </a:cubicBezTo>
                <a:cubicBezTo>
                  <a:pt x="16" y="273"/>
                  <a:pt x="17" y="268"/>
                  <a:pt x="19" y="263"/>
                </a:cubicBezTo>
                <a:cubicBezTo>
                  <a:pt x="25" y="246"/>
                  <a:pt x="30" y="229"/>
                  <a:pt x="36" y="212"/>
                </a:cubicBezTo>
                <a:cubicBezTo>
                  <a:pt x="38" y="206"/>
                  <a:pt x="40" y="200"/>
                  <a:pt x="42" y="194"/>
                </a:cubicBezTo>
                <a:cubicBezTo>
                  <a:pt x="42" y="193"/>
                  <a:pt x="43" y="191"/>
                  <a:pt x="43" y="190"/>
                </a:cubicBezTo>
                <a:cubicBezTo>
                  <a:pt x="43" y="185"/>
                  <a:pt x="46" y="182"/>
                  <a:pt x="47" y="178"/>
                </a:cubicBezTo>
                <a:cubicBezTo>
                  <a:pt x="48" y="177"/>
                  <a:pt x="48" y="175"/>
                  <a:pt x="47" y="173"/>
                </a:cubicBezTo>
                <a:cubicBezTo>
                  <a:pt x="46" y="171"/>
                  <a:pt x="46" y="168"/>
                  <a:pt x="45" y="165"/>
                </a:cubicBezTo>
                <a:cubicBezTo>
                  <a:pt x="45" y="162"/>
                  <a:pt x="45" y="159"/>
                  <a:pt x="45" y="156"/>
                </a:cubicBezTo>
                <a:cubicBezTo>
                  <a:pt x="45" y="154"/>
                  <a:pt x="44" y="153"/>
                  <a:pt x="44" y="151"/>
                </a:cubicBezTo>
                <a:cubicBezTo>
                  <a:pt x="44" y="150"/>
                  <a:pt x="43" y="150"/>
                  <a:pt x="43" y="149"/>
                </a:cubicBezTo>
                <a:cubicBezTo>
                  <a:pt x="43" y="147"/>
                  <a:pt x="43" y="146"/>
                  <a:pt x="43" y="144"/>
                </a:cubicBezTo>
                <a:cubicBezTo>
                  <a:pt x="42" y="147"/>
                  <a:pt x="41" y="150"/>
                  <a:pt x="41" y="153"/>
                </a:cubicBezTo>
                <a:cubicBezTo>
                  <a:pt x="41" y="156"/>
                  <a:pt x="42" y="160"/>
                  <a:pt x="42" y="163"/>
                </a:cubicBezTo>
                <a:cubicBezTo>
                  <a:pt x="41" y="162"/>
                  <a:pt x="40" y="159"/>
                  <a:pt x="40" y="156"/>
                </a:cubicBezTo>
                <a:cubicBezTo>
                  <a:pt x="40" y="150"/>
                  <a:pt x="41" y="145"/>
                  <a:pt x="44" y="139"/>
                </a:cubicBezTo>
                <a:cubicBezTo>
                  <a:pt x="45" y="135"/>
                  <a:pt x="47" y="131"/>
                  <a:pt x="48" y="127"/>
                </a:cubicBezTo>
                <a:cubicBezTo>
                  <a:pt x="49" y="122"/>
                  <a:pt x="49" y="118"/>
                  <a:pt x="49" y="113"/>
                </a:cubicBezTo>
                <a:cubicBezTo>
                  <a:pt x="49" y="107"/>
                  <a:pt x="49" y="101"/>
                  <a:pt x="50" y="95"/>
                </a:cubicBezTo>
                <a:cubicBezTo>
                  <a:pt x="51" y="90"/>
                  <a:pt x="52" y="85"/>
                  <a:pt x="53" y="80"/>
                </a:cubicBezTo>
                <a:cubicBezTo>
                  <a:pt x="55" y="73"/>
                  <a:pt x="57" y="67"/>
                  <a:pt x="60" y="60"/>
                </a:cubicBezTo>
                <a:cubicBezTo>
                  <a:pt x="62" y="55"/>
                  <a:pt x="65" y="50"/>
                  <a:pt x="68" y="46"/>
                </a:cubicBezTo>
                <a:cubicBezTo>
                  <a:pt x="74" y="40"/>
                  <a:pt x="80" y="35"/>
                  <a:pt x="87" y="32"/>
                </a:cubicBezTo>
                <a:cubicBezTo>
                  <a:pt x="88" y="31"/>
                  <a:pt x="89" y="31"/>
                  <a:pt x="90" y="30"/>
                </a:cubicBezTo>
                <a:cubicBezTo>
                  <a:pt x="91" y="30"/>
                  <a:pt x="91" y="30"/>
                  <a:pt x="92" y="30"/>
                </a:cubicBezTo>
                <a:cubicBezTo>
                  <a:pt x="91" y="31"/>
                  <a:pt x="90" y="31"/>
                  <a:pt x="90" y="31"/>
                </a:cubicBezTo>
                <a:cubicBezTo>
                  <a:pt x="91" y="32"/>
                  <a:pt x="92" y="32"/>
                  <a:pt x="94" y="32"/>
                </a:cubicBezTo>
                <a:cubicBezTo>
                  <a:pt x="95" y="32"/>
                  <a:pt x="95" y="31"/>
                  <a:pt x="96" y="30"/>
                </a:cubicBezTo>
                <a:cubicBezTo>
                  <a:pt x="100" y="29"/>
                  <a:pt x="104" y="28"/>
                  <a:pt x="108" y="27"/>
                </a:cubicBezTo>
                <a:cubicBezTo>
                  <a:pt x="111" y="26"/>
                  <a:pt x="114" y="26"/>
                  <a:pt x="117" y="25"/>
                </a:cubicBezTo>
                <a:cubicBezTo>
                  <a:pt x="118" y="25"/>
                  <a:pt x="120" y="25"/>
                  <a:pt x="121" y="26"/>
                </a:cubicBezTo>
                <a:cubicBezTo>
                  <a:pt x="122" y="27"/>
                  <a:pt x="123" y="27"/>
                  <a:pt x="124" y="27"/>
                </a:cubicBezTo>
                <a:cubicBezTo>
                  <a:pt x="126" y="27"/>
                  <a:pt x="127" y="27"/>
                  <a:pt x="128" y="27"/>
                </a:cubicBezTo>
                <a:cubicBezTo>
                  <a:pt x="130" y="27"/>
                  <a:pt x="132" y="26"/>
                  <a:pt x="133" y="26"/>
                </a:cubicBezTo>
                <a:cubicBezTo>
                  <a:pt x="134" y="26"/>
                  <a:pt x="134" y="25"/>
                  <a:pt x="135" y="26"/>
                </a:cubicBezTo>
                <a:cubicBezTo>
                  <a:pt x="136" y="26"/>
                  <a:pt x="138" y="25"/>
                  <a:pt x="138" y="24"/>
                </a:cubicBezTo>
                <a:cubicBezTo>
                  <a:pt x="140" y="26"/>
                  <a:pt x="136" y="26"/>
                  <a:pt x="137" y="28"/>
                </a:cubicBezTo>
                <a:cubicBezTo>
                  <a:pt x="139" y="28"/>
                  <a:pt x="141" y="28"/>
                  <a:pt x="142" y="28"/>
                </a:cubicBezTo>
                <a:cubicBezTo>
                  <a:pt x="143" y="28"/>
                  <a:pt x="143" y="28"/>
                  <a:pt x="143" y="28"/>
                </a:cubicBezTo>
                <a:cubicBezTo>
                  <a:pt x="142" y="31"/>
                  <a:pt x="144" y="34"/>
                  <a:pt x="144" y="36"/>
                </a:cubicBezTo>
                <a:cubicBezTo>
                  <a:pt x="144" y="38"/>
                  <a:pt x="144" y="40"/>
                  <a:pt x="145" y="42"/>
                </a:cubicBezTo>
                <a:cubicBezTo>
                  <a:pt x="145" y="43"/>
                  <a:pt x="145" y="45"/>
                  <a:pt x="146" y="46"/>
                </a:cubicBezTo>
                <a:cubicBezTo>
                  <a:pt x="151" y="51"/>
                  <a:pt x="155" y="57"/>
                  <a:pt x="158" y="64"/>
                </a:cubicBezTo>
                <a:cubicBezTo>
                  <a:pt x="159" y="66"/>
                  <a:pt x="160" y="67"/>
                  <a:pt x="162" y="68"/>
                </a:cubicBezTo>
                <a:cubicBezTo>
                  <a:pt x="165" y="70"/>
                  <a:pt x="168" y="72"/>
                  <a:pt x="170" y="73"/>
                </a:cubicBezTo>
                <a:cubicBezTo>
                  <a:pt x="171" y="74"/>
                  <a:pt x="172" y="75"/>
                  <a:pt x="173" y="75"/>
                </a:cubicBezTo>
                <a:cubicBezTo>
                  <a:pt x="175" y="78"/>
                  <a:pt x="175" y="79"/>
                  <a:pt x="173" y="82"/>
                </a:cubicBezTo>
                <a:cubicBezTo>
                  <a:pt x="172" y="83"/>
                  <a:pt x="171" y="84"/>
                  <a:pt x="169" y="85"/>
                </a:cubicBezTo>
                <a:cubicBezTo>
                  <a:pt x="172" y="87"/>
                  <a:pt x="175" y="90"/>
                  <a:pt x="171" y="93"/>
                </a:cubicBezTo>
                <a:cubicBezTo>
                  <a:pt x="172" y="94"/>
                  <a:pt x="173" y="94"/>
                  <a:pt x="174" y="94"/>
                </a:cubicBezTo>
                <a:cubicBezTo>
                  <a:pt x="177" y="95"/>
                  <a:pt x="177" y="97"/>
                  <a:pt x="176" y="100"/>
                </a:cubicBezTo>
                <a:cubicBezTo>
                  <a:pt x="175" y="101"/>
                  <a:pt x="175" y="102"/>
                  <a:pt x="176" y="103"/>
                </a:cubicBezTo>
                <a:cubicBezTo>
                  <a:pt x="181" y="110"/>
                  <a:pt x="178" y="116"/>
                  <a:pt x="171" y="119"/>
                </a:cubicBezTo>
                <a:cubicBezTo>
                  <a:pt x="166" y="121"/>
                  <a:pt x="162" y="125"/>
                  <a:pt x="158" y="129"/>
                </a:cubicBezTo>
                <a:cubicBezTo>
                  <a:pt x="156" y="130"/>
                  <a:pt x="155" y="133"/>
                  <a:pt x="154" y="135"/>
                </a:cubicBezTo>
                <a:cubicBezTo>
                  <a:pt x="153" y="137"/>
                  <a:pt x="152" y="140"/>
                  <a:pt x="151" y="143"/>
                </a:cubicBezTo>
                <a:cubicBezTo>
                  <a:pt x="151" y="144"/>
                  <a:pt x="151" y="146"/>
                  <a:pt x="152" y="146"/>
                </a:cubicBezTo>
                <a:cubicBezTo>
                  <a:pt x="153" y="148"/>
                  <a:pt x="154" y="149"/>
                  <a:pt x="155" y="151"/>
                </a:cubicBezTo>
                <a:cubicBezTo>
                  <a:pt x="155" y="152"/>
                  <a:pt x="156" y="151"/>
                  <a:pt x="157" y="150"/>
                </a:cubicBezTo>
                <a:cubicBezTo>
                  <a:pt x="160" y="147"/>
                  <a:pt x="163" y="145"/>
                  <a:pt x="166" y="144"/>
                </a:cubicBezTo>
                <a:cubicBezTo>
                  <a:pt x="167" y="144"/>
                  <a:pt x="167" y="144"/>
                  <a:pt x="168" y="144"/>
                </a:cubicBezTo>
                <a:cubicBezTo>
                  <a:pt x="171" y="144"/>
                  <a:pt x="175" y="142"/>
                  <a:pt x="177" y="141"/>
                </a:cubicBezTo>
                <a:cubicBezTo>
                  <a:pt x="182" y="138"/>
                  <a:pt x="187" y="137"/>
                  <a:pt x="193" y="135"/>
                </a:cubicBezTo>
                <a:cubicBezTo>
                  <a:pt x="203" y="132"/>
                  <a:pt x="211" y="127"/>
                  <a:pt x="220" y="121"/>
                </a:cubicBezTo>
                <a:cubicBezTo>
                  <a:pt x="229" y="114"/>
                  <a:pt x="239" y="108"/>
                  <a:pt x="247" y="101"/>
                </a:cubicBezTo>
                <a:cubicBezTo>
                  <a:pt x="254" y="95"/>
                  <a:pt x="259" y="90"/>
                  <a:pt x="265" y="84"/>
                </a:cubicBezTo>
                <a:cubicBezTo>
                  <a:pt x="273" y="75"/>
                  <a:pt x="282" y="67"/>
                  <a:pt x="292" y="61"/>
                </a:cubicBezTo>
                <a:cubicBezTo>
                  <a:pt x="304" y="53"/>
                  <a:pt x="316" y="46"/>
                  <a:pt x="328" y="37"/>
                </a:cubicBezTo>
                <a:cubicBezTo>
                  <a:pt x="336" y="30"/>
                  <a:pt x="345" y="24"/>
                  <a:pt x="354" y="17"/>
                </a:cubicBezTo>
                <a:cubicBezTo>
                  <a:pt x="355" y="15"/>
                  <a:pt x="357" y="14"/>
                  <a:pt x="359" y="13"/>
                </a:cubicBezTo>
                <a:cubicBezTo>
                  <a:pt x="362" y="10"/>
                  <a:pt x="366" y="9"/>
                  <a:pt x="370" y="9"/>
                </a:cubicBezTo>
                <a:cubicBezTo>
                  <a:pt x="380" y="9"/>
                  <a:pt x="390" y="8"/>
                  <a:pt x="400" y="7"/>
                </a:cubicBezTo>
                <a:cubicBezTo>
                  <a:pt x="408" y="7"/>
                  <a:pt x="416" y="4"/>
                  <a:pt x="425" y="1"/>
                </a:cubicBezTo>
                <a:cubicBezTo>
                  <a:pt x="426" y="1"/>
                  <a:pt x="427" y="0"/>
                  <a:pt x="428" y="1"/>
                </a:cubicBezTo>
                <a:cubicBezTo>
                  <a:pt x="431" y="1"/>
                  <a:pt x="434" y="1"/>
                  <a:pt x="437" y="2"/>
                </a:cubicBezTo>
                <a:cubicBezTo>
                  <a:pt x="440" y="2"/>
                  <a:pt x="443" y="3"/>
                  <a:pt x="445" y="5"/>
                </a:cubicBezTo>
                <a:cubicBezTo>
                  <a:pt x="447" y="7"/>
                  <a:pt x="449" y="7"/>
                  <a:pt x="451" y="9"/>
                </a:cubicBezTo>
                <a:cubicBezTo>
                  <a:pt x="451" y="9"/>
                  <a:pt x="451" y="10"/>
                  <a:pt x="452" y="10"/>
                </a:cubicBezTo>
                <a:cubicBezTo>
                  <a:pt x="452" y="11"/>
                  <a:pt x="452" y="11"/>
                  <a:pt x="452" y="11"/>
                </a:cubicBezTo>
                <a:cubicBezTo>
                  <a:pt x="456" y="14"/>
                  <a:pt x="460" y="16"/>
                  <a:pt x="465" y="17"/>
                </a:cubicBezTo>
                <a:cubicBezTo>
                  <a:pt x="468" y="17"/>
                  <a:pt x="470" y="17"/>
                  <a:pt x="472" y="18"/>
                </a:cubicBezTo>
                <a:cubicBezTo>
                  <a:pt x="475" y="19"/>
                  <a:pt x="478" y="21"/>
                  <a:pt x="481" y="23"/>
                </a:cubicBezTo>
                <a:cubicBezTo>
                  <a:pt x="482" y="23"/>
                  <a:pt x="483" y="24"/>
                  <a:pt x="484" y="25"/>
                </a:cubicBezTo>
                <a:cubicBezTo>
                  <a:pt x="485" y="25"/>
                  <a:pt x="486" y="25"/>
                  <a:pt x="487" y="25"/>
                </a:cubicBezTo>
                <a:cubicBezTo>
                  <a:pt x="488" y="26"/>
                  <a:pt x="490" y="27"/>
                  <a:pt x="491" y="28"/>
                </a:cubicBezTo>
                <a:cubicBezTo>
                  <a:pt x="491" y="28"/>
                  <a:pt x="492" y="27"/>
                  <a:pt x="492" y="27"/>
                </a:cubicBezTo>
                <a:cubicBezTo>
                  <a:pt x="491" y="27"/>
                  <a:pt x="490" y="26"/>
                  <a:pt x="489" y="26"/>
                </a:cubicBezTo>
                <a:cubicBezTo>
                  <a:pt x="489" y="26"/>
                  <a:pt x="490" y="25"/>
                  <a:pt x="490" y="25"/>
                </a:cubicBezTo>
                <a:cubicBezTo>
                  <a:pt x="490" y="25"/>
                  <a:pt x="491" y="25"/>
                  <a:pt x="491" y="26"/>
                </a:cubicBezTo>
                <a:cubicBezTo>
                  <a:pt x="491" y="25"/>
                  <a:pt x="490" y="24"/>
                  <a:pt x="490" y="22"/>
                </a:cubicBezTo>
                <a:cubicBezTo>
                  <a:pt x="490" y="22"/>
                  <a:pt x="490" y="22"/>
                  <a:pt x="490" y="22"/>
                </a:cubicBezTo>
                <a:cubicBezTo>
                  <a:pt x="490" y="23"/>
                  <a:pt x="491" y="23"/>
                  <a:pt x="491" y="24"/>
                </a:cubicBezTo>
                <a:cubicBezTo>
                  <a:pt x="491" y="23"/>
                  <a:pt x="492" y="22"/>
                  <a:pt x="492" y="22"/>
                </a:cubicBezTo>
                <a:cubicBezTo>
                  <a:pt x="492" y="22"/>
                  <a:pt x="492" y="22"/>
                  <a:pt x="492" y="22"/>
                </a:cubicBezTo>
                <a:cubicBezTo>
                  <a:pt x="490" y="19"/>
                  <a:pt x="488" y="17"/>
                  <a:pt x="487" y="15"/>
                </a:cubicBezTo>
                <a:cubicBezTo>
                  <a:pt x="489" y="14"/>
                  <a:pt x="486" y="13"/>
                  <a:pt x="486" y="12"/>
                </a:cubicBezTo>
                <a:cubicBezTo>
                  <a:pt x="486" y="12"/>
                  <a:pt x="487" y="12"/>
                  <a:pt x="488" y="12"/>
                </a:cubicBezTo>
                <a:cubicBezTo>
                  <a:pt x="487" y="12"/>
                  <a:pt x="487" y="12"/>
                  <a:pt x="486" y="12"/>
                </a:cubicBezTo>
                <a:cubicBezTo>
                  <a:pt x="486" y="12"/>
                  <a:pt x="486" y="11"/>
                  <a:pt x="486" y="11"/>
                </a:cubicBezTo>
                <a:cubicBezTo>
                  <a:pt x="487" y="11"/>
                  <a:pt x="488" y="11"/>
                  <a:pt x="488" y="11"/>
                </a:cubicBezTo>
                <a:cubicBezTo>
                  <a:pt x="492" y="13"/>
                  <a:pt x="497" y="14"/>
                  <a:pt x="501" y="16"/>
                </a:cubicBezTo>
                <a:cubicBezTo>
                  <a:pt x="501" y="16"/>
                  <a:pt x="501" y="16"/>
                  <a:pt x="501" y="16"/>
                </a:cubicBezTo>
                <a:cubicBezTo>
                  <a:pt x="504" y="18"/>
                  <a:pt x="508" y="20"/>
                  <a:pt x="509" y="24"/>
                </a:cubicBezTo>
                <a:cubicBezTo>
                  <a:pt x="510" y="25"/>
                  <a:pt x="510" y="26"/>
                  <a:pt x="512" y="26"/>
                </a:cubicBezTo>
                <a:cubicBezTo>
                  <a:pt x="512" y="26"/>
                  <a:pt x="512" y="26"/>
                  <a:pt x="513" y="27"/>
                </a:cubicBezTo>
                <a:cubicBezTo>
                  <a:pt x="515" y="32"/>
                  <a:pt x="519" y="37"/>
                  <a:pt x="520" y="43"/>
                </a:cubicBezTo>
                <a:cubicBezTo>
                  <a:pt x="521" y="49"/>
                  <a:pt x="522" y="54"/>
                  <a:pt x="523" y="60"/>
                </a:cubicBezTo>
                <a:cubicBezTo>
                  <a:pt x="524" y="62"/>
                  <a:pt x="524" y="63"/>
                  <a:pt x="524" y="65"/>
                </a:cubicBezTo>
                <a:cubicBezTo>
                  <a:pt x="525" y="70"/>
                  <a:pt x="524" y="75"/>
                  <a:pt x="524" y="79"/>
                </a:cubicBezTo>
                <a:cubicBezTo>
                  <a:pt x="524" y="83"/>
                  <a:pt x="524" y="86"/>
                  <a:pt x="523" y="89"/>
                </a:cubicBezTo>
                <a:cubicBezTo>
                  <a:pt x="523" y="90"/>
                  <a:pt x="524" y="91"/>
                  <a:pt x="524" y="92"/>
                </a:cubicBezTo>
                <a:cubicBezTo>
                  <a:pt x="524" y="92"/>
                  <a:pt x="524" y="91"/>
                  <a:pt x="525" y="91"/>
                </a:cubicBezTo>
                <a:cubicBezTo>
                  <a:pt x="525" y="91"/>
                  <a:pt x="525" y="91"/>
                  <a:pt x="525" y="91"/>
                </a:cubicBezTo>
                <a:cubicBezTo>
                  <a:pt x="524" y="95"/>
                  <a:pt x="522" y="100"/>
                  <a:pt x="520" y="104"/>
                </a:cubicBezTo>
                <a:cubicBezTo>
                  <a:pt x="518" y="109"/>
                  <a:pt x="514" y="110"/>
                  <a:pt x="510" y="113"/>
                </a:cubicBezTo>
                <a:cubicBezTo>
                  <a:pt x="515" y="113"/>
                  <a:pt x="519" y="111"/>
                  <a:pt x="521" y="107"/>
                </a:cubicBezTo>
                <a:cubicBezTo>
                  <a:pt x="521" y="117"/>
                  <a:pt x="514" y="121"/>
                  <a:pt x="502" y="121"/>
                </a:cubicBezTo>
                <a:cubicBezTo>
                  <a:pt x="503" y="121"/>
                  <a:pt x="504" y="121"/>
                  <a:pt x="506" y="121"/>
                </a:cubicBezTo>
                <a:cubicBezTo>
                  <a:pt x="506" y="121"/>
                  <a:pt x="506" y="121"/>
                  <a:pt x="506" y="120"/>
                </a:cubicBezTo>
                <a:cubicBezTo>
                  <a:pt x="504" y="120"/>
                  <a:pt x="501" y="120"/>
                  <a:pt x="499" y="120"/>
                </a:cubicBezTo>
                <a:cubicBezTo>
                  <a:pt x="499" y="121"/>
                  <a:pt x="499" y="121"/>
                  <a:pt x="499" y="121"/>
                </a:cubicBezTo>
                <a:cubicBezTo>
                  <a:pt x="500" y="122"/>
                  <a:pt x="501" y="123"/>
                  <a:pt x="502" y="124"/>
                </a:cubicBezTo>
                <a:cubicBezTo>
                  <a:pt x="500" y="126"/>
                  <a:pt x="498" y="128"/>
                  <a:pt x="496" y="130"/>
                </a:cubicBezTo>
                <a:cubicBezTo>
                  <a:pt x="496" y="130"/>
                  <a:pt x="497" y="131"/>
                  <a:pt x="497" y="131"/>
                </a:cubicBezTo>
                <a:cubicBezTo>
                  <a:pt x="497" y="131"/>
                  <a:pt x="497" y="131"/>
                  <a:pt x="497" y="131"/>
                </a:cubicBezTo>
                <a:cubicBezTo>
                  <a:pt x="495" y="131"/>
                  <a:pt x="494" y="130"/>
                  <a:pt x="492" y="129"/>
                </a:cubicBezTo>
                <a:cubicBezTo>
                  <a:pt x="491" y="130"/>
                  <a:pt x="490" y="132"/>
                  <a:pt x="488" y="132"/>
                </a:cubicBezTo>
                <a:cubicBezTo>
                  <a:pt x="487" y="132"/>
                  <a:pt x="486" y="134"/>
                  <a:pt x="485" y="135"/>
                </a:cubicBezTo>
                <a:cubicBezTo>
                  <a:pt x="484" y="134"/>
                  <a:pt x="484" y="134"/>
                  <a:pt x="483" y="133"/>
                </a:cubicBezTo>
                <a:cubicBezTo>
                  <a:pt x="481" y="135"/>
                  <a:pt x="479" y="137"/>
                  <a:pt x="475" y="137"/>
                </a:cubicBezTo>
                <a:cubicBezTo>
                  <a:pt x="478" y="136"/>
                  <a:pt x="480" y="135"/>
                  <a:pt x="481" y="132"/>
                </a:cubicBezTo>
                <a:cubicBezTo>
                  <a:pt x="479" y="134"/>
                  <a:pt x="477" y="135"/>
                  <a:pt x="475" y="136"/>
                </a:cubicBezTo>
                <a:cubicBezTo>
                  <a:pt x="475" y="136"/>
                  <a:pt x="475" y="136"/>
                  <a:pt x="475" y="136"/>
                </a:cubicBezTo>
                <a:cubicBezTo>
                  <a:pt x="475" y="135"/>
                  <a:pt x="475" y="135"/>
                  <a:pt x="475" y="135"/>
                </a:cubicBezTo>
                <a:cubicBezTo>
                  <a:pt x="475" y="135"/>
                  <a:pt x="475" y="135"/>
                  <a:pt x="475" y="135"/>
                </a:cubicBezTo>
                <a:cubicBezTo>
                  <a:pt x="473" y="135"/>
                  <a:pt x="471" y="136"/>
                  <a:pt x="470" y="136"/>
                </a:cubicBezTo>
                <a:cubicBezTo>
                  <a:pt x="466" y="136"/>
                  <a:pt x="462" y="136"/>
                  <a:pt x="458" y="136"/>
                </a:cubicBezTo>
                <a:cubicBezTo>
                  <a:pt x="456" y="136"/>
                  <a:pt x="455" y="136"/>
                  <a:pt x="454" y="134"/>
                </a:cubicBezTo>
                <a:cubicBezTo>
                  <a:pt x="453" y="133"/>
                  <a:pt x="451" y="132"/>
                  <a:pt x="449" y="131"/>
                </a:cubicBezTo>
                <a:cubicBezTo>
                  <a:pt x="446" y="130"/>
                  <a:pt x="442" y="130"/>
                  <a:pt x="439" y="129"/>
                </a:cubicBezTo>
                <a:cubicBezTo>
                  <a:pt x="438" y="128"/>
                  <a:pt x="438" y="128"/>
                  <a:pt x="437" y="128"/>
                </a:cubicBezTo>
                <a:cubicBezTo>
                  <a:pt x="436" y="130"/>
                  <a:pt x="436" y="134"/>
                  <a:pt x="433" y="135"/>
                </a:cubicBezTo>
                <a:cubicBezTo>
                  <a:pt x="433" y="137"/>
                  <a:pt x="433" y="139"/>
                  <a:pt x="434" y="140"/>
                </a:cubicBezTo>
                <a:cubicBezTo>
                  <a:pt x="434" y="141"/>
                  <a:pt x="434" y="143"/>
                  <a:pt x="435" y="144"/>
                </a:cubicBezTo>
                <a:cubicBezTo>
                  <a:pt x="439" y="154"/>
                  <a:pt x="440" y="164"/>
                  <a:pt x="439" y="175"/>
                </a:cubicBezTo>
                <a:cubicBezTo>
                  <a:pt x="438" y="178"/>
                  <a:pt x="439" y="182"/>
                  <a:pt x="439" y="185"/>
                </a:cubicBezTo>
                <a:cubicBezTo>
                  <a:pt x="438" y="190"/>
                  <a:pt x="440" y="194"/>
                  <a:pt x="442" y="198"/>
                </a:cubicBezTo>
                <a:cubicBezTo>
                  <a:pt x="442" y="198"/>
                  <a:pt x="442" y="199"/>
                  <a:pt x="442" y="199"/>
                </a:cubicBezTo>
                <a:cubicBezTo>
                  <a:pt x="442" y="202"/>
                  <a:pt x="441" y="205"/>
                  <a:pt x="441" y="209"/>
                </a:cubicBezTo>
                <a:cubicBezTo>
                  <a:pt x="441" y="213"/>
                  <a:pt x="442" y="217"/>
                  <a:pt x="442" y="221"/>
                </a:cubicBezTo>
                <a:cubicBezTo>
                  <a:pt x="442" y="223"/>
                  <a:pt x="442" y="225"/>
                  <a:pt x="443" y="227"/>
                </a:cubicBezTo>
                <a:cubicBezTo>
                  <a:pt x="443" y="227"/>
                  <a:pt x="443" y="228"/>
                  <a:pt x="443" y="228"/>
                </a:cubicBezTo>
                <a:cubicBezTo>
                  <a:pt x="445" y="232"/>
                  <a:pt x="445" y="235"/>
                  <a:pt x="441" y="236"/>
                </a:cubicBezTo>
                <a:cubicBezTo>
                  <a:pt x="438" y="238"/>
                  <a:pt x="437" y="241"/>
                  <a:pt x="435" y="243"/>
                </a:cubicBezTo>
                <a:cubicBezTo>
                  <a:pt x="432" y="246"/>
                  <a:pt x="430" y="250"/>
                  <a:pt x="426" y="252"/>
                </a:cubicBezTo>
                <a:cubicBezTo>
                  <a:pt x="425" y="254"/>
                  <a:pt x="424" y="256"/>
                  <a:pt x="425" y="258"/>
                </a:cubicBezTo>
                <a:cubicBezTo>
                  <a:pt x="425" y="261"/>
                  <a:pt x="425" y="264"/>
                  <a:pt x="424" y="266"/>
                </a:cubicBezTo>
                <a:cubicBezTo>
                  <a:pt x="420" y="273"/>
                  <a:pt x="416" y="281"/>
                  <a:pt x="412" y="288"/>
                </a:cubicBezTo>
                <a:cubicBezTo>
                  <a:pt x="410" y="292"/>
                  <a:pt x="408" y="295"/>
                  <a:pt x="406" y="299"/>
                </a:cubicBezTo>
                <a:cubicBezTo>
                  <a:pt x="405" y="300"/>
                  <a:pt x="405" y="301"/>
                  <a:pt x="405" y="302"/>
                </a:cubicBezTo>
                <a:cubicBezTo>
                  <a:pt x="405" y="314"/>
                  <a:pt x="405" y="325"/>
                  <a:pt x="404" y="336"/>
                </a:cubicBezTo>
                <a:cubicBezTo>
                  <a:pt x="403" y="340"/>
                  <a:pt x="401" y="345"/>
                  <a:pt x="400" y="349"/>
                </a:cubicBezTo>
                <a:cubicBezTo>
                  <a:pt x="397" y="358"/>
                  <a:pt x="392" y="365"/>
                  <a:pt x="388" y="373"/>
                </a:cubicBezTo>
                <a:cubicBezTo>
                  <a:pt x="387" y="375"/>
                  <a:pt x="385" y="376"/>
                  <a:pt x="384" y="377"/>
                </a:cubicBezTo>
                <a:cubicBezTo>
                  <a:pt x="384" y="378"/>
                  <a:pt x="383" y="378"/>
                  <a:pt x="383" y="379"/>
                </a:cubicBezTo>
                <a:cubicBezTo>
                  <a:pt x="383" y="382"/>
                  <a:pt x="383" y="385"/>
                  <a:pt x="383" y="389"/>
                </a:cubicBezTo>
                <a:cubicBezTo>
                  <a:pt x="326" y="389"/>
                  <a:pt x="270" y="389"/>
                  <a:pt x="214" y="389"/>
                </a:cubicBezTo>
                <a:cubicBezTo>
                  <a:pt x="213" y="386"/>
                  <a:pt x="213" y="384"/>
                  <a:pt x="213" y="381"/>
                </a:cubicBezTo>
                <a:cubicBezTo>
                  <a:pt x="213" y="380"/>
                  <a:pt x="212" y="380"/>
                  <a:pt x="211" y="380"/>
                </a:cubicBezTo>
                <a:cubicBezTo>
                  <a:pt x="206" y="380"/>
                  <a:pt x="204" y="378"/>
                  <a:pt x="203" y="374"/>
                </a:cubicBezTo>
                <a:cubicBezTo>
                  <a:pt x="202" y="371"/>
                  <a:pt x="201" y="367"/>
                  <a:pt x="200" y="364"/>
                </a:cubicBezTo>
                <a:cubicBezTo>
                  <a:pt x="199" y="362"/>
                  <a:pt x="197" y="359"/>
                  <a:pt x="196" y="356"/>
                </a:cubicBezTo>
                <a:cubicBezTo>
                  <a:pt x="196" y="354"/>
                  <a:pt x="195" y="353"/>
                  <a:pt x="195" y="351"/>
                </a:cubicBezTo>
                <a:cubicBezTo>
                  <a:pt x="195" y="348"/>
                  <a:pt x="195" y="346"/>
                  <a:pt x="195" y="343"/>
                </a:cubicBezTo>
                <a:cubicBezTo>
                  <a:pt x="195" y="342"/>
                  <a:pt x="195" y="340"/>
                  <a:pt x="196" y="339"/>
                </a:cubicBezTo>
                <a:cubicBezTo>
                  <a:pt x="199" y="334"/>
                  <a:pt x="201" y="328"/>
                  <a:pt x="206" y="324"/>
                </a:cubicBezTo>
                <a:cubicBezTo>
                  <a:pt x="208" y="324"/>
                  <a:pt x="209" y="322"/>
                  <a:pt x="210" y="321"/>
                </a:cubicBezTo>
                <a:cubicBezTo>
                  <a:pt x="212" y="319"/>
                  <a:pt x="215" y="318"/>
                  <a:pt x="219" y="320"/>
                </a:cubicBezTo>
                <a:cubicBezTo>
                  <a:pt x="220" y="317"/>
                  <a:pt x="221" y="314"/>
                  <a:pt x="222" y="311"/>
                </a:cubicBezTo>
                <a:cubicBezTo>
                  <a:pt x="225" y="304"/>
                  <a:pt x="227" y="297"/>
                  <a:pt x="229" y="290"/>
                </a:cubicBezTo>
                <a:cubicBezTo>
                  <a:pt x="230" y="289"/>
                  <a:pt x="230" y="287"/>
                  <a:pt x="230" y="285"/>
                </a:cubicBezTo>
                <a:cubicBezTo>
                  <a:pt x="230" y="282"/>
                  <a:pt x="231" y="279"/>
                  <a:pt x="231" y="275"/>
                </a:cubicBezTo>
                <a:cubicBezTo>
                  <a:pt x="231" y="275"/>
                  <a:pt x="230" y="274"/>
                  <a:pt x="230" y="273"/>
                </a:cubicBezTo>
                <a:cubicBezTo>
                  <a:pt x="230" y="273"/>
                  <a:pt x="230" y="272"/>
                  <a:pt x="230" y="272"/>
                </a:cubicBezTo>
                <a:cubicBezTo>
                  <a:pt x="231" y="271"/>
                  <a:pt x="231" y="269"/>
                  <a:pt x="232" y="267"/>
                </a:cubicBezTo>
                <a:cubicBezTo>
                  <a:pt x="232" y="264"/>
                  <a:pt x="233" y="260"/>
                  <a:pt x="234" y="257"/>
                </a:cubicBezTo>
                <a:cubicBezTo>
                  <a:pt x="234" y="254"/>
                  <a:pt x="235" y="251"/>
                  <a:pt x="236" y="248"/>
                </a:cubicBezTo>
                <a:cubicBezTo>
                  <a:pt x="237" y="246"/>
                  <a:pt x="237" y="244"/>
                  <a:pt x="237" y="243"/>
                </a:cubicBezTo>
                <a:cubicBezTo>
                  <a:pt x="237" y="241"/>
                  <a:pt x="238" y="239"/>
                  <a:pt x="239" y="238"/>
                </a:cubicBezTo>
                <a:cubicBezTo>
                  <a:pt x="240" y="235"/>
                  <a:pt x="241" y="233"/>
                  <a:pt x="242" y="231"/>
                </a:cubicBezTo>
                <a:cubicBezTo>
                  <a:pt x="242" y="229"/>
                  <a:pt x="242" y="227"/>
                  <a:pt x="244" y="226"/>
                </a:cubicBezTo>
                <a:cubicBezTo>
                  <a:pt x="244" y="226"/>
                  <a:pt x="243" y="225"/>
                  <a:pt x="243" y="225"/>
                </a:cubicBezTo>
                <a:cubicBezTo>
                  <a:pt x="244" y="224"/>
                  <a:pt x="244" y="223"/>
                  <a:pt x="245" y="223"/>
                </a:cubicBezTo>
                <a:cubicBezTo>
                  <a:pt x="246" y="221"/>
                  <a:pt x="246" y="219"/>
                  <a:pt x="247" y="218"/>
                </a:cubicBezTo>
                <a:cubicBezTo>
                  <a:pt x="247" y="217"/>
                  <a:pt x="247" y="217"/>
                  <a:pt x="248" y="216"/>
                </a:cubicBezTo>
                <a:cubicBezTo>
                  <a:pt x="248" y="216"/>
                  <a:pt x="248" y="215"/>
                  <a:pt x="248" y="215"/>
                </a:cubicBezTo>
                <a:cubicBezTo>
                  <a:pt x="248" y="214"/>
                  <a:pt x="249" y="213"/>
                  <a:pt x="250" y="212"/>
                </a:cubicBezTo>
                <a:cubicBezTo>
                  <a:pt x="251" y="210"/>
                  <a:pt x="252" y="208"/>
                  <a:pt x="253" y="206"/>
                </a:cubicBezTo>
                <a:cubicBezTo>
                  <a:pt x="254" y="204"/>
                  <a:pt x="255" y="203"/>
                  <a:pt x="255" y="201"/>
                </a:cubicBezTo>
                <a:cubicBezTo>
                  <a:pt x="255" y="200"/>
                  <a:pt x="256" y="199"/>
                  <a:pt x="257" y="198"/>
                </a:cubicBezTo>
                <a:cubicBezTo>
                  <a:pt x="258" y="197"/>
                  <a:pt x="259" y="195"/>
                  <a:pt x="260" y="193"/>
                </a:cubicBezTo>
                <a:cubicBezTo>
                  <a:pt x="261" y="192"/>
                  <a:pt x="261" y="191"/>
                  <a:pt x="262" y="190"/>
                </a:cubicBezTo>
                <a:cubicBezTo>
                  <a:pt x="263" y="189"/>
                  <a:pt x="263" y="188"/>
                  <a:pt x="264" y="186"/>
                </a:cubicBezTo>
                <a:cubicBezTo>
                  <a:pt x="264" y="186"/>
                  <a:pt x="264" y="185"/>
                  <a:pt x="264" y="185"/>
                </a:cubicBezTo>
                <a:cubicBezTo>
                  <a:pt x="265" y="184"/>
                  <a:pt x="266" y="183"/>
                  <a:pt x="267" y="182"/>
                </a:cubicBezTo>
                <a:cubicBezTo>
                  <a:pt x="268" y="179"/>
                  <a:pt x="270" y="177"/>
                  <a:pt x="272" y="175"/>
                </a:cubicBezTo>
                <a:cubicBezTo>
                  <a:pt x="272" y="174"/>
                  <a:pt x="272" y="173"/>
                  <a:pt x="272" y="173"/>
                </a:cubicBezTo>
                <a:cubicBezTo>
                  <a:pt x="272" y="173"/>
                  <a:pt x="273" y="172"/>
                  <a:pt x="273" y="172"/>
                </a:cubicBezTo>
                <a:cubicBezTo>
                  <a:pt x="274" y="171"/>
                  <a:pt x="274" y="169"/>
                  <a:pt x="275" y="168"/>
                </a:cubicBezTo>
                <a:cubicBezTo>
                  <a:pt x="276" y="167"/>
                  <a:pt x="277" y="166"/>
                  <a:pt x="277" y="165"/>
                </a:cubicBezTo>
                <a:cubicBezTo>
                  <a:pt x="278" y="164"/>
                  <a:pt x="278" y="164"/>
                  <a:pt x="278" y="163"/>
                </a:cubicBezTo>
                <a:cubicBezTo>
                  <a:pt x="280" y="162"/>
                  <a:pt x="282" y="160"/>
                  <a:pt x="283" y="158"/>
                </a:cubicBezTo>
                <a:cubicBezTo>
                  <a:pt x="283" y="157"/>
                  <a:pt x="283" y="157"/>
                  <a:pt x="284" y="157"/>
                </a:cubicBezTo>
                <a:cubicBezTo>
                  <a:pt x="285" y="157"/>
                  <a:pt x="288" y="155"/>
                  <a:pt x="289" y="153"/>
                </a:cubicBezTo>
                <a:cubicBezTo>
                  <a:pt x="289" y="153"/>
                  <a:pt x="289" y="153"/>
                  <a:pt x="289" y="153"/>
                </a:cubicBezTo>
                <a:cubicBezTo>
                  <a:pt x="292" y="152"/>
                  <a:pt x="293" y="150"/>
                  <a:pt x="294" y="148"/>
                </a:cubicBezTo>
                <a:cubicBezTo>
                  <a:pt x="295" y="148"/>
                  <a:pt x="295" y="147"/>
                  <a:pt x="296" y="147"/>
                </a:cubicBezTo>
                <a:cubicBezTo>
                  <a:pt x="298" y="146"/>
                  <a:pt x="299" y="145"/>
                  <a:pt x="300" y="143"/>
                </a:cubicBezTo>
                <a:cubicBezTo>
                  <a:pt x="302" y="139"/>
                  <a:pt x="304" y="135"/>
                  <a:pt x="307" y="131"/>
                </a:cubicBezTo>
                <a:cubicBezTo>
                  <a:pt x="309" y="128"/>
                  <a:pt x="313" y="126"/>
                  <a:pt x="313" y="121"/>
                </a:cubicBezTo>
                <a:cubicBezTo>
                  <a:pt x="313" y="121"/>
                  <a:pt x="314" y="120"/>
                  <a:pt x="314" y="119"/>
                </a:cubicBezTo>
                <a:cubicBezTo>
                  <a:pt x="315" y="118"/>
                  <a:pt x="316" y="117"/>
                  <a:pt x="316" y="117"/>
                </a:cubicBezTo>
                <a:cubicBezTo>
                  <a:pt x="318" y="116"/>
                  <a:pt x="320" y="115"/>
                  <a:pt x="322" y="114"/>
                </a:cubicBezTo>
                <a:cubicBezTo>
                  <a:pt x="321" y="110"/>
                  <a:pt x="323" y="107"/>
                  <a:pt x="327" y="107"/>
                </a:cubicBezTo>
                <a:cubicBezTo>
                  <a:pt x="329" y="107"/>
                  <a:pt x="331" y="106"/>
                  <a:pt x="333" y="106"/>
                </a:cubicBezTo>
                <a:cubicBezTo>
                  <a:pt x="334" y="106"/>
                  <a:pt x="336" y="107"/>
                  <a:pt x="337" y="106"/>
                </a:cubicBezTo>
                <a:cubicBezTo>
                  <a:pt x="339" y="105"/>
                  <a:pt x="342" y="106"/>
                  <a:pt x="345" y="104"/>
                </a:cubicBezTo>
                <a:cubicBezTo>
                  <a:pt x="347" y="102"/>
                  <a:pt x="350" y="102"/>
                  <a:pt x="353" y="102"/>
                </a:cubicBezTo>
                <a:cubicBezTo>
                  <a:pt x="354" y="101"/>
                  <a:pt x="355" y="101"/>
                  <a:pt x="356" y="100"/>
                </a:cubicBezTo>
                <a:cubicBezTo>
                  <a:pt x="357" y="100"/>
                  <a:pt x="358" y="100"/>
                  <a:pt x="358" y="99"/>
                </a:cubicBezTo>
                <a:cubicBezTo>
                  <a:pt x="361" y="91"/>
                  <a:pt x="364" y="84"/>
                  <a:pt x="367" y="76"/>
                </a:cubicBezTo>
                <a:cubicBezTo>
                  <a:pt x="369" y="72"/>
                  <a:pt x="371" y="69"/>
                  <a:pt x="374" y="67"/>
                </a:cubicBezTo>
                <a:cubicBezTo>
                  <a:pt x="376" y="66"/>
                  <a:pt x="377" y="65"/>
                  <a:pt x="378" y="64"/>
                </a:cubicBezTo>
                <a:cubicBezTo>
                  <a:pt x="381" y="61"/>
                  <a:pt x="380" y="57"/>
                  <a:pt x="379" y="54"/>
                </a:cubicBezTo>
                <a:cubicBezTo>
                  <a:pt x="378" y="51"/>
                  <a:pt x="377" y="49"/>
                  <a:pt x="376" y="47"/>
                </a:cubicBezTo>
                <a:cubicBezTo>
                  <a:pt x="375" y="45"/>
                  <a:pt x="374" y="44"/>
                  <a:pt x="373" y="42"/>
                </a:cubicBezTo>
                <a:cubicBezTo>
                  <a:pt x="373" y="41"/>
                  <a:pt x="373" y="41"/>
                  <a:pt x="372" y="40"/>
                </a:cubicBezTo>
                <a:cubicBezTo>
                  <a:pt x="372" y="40"/>
                  <a:pt x="371" y="40"/>
                  <a:pt x="371" y="39"/>
                </a:cubicBezTo>
                <a:cubicBezTo>
                  <a:pt x="370" y="37"/>
                  <a:pt x="370" y="35"/>
                  <a:pt x="371" y="33"/>
                </a:cubicBezTo>
                <a:cubicBezTo>
                  <a:pt x="372" y="32"/>
                  <a:pt x="372" y="32"/>
                  <a:pt x="372" y="32"/>
                </a:cubicBezTo>
                <a:cubicBezTo>
                  <a:pt x="372" y="32"/>
                  <a:pt x="372" y="31"/>
                  <a:pt x="372" y="31"/>
                </a:cubicBezTo>
                <a:cubicBezTo>
                  <a:pt x="371" y="31"/>
                  <a:pt x="369" y="31"/>
                  <a:pt x="368" y="32"/>
                </a:cubicBezTo>
                <a:cubicBezTo>
                  <a:pt x="364" y="33"/>
                  <a:pt x="362" y="37"/>
                  <a:pt x="359" y="40"/>
                </a:cubicBezTo>
                <a:cubicBezTo>
                  <a:pt x="354" y="46"/>
                  <a:pt x="349" y="52"/>
                  <a:pt x="344" y="58"/>
                </a:cubicBezTo>
                <a:cubicBezTo>
                  <a:pt x="338" y="64"/>
                  <a:pt x="332" y="71"/>
                  <a:pt x="327" y="77"/>
                </a:cubicBezTo>
                <a:cubicBezTo>
                  <a:pt x="319" y="86"/>
                  <a:pt x="311" y="94"/>
                  <a:pt x="302" y="102"/>
                </a:cubicBezTo>
                <a:cubicBezTo>
                  <a:pt x="297" y="106"/>
                  <a:pt x="292" y="111"/>
                  <a:pt x="287" y="115"/>
                </a:cubicBezTo>
                <a:cubicBezTo>
                  <a:pt x="285" y="117"/>
                  <a:pt x="284" y="118"/>
                  <a:pt x="282" y="118"/>
                </a:cubicBezTo>
                <a:cubicBezTo>
                  <a:pt x="277" y="121"/>
                  <a:pt x="273" y="125"/>
                  <a:pt x="269" y="129"/>
                </a:cubicBezTo>
                <a:cubicBezTo>
                  <a:pt x="254" y="143"/>
                  <a:pt x="240" y="157"/>
                  <a:pt x="223" y="169"/>
                </a:cubicBezTo>
                <a:cubicBezTo>
                  <a:pt x="213" y="176"/>
                  <a:pt x="202" y="183"/>
                  <a:pt x="191" y="190"/>
                </a:cubicBezTo>
                <a:cubicBezTo>
                  <a:pt x="187" y="193"/>
                  <a:pt x="183" y="196"/>
                  <a:pt x="179" y="199"/>
                </a:cubicBezTo>
                <a:cubicBezTo>
                  <a:pt x="176" y="202"/>
                  <a:pt x="174" y="205"/>
                  <a:pt x="174" y="209"/>
                </a:cubicBezTo>
                <a:cubicBezTo>
                  <a:pt x="174" y="223"/>
                  <a:pt x="173" y="236"/>
                  <a:pt x="173" y="250"/>
                </a:cubicBezTo>
                <a:cubicBezTo>
                  <a:pt x="173" y="255"/>
                  <a:pt x="171" y="260"/>
                  <a:pt x="168" y="266"/>
                </a:cubicBezTo>
                <a:cubicBezTo>
                  <a:pt x="159" y="285"/>
                  <a:pt x="152" y="305"/>
                  <a:pt x="146" y="326"/>
                </a:cubicBezTo>
                <a:cubicBezTo>
                  <a:pt x="145" y="332"/>
                  <a:pt x="142" y="339"/>
                  <a:pt x="140" y="345"/>
                </a:cubicBezTo>
                <a:cubicBezTo>
                  <a:pt x="139" y="350"/>
                  <a:pt x="138" y="354"/>
                  <a:pt x="138" y="359"/>
                </a:cubicBezTo>
                <a:cubicBezTo>
                  <a:pt x="139" y="363"/>
                  <a:pt x="138" y="367"/>
                  <a:pt x="137" y="370"/>
                </a:cubicBezTo>
                <a:cubicBezTo>
                  <a:pt x="135" y="374"/>
                  <a:pt x="136" y="378"/>
                  <a:pt x="137" y="382"/>
                </a:cubicBezTo>
                <a:cubicBezTo>
                  <a:pt x="138" y="384"/>
                  <a:pt x="138" y="386"/>
                  <a:pt x="138" y="389"/>
                </a:cubicBezTo>
                <a:close/>
                <a:moveTo>
                  <a:pt x="48" y="170"/>
                </a:moveTo>
                <a:cubicBezTo>
                  <a:pt x="46" y="171"/>
                  <a:pt x="47" y="172"/>
                  <a:pt x="49" y="174"/>
                </a:cubicBezTo>
                <a:cubicBezTo>
                  <a:pt x="49" y="172"/>
                  <a:pt x="50" y="171"/>
                  <a:pt x="50" y="169"/>
                </a:cubicBezTo>
                <a:cubicBezTo>
                  <a:pt x="49" y="169"/>
                  <a:pt x="49" y="170"/>
                  <a:pt x="48" y="170"/>
                </a:cubicBezTo>
                <a:cubicBezTo>
                  <a:pt x="49" y="169"/>
                  <a:pt x="51" y="168"/>
                  <a:pt x="49" y="166"/>
                </a:cubicBezTo>
                <a:cubicBezTo>
                  <a:pt x="50" y="166"/>
                  <a:pt x="51" y="166"/>
                  <a:pt x="53" y="167"/>
                </a:cubicBezTo>
                <a:cubicBezTo>
                  <a:pt x="50" y="163"/>
                  <a:pt x="49" y="159"/>
                  <a:pt x="47" y="156"/>
                </a:cubicBezTo>
                <a:cubicBezTo>
                  <a:pt x="46" y="158"/>
                  <a:pt x="46" y="162"/>
                  <a:pt x="47" y="163"/>
                </a:cubicBezTo>
                <a:cubicBezTo>
                  <a:pt x="47" y="164"/>
                  <a:pt x="46" y="164"/>
                  <a:pt x="46" y="165"/>
                </a:cubicBezTo>
                <a:cubicBezTo>
                  <a:pt x="46" y="166"/>
                  <a:pt x="46" y="168"/>
                  <a:pt x="47" y="170"/>
                </a:cubicBezTo>
                <a:cubicBezTo>
                  <a:pt x="47" y="170"/>
                  <a:pt x="48" y="170"/>
                  <a:pt x="48" y="170"/>
                </a:cubicBezTo>
                <a:close/>
                <a:moveTo>
                  <a:pt x="34" y="334"/>
                </a:moveTo>
                <a:cubicBezTo>
                  <a:pt x="34" y="334"/>
                  <a:pt x="34" y="334"/>
                  <a:pt x="34" y="334"/>
                </a:cubicBezTo>
                <a:cubicBezTo>
                  <a:pt x="34" y="333"/>
                  <a:pt x="35" y="332"/>
                  <a:pt x="35" y="331"/>
                </a:cubicBezTo>
                <a:cubicBezTo>
                  <a:pt x="36" y="328"/>
                  <a:pt x="38" y="325"/>
                  <a:pt x="39" y="322"/>
                </a:cubicBezTo>
                <a:cubicBezTo>
                  <a:pt x="40" y="319"/>
                  <a:pt x="41" y="316"/>
                  <a:pt x="41" y="313"/>
                </a:cubicBezTo>
                <a:cubicBezTo>
                  <a:pt x="42" y="312"/>
                  <a:pt x="43" y="310"/>
                  <a:pt x="41" y="309"/>
                </a:cubicBezTo>
                <a:cubicBezTo>
                  <a:pt x="41" y="308"/>
                  <a:pt x="41" y="307"/>
                  <a:pt x="41" y="306"/>
                </a:cubicBezTo>
                <a:cubicBezTo>
                  <a:pt x="42" y="305"/>
                  <a:pt x="43" y="304"/>
                  <a:pt x="43" y="303"/>
                </a:cubicBezTo>
                <a:cubicBezTo>
                  <a:pt x="44" y="302"/>
                  <a:pt x="45" y="301"/>
                  <a:pt x="45" y="300"/>
                </a:cubicBezTo>
                <a:cubicBezTo>
                  <a:pt x="46" y="297"/>
                  <a:pt x="47" y="295"/>
                  <a:pt x="46" y="292"/>
                </a:cubicBezTo>
                <a:cubicBezTo>
                  <a:pt x="46" y="291"/>
                  <a:pt x="46" y="291"/>
                  <a:pt x="46" y="290"/>
                </a:cubicBezTo>
                <a:cubicBezTo>
                  <a:pt x="47" y="289"/>
                  <a:pt x="48" y="287"/>
                  <a:pt x="48" y="286"/>
                </a:cubicBezTo>
                <a:cubicBezTo>
                  <a:pt x="49" y="283"/>
                  <a:pt x="49" y="279"/>
                  <a:pt x="50" y="276"/>
                </a:cubicBezTo>
                <a:cubicBezTo>
                  <a:pt x="47" y="281"/>
                  <a:pt x="44" y="285"/>
                  <a:pt x="41" y="290"/>
                </a:cubicBezTo>
                <a:cubicBezTo>
                  <a:pt x="39" y="293"/>
                  <a:pt x="39" y="295"/>
                  <a:pt x="39" y="298"/>
                </a:cubicBezTo>
                <a:cubicBezTo>
                  <a:pt x="39" y="303"/>
                  <a:pt x="39" y="308"/>
                  <a:pt x="38" y="312"/>
                </a:cubicBezTo>
                <a:cubicBezTo>
                  <a:pt x="37" y="320"/>
                  <a:pt x="35" y="327"/>
                  <a:pt x="34" y="334"/>
                </a:cubicBezTo>
                <a:close/>
                <a:moveTo>
                  <a:pt x="415" y="19"/>
                </a:moveTo>
                <a:cubicBezTo>
                  <a:pt x="415" y="19"/>
                  <a:pt x="415" y="19"/>
                  <a:pt x="415" y="18"/>
                </a:cubicBezTo>
                <a:cubicBezTo>
                  <a:pt x="412" y="19"/>
                  <a:pt x="409" y="20"/>
                  <a:pt x="406" y="21"/>
                </a:cubicBezTo>
                <a:cubicBezTo>
                  <a:pt x="407" y="22"/>
                  <a:pt x="408" y="23"/>
                  <a:pt x="409" y="24"/>
                </a:cubicBezTo>
                <a:cubicBezTo>
                  <a:pt x="411" y="22"/>
                  <a:pt x="413" y="21"/>
                  <a:pt x="415" y="19"/>
                </a:cubicBezTo>
                <a:close/>
                <a:moveTo>
                  <a:pt x="46" y="135"/>
                </a:moveTo>
                <a:cubicBezTo>
                  <a:pt x="44" y="139"/>
                  <a:pt x="44" y="143"/>
                  <a:pt x="44" y="147"/>
                </a:cubicBezTo>
                <a:cubicBezTo>
                  <a:pt x="45" y="143"/>
                  <a:pt x="46" y="139"/>
                  <a:pt x="46" y="135"/>
                </a:cubicBezTo>
                <a:close/>
                <a:moveTo>
                  <a:pt x="426" y="9"/>
                </a:moveTo>
                <a:cubicBezTo>
                  <a:pt x="426" y="10"/>
                  <a:pt x="426" y="10"/>
                  <a:pt x="426" y="10"/>
                </a:cubicBezTo>
                <a:cubicBezTo>
                  <a:pt x="428" y="9"/>
                  <a:pt x="430" y="12"/>
                  <a:pt x="431" y="8"/>
                </a:cubicBezTo>
                <a:cubicBezTo>
                  <a:pt x="429" y="9"/>
                  <a:pt x="428" y="9"/>
                  <a:pt x="426" y="9"/>
                </a:cubicBezTo>
                <a:close/>
              </a:path>
            </a:pathLst>
          </a:custGeom>
          <a:solidFill>
            <a:srgbClr val="873E8A"/>
          </a:solidFill>
          <a:ln>
            <a:noFill/>
          </a:ln>
        </p:spPr>
        <p:txBody>
          <a:bodyPr vert="horz" wrap="square" lIns="91440" tIns="45720" rIns="91440" bIns="45720" numCol="1" anchor="t" anchorCtr="0" compatLnSpc="1">
            <a:prstTxWarp prst="textNoShape">
              <a:avLst/>
            </a:prstTxWarp>
          </a:bodyPr>
          <a:lstStyle/>
          <a:p>
            <a:endParaRPr lang="es-AR"/>
          </a:p>
        </p:txBody>
      </p:sp>
    </p:spTree>
    <p:extLst>
      <p:ext uri="{BB962C8B-B14F-4D97-AF65-F5344CB8AC3E}">
        <p14:creationId xmlns:p14="http://schemas.microsoft.com/office/powerpoint/2010/main" val="330210440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818"/>
        <p:cNvGrpSpPr/>
        <p:nvPr/>
      </p:nvGrpSpPr>
      <p:grpSpPr>
        <a:xfrm>
          <a:off x="0" y="0"/>
          <a:ext cx="0" cy="0"/>
          <a:chOff x="0" y="0"/>
          <a:chExt cx="0" cy="0"/>
        </a:xfrm>
      </p:grpSpPr>
      <p:sp>
        <p:nvSpPr>
          <p:cNvPr id="1819" name="Google Shape;1819;p36"/>
          <p:cNvSpPr txBox="1">
            <a:spLocks noGrp="1"/>
          </p:cNvSpPr>
          <p:nvPr>
            <p:ph type="title"/>
          </p:nvPr>
        </p:nvSpPr>
        <p:spPr>
          <a:xfrm>
            <a:off x="733800" y="248558"/>
            <a:ext cx="7704000" cy="5727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dirty="0" smtClean="0"/>
              <a:t>FREE NOW THIS </a:t>
            </a:r>
            <a:r>
              <a:rPr lang="en" dirty="0"/>
              <a:t>TEMPLATE</a:t>
            </a:r>
            <a:endParaRPr dirty="0"/>
          </a:p>
        </p:txBody>
      </p:sp>
      <p:sp>
        <p:nvSpPr>
          <p:cNvPr id="5" name="Google Shape;1896;p39"/>
          <p:cNvSpPr txBox="1">
            <a:spLocks/>
          </p:cNvSpPr>
          <p:nvPr/>
        </p:nvSpPr>
        <p:spPr>
          <a:xfrm>
            <a:off x="4592700" y="3301037"/>
            <a:ext cx="3858900" cy="12543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L="457200" marR="0" lvl="0" indent="-304800" algn="l" rtl="0">
              <a:lnSpc>
                <a:spcPct val="100000"/>
              </a:lnSpc>
              <a:spcBef>
                <a:spcPts val="0"/>
              </a:spcBef>
              <a:spcAft>
                <a:spcPts val="0"/>
              </a:spcAft>
              <a:buClr>
                <a:schemeClr val="lt2"/>
              </a:buClr>
              <a:buSzPts val="1200"/>
              <a:buFont typeface="Cairo"/>
              <a:buAutoNum type="arabicPeriod"/>
              <a:defRPr sz="1250" b="0" i="0" u="none" strike="noStrike" cap="none">
                <a:solidFill>
                  <a:schemeClr val="lt2"/>
                </a:solidFill>
                <a:latin typeface="Cairo"/>
                <a:ea typeface="Cairo"/>
                <a:cs typeface="Cairo"/>
                <a:sym typeface="Cairo"/>
              </a:defRPr>
            </a:lvl1pPr>
            <a:lvl2pPr marL="914400" marR="0" lvl="1" indent="-304800" algn="l" rtl="0">
              <a:lnSpc>
                <a:spcPct val="115000"/>
              </a:lnSpc>
              <a:spcBef>
                <a:spcPts val="1600"/>
              </a:spcBef>
              <a:spcAft>
                <a:spcPts val="0"/>
              </a:spcAft>
              <a:buClr>
                <a:schemeClr val="lt2"/>
              </a:buClr>
              <a:buSzPts val="1200"/>
              <a:buFont typeface="Roboto Condensed Light"/>
              <a:buAutoNum type="alphaLcPeriod"/>
              <a:defRPr sz="1400" b="0" i="0" u="none" strike="noStrike" cap="none">
                <a:solidFill>
                  <a:schemeClr val="lt2"/>
                </a:solidFill>
                <a:latin typeface="Cairo"/>
                <a:ea typeface="Cairo"/>
                <a:cs typeface="Cairo"/>
                <a:sym typeface="Cairo"/>
              </a:defRPr>
            </a:lvl2pPr>
            <a:lvl3pPr marL="1371600" marR="0" lvl="2" indent="-304800" algn="l" rtl="0">
              <a:lnSpc>
                <a:spcPct val="115000"/>
              </a:lnSpc>
              <a:spcBef>
                <a:spcPts val="1600"/>
              </a:spcBef>
              <a:spcAft>
                <a:spcPts val="0"/>
              </a:spcAft>
              <a:buClr>
                <a:schemeClr val="lt2"/>
              </a:buClr>
              <a:buSzPts val="1200"/>
              <a:buFont typeface="Roboto Condensed Light"/>
              <a:buAutoNum type="romanLcPeriod"/>
              <a:defRPr sz="1400" b="0" i="0" u="none" strike="noStrike" cap="none">
                <a:solidFill>
                  <a:schemeClr val="lt2"/>
                </a:solidFill>
                <a:latin typeface="Cairo"/>
                <a:ea typeface="Cairo"/>
                <a:cs typeface="Cairo"/>
                <a:sym typeface="Cairo"/>
              </a:defRPr>
            </a:lvl3pPr>
            <a:lvl4pPr marL="1828800" marR="0" lvl="3" indent="-304800" algn="l" rtl="0">
              <a:lnSpc>
                <a:spcPct val="115000"/>
              </a:lnSpc>
              <a:spcBef>
                <a:spcPts val="1600"/>
              </a:spcBef>
              <a:spcAft>
                <a:spcPts val="0"/>
              </a:spcAft>
              <a:buClr>
                <a:schemeClr val="lt2"/>
              </a:buClr>
              <a:buSzPts val="1200"/>
              <a:buFont typeface="Roboto Condensed Light"/>
              <a:buAutoNum type="arabicPeriod"/>
              <a:defRPr sz="1400" b="0" i="0" u="none" strike="noStrike" cap="none">
                <a:solidFill>
                  <a:schemeClr val="lt2"/>
                </a:solidFill>
                <a:latin typeface="Cairo"/>
                <a:ea typeface="Cairo"/>
                <a:cs typeface="Cairo"/>
                <a:sym typeface="Cairo"/>
              </a:defRPr>
            </a:lvl4pPr>
            <a:lvl5pPr marL="2286000" marR="0" lvl="4" indent="-304800" algn="l" rtl="0">
              <a:lnSpc>
                <a:spcPct val="115000"/>
              </a:lnSpc>
              <a:spcBef>
                <a:spcPts val="1600"/>
              </a:spcBef>
              <a:spcAft>
                <a:spcPts val="0"/>
              </a:spcAft>
              <a:buClr>
                <a:schemeClr val="lt2"/>
              </a:buClr>
              <a:buSzPts val="1200"/>
              <a:buFont typeface="Roboto Condensed Light"/>
              <a:buAutoNum type="alphaLcPeriod"/>
              <a:defRPr sz="1400" b="0" i="0" u="none" strike="noStrike" cap="none">
                <a:solidFill>
                  <a:schemeClr val="lt2"/>
                </a:solidFill>
                <a:latin typeface="Cairo"/>
                <a:ea typeface="Cairo"/>
                <a:cs typeface="Cairo"/>
                <a:sym typeface="Cairo"/>
              </a:defRPr>
            </a:lvl5pPr>
            <a:lvl6pPr marL="2743200" marR="0" lvl="5" indent="-304800" algn="l" rtl="0">
              <a:lnSpc>
                <a:spcPct val="115000"/>
              </a:lnSpc>
              <a:spcBef>
                <a:spcPts val="1600"/>
              </a:spcBef>
              <a:spcAft>
                <a:spcPts val="0"/>
              </a:spcAft>
              <a:buClr>
                <a:schemeClr val="lt2"/>
              </a:buClr>
              <a:buSzPts val="1200"/>
              <a:buFont typeface="Roboto Condensed Light"/>
              <a:buAutoNum type="romanLcPeriod"/>
              <a:defRPr sz="1400" b="0" i="0" u="none" strike="noStrike" cap="none">
                <a:solidFill>
                  <a:schemeClr val="lt2"/>
                </a:solidFill>
                <a:latin typeface="Cairo"/>
                <a:ea typeface="Cairo"/>
                <a:cs typeface="Cairo"/>
                <a:sym typeface="Cairo"/>
              </a:defRPr>
            </a:lvl6pPr>
            <a:lvl7pPr marL="3200400" marR="0" lvl="6" indent="-304800" algn="l" rtl="0">
              <a:lnSpc>
                <a:spcPct val="115000"/>
              </a:lnSpc>
              <a:spcBef>
                <a:spcPts val="1600"/>
              </a:spcBef>
              <a:spcAft>
                <a:spcPts val="0"/>
              </a:spcAft>
              <a:buClr>
                <a:schemeClr val="lt2"/>
              </a:buClr>
              <a:buSzPts val="1200"/>
              <a:buFont typeface="Roboto Condensed Light"/>
              <a:buAutoNum type="arabicPeriod"/>
              <a:defRPr sz="1400" b="0" i="0" u="none" strike="noStrike" cap="none">
                <a:solidFill>
                  <a:schemeClr val="lt2"/>
                </a:solidFill>
                <a:latin typeface="Cairo"/>
                <a:ea typeface="Cairo"/>
                <a:cs typeface="Cairo"/>
                <a:sym typeface="Cairo"/>
              </a:defRPr>
            </a:lvl7pPr>
            <a:lvl8pPr marL="3657600" marR="0" lvl="7" indent="-304800" algn="l" rtl="0">
              <a:lnSpc>
                <a:spcPct val="115000"/>
              </a:lnSpc>
              <a:spcBef>
                <a:spcPts val="1600"/>
              </a:spcBef>
              <a:spcAft>
                <a:spcPts val="0"/>
              </a:spcAft>
              <a:buClr>
                <a:schemeClr val="lt2"/>
              </a:buClr>
              <a:buSzPts val="1200"/>
              <a:buFont typeface="Roboto Condensed Light"/>
              <a:buAutoNum type="alphaLcPeriod"/>
              <a:defRPr sz="1400" b="0" i="0" u="none" strike="noStrike" cap="none">
                <a:solidFill>
                  <a:schemeClr val="lt2"/>
                </a:solidFill>
                <a:latin typeface="Cairo"/>
                <a:ea typeface="Cairo"/>
                <a:cs typeface="Cairo"/>
                <a:sym typeface="Cairo"/>
              </a:defRPr>
            </a:lvl8pPr>
            <a:lvl9pPr marL="4114800" marR="0" lvl="8" indent="-304800" algn="l" rtl="0">
              <a:lnSpc>
                <a:spcPct val="115000"/>
              </a:lnSpc>
              <a:spcBef>
                <a:spcPts val="1600"/>
              </a:spcBef>
              <a:spcAft>
                <a:spcPts val="1600"/>
              </a:spcAft>
              <a:buClr>
                <a:schemeClr val="lt2"/>
              </a:buClr>
              <a:buSzPts val="1200"/>
              <a:buFont typeface="Roboto Condensed Light"/>
              <a:buAutoNum type="romanLcPeriod"/>
              <a:defRPr sz="1400" b="0" i="0" u="none" strike="noStrike" cap="none">
                <a:solidFill>
                  <a:schemeClr val="lt2"/>
                </a:solidFill>
                <a:latin typeface="Cairo"/>
                <a:ea typeface="Cairo"/>
                <a:cs typeface="Cairo"/>
                <a:sym typeface="Cairo"/>
              </a:defRPr>
            </a:lvl9pPr>
          </a:lstStyle>
          <a:p>
            <a:pPr marL="0" indent="0" algn="r">
              <a:buFont typeface="Cairo"/>
              <a:buNone/>
            </a:pPr>
            <a:r>
              <a:rPr lang="en-US" smtClean="0"/>
              <a:t>You can give a brief description of the topic you want to talk about. If you want to talk about Mercury, you could say that it’s the smallest planet</a:t>
            </a:r>
            <a:endParaRPr lang="en-US" dirty="0"/>
          </a:p>
        </p:txBody>
      </p:sp>
      <p:sp>
        <p:nvSpPr>
          <p:cNvPr id="6" name="Google Shape;1896;p39"/>
          <p:cNvSpPr txBox="1">
            <a:spLocks/>
          </p:cNvSpPr>
          <p:nvPr/>
        </p:nvSpPr>
        <p:spPr>
          <a:xfrm>
            <a:off x="733800" y="3301037"/>
            <a:ext cx="3858900" cy="12543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L="457200" marR="0" lvl="0" indent="-304800" algn="l" rtl="0">
              <a:lnSpc>
                <a:spcPct val="100000"/>
              </a:lnSpc>
              <a:spcBef>
                <a:spcPts val="0"/>
              </a:spcBef>
              <a:spcAft>
                <a:spcPts val="0"/>
              </a:spcAft>
              <a:buClr>
                <a:schemeClr val="lt2"/>
              </a:buClr>
              <a:buSzPts val="1200"/>
              <a:buFont typeface="Cairo"/>
              <a:buAutoNum type="arabicPeriod"/>
              <a:defRPr sz="1250" b="0" i="0" u="none" strike="noStrike" cap="none">
                <a:solidFill>
                  <a:schemeClr val="lt2"/>
                </a:solidFill>
                <a:latin typeface="Cairo"/>
                <a:ea typeface="Cairo"/>
                <a:cs typeface="Cairo"/>
                <a:sym typeface="Cairo"/>
              </a:defRPr>
            </a:lvl1pPr>
            <a:lvl2pPr marL="914400" marR="0" lvl="1" indent="-304800" algn="l" rtl="0">
              <a:lnSpc>
                <a:spcPct val="115000"/>
              </a:lnSpc>
              <a:spcBef>
                <a:spcPts val="1600"/>
              </a:spcBef>
              <a:spcAft>
                <a:spcPts val="0"/>
              </a:spcAft>
              <a:buClr>
                <a:schemeClr val="lt2"/>
              </a:buClr>
              <a:buSzPts val="1200"/>
              <a:buFont typeface="Roboto Condensed Light"/>
              <a:buAutoNum type="alphaLcPeriod"/>
              <a:defRPr sz="1400" b="0" i="0" u="none" strike="noStrike" cap="none">
                <a:solidFill>
                  <a:schemeClr val="lt2"/>
                </a:solidFill>
                <a:latin typeface="Cairo"/>
                <a:ea typeface="Cairo"/>
                <a:cs typeface="Cairo"/>
                <a:sym typeface="Cairo"/>
              </a:defRPr>
            </a:lvl2pPr>
            <a:lvl3pPr marL="1371600" marR="0" lvl="2" indent="-304800" algn="l" rtl="0">
              <a:lnSpc>
                <a:spcPct val="115000"/>
              </a:lnSpc>
              <a:spcBef>
                <a:spcPts val="1600"/>
              </a:spcBef>
              <a:spcAft>
                <a:spcPts val="0"/>
              </a:spcAft>
              <a:buClr>
                <a:schemeClr val="lt2"/>
              </a:buClr>
              <a:buSzPts val="1200"/>
              <a:buFont typeface="Roboto Condensed Light"/>
              <a:buAutoNum type="romanLcPeriod"/>
              <a:defRPr sz="1400" b="0" i="0" u="none" strike="noStrike" cap="none">
                <a:solidFill>
                  <a:schemeClr val="lt2"/>
                </a:solidFill>
                <a:latin typeface="Cairo"/>
                <a:ea typeface="Cairo"/>
                <a:cs typeface="Cairo"/>
                <a:sym typeface="Cairo"/>
              </a:defRPr>
            </a:lvl3pPr>
            <a:lvl4pPr marL="1828800" marR="0" lvl="3" indent="-304800" algn="l" rtl="0">
              <a:lnSpc>
                <a:spcPct val="115000"/>
              </a:lnSpc>
              <a:spcBef>
                <a:spcPts val="1600"/>
              </a:spcBef>
              <a:spcAft>
                <a:spcPts val="0"/>
              </a:spcAft>
              <a:buClr>
                <a:schemeClr val="lt2"/>
              </a:buClr>
              <a:buSzPts val="1200"/>
              <a:buFont typeface="Roboto Condensed Light"/>
              <a:buAutoNum type="arabicPeriod"/>
              <a:defRPr sz="1400" b="0" i="0" u="none" strike="noStrike" cap="none">
                <a:solidFill>
                  <a:schemeClr val="lt2"/>
                </a:solidFill>
                <a:latin typeface="Cairo"/>
                <a:ea typeface="Cairo"/>
                <a:cs typeface="Cairo"/>
                <a:sym typeface="Cairo"/>
              </a:defRPr>
            </a:lvl4pPr>
            <a:lvl5pPr marL="2286000" marR="0" lvl="4" indent="-304800" algn="l" rtl="0">
              <a:lnSpc>
                <a:spcPct val="115000"/>
              </a:lnSpc>
              <a:spcBef>
                <a:spcPts val="1600"/>
              </a:spcBef>
              <a:spcAft>
                <a:spcPts val="0"/>
              </a:spcAft>
              <a:buClr>
                <a:schemeClr val="lt2"/>
              </a:buClr>
              <a:buSzPts val="1200"/>
              <a:buFont typeface="Roboto Condensed Light"/>
              <a:buAutoNum type="alphaLcPeriod"/>
              <a:defRPr sz="1400" b="0" i="0" u="none" strike="noStrike" cap="none">
                <a:solidFill>
                  <a:schemeClr val="lt2"/>
                </a:solidFill>
                <a:latin typeface="Cairo"/>
                <a:ea typeface="Cairo"/>
                <a:cs typeface="Cairo"/>
                <a:sym typeface="Cairo"/>
              </a:defRPr>
            </a:lvl5pPr>
            <a:lvl6pPr marL="2743200" marR="0" lvl="5" indent="-304800" algn="l" rtl="0">
              <a:lnSpc>
                <a:spcPct val="115000"/>
              </a:lnSpc>
              <a:spcBef>
                <a:spcPts val="1600"/>
              </a:spcBef>
              <a:spcAft>
                <a:spcPts val="0"/>
              </a:spcAft>
              <a:buClr>
                <a:schemeClr val="lt2"/>
              </a:buClr>
              <a:buSzPts val="1200"/>
              <a:buFont typeface="Roboto Condensed Light"/>
              <a:buAutoNum type="romanLcPeriod"/>
              <a:defRPr sz="1400" b="0" i="0" u="none" strike="noStrike" cap="none">
                <a:solidFill>
                  <a:schemeClr val="lt2"/>
                </a:solidFill>
                <a:latin typeface="Cairo"/>
                <a:ea typeface="Cairo"/>
                <a:cs typeface="Cairo"/>
                <a:sym typeface="Cairo"/>
              </a:defRPr>
            </a:lvl6pPr>
            <a:lvl7pPr marL="3200400" marR="0" lvl="6" indent="-304800" algn="l" rtl="0">
              <a:lnSpc>
                <a:spcPct val="115000"/>
              </a:lnSpc>
              <a:spcBef>
                <a:spcPts val="1600"/>
              </a:spcBef>
              <a:spcAft>
                <a:spcPts val="0"/>
              </a:spcAft>
              <a:buClr>
                <a:schemeClr val="lt2"/>
              </a:buClr>
              <a:buSzPts val="1200"/>
              <a:buFont typeface="Roboto Condensed Light"/>
              <a:buAutoNum type="arabicPeriod"/>
              <a:defRPr sz="1400" b="0" i="0" u="none" strike="noStrike" cap="none">
                <a:solidFill>
                  <a:schemeClr val="lt2"/>
                </a:solidFill>
                <a:latin typeface="Cairo"/>
                <a:ea typeface="Cairo"/>
                <a:cs typeface="Cairo"/>
                <a:sym typeface="Cairo"/>
              </a:defRPr>
            </a:lvl7pPr>
            <a:lvl8pPr marL="3657600" marR="0" lvl="7" indent="-304800" algn="l" rtl="0">
              <a:lnSpc>
                <a:spcPct val="115000"/>
              </a:lnSpc>
              <a:spcBef>
                <a:spcPts val="1600"/>
              </a:spcBef>
              <a:spcAft>
                <a:spcPts val="0"/>
              </a:spcAft>
              <a:buClr>
                <a:schemeClr val="lt2"/>
              </a:buClr>
              <a:buSzPts val="1200"/>
              <a:buFont typeface="Roboto Condensed Light"/>
              <a:buAutoNum type="alphaLcPeriod"/>
              <a:defRPr sz="1400" b="0" i="0" u="none" strike="noStrike" cap="none">
                <a:solidFill>
                  <a:schemeClr val="lt2"/>
                </a:solidFill>
                <a:latin typeface="Cairo"/>
                <a:ea typeface="Cairo"/>
                <a:cs typeface="Cairo"/>
                <a:sym typeface="Cairo"/>
              </a:defRPr>
            </a:lvl8pPr>
            <a:lvl9pPr marL="4114800" marR="0" lvl="8" indent="-304800" algn="l" rtl="0">
              <a:lnSpc>
                <a:spcPct val="115000"/>
              </a:lnSpc>
              <a:spcBef>
                <a:spcPts val="1600"/>
              </a:spcBef>
              <a:spcAft>
                <a:spcPts val="1600"/>
              </a:spcAft>
              <a:buClr>
                <a:schemeClr val="lt2"/>
              </a:buClr>
              <a:buSzPts val="1200"/>
              <a:buFont typeface="Roboto Condensed Light"/>
              <a:buAutoNum type="romanLcPeriod"/>
              <a:defRPr sz="1400" b="0" i="0" u="none" strike="noStrike" cap="none">
                <a:solidFill>
                  <a:schemeClr val="lt2"/>
                </a:solidFill>
                <a:latin typeface="Cairo"/>
                <a:ea typeface="Cairo"/>
                <a:cs typeface="Cairo"/>
                <a:sym typeface="Cairo"/>
              </a:defRPr>
            </a:lvl9pPr>
          </a:lstStyle>
          <a:p>
            <a:pPr marL="0" indent="0">
              <a:buFont typeface="Cairo"/>
              <a:buNone/>
            </a:pPr>
            <a:r>
              <a:rPr lang="en-US" dirty="0" smtClean="0"/>
              <a:t>You can give a brief description of the topic you want to talk about. If you want to talk about Mercury, you could say that it’s the smallest planet</a:t>
            </a:r>
            <a:endParaRPr lang="en-US" dirty="0"/>
          </a:p>
        </p:txBody>
      </p:sp>
      <p:pic>
        <p:nvPicPr>
          <p:cNvPr id="3" name="Imagen 2"/>
          <p:cNvPicPr>
            <a:picLocks noChangeAspect="1"/>
          </p:cNvPicPr>
          <p:nvPr/>
        </p:nvPicPr>
        <p:blipFill>
          <a:blip r:embed="rId3"/>
          <a:stretch>
            <a:fillRect/>
          </a:stretch>
        </p:blipFill>
        <p:spPr>
          <a:xfrm>
            <a:off x="2130187" y="1392038"/>
            <a:ext cx="5140179" cy="2256488"/>
          </a:xfrm>
          <a:prstGeom prst="rect">
            <a:avLst/>
          </a:prstGeom>
        </p:spPr>
      </p:pic>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2763"/>
        <p:cNvGrpSpPr/>
        <p:nvPr/>
      </p:nvGrpSpPr>
      <p:grpSpPr>
        <a:xfrm>
          <a:off x="0" y="0"/>
          <a:ext cx="0" cy="0"/>
          <a:chOff x="0" y="0"/>
          <a:chExt cx="0" cy="0"/>
        </a:xfrm>
      </p:grpSpPr>
      <p:grpSp>
        <p:nvGrpSpPr>
          <p:cNvPr id="2768" name="Google Shape;2768;p64"/>
          <p:cNvGrpSpPr/>
          <p:nvPr/>
        </p:nvGrpSpPr>
        <p:grpSpPr>
          <a:xfrm>
            <a:off x="3720000" y="453983"/>
            <a:ext cx="5693347" cy="5692497"/>
            <a:chOff x="2257025" y="1177350"/>
            <a:chExt cx="2949925" cy="2949275"/>
          </a:xfrm>
        </p:grpSpPr>
        <p:sp>
          <p:nvSpPr>
            <p:cNvPr id="2769" name="Google Shape;2769;p64"/>
            <p:cNvSpPr/>
            <p:nvPr/>
          </p:nvSpPr>
          <p:spPr>
            <a:xfrm>
              <a:off x="2257025" y="1177350"/>
              <a:ext cx="2949925" cy="2949275"/>
            </a:xfrm>
            <a:custGeom>
              <a:avLst/>
              <a:gdLst/>
              <a:ahLst/>
              <a:cxnLst/>
              <a:rect l="l" t="t" r="r" b="b"/>
              <a:pathLst>
                <a:path w="117997" h="117971" extrusionOk="0">
                  <a:moveTo>
                    <a:pt x="58999" y="0"/>
                  </a:moveTo>
                  <a:cubicBezTo>
                    <a:pt x="26417" y="0"/>
                    <a:pt x="1" y="26416"/>
                    <a:pt x="1" y="58998"/>
                  </a:cubicBezTo>
                  <a:cubicBezTo>
                    <a:pt x="1" y="91580"/>
                    <a:pt x="26417" y="117971"/>
                    <a:pt x="58999" y="117971"/>
                  </a:cubicBezTo>
                  <a:cubicBezTo>
                    <a:pt x="91580" y="117971"/>
                    <a:pt x="117997" y="91580"/>
                    <a:pt x="117997" y="58998"/>
                  </a:cubicBezTo>
                  <a:cubicBezTo>
                    <a:pt x="117997" y="26416"/>
                    <a:pt x="91580" y="0"/>
                    <a:pt x="58999" y="0"/>
                  </a:cubicBezTo>
                  <a:close/>
                </a:path>
              </a:pathLst>
            </a:custGeom>
            <a:solidFill>
              <a:srgbClr val="BDA3BC">
                <a:alpha val="285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0" name="Google Shape;2770;p64"/>
            <p:cNvSpPr/>
            <p:nvPr/>
          </p:nvSpPr>
          <p:spPr>
            <a:xfrm>
              <a:off x="2428100" y="1348400"/>
              <a:ext cx="2607800" cy="2607175"/>
            </a:xfrm>
            <a:custGeom>
              <a:avLst/>
              <a:gdLst/>
              <a:ahLst/>
              <a:cxnLst/>
              <a:rect l="l" t="t" r="r" b="b"/>
              <a:pathLst>
                <a:path w="104312" h="104287" extrusionOk="0">
                  <a:moveTo>
                    <a:pt x="52156" y="0"/>
                  </a:moveTo>
                  <a:cubicBezTo>
                    <a:pt x="23359" y="0"/>
                    <a:pt x="0" y="23359"/>
                    <a:pt x="0" y="52156"/>
                  </a:cubicBezTo>
                  <a:cubicBezTo>
                    <a:pt x="0" y="80953"/>
                    <a:pt x="23359" y="104287"/>
                    <a:pt x="52156" y="104287"/>
                  </a:cubicBezTo>
                  <a:cubicBezTo>
                    <a:pt x="80953" y="104287"/>
                    <a:pt x="104311" y="80953"/>
                    <a:pt x="104311" y="52156"/>
                  </a:cubicBezTo>
                  <a:cubicBezTo>
                    <a:pt x="104311" y="23359"/>
                    <a:pt x="80953" y="0"/>
                    <a:pt x="52156" y="0"/>
                  </a:cubicBezTo>
                  <a:close/>
                </a:path>
              </a:pathLst>
            </a:custGeom>
            <a:solidFill>
              <a:srgbClr val="BDA3BC">
                <a:alpha val="285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1" name="Google Shape;2771;p64"/>
            <p:cNvSpPr/>
            <p:nvPr/>
          </p:nvSpPr>
          <p:spPr>
            <a:xfrm>
              <a:off x="2638000" y="1558300"/>
              <a:ext cx="2188000" cy="2187375"/>
            </a:xfrm>
            <a:custGeom>
              <a:avLst/>
              <a:gdLst/>
              <a:ahLst/>
              <a:cxnLst/>
              <a:rect l="l" t="t" r="r" b="b"/>
              <a:pathLst>
                <a:path w="87520" h="87495" extrusionOk="0">
                  <a:moveTo>
                    <a:pt x="43760" y="0"/>
                  </a:moveTo>
                  <a:cubicBezTo>
                    <a:pt x="19599" y="0"/>
                    <a:pt x="0" y="19599"/>
                    <a:pt x="0" y="43760"/>
                  </a:cubicBezTo>
                  <a:cubicBezTo>
                    <a:pt x="0" y="67920"/>
                    <a:pt x="19599" y="87495"/>
                    <a:pt x="43760" y="87495"/>
                  </a:cubicBezTo>
                  <a:cubicBezTo>
                    <a:pt x="67920" y="87495"/>
                    <a:pt x="87519" y="67920"/>
                    <a:pt x="87519" y="43760"/>
                  </a:cubicBezTo>
                  <a:cubicBezTo>
                    <a:pt x="87519" y="19599"/>
                    <a:pt x="67920" y="0"/>
                    <a:pt x="43760" y="0"/>
                  </a:cubicBezTo>
                  <a:close/>
                </a:path>
              </a:pathLst>
            </a:custGeom>
            <a:solidFill>
              <a:srgbClr val="BDA3BC">
                <a:alpha val="285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772" name="Google Shape;2772;p64"/>
          <p:cNvSpPr txBox="1">
            <a:spLocks noGrp="1"/>
          </p:cNvSpPr>
          <p:nvPr>
            <p:ph type="title"/>
          </p:nvPr>
        </p:nvSpPr>
        <p:spPr>
          <a:xfrm>
            <a:off x="751552" y="1514288"/>
            <a:ext cx="3951724" cy="8730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sz="7200" dirty="0"/>
              <a:t>THANKS!</a:t>
            </a:r>
            <a:endParaRPr sz="7200" dirty="0"/>
          </a:p>
        </p:txBody>
      </p:sp>
      <p:sp>
        <p:nvSpPr>
          <p:cNvPr id="2773" name="Google Shape;2773;p64"/>
          <p:cNvSpPr txBox="1"/>
          <p:nvPr/>
        </p:nvSpPr>
        <p:spPr>
          <a:xfrm>
            <a:off x="791662" y="4311966"/>
            <a:ext cx="3000000" cy="4347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1200" b="1" dirty="0">
                <a:solidFill>
                  <a:schemeClr val="lt2"/>
                </a:solidFill>
                <a:latin typeface="Cairo"/>
                <a:ea typeface="Cairo"/>
                <a:cs typeface="Cairo"/>
                <a:sym typeface="Cairo"/>
              </a:rPr>
              <a:t>Please keep this slide for attribution</a:t>
            </a:r>
            <a:endParaRPr sz="1200" b="1" dirty="0">
              <a:solidFill>
                <a:schemeClr val="lt2"/>
              </a:solidFill>
              <a:latin typeface="Cairo"/>
              <a:ea typeface="Cairo"/>
              <a:cs typeface="Cairo"/>
              <a:sym typeface="Cairo"/>
            </a:endParaRPr>
          </a:p>
        </p:txBody>
      </p:sp>
      <p:sp>
        <p:nvSpPr>
          <p:cNvPr id="2774" name="Google Shape;2774;p64"/>
          <p:cNvSpPr txBox="1">
            <a:spLocks noGrp="1"/>
          </p:cNvSpPr>
          <p:nvPr>
            <p:ph type="subTitle" idx="1"/>
          </p:nvPr>
        </p:nvSpPr>
        <p:spPr>
          <a:xfrm>
            <a:off x="751552" y="2914102"/>
            <a:ext cx="3434700" cy="11976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sz="2800" b="1" dirty="0"/>
              <a:t>Do you have any questions</a:t>
            </a:r>
            <a:r>
              <a:rPr lang="en" sz="2800" b="1" dirty="0" smtClean="0"/>
              <a:t>?</a:t>
            </a:r>
            <a:endParaRPr sz="2800" b="1" dirty="0"/>
          </a:p>
          <a:p>
            <a:pPr marL="0" lvl="0" indent="0" algn="l" rtl="0">
              <a:spcBef>
                <a:spcPts val="0"/>
              </a:spcBef>
              <a:spcAft>
                <a:spcPts val="0"/>
              </a:spcAft>
              <a:buClr>
                <a:schemeClr val="lt1"/>
              </a:buClr>
              <a:buSzPts val="1100"/>
              <a:buFont typeface="Arial"/>
              <a:buNone/>
            </a:pPr>
            <a:r>
              <a:rPr lang="en" dirty="0"/>
              <a:t>youremail@freepik.com </a:t>
            </a:r>
            <a:endParaRPr dirty="0"/>
          </a:p>
          <a:p>
            <a:pPr marL="0" lvl="0" indent="0" algn="l" rtl="0">
              <a:spcBef>
                <a:spcPts val="0"/>
              </a:spcBef>
              <a:spcAft>
                <a:spcPts val="0"/>
              </a:spcAft>
              <a:buClr>
                <a:schemeClr val="lt1"/>
              </a:buClr>
              <a:buSzPts val="1100"/>
              <a:buFont typeface="Arial"/>
              <a:buNone/>
            </a:pPr>
            <a:r>
              <a:rPr lang="en" dirty="0"/>
              <a:t>+91  620 421 838 </a:t>
            </a:r>
            <a:endParaRPr dirty="0"/>
          </a:p>
          <a:p>
            <a:pPr marL="0" lvl="0" indent="0" algn="l" rtl="0">
              <a:spcBef>
                <a:spcPts val="0"/>
              </a:spcBef>
              <a:spcAft>
                <a:spcPts val="0"/>
              </a:spcAft>
              <a:buNone/>
            </a:pPr>
            <a:r>
              <a:rPr lang="en" dirty="0"/>
              <a:t>yourcompany.com</a:t>
            </a:r>
            <a:endParaRPr dirty="0"/>
          </a:p>
        </p:txBody>
      </p:sp>
      <p:pic>
        <p:nvPicPr>
          <p:cNvPr id="34" name="Imagen 33"/>
          <p:cNvPicPr>
            <a:picLocks noChangeAspect="1"/>
          </p:cNvPicPr>
          <p:nvPr/>
        </p:nvPicPr>
        <p:blipFill>
          <a:blip r:embed="rId3"/>
          <a:stretch>
            <a:fillRect/>
          </a:stretch>
        </p:blipFill>
        <p:spPr>
          <a:xfrm>
            <a:off x="4972305" y="1753048"/>
            <a:ext cx="2977597" cy="3094366"/>
          </a:xfrm>
          <a:prstGeom prst="rect">
            <a:avLst/>
          </a:prstGeom>
        </p:spPr>
      </p:pic>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1598482" y="2691832"/>
            <a:ext cx="6519734" cy="646331"/>
          </a:xfrm>
          <a:prstGeom prst="rect">
            <a:avLst/>
          </a:prstGeom>
        </p:spPr>
        <p:txBody>
          <a:bodyPr wrap="none">
            <a:spAutoFit/>
          </a:bodyPr>
          <a:lstStyle/>
          <a:p>
            <a:r>
              <a:rPr lang="es-AR" sz="3600" dirty="0">
                <a:solidFill>
                  <a:srgbClr val="873E8A"/>
                </a:solidFill>
              </a:rPr>
              <a:t>www.plantillaspower-point.com</a:t>
            </a:r>
            <a:endParaRPr lang="es-AR" sz="3600" dirty="0">
              <a:solidFill>
                <a:srgbClr val="873E8A"/>
              </a:solidFill>
            </a:endParaRPr>
          </a:p>
        </p:txBody>
      </p:sp>
    </p:spTree>
    <p:extLst>
      <p:ext uri="{BB962C8B-B14F-4D97-AF65-F5344CB8AC3E}">
        <p14:creationId xmlns:p14="http://schemas.microsoft.com/office/powerpoint/2010/main" val="273427663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3057"/>
        <p:cNvGrpSpPr/>
        <p:nvPr/>
      </p:nvGrpSpPr>
      <p:grpSpPr>
        <a:xfrm>
          <a:off x="0" y="0"/>
          <a:ext cx="0" cy="0"/>
          <a:chOff x="0" y="0"/>
          <a:chExt cx="0" cy="0"/>
        </a:xfrm>
      </p:grpSpPr>
      <p:sp>
        <p:nvSpPr>
          <p:cNvPr id="3060" name="Google Shape;3060;p66"/>
          <p:cNvSpPr txBox="1">
            <a:spLocks noGrp="1"/>
          </p:cNvSpPr>
          <p:nvPr>
            <p:ph type="title"/>
          </p:nvPr>
        </p:nvSpPr>
        <p:spPr>
          <a:xfrm>
            <a:off x="-2109261" y="143811"/>
            <a:ext cx="7704000" cy="5727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dirty="0"/>
              <a:t>RESOURCES</a:t>
            </a:r>
            <a:endParaRPr dirty="0"/>
          </a:p>
        </p:txBody>
      </p:sp>
      <p:pic>
        <p:nvPicPr>
          <p:cNvPr id="5" name="Imagen 4"/>
          <p:cNvPicPr>
            <a:picLocks noChangeAspect="1"/>
          </p:cNvPicPr>
          <p:nvPr/>
        </p:nvPicPr>
        <p:blipFill>
          <a:blip r:embed="rId3"/>
          <a:stretch>
            <a:fillRect/>
          </a:stretch>
        </p:blipFill>
        <p:spPr>
          <a:xfrm>
            <a:off x="327418" y="1064324"/>
            <a:ext cx="2318963" cy="1960180"/>
          </a:xfrm>
          <a:prstGeom prst="rect">
            <a:avLst/>
          </a:prstGeom>
        </p:spPr>
      </p:pic>
      <p:pic>
        <p:nvPicPr>
          <p:cNvPr id="6" name="Imagen 5"/>
          <p:cNvPicPr>
            <a:picLocks noChangeAspect="1"/>
          </p:cNvPicPr>
          <p:nvPr/>
        </p:nvPicPr>
        <p:blipFill>
          <a:blip r:embed="rId4"/>
          <a:stretch>
            <a:fillRect/>
          </a:stretch>
        </p:blipFill>
        <p:spPr>
          <a:xfrm>
            <a:off x="3324113" y="956094"/>
            <a:ext cx="5497158" cy="3925341"/>
          </a:xfrm>
          <a:prstGeom prst="rect">
            <a:avLst/>
          </a:prstGeom>
        </p:spPr>
      </p:pic>
      <p:pic>
        <p:nvPicPr>
          <p:cNvPr id="7" name="Imagen 6"/>
          <p:cNvPicPr>
            <a:picLocks noChangeAspect="1"/>
          </p:cNvPicPr>
          <p:nvPr/>
        </p:nvPicPr>
        <p:blipFill>
          <a:blip r:embed="rId5"/>
          <a:stretch>
            <a:fillRect/>
          </a:stretch>
        </p:blipFill>
        <p:spPr>
          <a:xfrm>
            <a:off x="593710" y="3098202"/>
            <a:ext cx="2298058" cy="1783233"/>
          </a:xfrm>
          <a:prstGeom prst="rect">
            <a:avLst/>
          </a:prstGeom>
        </p:spPr>
      </p:pic>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3057"/>
        <p:cNvGrpSpPr/>
        <p:nvPr/>
      </p:nvGrpSpPr>
      <p:grpSpPr>
        <a:xfrm>
          <a:off x="0" y="0"/>
          <a:ext cx="0" cy="0"/>
          <a:chOff x="0" y="0"/>
          <a:chExt cx="0" cy="0"/>
        </a:xfrm>
      </p:grpSpPr>
      <p:sp>
        <p:nvSpPr>
          <p:cNvPr id="3060" name="Google Shape;3060;p66"/>
          <p:cNvSpPr txBox="1">
            <a:spLocks noGrp="1"/>
          </p:cNvSpPr>
          <p:nvPr>
            <p:ph type="title"/>
          </p:nvPr>
        </p:nvSpPr>
        <p:spPr>
          <a:xfrm>
            <a:off x="-2109261" y="143811"/>
            <a:ext cx="7704000" cy="5727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dirty="0"/>
              <a:t>RESOURCES</a:t>
            </a:r>
            <a:endParaRPr dirty="0"/>
          </a:p>
        </p:txBody>
      </p:sp>
      <p:pic>
        <p:nvPicPr>
          <p:cNvPr id="2" name="Imagen 1"/>
          <p:cNvPicPr>
            <a:picLocks noChangeAspect="1"/>
          </p:cNvPicPr>
          <p:nvPr/>
        </p:nvPicPr>
        <p:blipFill>
          <a:blip r:embed="rId3"/>
          <a:stretch>
            <a:fillRect/>
          </a:stretch>
        </p:blipFill>
        <p:spPr>
          <a:xfrm>
            <a:off x="3696098" y="1166694"/>
            <a:ext cx="5123439" cy="3717278"/>
          </a:xfrm>
          <a:prstGeom prst="rect">
            <a:avLst/>
          </a:prstGeom>
        </p:spPr>
      </p:pic>
      <p:pic>
        <p:nvPicPr>
          <p:cNvPr id="3" name="Imagen 2"/>
          <p:cNvPicPr>
            <a:picLocks noChangeAspect="1"/>
          </p:cNvPicPr>
          <p:nvPr/>
        </p:nvPicPr>
        <p:blipFill>
          <a:blip r:embed="rId4"/>
          <a:stretch>
            <a:fillRect/>
          </a:stretch>
        </p:blipFill>
        <p:spPr>
          <a:xfrm>
            <a:off x="713572" y="985452"/>
            <a:ext cx="1863950" cy="1937046"/>
          </a:xfrm>
          <a:prstGeom prst="rect">
            <a:avLst/>
          </a:prstGeom>
        </p:spPr>
      </p:pic>
      <p:pic>
        <p:nvPicPr>
          <p:cNvPr id="4" name="Imagen 3"/>
          <p:cNvPicPr>
            <a:picLocks noChangeAspect="1"/>
          </p:cNvPicPr>
          <p:nvPr/>
        </p:nvPicPr>
        <p:blipFill>
          <a:blip r:embed="rId5"/>
          <a:stretch>
            <a:fillRect/>
          </a:stretch>
        </p:blipFill>
        <p:spPr>
          <a:xfrm>
            <a:off x="379087" y="3348871"/>
            <a:ext cx="1535101" cy="1535101"/>
          </a:xfrm>
          <a:prstGeom prst="rect">
            <a:avLst/>
          </a:prstGeom>
        </p:spPr>
      </p:pic>
      <p:pic>
        <p:nvPicPr>
          <p:cNvPr id="8" name="Imagen 7"/>
          <p:cNvPicPr>
            <a:picLocks noChangeAspect="1"/>
          </p:cNvPicPr>
          <p:nvPr/>
        </p:nvPicPr>
        <p:blipFill>
          <a:blip r:embed="rId6"/>
          <a:stretch>
            <a:fillRect/>
          </a:stretch>
        </p:blipFill>
        <p:spPr>
          <a:xfrm>
            <a:off x="2096393" y="3072722"/>
            <a:ext cx="1417500" cy="1811250"/>
          </a:xfrm>
          <a:prstGeom prst="rect">
            <a:avLst/>
          </a:prstGeom>
        </p:spPr>
      </p:pic>
    </p:spTree>
    <p:extLst>
      <p:ext uri="{BB962C8B-B14F-4D97-AF65-F5344CB8AC3E}">
        <p14:creationId xmlns:p14="http://schemas.microsoft.com/office/powerpoint/2010/main" val="303041804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3057"/>
        <p:cNvGrpSpPr/>
        <p:nvPr/>
      </p:nvGrpSpPr>
      <p:grpSpPr>
        <a:xfrm>
          <a:off x="0" y="0"/>
          <a:ext cx="0" cy="0"/>
          <a:chOff x="0" y="0"/>
          <a:chExt cx="0" cy="0"/>
        </a:xfrm>
      </p:grpSpPr>
      <p:sp>
        <p:nvSpPr>
          <p:cNvPr id="3060" name="Google Shape;3060;p66"/>
          <p:cNvSpPr txBox="1">
            <a:spLocks noGrp="1"/>
          </p:cNvSpPr>
          <p:nvPr>
            <p:ph type="title"/>
          </p:nvPr>
        </p:nvSpPr>
        <p:spPr>
          <a:xfrm>
            <a:off x="-2109261" y="143811"/>
            <a:ext cx="7704000" cy="5727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dirty="0"/>
              <a:t>RESOURCES</a:t>
            </a:r>
            <a:endParaRPr dirty="0"/>
          </a:p>
        </p:txBody>
      </p:sp>
      <p:pic>
        <p:nvPicPr>
          <p:cNvPr id="2" name="Imagen 1"/>
          <p:cNvPicPr>
            <a:picLocks noChangeAspect="1"/>
          </p:cNvPicPr>
          <p:nvPr/>
        </p:nvPicPr>
        <p:blipFill>
          <a:blip r:embed="rId3"/>
          <a:stretch>
            <a:fillRect/>
          </a:stretch>
        </p:blipFill>
        <p:spPr>
          <a:xfrm>
            <a:off x="6599911" y="1031305"/>
            <a:ext cx="2269882" cy="3825509"/>
          </a:xfrm>
          <a:prstGeom prst="rect">
            <a:avLst/>
          </a:prstGeom>
        </p:spPr>
      </p:pic>
      <p:pic>
        <p:nvPicPr>
          <p:cNvPr id="3" name="Imagen 2"/>
          <p:cNvPicPr>
            <a:picLocks noChangeAspect="1"/>
          </p:cNvPicPr>
          <p:nvPr/>
        </p:nvPicPr>
        <p:blipFill>
          <a:blip r:embed="rId4"/>
          <a:stretch>
            <a:fillRect/>
          </a:stretch>
        </p:blipFill>
        <p:spPr>
          <a:xfrm>
            <a:off x="3167458" y="1144708"/>
            <a:ext cx="3318750" cy="3363750"/>
          </a:xfrm>
          <a:prstGeom prst="rect">
            <a:avLst/>
          </a:prstGeom>
        </p:spPr>
      </p:pic>
      <p:pic>
        <p:nvPicPr>
          <p:cNvPr id="4" name="Imagen 3"/>
          <p:cNvPicPr>
            <a:picLocks noChangeAspect="1"/>
          </p:cNvPicPr>
          <p:nvPr/>
        </p:nvPicPr>
        <p:blipFill>
          <a:blip r:embed="rId5"/>
          <a:stretch>
            <a:fillRect/>
          </a:stretch>
        </p:blipFill>
        <p:spPr>
          <a:xfrm>
            <a:off x="560685" y="872400"/>
            <a:ext cx="2124266" cy="2221561"/>
          </a:xfrm>
          <a:prstGeom prst="rect">
            <a:avLst/>
          </a:prstGeom>
        </p:spPr>
      </p:pic>
      <p:pic>
        <p:nvPicPr>
          <p:cNvPr id="5" name="Imagen 4"/>
          <p:cNvPicPr>
            <a:picLocks noChangeAspect="1"/>
          </p:cNvPicPr>
          <p:nvPr/>
        </p:nvPicPr>
        <p:blipFill>
          <a:blip r:embed="rId6"/>
          <a:stretch>
            <a:fillRect/>
          </a:stretch>
        </p:blipFill>
        <p:spPr>
          <a:xfrm>
            <a:off x="479330" y="3417208"/>
            <a:ext cx="1631250" cy="1091250"/>
          </a:xfrm>
          <a:prstGeom prst="rect">
            <a:avLst/>
          </a:prstGeom>
        </p:spPr>
      </p:pic>
      <p:pic>
        <p:nvPicPr>
          <p:cNvPr id="6" name="Imagen 5"/>
          <p:cNvPicPr>
            <a:picLocks noChangeAspect="1"/>
          </p:cNvPicPr>
          <p:nvPr/>
        </p:nvPicPr>
        <p:blipFill>
          <a:blip r:embed="rId7"/>
          <a:stretch>
            <a:fillRect/>
          </a:stretch>
        </p:blipFill>
        <p:spPr>
          <a:xfrm>
            <a:off x="1848952" y="3118445"/>
            <a:ext cx="1415134" cy="1390013"/>
          </a:xfrm>
          <a:prstGeom prst="rect">
            <a:avLst/>
          </a:prstGeom>
        </p:spPr>
      </p:pic>
    </p:spTree>
    <p:extLst>
      <p:ext uri="{BB962C8B-B14F-4D97-AF65-F5344CB8AC3E}">
        <p14:creationId xmlns:p14="http://schemas.microsoft.com/office/powerpoint/2010/main" val="335031161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3057"/>
        <p:cNvGrpSpPr/>
        <p:nvPr/>
      </p:nvGrpSpPr>
      <p:grpSpPr>
        <a:xfrm>
          <a:off x="0" y="0"/>
          <a:ext cx="0" cy="0"/>
          <a:chOff x="0" y="0"/>
          <a:chExt cx="0" cy="0"/>
        </a:xfrm>
      </p:grpSpPr>
      <p:sp>
        <p:nvSpPr>
          <p:cNvPr id="3060" name="Google Shape;3060;p66"/>
          <p:cNvSpPr txBox="1">
            <a:spLocks noGrp="1"/>
          </p:cNvSpPr>
          <p:nvPr>
            <p:ph type="title"/>
          </p:nvPr>
        </p:nvSpPr>
        <p:spPr>
          <a:xfrm>
            <a:off x="784546" y="0"/>
            <a:ext cx="7704000" cy="5727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dirty="0"/>
              <a:t>RESOURCES</a:t>
            </a:r>
            <a:endParaRPr dirty="0"/>
          </a:p>
        </p:txBody>
      </p:sp>
      <p:pic>
        <p:nvPicPr>
          <p:cNvPr id="2" name="Imagen 1"/>
          <p:cNvPicPr>
            <a:picLocks noChangeAspect="1"/>
          </p:cNvPicPr>
          <p:nvPr/>
        </p:nvPicPr>
        <p:blipFill>
          <a:blip r:embed="rId3"/>
          <a:stretch>
            <a:fillRect/>
          </a:stretch>
        </p:blipFill>
        <p:spPr>
          <a:xfrm>
            <a:off x="303190" y="3479022"/>
            <a:ext cx="3483501" cy="1529223"/>
          </a:xfrm>
          <a:prstGeom prst="rect">
            <a:avLst/>
          </a:prstGeom>
        </p:spPr>
      </p:pic>
      <p:pic>
        <p:nvPicPr>
          <p:cNvPr id="3" name="Imagen 2"/>
          <p:cNvPicPr>
            <a:picLocks noChangeAspect="1"/>
          </p:cNvPicPr>
          <p:nvPr/>
        </p:nvPicPr>
        <p:blipFill>
          <a:blip r:embed="rId4"/>
          <a:stretch>
            <a:fillRect/>
          </a:stretch>
        </p:blipFill>
        <p:spPr>
          <a:xfrm>
            <a:off x="4014488" y="2517289"/>
            <a:ext cx="4882086" cy="2397539"/>
          </a:xfrm>
          <a:prstGeom prst="rect">
            <a:avLst/>
          </a:prstGeom>
        </p:spPr>
      </p:pic>
      <p:pic>
        <p:nvPicPr>
          <p:cNvPr id="5" name="Imagen 4"/>
          <p:cNvPicPr>
            <a:picLocks noChangeAspect="1"/>
          </p:cNvPicPr>
          <p:nvPr/>
        </p:nvPicPr>
        <p:blipFill>
          <a:blip r:embed="rId5"/>
          <a:stretch>
            <a:fillRect/>
          </a:stretch>
        </p:blipFill>
        <p:spPr>
          <a:xfrm>
            <a:off x="2011274" y="2055974"/>
            <a:ext cx="1788377" cy="1201714"/>
          </a:xfrm>
          <a:prstGeom prst="rect">
            <a:avLst/>
          </a:prstGeom>
        </p:spPr>
      </p:pic>
      <p:pic>
        <p:nvPicPr>
          <p:cNvPr id="6" name="Imagen 5"/>
          <p:cNvPicPr>
            <a:picLocks noChangeAspect="1"/>
          </p:cNvPicPr>
          <p:nvPr/>
        </p:nvPicPr>
        <p:blipFill>
          <a:blip r:embed="rId6"/>
          <a:stretch>
            <a:fillRect/>
          </a:stretch>
        </p:blipFill>
        <p:spPr>
          <a:xfrm>
            <a:off x="3883141" y="701244"/>
            <a:ext cx="2475000" cy="1687500"/>
          </a:xfrm>
          <a:prstGeom prst="rect">
            <a:avLst/>
          </a:prstGeom>
        </p:spPr>
      </p:pic>
      <p:pic>
        <p:nvPicPr>
          <p:cNvPr id="7" name="Imagen 6"/>
          <p:cNvPicPr>
            <a:picLocks noChangeAspect="1"/>
          </p:cNvPicPr>
          <p:nvPr/>
        </p:nvPicPr>
        <p:blipFill>
          <a:blip r:embed="rId7"/>
          <a:stretch>
            <a:fillRect/>
          </a:stretch>
        </p:blipFill>
        <p:spPr>
          <a:xfrm>
            <a:off x="7008912" y="701244"/>
            <a:ext cx="1694023" cy="1521484"/>
          </a:xfrm>
          <a:prstGeom prst="rect">
            <a:avLst/>
          </a:prstGeom>
        </p:spPr>
      </p:pic>
      <p:pic>
        <p:nvPicPr>
          <p:cNvPr id="8" name="Imagen 7"/>
          <p:cNvPicPr>
            <a:picLocks noChangeAspect="1"/>
          </p:cNvPicPr>
          <p:nvPr/>
        </p:nvPicPr>
        <p:blipFill>
          <a:blip r:embed="rId8"/>
          <a:stretch>
            <a:fillRect/>
          </a:stretch>
        </p:blipFill>
        <p:spPr>
          <a:xfrm>
            <a:off x="368723" y="1741134"/>
            <a:ext cx="1559062" cy="1295220"/>
          </a:xfrm>
          <a:prstGeom prst="rect">
            <a:avLst/>
          </a:prstGeom>
        </p:spPr>
      </p:pic>
    </p:spTree>
    <p:extLst>
      <p:ext uri="{BB962C8B-B14F-4D97-AF65-F5344CB8AC3E}">
        <p14:creationId xmlns:p14="http://schemas.microsoft.com/office/powerpoint/2010/main" val="370701389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Shape 3057"/>
        <p:cNvGrpSpPr/>
        <p:nvPr/>
      </p:nvGrpSpPr>
      <p:grpSpPr>
        <a:xfrm>
          <a:off x="0" y="0"/>
          <a:ext cx="0" cy="0"/>
          <a:chOff x="0" y="0"/>
          <a:chExt cx="0" cy="0"/>
        </a:xfrm>
      </p:grpSpPr>
      <p:sp>
        <p:nvSpPr>
          <p:cNvPr id="3060" name="Google Shape;3060;p66"/>
          <p:cNvSpPr txBox="1">
            <a:spLocks noGrp="1"/>
          </p:cNvSpPr>
          <p:nvPr>
            <p:ph type="title"/>
          </p:nvPr>
        </p:nvSpPr>
        <p:spPr>
          <a:xfrm>
            <a:off x="784546" y="0"/>
            <a:ext cx="7704000" cy="5727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dirty="0"/>
              <a:t>RESOURCES</a:t>
            </a:r>
            <a:endParaRPr dirty="0"/>
          </a:p>
        </p:txBody>
      </p:sp>
      <p:pic>
        <p:nvPicPr>
          <p:cNvPr id="2" name="Imagen 1"/>
          <p:cNvPicPr>
            <a:picLocks noChangeAspect="1"/>
          </p:cNvPicPr>
          <p:nvPr/>
        </p:nvPicPr>
        <p:blipFill>
          <a:blip r:embed="rId3"/>
          <a:stretch>
            <a:fillRect/>
          </a:stretch>
        </p:blipFill>
        <p:spPr>
          <a:xfrm>
            <a:off x="451377" y="849588"/>
            <a:ext cx="3808652" cy="3837505"/>
          </a:xfrm>
          <a:prstGeom prst="rect">
            <a:avLst/>
          </a:prstGeom>
        </p:spPr>
      </p:pic>
      <p:pic>
        <p:nvPicPr>
          <p:cNvPr id="3" name="Imagen 2"/>
          <p:cNvPicPr>
            <a:picLocks noChangeAspect="1"/>
          </p:cNvPicPr>
          <p:nvPr/>
        </p:nvPicPr>
        <p:blipFill>
          <a:blip r:embed="rId4"/>
          <a:stretch>
            <a:fillRect/>
          </a:stretch>
        </p:blipFill>
        <p:spPr>
          <a:xfrm>
            <a:off x="4398239" y="736462"/>
            <a:ext cx="2778750" cy="2508750"/>
          </a:xfrm>
          <a:prstGeom prst="rect">
            <a:avLst/>
          </a:prstGeom>
        </p:spPr>
      </p:pic>
      <p:pic>
        <p:nvPicPr>
          <p:cNvPr id="4" name="Imagen 3"/>
          <p:cNvPicPr>
            <a:picLocks noChangeAspect="1"/>
          </p:cNvPicPr>
          <p:nvPr/>
        </p:nvPicPr>
        <p:blipFill>
          <a:blip r:embed="rId5"/>
          <a:stretch>
            <a:fillRect/>
          </a:stretch>
        </p:blipFill>
        <p:spPr>
          <a:xfrm>
            <a:off x="4561242" y="3245212"/>
            <a:ext cx="2615747" cy="1756845"/>
          </a:xfrm>
          <a:prstGeom prst="rect">
            <a:avLst/>
          </a:prstGeom>
        </p:spPr>
      </p:pic>
      <p:pic>
        <p:nvPicPr>
          <p:cNvPr id="5" name="Imagen 4"/>
          <p:cNvPicPr>
            <a:picLocks noChangeAspect="1"/>
          </p:cNvPicPr>
          <p:nvPr/>
        </p:nvPicPr>
        <p:blipFill>
          <a:blip r:embed="rId6"/>
          <a:stretch>
            <a:fillRect/>
          </a:stretch>
        </p:blipFill>
        <p:spPr>
          <a:xfrm>
            <a:off x="7176989" y="1043088"/>
            <a:ext cx="1882914" cy="3651165"/>
          </a:xfrm>
          <a:prstGeom prst="rect">
            <a:avLst/>
          </a:prstGeom>
        </p:spPr>
      </p:pic>
    </p:spTree>
    <p:extLst>
      <p:ext uri="{BB962C8B-B14F-4D97-AF65-F5344CB8AC3E}">
        <p14:creationId xmlns:p14="http://schemas.microsoft.com/office/powerpoint/2010/main" val="257835711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Shape 2799"/>
        <p:cNvGrpSpPr/>
        <p:nvPr/>
      </p:nvGrpSpPr>
      <p:grpSpPr>
        <a:xfrm>
          <a:off x="0" y="0"/>
          <a:ext cx="0" cy="0"/>
          <a:chOff x="0" y="0"/>
          <a:chExt cx="0" cy="0"/>
        </a:xfrm>
      </p:grpSpPr>
      <p:grpSp>
        <p:nvGrpSpPr>
          <p:cNvPr id="2800" name="Google Shape;2800;p65"/>
          <p:cNvGrpSpPr/>
          <p:nvPr/>
        </p:nvGrpSpPr>
        <p:grpSpPr>
          <a:xfrm>
            <a:off x="541428" y="2452144"/>
            <a:ext cx="3941985" cy="3941411"/>
            <a:chOff x="2257025" y="1177350"/>
            <a:chExt cx="2949925" cy="2949275"/>
          </a:xfrm>
        </p:grpSpPr>
        <p:sp>
          <p:nvSpPr>
            <p:cNvPr id="2801" name="Google Shape;2801;p65"/>
            <p:cNvSpPr/>
            <p:nvPr/>
          </p:nvSpPr>
          <p:spPr>
            <a:xfrm>
              <a:off x="2257025" y="1177350"/>
              <a:ext cx="2949925" cy="2949275"/>
            </a:xfrm>
            <a:custGeom>
              <a:avLst/>
              <a:gdLst/>
              <a:ahLst/>
              <a:cxnLst/>
              <a:rect l="l" t="t" r="r" b="b"/>
              <a:pathLst>
                <a:path w="117997" h="117971" extrusionOk="0">
                  <a:moveTo>
                    <a:pt x="58999" y="0"/>
                  </a:moveTo>
                  <a:cubicBezTo>
                    <a:pt x="26417" y="0"/>
                    <a:pt x="1" y="26416"/>
                    <a:pt x="1" y="58998"/>
                  </a:cubicBezTo>
                  <a:cubicBezTo>
                    <a:pt x="1" y="91580"/>
                    <a:pt x="26417" y="117971"/>
                    <a:pt x="58999" y="117971"/>
                  </a:cubicBezTo>
                  <a:cubicBezTo>
                    <a:pt x="91580" y="117971"/>
                    <a:pt x="117997" y="91580"/>
                    <a:pt x="117997" y="58998"/>
                  </a:cubicBezTo>
                  <a:cubicBezTo>
                    <a:pt x="117997" y="26416"/>
                    <a:pt x="91580" y="0"/>
                    <a:pt x="58999" y="0"/>
                  </a:cubicBezTo>
                  <a:close/>
                </a:path>
              </a:pathLst>
            </a:custGeom>
            <a:solidFill>
              <a:srgbClr val="BDA3BB">
                <a:alpha val="25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2" name="Google Shape;2802;p65"/>
            <p:cNvSpPr/>
            <p:nvPr/>
          </p:nvSpPr>
          <p:spPr>
            <a:xfrm>
              <a:off x="2428100" y="1348400"/>
              <a:ext cx="2607800" cy="2607175"/>
            </a:xfrm>
            <a:custGeom>
              <a:avLst/>
              <a:gdLst/>
              <a:ahLst/>
              <a:cxnLst/>
              <a:rect l="l" t="t" r="r" b="b"/>
              <a:pathLst>
                <a:path w="104312" h="104287" extrusionOk="0">
                  <a:moveTo>
                    <a:pt x="52156" y="0"/>
                  </a:moveTo>
                  <a:cubicBezTo>
                    <a:pt x="23359" y="0"/>
                    <a:pt x="0" y="23359"/>
                    <a:pt x="0" y="52156"/>
                  </a:cubicBezTo>
                  <a:cubicBezTo>
                    <a:pt x="0" y="80953"/>
                    <a:pt x="23359" y="104287"/>
                    <a:pt x="52156" y="104287"/>
                  </a:cubicBezTo>
                  <a:cubicBezTo>
                    <a:pt x="80953" y="104287"/>
                    <a:pt x="104311" y="80953"/>
                    <a:pt x="104311" y="52156"/>
                  </a:cubicBezTo>
                  <a:cubicBezTo>
                    <a:pt x="104311" y="23359"/>
                    <a:pt x="80953" y="0"/>
                    <a:pt x="52156" y="0"/>
                  </a:cubicBezTo>
                  <a:close/>
                </a:path>
              </a:pathLst>
            </a:custGeom>
            <a:solidFill>
              <a:srgbClr val="BDA3BB">
                <a:alpha val="25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3" name="Google Shape;2803;p65"/>
            <p:cNvSpPr/>
            <p:nvPr/>
          </p:nvSpPr>
          <p:spPr>
            <a:xfrm>
              <a:off x="2638000" y="1558300"/>
              <a:ext cx="2188000" cy="2187375"/>
            </a:xfrm>
            <a:custGeom>
              <a:avLst/>
              <a:gdLst/>
              <a:ahLst/>
              <a:cxnLst/>
              <a:rect l="l" t="t" r="r" b="b"/>
              <a:pathLst>
                <a:path w="87520" h="87495" extrusionOk="0">
                  <a:moveTo>
                    <a:pt x="43760" y="0"/>
                  </a:moveTo>
                  <a:cubicBezTo>
                    <a:pt x="19599" y="0"/>
                    <a:pt x="0" y="19599"/>
                    <a:pt x="0" y="43760"/>
                  </a:cubicBezTo>
                  <a:cubicBezTo>
                    <a:pt x="0" y="67920"/>
                    <a:pt x="19599" y="87495"/>
                    <a:pt x="43760" y="87495"/>
                  </a:cubicBezTo>
                  <a:cubicBezTo>
                    <a:pt x="67920" y="87495"/>
                    <a:pt x="87519" y="67920"/>
                    <a:pt x="87519" y="43760"/>
                  </a:cubicBezTo>
                  <a:cubicBezTo>
                    <a:pt x="87519" y="19599"/>
                    <a:pt x="67920" y="0"/>
                    <a:pt x="43760" y="0"/>
                  </a:cubicBezTo>
                  <a:close/>
                </a:path>
              </a:pathLst>
            </a:custGeom>
            <a:solidFill>
              <a:srgbClr val="BDA3BB">
                <a:alpha val="25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804" name="Google Shape;2804;p65"/>
          <p:cNvSpPr txBox="1">
            <a:spLocks noGrp="1"/>
          </p:cNvSpPr>
          <p:nvPr>
            <p:ph type="body" idx="4294967295"/>
          </p:nvPr>
        </p:nvSpPr>
        <p:spPr>
          <a:xfrm>
            <a:off x="720000" y="1467975"/>
            <a:ext cx="7704000" cy="616500"/>
          </a:xfrm>
          <a:prstGeom prst="rect">
            <a:avLst/>
          </a:prstGeom>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None/>
            </a:pPr>
            <a:r>
              <a:rPr lang="en" sz="1400"/>
              <a:t>Here’s an assortment of alternative resources within the same style of this template</a:t>
            </a:r>
            <a:endParaRPr sz="1400">
              <a:solidFill>
                <a:schemeClr val="accent1"/>
              </a:solidFill>
            </a:endParaRPr>
          </a:p>
        </p:txBody>
      </p:sp>
      <p:sp>
        <p:nvSpPr>
          <p:cNvPr id="2805" name="Google Shape;2805;p65"/>
          <p:cNvSpPr txBox="1">
            <a:spLocks noGrp="1"/>
          </p:cNvSpPr>
          <p:nvPr>
            <p:ph type="title"/>
          </p:nvPr>
        </p:nvSpPr>
        <p:spPr>
          <a:xfrm>
            <a:off x="720000" y="445025"/>
            <a:ext cx="7704000" cy="5727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ALTERNATIVE RESOURCES</a:t>
            </a:r>
            <a:endParaRPr/>
          </a:p>
        </p:txBody>
      </p:sp>
      <p:grpSp>
        <p:nvGrpSpPr>
          <p:cNvPr id="2806" name="Google Shape;2806;p65"/>
          <p:cNvGrpSpPr/>
          <p:nvPr/>
        </p:nvGrpSpPr>
        <p:grpSpPr>
          <a:xfrm>
            <a:off x="1040794" y="2453694"/>
            <a:ext cx="2942897" cy="2689605"/>
            <a:chOff x="1805475" y="2383750"/>
            <a:chExt cx="2287700" cy="2090800"/>
          </a:xfrm>
        </p:grpSpPr>
        <p:sp>
          <p:nvSpPr>
            <p:cNvPr id="2807" name="Google Shape;2807;p65"/>
            <p:cNvSpPr/>
            <p:nvPr/>
          </p:nvSpPr>
          <p:spPr>
            <a:xfrm>
              <a:off x="2161550" y="3705325"/>
              <a:ext cx="82200" cy="106150"/>
            </a:xfrm>
            <a:custGeom>
              <a:avLst/>
              <a:gdLst/>
              <a:ahLst/>
              <a:cxnLst/>
              <a:rect l="l" t="t" r="r" b="b"/>
              <a:pathLst>
                <a:path w="3288" h="4246" extrusionOk="0">
                  <a:moveTo>
                    <a:pt x="343" y="0"/>
                  </a:moveTo>
                  <a:lnTo>
                    <a:pt x="1" y="3744"/>
                  </a:lnTo>
                  <a:lnTo>
                    <a:pt x="2694" y="4246"/>
                  </a:lnTo>
                  <a:lnTo>
                    <a:pt x="3288" y="366"/>
                  </a:lnTo>
                  <a:lnTo>
                    <a:pt x="343"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8" name="Google Shape;2808;p65"/>
            <p:cNvSpPr/>
            <p:nvPr/>
          </p:nvSpPr>
          <p:spPr>
            <a:xfrm>
              <a:off x="2147875" y="3873075"/>
              <a:ext cx="81625" cy="106750"/>
            </a:xfrm>
            <a:custGeom>
              <a:avLst/>
              <a:gdLst/>
              <a:ahLst/>
              <a:cxnLst/>
              <a:rect l="l" t="t" r="r" b="b"/>
              <a:pathLst>
                <a:path w="3265" h="4270" extrusionOk="0">
                  <a:moveTo>
                    <a:pt x="320" y="1"/>
                  </a:moveTo>
                  <a:lnTo>
                    <a:pt x="0" y="3767"/>
                  </a:lnTo>
                  <a:lnTo>
                    <a:pt x="2671" y="4269"/>
                  </a:lnTo>
                  <a:lnTo>
                    <a:pt x="3264" y="389"/>
                  </a:lnTo>
                  <a:lnTo>
                    <a:pt x="320"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9" name="Google Shape;2809;p65"/>
            <p:cNvSpPr/>
            <p:nvPr/>
          </p:nvSpPr>
          <p:spPr>
            <a:xfrm>
              <a:off x="2141600" y="2970350"/>
              <a:ext cx="876500" cy="1504200"/>
            </a:xfrm>
            <a:custGeom>
              <a:avLst/>
              <a:gdLst/>
              <a:ahLst/>
              <a:cxnLst/>
              <a:rect l="l" t="t" r="r" b="b"/>
              <a:pathLst>
                <a:path w="35060" h="60168" extrusionOk="0">
                  <a:moveTo>
                    <a:pt x="6391" y="0"/>
                  </a:moveTo>
                  <a:lnTo>
                    <a:pt x="0" y="60168"/>
                  </a:lnTo>
                  <a:lnTo>
                    <a:pt x="35060" y="60168"/>
                  </a:lnTo>
                  <a:lnTo>
                    <a:pt x="31202" y="2443"/>
                  </a:lnTo>
                  <a:lnTo>
                    <a:pt x="6391"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0" name="Google Shape;2810;p65"/>
            <p:cNvSpPr/>
            <p:nvPr/>
          </p:nvSpPr>
          <p:spPr>
            <a:xfrm>
              <a:off x="2316200" y="3006300"/>
              <a:ext cx="560400" cy="224850"/>
            </a:xfrm>
            <a:custGeom>
              <a:avLst/>
              <a:gdLst/>
              <a:ahLst/>
              <a:cxnLst/>
              <a:rect l="l" t="t" r="r" b="b"/>
              <a:pathLst>
                <a:path w="22416" h="8994" extrusionOk="0">
                  <a:moveTo>
                    <a:pt x="685" y="0"/>
                  </a:moveTo>
                  <a:lnTo>
                    <a:pt x="1" y="6894"/>
                  </a:lnTo>
                  <a:lnTo>
                    <a:pt x="22415" y="8994"/>
                  </a:lnTo>
                  <a:lnTo>
                    <a:pt x="22415" y="2009"/>
                  </a:lnTo>
                  <a:lnTo>
                    <a:pt x="68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1" name="Google Shape;2811;p65"/>
            <p:cNvSpPr/>
            <p:nvPr/>
          </p:nvSpPr>
          <p:spPr>
            <a:xfrm>
              <a:off x="3605250" y="4382100"/>
              <a:ext cx="143275" cy="92450"/>
            </a:xfrm>
            <a:custGeom>
              <a:avLst/>
              <a:gdLst/>
              <a:ahLst/>
              <a:cxnLst/>
              <a:rect l="l" t="t" r="r" b="b"/>
              <a:pathLst>
                <a:path w="5731" h="3698" extrusionOk="0">
                  <a:moveTo>
                    <a:pt x="275" y="0"/>
                  </a:moveTo>
                  <a:cubicBezTo>
                    <a:pt x="115" y="1849"/>
                    <a:pt x="1" y="3698"/>
                    <a:pt x="1" y="3698"/>
                  </a:cubicBezTo>
                  <a:lnTo>
                    <a:pt x="5525" y="3698"/>
                  </a:lnTo>
                  <a:lnTo>
                    <a:pt x="5730" y="3196"/>
                  </a:lnTo>
                  <a:cubicBezTo>
                    <a:pt x="3425" y="1689"/>
                    <a:pt x="3196" y="0"/>
                    <a:pt x="319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2" name="Google Shape;2812;p65"/>
            <p:cNvSpPr/>
            <p:nvPr/>
          </p:nvSpPr>
          <p:spPr>
            <a:xfrm>
              <a:off x="2894250" y="3157075"/>
              <a:ext cx="105600" cy="90775"/>
            </a:xfrm>
            <a:custGeom>
              <a:avLst/>
              <a:gdLst/>
              <a:ahLst/>
              <a:cxnLst/>
              <a:rect l="l" t="t" r="r" b="b"/>
              <a:pathLst>
                <a:path w="4224" h="3631" extrusionOk="0">
                  <a:moveTo>
                    <a:pt x="2112" y="1"/>
                  </a:moveTo>
                  <a:cubicBezTo>
                    <a:pt x="1621" y="1"/>
                    <a:pt x="1130" y="189"/>
                    <a:pt x="754" y="566"/>
                  </a:cubicBezTo>
                  <a:cubicBezTo>
                    <a:pt x="1" y="1296"/>
                    <a:pt x="799" y="1935"/>
                    <a:pt x="1530" y="2689"/>
                  </a:cubicBezTo>
                  <a:cubicBezTo>
                    <a:pt x="2037" y="3196"/>
                    <a:pt x="2389" y="3631"/>
                    <a:pt x="2795" y="3631"/>
                  </a:cubicBezTo>
                  <a:cubicBezTo>
                    <a:pt x="2992" y="3631"/>
                    <a:pt x="3201" y="3528"/>
                    <a:pt x="3447" y="3282"/>
                  </a:cubicBezTo>
                  <a:cubicBezTo>
                    <a:pt x="4200" y="2529"/>
                    <a:pt x="4223" y="1319"/>
                    <a:pt x="3470" y="566"/>
                  </a:cubicBezTo>
                  <a:cubicBezTo>
                    <a:pt x="3093" y="189"/>
                    <a:pt x="2603" y="1"/>
                    <a:pt x="211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3" name="Google Shape;2813;p65"/>
            <p:cNvSpPr/>
            <p:nvPr/>
          </p:nvSpPr>
          <p:spPr>
            <a:xfrm>
              <a:off x="3559050" y="2389025"/>
              <a:ext cx="82175" cy="54650"/>
            </a:xfrm>
            <a:custGeom>
              <a:avLst/>
              <a:gdLst/>
              <a:ahLst/>
              <a:cxnLst/>
              <a:rect l="l" t="t" r="r" b="b"/>
              <a:pathLst>
                <a:path w="3287" h="2186" extrusionOk="0">
                  <a:moveTo>
                    <a:pt x="49" y="0"/>
                  </a:moveTo>
                  <a:cubicBezTo>
                    <a:pt x="34" y="0"/>
                    <a:pt x="23" y="6"/>
                    <a:pt x="23" y="17"/>
                  </a:cubicBezTo>
                  <a:cubicBezTo>
                    <a:pt x="0" y="40"/>
                    <a:pt x="0" y="63"/>
                    <a:pt x="23" y="86"/>
                  </a:cubicBezTo>
                  <a:cubicBezTo>
                    <a:pt x="23" y="109"/>
                    <a:pt x="1119" y="1113"/>
                    <a:pt x="1027" y="2003"/>
                  </a:cubicBezTo>
                  <a:lnTo>
                    <a:pt x="1004" y="2186"/>
                  </a:lnTo>
                  <a:lnTo>
                    <a:pt x="1004" y="2186"/>
                  </a:lnTo>
                  <a:lnTo>
                    <a:pt x="1119" y="2026"/>
                  </a:lnTo>
                  <a:cubicBezTo>
                    <a:pt x="1141" y="2003"/>
                    <a:pt x="2214" y="474"/>
                    <a:pt x="2922" y="405"/>
                  </a:cubicBezTo>
                  <a:cubicBezTo>
                    <a:pt x="2950" y="400"/>
                    <a:pt x="2977" y="397"/>
                    <a:pt x="3003" y="397"/>
                  </a:cubicBezTo>
                  <a:cubicBezTo>
                    <a:pt x="3081" y="397"/>
                    <a:pt x="3150" y="422"/>
                    <a:pt x="3218" y="474"/>
                  </a:cubicBezTo>
                  <a:cubicBezTo>
                    <a:pt x="3218" y="485"/>
                    <a:pt x="3230" y="491"/>
                    <a:pt x="3244" y="491"/>
                  </a:cubicBezTo>
                  <a:cubicBezTo>
                    <a:pt x="3258" y="491"/>
                    <a:pt x="3276" y="485"/>
                    <a:pt x="3287" y="474"/>
                  </a:cubicBezTo>
                  <a:cubicBezTo>
                    <a:pt x="3287" y="451"/>
                    <a:pt x="3287" y="428"/>
                    <a:pt x="3264" y="405"/>
                  </a:cubicBezTo>
                  <a:cubicBezTo>
                    <a:pt x="3188" y="330"/>
                    <a:pt x="3097" y="285"/>
                    <a:pt x="2977" y="285"/>
                  </a:cubicBezTo>
                  <a:cubicBezTo>
                    <a:pt x="2952" y="285"/>
                    <a:pt x="2926" y="287"/>
                    <a:pt x="2899" y="291"/>
                  </a:cubicBezTo>
                  <a:cubicBezTo>
                    <a:pt x="2283" y="383"/>
                    <a:pt x="1415" y="1455"/>
                    <a:pt x="1141" y="1843"/>
                  </a:cubicBezTo>
                  <a:cubicBezTo>
                    <a:pt x="1096" y="953"/>
                    <a:pt x="137" y="63"/>
                    <a:pt x="91" y="17"/>
                  </a:cubicBezTo>
                  <a:cubicBezTo>
                    <a:pt x="80" y="6"/>
                    <a:pt x="63" y="0"/>
                    <a:pt x="4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4" name="Google Shape;2814;p65"/>
            <p:cNvSpPr/>
            <p:nvPr/>
          </p:nvSpPr>
          <p:spPr>
            <a:xfrm>
              <a:off x="3005525" y="2386000"/>
              <a:ext cx="806675" cy="695850"/>
            </a:xfrm>
            <a:custGeom>
              <a:avLst/>
              <a:gdLst/>
              <a:ahLst/>
              <a:cxnLst/>
              <a:rect l="l" t="t" r="r" b="b"/>
              <a:pathLst>
                <a:path w="32267" h="27834" extrusionOk="0">
                  <a:moveTo>
                    <a:pt x="19144" y="0"/>
                  </a:moveTo>
                  <a:cubicBezTo>
                    <a:pt x="18975" y="0"/>
                    <a:pt x="18803" y="8"/>
                    <a:pt x="18626" y="24"/>
                  </a:cubicBezTo>
                  <a:cubicBezTo>
                    <a:pt x="15659" y="321"/>
                    <a:pt x="14586" y="3014"/>
                    <a:pt x="14586" y="3014"/>
                  </a:cubicBezTo>
                  <a:cubicBezTo>
                    <a:pt x="14586" y="3014"/>
                    <a:pt x="11413" y="3904"/>
                    <a:pt x="10797" y="6392"/>
                  </a:cubicBezTo>
                  <a:cubicBezTo>
                    <a:pt x="10158" y="8903"/>
                    <a:pt x="13057" y="11026"/>
                    <a:pt x="12646" y="12647"/>
                  </a:cubicBezTo>
                  <a:cubicBezTo>
                    <a:pt x="12258" y="14267"/>
                    <a:pt x="1" y="21799"/>
                    <a:pt x="14700" y="26707"/>
                  </a:cubicBezTo>
                  <a:cubicBezTo>
                    <a:pt x="17024" y="27485"/>
                    <a:pt x="19068" y="27833"/>
                    <a:pt x="20847" y="27833"/>
                  </a:cubicBezTo>
                  <a:cubicBezTo>
                    <a:pt x="30335" y="27833"/>
                    <a:pt x="32266" y="17921"/>
                    <a:pt x="28806" y="10501"/>
                  </a:cubicBezTo>
                  <a:cubicBezTo>
                    <a:pt x="25582" y="3531"/>
                    <a:pt x="26465" y="1521"/>
                    <a:pt x="25087" y="1521"/>
                  </a:cubicBezTo>
                  <a:cubicBezTo>
                    <a:pt x="24718" y="1521"/>
                    <a:pt x="24188" y="1665"/>
                    <a:pt x="23374" y="1896"/>
                  </a:cubicBezTo>
                  <a:cubicBezTo>
                    <a:pt x="23374" y="1896"/>
                    <a:pt x="21780" y="0"/>
                    <a:pt x="1914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5" name="Google Shape;2815;p65"/>
            <p:cNvSpPr/>
            <p:nvPr/>
          </p:nvSpPr>
          <p:spPr>
            <a:xfrm>
              <a:off x="3112250" y="2391150"/>
              <a:ext cx="687050" cy="647125"/>
            </a:xfrm>
            <a:custGeom>
              <a:avLst/>
              <a:gdLst/>
              <a:ahLst/>
              <a:cxnLst/>
              <a:rect l="l" t="t" r="r" b="b"/>
              <a:pathLst>
                <a:path w="27482" h="25885" extrusionOk="0">
                  <a:moveTo>
                    <a:pt x="6391" y="14700"/>
                  </a:moveTo>
                  <a:lnTo>
                    <a:pt x="6391" y="14700"/>
                  </a:lnTo>
                  <a:cubicBezTo>
                    <a:pt x="6391" y="14700"/>
                    <a:pt x="6391" y="14700"/>
                    <a:pt x="6391" y="14701"/>
                  </a:cubicBezTo>
                  <a:lnTo>
                    <a:pt x="6391" y="14701"/>
                  </a:lnTo>
                  <a:cubicBezTo>
                    <a:pt x="6391" y="14700"/>
                    <a:pt x="6391" y="14700"/>
                    <a:pt x="6391" y="14700"/>
                  </a:cubicBezTo>
                  <a:close/>
                  <a:moveTo>
                    <a:pt x="16366" y="1"/>
                  </a:moveTo>
                  <a:cubicBezTo>
                    <a:pt x="18922" y="982"/>
                    <a:pt x="21615" y="6095"/>
                    <a:pt x="20246" y="6346"/>
                  </a:cubicBezTo>
                  <a:cubicBezTo>
                    <a:pt x="20185" y="6358"/>
                    <a:pt x="20125" y="6364"/>
                    <a:pt x="20065" y="6364"/>
                  </a:cubicBezTo>
                  <a:cubicBezTo>
                    <a:pt x="18754" y="6364"/>
                    <a:pt x="17461" y="3653"/>
                    <a:pt x="17461" y="3653"/>
                  </a:cubicBezTo>
                  <a:cubicBezTo>
                    <a:pt x="14952" y="5373"/>
                    <a:pt x="13184" y="5821"/>
                    <a:pt x="12024" y="5821"/>
                  </a:cubicBezTo>
                  <a:cubicBezTo>
                    <a:pt x="10769" y="5821"/>
                    <a:pt x="10226" y="5296"/>
                    <a:pt x="10226" y="5296"/>
                  </a:cubicBezTo>
                  <a:lnTo>
                    <a:pt x="10226" y="5296"/>
                  </a:lnTo>
                  <a:cubicBezTo>
                    <a:pt x="10979" y="9724"/>
                    <a:pt x="27482" y="11048"/>
                    <a:pt x="23031" y="17006"/>
                  </a:cubicBezTo>
                  <a:cubicBezTo>
                    <a:pt x="20377" y="20526"/>
                    <a:pt x="15353" y="21910"/>
                    <a:pt x="11348" y="21910"/>
                  </a:cubicBezTo>
                  <a:cubicBezTo>
                    <a:pt x="8601" y="21910"/>
                    <a:pt x="6334" y="21260"/>
                    <a:pt x="5638" y="20201"/>
                  </a:cubicBezTo>
                  <a:cubicBezTo>
                    <a:pt x="3932" y="17609"/>
                    <a:pt x="6350" y="14744"/>
                    <a:pt x="6391" y="14701"/>
                  </a:cubicBezTo>
                  <a:lnTo>
                    <a:pt x="6391" y="14701"/>
                  </a:lnTo>
                  <a:cubicBezTo>
                    <a:pt x="3674" y="17554"/>
                    <a:pt x="0" y="22210"/>
                    <a:pt x="8491" y="25793"/>
                  </a:cubicBezTo>
                  <a:lnTo>
                    <a:pt x="20292" y="25885"/>
                  </a:lnTo>
                  <a:lnTo>
                    <a:pt x="24560" y="23534"/>
                  </a:lnTo>
                  <a:cubicBezTo>
                    <a:pt x="26751" y="19973"/>
                    <a:pt x="26591" y="14700"/>
                    <a:pt x="24537" y="10295"/>
                  </a:cubicBezTo>
                  <a:cubicBezTo>
                    <a:pt x="21313" y="3325"/>
                    <a:pt x="22196" y="1315"/>
                    <a:pt x="20818" y="1315"/>
                  </a:cubicBezTo>
                  <a:cubicBezTo>
                    <a:pt x="20449" y="1315"/>
                    <a:pt x="19919" y="1459"/>
                    <a:pt x="19105" y="1690"/>
                  </a:cubicBezTo>
                  <a:cubicBezTo>
                    <a:pt x="19105" y="1690"/>
                    <a:pt x="18100" y="480"/>
                    <a:pt x="1636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6" name="Google Shape;2816;p65"/>
            <p:cNvSpPr/>
            <p:nvPr/>
          </p:nvSpPr>
          <p:spPr>
            <a:xfrm>
              <a:off x="3169875" y="2855650"/>
              <a:ext cx="226550" cy="331275"/>
            </a:xfrm>
            <a:custGeom>
              <a:avLst/>
              <a:gdLst/>
              <a:ahLst/>
              <a:cxnLst/>
              <a:rect l="l" t="t" r="r" b="b"/>
              <a:pathLst>
                <a:path w="9062" h="13251" extrusionOk="0">
                  <a:moveTo>
                    <a:pt x="9062" y="1"/>
                  </a:moveTo>
                  <a:cubicBezTo>
                    <a:pt x="9062" y="1"/>
                    <a:pt x="7487" y="663"/>
                    <a:pt x="6346" y="1324"/>
                  </a:cubicBezTo>
                  <a:cubicBezTo>
                    <a:pt x="5182" y="1964"/>
                    <a:pt x="0" y="8948"/>
                    <a:pt x="46" y="11504"/>
                  </a:cubicBezTo>
                  <a:cubicBezTo>
                    <a:pt x="65" y="12576"/>
                    <a:pt x="778" y="13251"/>
                    <a:pt x="1824" y="13251"/>
                  </a:cubicBezTo>
                  <a:cubicBezTo>
                    <a:pt x="3272" y="13251"/>
                    <a:pt x="5359" y="11956"/>
                    <a:pt x="7122" y="8628"/>
                  </a:cubicBezTo>
                  <a:lnTo>
                    <a:pt x="9062"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7" name="Google Shape;2817;p65"/>
            <p:cNvSpPr/>
            <p:nvPr/>
          </p:nvSpPr>
          <p:spPr>
            <a:xfrm>
              <a:off x="3347900" y="2603425"/>
              <a:ext cx="87900" cy="89625"/>
            </a:xfrm>
            <a:custGeom>
              <a:avLst/>
              <a:gdLst/>
              <a:ahLst/>
              <a:cxnLst/>
              <a:rect l="l" t="t" r="r" b="b"/>
              <a:pathLst>
                <a:path w="3516" h="3585" extrusionOk="0">
                  <a:moveTo>
                    <a:pt x="1758" y="1"/>
                  </a:moveTo>
                  <a:cubicBezTo>
                    <a:pt x="800" y="1"/>
                    <a:pt x="1" y="800"/>
                    <a:pt x="1" y="1804"/>
                  </a:cubicBezTo>
                  <a:cubicBezTo>
                    <a:pt x="1" y="2785"/>
                    <a:pt x="800" y="3584"/>
                    <a:pt x="1758" y="3584"/>
                  </a:cubicBezTo>
                  <a:cubicBezTo>
                    <a:pt x="2740" y="3584"/>
                    <a:pt x="3516" y="2785"/>
                    <a:pt x="3516" y="1804"/>
                  </a:cubicBezTo>
                  <a:cubicBezTo>
                    <a:pt x="3516" y="800"/>
                    <a:pt x="2740" y="1"/>
                    <a:pt x="175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8" name="Google Shape;2818;p65"/>
            <p:cNvSpPr/>
            <p:nvPr/>
          </p:nvSpPr>
          <p:spPr>
            <a:xfrm>
              <a:off x="3306250" y="3414875"/>
              <a:ext cx="431425" cy="971225"/>
            </a:xfrm>
            <a:custGeom>
              <a:avLst/>
              <a:gdLst/>
              <a:ahLst/>
              <a:cxnLst/>
              <a:rect l="l" t="t" r="r" b="b"/>
              <a:pathLst>
                <a:path w="17257" h="38849" extrusionOk="0">
                  <a:moveTo>
                    <a:pt x="0" y="0"/>
                  </a:moveTo>
                  <a:cubicBezTo>
                    <a:pt x="1918" y="26272"/>
                    <a:pt x="5479" y="38849"/>
                    <a:pt x="5479" y="38849"/>
                  </a:cubicBezTo>
                  <a:lnTo>
                    <a:pt x="8058" y="38849"/>
                  </a:lnTo>
                  <a:cubicBezTo>
                    <a:pt x="7305" y="13695"/>
                    <a:pt x="8103" y="4291"/>
                    <a:pt x="8103" y="4291"/>
                  </a:cubicBezTo>
                  <a:lnTo>
                    <a:pt x="8377" y="4383"/>
                  </a:lnTo>
                  <a:cubicBezTo>
                    <a:pt x="9998" y="19402"/>
                    <a:pt x="12235" y="38689"/>
                    <a:pt x="12235" y="38689"/>
                  </a:cubicBezTo>
                  <a:lnTo>
                    <a:pt x="15156" y="38689"/>
                  </a:lnTo>
                  <a:cubicBezTo>
                    <a:pt x="16800" y="8012"/>
                    <a:pt x="17256" y="0"/>
                    <a:pt x="1725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9" name="Google Shape;2819;p65"/>
            <p:cNvSpPr/>
            <p:nvPr/>
          </p:nvSpPr>
          <p:spPr>
            <a:xfrm>
              <a:off x="3487150" y="3517575"/>
              <a:ext cx="30250" cy="8600"/>
            </a:xfrm>
            <a:custGeom>
              <a:avLst/>
              <a:gdLst/>
              <a:ahLst/>
              <a:cxnLst/>
              <a:rect l="l" t="t" r="r" b="b"/>
              <a:pathLst>
                <a:path w="1210" h="344" extrusionOk="0">
                  <a:moveTo>
                    <a:pt x="69" y="1"/>
                  </a:moveTo>
                  <a:cubicBezTo>
                    <a:pt x="46" y="1"/>
                    <a:pt x="23" y="24"/>
                    <a:pt x="0" y="46"/>
                  </a:cubicBezTo>
                  <a:cubicBezTo>
                    <a:pt x="0" y="69"/>
                    <a:pt x="23" y="92"/>
                    <a:pt x="46" y="115"/>
                  </a:cubicBezTo>
                  <a:lnTo>
                    <a:pt x="1141" y="343"/>
                  </a:lnTo>
                  <a:cubicBezTo>
                    <a:pt x="1164" y="343"/>
                    <a:pt x="1187" y="320"/>
                    <a:pt x="1210" y="298"/>
                  </a:cubicBezTo>
                  <a:cubicBezTo>
                    <a:pt x="1210" y="275"/>
                    <a:pt x="1187" y="229"/>
                    <a:pt x="1164" y="229"/>
                  </a:cubicBezTo>
                  <a:lnTo>
                    <a:pt x="69" y="1"/>
                  </a:lnTo>
                  <a:close/>
                </a:path>
              </a:pathLst>
            </a:custGeom>
            <a:solidFill>
              <a:srgbClr val="B0CE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0" name="Google Shape;2820;p65"/>
            <p:cNvSpPr/>
            <p:nvPr/>
          </p:nvSpPr>
          <p:spPr>
            <a:xfrm>
              <a:off x="3246325" y="2855650"/>
              <a:ext cx="151100" cy="266500"/>
            </a:xfrm>
            <a:custGeom>
              <a:avLst/>
              <a:gdLst/>
              <a:ahLst/>
              <a:cxnLst/>
              <a:rect l="l" t="t" r="r" b="b"/>
              <a:pathLst>
                <a:path w="6044" h="10660" extrusionOk="0">
                  <a:moveTo>
                    <a:pt x="6004" y="1"/>
                  </a:moveTo>
                  <a:lnTo>
                    <a:pt x="5972" y="141"/>
                  </a:lnTo>
                  <a:lnTo>
                    <a:pt x="5972" y="141"/>
                  </a:lnTo>
                  <a:cubicBezTo>
                    <a:pt x="6044" y="47"/>
                    <a:pt x="6004" y="1"/>
                    <a:pt x="6004" y="1"/>
                  </a:cubicBezTo>
                  <a:close/>
                  <a:moveTo>
                    <a:pt x="5972" y="141"/>
                  </a:moveTo>
                  <a:cubicBezTo>
                    <a:pt x="5912" y="220"/>
                    <a:pt x="5770" y="333"/>
                    <a:pt x="5456" y="480"/>
                  </a:cubicBezTo>
                  <a:cubicBezTo>
                    <a:pt x="5296" y="914"/>
                    <a:pt x="4520" y="2352"/>
                    <a:pt x="4155" y="3767"/>
                  </a:cubicBezTo>
                  <a:cubicBezTo>
                    <a:pt x="3744" y="5479"/>
                    <a:pt x="1" y="6346"/>
                    <a:pt x="2922" y="10203"/>
                  </a:cubicBezTo>
                  <a:cubicBezTo>
                    <a:pt x="2854" y="10363"/>
                    <a:pt x="2808" y="10500"/>
                    <a:pt x="2763" y="10660"/>
                  </a:cubicBezTo>
                  <a:cubicBezTo>
                    <a:pt x="3219" y="10089"/>
                    <a:pt x="3653" y="9427"/>
                    <a:pt x="4064" y="8628"/>
                  </a:cubicBezTo>
                  <a:lnTo>
                    <a:pt x="5972" y="14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1" name="Google Shape;2821;p65"/>
            <p:cNvSpPr/>
            <p:nvPr/>
          </p:nvSpPr>
          <p:spPr>
            <a:xfrm>
              <a:off x="3256600" y="2823125"/>
              <a:ext cx="500475" cy="596900"/>
            </a:xfrm>
            <a:custGeom>
              <a:avLst/>
              <a:gdLst/>
              <a:ahLst/>
              <a:cxnLst/>
              <a:rect l="l" t="t" r="r" b="b"/>
              <a:pathLst>
                <a:path w="20019" h="23876" extrusionOk="0">
                  <a:moveTo>
                    <a:pt x="12783" y="1"/>
                  </a:moveTo>
                  <a:lnTo>
                    <a:pt x="10500" y="115"/>
                  </a:lnTo>
                  <a:cubicBezTo>
                    <a:pt x="10500" y="115"/>
                    <a:pt x="5570" y="1005"/>
                    <a:pt x="4817" y="1712"/>
                  </a:cubicBezTo>
                  <a:cubicBezTo>
                    <a:pt x="4817" y="1712"/>
                    <a:pt x="4178" y="3333"/>
                    <a:pt x="3744" y="5068"/>
                  </a:cubicBezTo>
                  <a:cubicBezTo>
                    <a:pt x="3333" y="6780"/>
                    <a:pt x="1" y="7647"/>
                    <a:pt x="2899" y="11504"/>
                  </a:cubicBezTo>
                  <a:cubicBezTo>
                    <a:pt x="959" y="17576"/>
                    <a:pt x="1758" y="23876"/>
                    <a:pt x="1758" y="23876"/>
                  </a:cubicBezTo>
                  <a:lnTo>
                    <a:pt x="19471" y="23876"/>
                  </a:lnTo>
                  <a:cubicBezTo>
                    <a:pt x="19562" y="17896"/>
                    <a:pt x="18717" y="12303"/>
                    <a:pt x="18717" y="12303"/>
                  </a:cubicBezTo>
                  <a:cubicBezTo>
                    <a:pt x="18717" y="12303"/>
                    <a:pt x="19882" y="6506"/>
                    <a:pt x="20018" y="2922"/>
                  </a:cubicBezTo>
                  <a:cubicBezTo>
                    <a:pt x="17782" y="914"/>
                    <a:pt x="12783" y="1"/>
                    <a:pt x="1278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2" name="Google Shape;2822;p65"/>
            <p:cNvSpPr/>
            <p:nvPr/>
          </p:nvSpPr>
          <p:spPr>
            <a:xfrm>
              <a:off x="3463750" y="2824825"/>
              <a:ext cx="146100" cy="116450"/>
            </a:xfrm>
            <a:custGeom>
              <a:avLst/>
              <a:gdLst/>
              <a:ahLst/>
              <a:cxnLst/>
              <a:rect l="l" t="t" r="r" b="b"/>
              <a:pathLst>
                <a:path w="5844" h="4658" extrusionOk="0">
                  <a:moveTo>
                    <a:pt x="4839" y="1"/>
                  </a:moveTo>
                  <a:lnTo>
                    <a:pt x="1233" y="252"/>
                  </a:lnTo>
                  <a:cubicBezTo>
                    <a:pt x="890" y="321"/>
                    <a:pt x="457" y="412"/>
                    <a:pt x="0" y="503"/>
                  </a:cubicBezTo>
                  <a:cubicBezTo>
                    <a:pt x="137" y="3105"/>
                    <a:pt x="1027" y="4657"/>
                    <a:pt x="1027" y="4657"/>
                  </a:cubicBezTo>
                  <a:cubicBezTo>
                    <a:pt x="4862" y="3516"/>
                    <a:pt x="5684" y="1097"/>
                    <a:pt x="5844" y="229"/>
                  </a:cubicBezTo>
                  <a:cubicBezTo>
                    <a:pt x="5433" y="138"/>
                    <a:pt x="5090" y="47"/>
                    <a:pt x="483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3" name="Google Shape;2823;p65"/>
            <p:cNvSpPr/>
            <p:nvPr/>
          </p:nvSpPr>
          <p:spPr>
            <a:xfrm>
              <a:off x="3475150" y="2719850"/>
              <a:ext cx="114725" cy="164925"/>
            </a:xfrm>
            <a:custGeom>
              <a:avLst/>
              <a:gdLst/>
              <a:ahLst/>
              <a:cxnLst/>
              <a:rect l="l" t="t" r="r" b="b"/>
              <a:pathLst>
                <a:path w="4589" h="6597" extrusionOk="0">
                  <a:moveTo>
                    <a:pt x="2283" y="0"/>
                  </a:moveTo>
                  <a:cubicBezTo>
                    <a:pt x="1028" y="0"/>
                    <a:pt x="1" y="1027"/>
                    <a:pt x="1" y="2305"/>
                  </a:cubicBezTo>
                  <a:lnTo>
                    <a:pt x="1" y="4291"/>
                  </a:lnTo>
                  <a:cubicBezTo>
                    <a:pt x="1" y="5547"/>
                    <a:pt x="1028" y="6597"/>
                    <a:pt x="2283" y="6597"/>
                  </a:cubicBezTo>
                  <a:cubicBezTo>
                    <a:pt x="3562" y="6597"/>
                    <a:pt x="4589" y="5547"/>
                    <a:pt x="4589" y="4291"/>
                  </a:cubicBezTo>
                  <a:lnTo>
                    <a:pt x="4589" y="2305"/>
                  </a:lnTo>
                  <a:cubicBezTo>
                    <a:pt x="4589" y="1027"/>
                    <a:pt x="3562" y="0"/>
                    <a:pt x="228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4" name="Google Shape;2824;p65"/>
            <p:cNvSpPr/>
            <p:nvPr/>
          </p:nvSpPr>
          <p:spPr>
            <a:xfrm>
              <a:off x="3475150" y="2719850"/>
              <a:ext cx="114725" cy="109575"/>
            </a:xfrm>
            <a:custGeom>
              <a:avLst/>
              <a:gdLst/>
              <a:ahLst/>
              <a:cxnLst/>
              <a:rect l="l" t="t" r="r" b="b"/>
              <a:pathLst>
                <a:path w="4589" h="4383" extrusionOk="0">
                  <a:moveTo>
                    <a:pt x="2283" y="0"/>
                  </a:moveTo>
                  <a:cubicBezTo>
                    <a:pt x="1028" y="0"/>
                    <a:pt x="1" y="1050"/>
                    <a:pt x="1" y="2328"/>
                  </a:cubicBezTo>
                  <a:lnTo>
                    <a:pt x="1" y="4246"/>
                  </a:lnTo>
                  <a:cubicBezTo>
                    <a:pt x="1" y="4291"/>
                    <a:pt x="1" y="4337"/>
                    <a:pt x="1" y="4383"/>
                  </a:cubicBezTo>
                  <a:lnTo>
                    <a:pt x="366" y="4383"/>
                  </a:lnTo>
                  <a:cubicBezTo>
                    <a:pt x="2055" y="4383"/>
                    <a:pt x="3584" y="3835"/>
                    <a:pt x="4589" y="2808"/>
                  </a:cubicBezTo>
                  <a:lnTo>
                    <a:pt x="4589" y="2328"/>
                  </a:lnTo>
                  <a:cubicBezTo>
                    <a:pt x="4589" y="1050"/>
                    <a:pt x="3562" y="0"/>
                    <a:pt x="228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5" name="Google Shape;2825;p65"/>
            <p:cNvSpPr/>
            <p:nvPr/>
          </p:nvSpPr>
          <p:spPr>
            <a:xfrm>
              <a:off x="3365025" y="2427100"/>
              <a:ext cx="272225" cy="377800"/>
            </a:xfrm>
            <a:custGeom>
              <a:avLst/>
              <a:gdLst/>
              <a:ahLst/>
              <a:cxnLst/>
              <a:rect l="l" t="t" r="r" b="b"/>
              <a:pathLst>
                <a:path w="10889" h="15112" extrusionOk="0">
                  <a:moveTo>
                    <a:pt x="5433" y="1"/>
                  </a:moveTo>
                  <a:cubicBezTo>
                    <a:pt x="2443" y="1"/>
                    <a:pt x="0" y="2489"/>
                    <a:pt x="0" y="5524"/>
                  </a:cubicBezTo>
                  <a:lnTo>
                    <a:pt x="0" y="10363"/>
                  </a:lnTo>
                  <a:cubicBezTo>
                    <a:pt x="0" y="13399"/>
                    <a:pt x="2443" y="15111"/>
                    <a:pt x="5433" y="15111"/>
                  </a:cubicBezTo>
                  <a:cubicBezTo>
                    <a:pt x="8423" y="15111"/>
                    <a:pt x="10888" y="13399"/>
                    <a:pt x="10888" y="10363"/>
                  </a:cubicBezTo>
                  <a:lnTo>
                    <a:pt x="10888" y="5524"/>
                  </a:lnTo>
                  <a:cubicBezTo>
                    <a:pt x="10888" y="2489"/>
                    <a:pt x="8423" y="1"/>
                    <a:pt x="543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6" name="Google Shape;2826;p65"/>
            <p:cNvSpPr/>
            <p:nvPr/>
          </p:nvSpPr>
          <p:spPr>
            <a:xfrm>
              <a:off x="3367875" y="2514975"/>
              <a:ext cx="269375" cy="289925"/>
            </a:xfrm>
            <a:custGeom>
              <a:avLst/>
              <a:gdLst/>
              <a:ahLst/>
              <a:cxnLst/>
              <a:rect l="l" t="t" r="r" b="b"/>
              <a:pathLst>
                <a:path w="10775" h="11597" extrusionOk="0">
                  <a:moveTo>
                    <a:pt x="10386" y="1"/>
                  </a:moveTo>
                  <a:lnTo>
                    <a:pt x="10386" y="1"/>
                  </a:lnTo>
                  <a:cubicBezTo>
                    <a:pt x="10500" y="435"/>
                    <a:pt x="10546" y="891"/>
                    <a:pt x="10546" y="1348"/>
                  </a:cubicBezTo>
                  <a:lnTo>
                    <a:pt x="10546" y="6164"/>
                  </a:lnTo>
                  <a:cubicBezTo>
                    <a:pt x="10546" y="9222"/>
                    <a:pt x="8104" y="10911"/>
                    <a:pt x="5113" y="10911"/>
                  </a:cubicBezTo>
                  <a:cubicBezTo>
                    <a:pt x="2785" y="10911"/>
                    <a:pt x="777" y="9884"/>
                    <a:pt x="1" y="7990"/>
                  </a:cubicBezTo>
                  <a:lnTo>
                    <a:pt x="1" y="7990"/>
                  </a:lnTo>
                  <a:cubicBezTo>
                    <a:pt x="548" y="10318"/>
                    <a:pt x="2717" y="11596"/>
                    <a:pt x="5319" y="11596"/>
                  </a:cubicBezTo>
                  <a:cubicBezTo>
                    <a:pt x="8309" y="11596"/>
                    <a:pt x="10774" y="9884"/>
                    <a:pt x="10774" y="6848"/>
                  </a:cubicBezTo>
                  <a:lnTo>
                    <a:pt x="10774" y="2009"/>
                  </a:lnTo>
                  <a:cubicBezTo>
                    <a:pt x="10774" y="1302"/>
                    <a:pt x="10637" y="640"/>
                    <a:pt x="1038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7" name="Google Shape;2827;p65"/>
            <p:cNvSpPr/>
            <p:nvPr/>
          </p:nvSpPr>
          <p:spPr>
            <a:xfrm>
              <a:off x="3756475" y="2896175"/>
              <a:ext cx="600" cy="4575"/>
            </a:xfrm>
            <a:custGeom>
              <a:avLst/>
              <a:gdLst/>
              <a:ahLst/>
              <a:cxnLst/>
              <a:rect l="l" t="t" r="r" b="b"/>
              <a:pathLst>
                <a:path w="24" h="183" extrusionOk="0">
                  <a:moveTo>
                    <a:pt x="1" y="0"/>
                  </a:moveTo>
                  <a:cubicBezTo>
                    <a:pt x="1" y="46"/>
                    <a:pt x="1" y="114"/>
                    <a:pt x="23" y="183"/>
                  </a:cubicBezTo>
                  <a:cubicBezTo>
                    <a:pt x="23" y="114"/>
                    <a:pt x="23" y="69"/>
                    <a:pt x="23" y="0"/>
                  </a:cubicBezTo>
                  <a:close/>
                </a:path>
              </a:pathLst>
            </a:custGeom>
            <a:solidFill>
              <a:srgbClr val="DCDCD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8" name="Google Shape;2828;p65"/>
            <p:cNvSpPr/>
            <p:nvPr/>
          </p:nvSpPr>
          <p:spPr>
            <a:xfrm>
              <a:off x="3337625" y="4386075"/>
              <a:ext cx="184350" cy="88475"/>
            </a:xfrm>
            <a:custGeom>
              <a:avLst/>
              <a:gdLst/>
              <a:ahLst/>
              <a:cxnLst/>
              <a:rect l="l" t="t" r="r" b="b"/>
              <a:pathLst>
                <a:path w="7374" h="3539" extrusionOk="0">
                  <a:moveTo>
                    <a:pt x="4224" y="1"/>
                  </a:moveTo>
                  <a:cubicBezTo>
                    <a:pt x="4224" y="1"/>
                    <a:pt x="2922" y="1804"/>
                    <a:pt x="1" y="2512"/>
                  </a:cubicBezTo>
                  <a:lnTo>
                    <a:pt x="435" y="3539"/>
                  </a:lnTo>
                  <a:lnTo>
                    <a:pt x="7373" y="3539"/>
                  </a:lnTo>
                  <a:cubicBezTo>
                    <a:pt x="7373" y="3539"/>
                    <a:pt x="7191" y="2032"/>
                    <a:pt x="680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9" name="Google Shape;2829;p65"/>
            <p:cNvSpPr/>
            <p:nvPr/>
          </p:nvSpPr>
          <p:spPr>
            <a:xfrm>
              <a:off x="3697700" y="2875625"/>
              <a:ext cx="231125" cy="413150"/>
            </a:xfrm>
            <a:custGeom>
              <a:avLst/>
              <a:gdLst/>
              <a:ahLst/>
              <a:cxnLst/>
              <a:rect l="l" t="t" r="r" b="b"/>
              <a:pathLst>
                <a:path w="9245" h="16526" extrusionOk="0">
                  <a:moveTo>
                    <a:pt x="1210" y="0"/>
                  </a:moveTo>
                  <a:cubicBezTo>
                    <a:pt x="1210" y="0"/>
                    <a:pt x="3447" y="1256"/>
                    <a:pt x="4360" y="2374"/>
                  </a:cubicBezTo>
                  <a:cubicBezTo>
                    <a:pt x="5273" y="3493"/>
                    <a:pt x="9245" y="13216"/>
                    <a:pt x="6666" y="14860"/>
                  </a:cubicBezTo>
                  <a:cubicBezTo>
                    <a:pt x="4109" y="16526"/>
                    <a:pt x="2078" y="11208"/>
                    <a:pt x="1051" y="7419"/>
                  </a:cubicBezTo>
                  <a:cubicBezTo>
                    <a:pt x="1" y="3652"/>
                    <a:pt x="1210" y="0"/>
                    <a:pt x="121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0" name="Google Shape;2830;p65"/>
            <p:cNvSpPr/>
            <p:nvPr/>
          </p:nvSpPr>
          <p:spPr>
            <a:xfrm>
              <a:off x="3760475" y="2993750"/>
              <a:ext cx="250525" cy="279625"/>
            </a:xfrm>
            <a:custGeom>
              <a:avLst/>
              <a:gdLst/>
              <a:ahLst/>
              <a:cxnLst/>
              <a:rect l="l" t="t" r="r" b="b"/>
              <a:pathLst>
                <a:path w="10021" h="11185" extrusionOk="0">
                  <a:moveTo>
                    <a:pt x="2009" y="5958"/>
                  </a:moveTo>
                  <a:cubicBezTo>
                    <a:pt x="2009" y="5958"/>
                    <a:pt x="5022" y="1918"/>
                    <a:pt x="5958" y="959"/>
                  </a:cubicBezTo>
                  <a:cubicBezTo>
                    <a:pt x="6871" y="0"/>
                    <a:pt x="9678" y="1210"/>
                    <a:pt x="9861" y="2922"/>
                  </a:cubicBezTo>
                  <a:cubicBezTo>
                    <a:pt x="10021" y="4611"/>
                    <a:pt x="6186" y="9336"/>
                    <a:pt x="4177" y="10249"/>
                  </a:cubicBezTo>
                  <a:cubicBezTo>
                    <a:pt x="2146" y="11185"/>
                    <a:pt x="0" y="8628"/>
                    <a:pt x="2009" y="5958"/>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1" name="Google Shape;2831;p65"/>
            <p:cNvSpPr/>
            <p:nvPr/>
          </p:nvSpPr>
          <p:spPr>
            <a:xfrm>
              <a:off x="3822100" y="3059925"/>
              <a:ext cx="42250" cy="68525"/>
            </a:xfrm>
            <a:custGeom>
              <a:avLst/>
              <a:gdLst/>
              <a:ahLst/>
              <a:cxnLst/>
              <a:rect l="l" t="t" r="r" b="b"/>
              <a:pathLst>
                <a:path w="1690" h="2741" extrusionOk="0">
                  <a:moveTo>
                    <a:pt x="1690" y="503"/>
                  </a:moveTo>
                  <a:lnTo>
                    <a:pt x="1" y="2740"/>
                  </a:lnTo>
                  <a:lnTo>
                    <a:pt x="1530"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2" name="Google Shape;2832;p65"/>
            <p:cNvSpPr/>
            <p:nvPr/>
          </p:nvSpPr>
          <p:spPr>
            <a:xfrm>
              <a:off x="3717675" y="3045675"/>
              <a:ext cx="14300" cy="69075"/>
            </a:xfrm>
            <a:custGeom>
              <a:avLst/>
              <a:gdLst/>
              <a:ahLst/>
              <a:cxnLst/>
              <a:rect l="l" t="t" r="r" b="b"/>
              <a:pathLst>
                <a:path w="572" h="2763" extrusionOk="0">
                  <a:moveTo>
                    <a:pt x="571" y="1758"/>
                  </a:moveTo>
                  <a:lnTo>
                    <a:pt x="92" y="0"/>
                  </a:lnTo>
                  <a:cubicBezTo>
                    <a:pt x="92" y="0"/>
                    <a:pt x="1" y="1187"/>
                    <a:pt x="389" y="2762"/>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3" name="Google Shape;2833;p65"/>
            <p:cNvSpPr/>
            <p:nvPr/>
          </p:nvSpPr>
          <p:spPr>
            <a:xfrm>
              <a:off x="3898000" y="2959500"/>
              <a:ext cx="195175" cy="142700"/>
            </a:xfrm>
            <a:custGeom>
              <a:avLst/>
              <a:gdLst/>
              <a:ahLst/>
              <a:cxnLst/>
              <a:rect l="l" t="t" r="r" b="b"/>
              <a:pathLst>
                <a:path w="7807" h="5708" extrusionOk="0">
                  <a:moveTo>
                    <a:pt x="1621" y="2123"/>
                  </a:moveTo>
                  <a:cubicBezTo>
                    <a:pt x="1621" y="2123"/>
                    <a:pt x="2123" y="1256"/>
                    <a:pt x="3105" y="1553"/>
                  </a:cubicBezTo>
                  <a:cubicBezTo>
                    <a:pt x="3105" y="1553"/>
                    <a:pt x="3744" y="1279"/>
                    <a:pt x="3835" y="1119"/>
                  </a:cubicBezTo>
                  <a:cubicBezTo>
                    <a:pt x="3949" y="959"/>
                    <a:pt x="3949" y="1"/>
                    <a:pt x="4565" y="69"/>
                  </a:cubicBezTo>
                  <a:cubicBezTo>
                    <a:pt x="5182" y="138"/>
                    <a:pt x="5227" y="1347"/>
                    <a:pt x="4657" y="1987"/>
                  </a:cubicBezTo>
                  <a:cubicBezTo>
                    <a:pt x="4657" y="1987"/>
                    <a:pt x="7030" y="343"/>
                    <a:pt x="7396" y="891"/>
                  </a:cubicBezTo>
                  <a:cubicBezTo>
                    <a:pt x="7761" y="1439"/>
                    <a:pt x="6528" y="2580"/>
                    <a:pt x="5136" y="2808"/>
                  </a:cubicBezTo>
                  <a:cubicBezTo>
                    <a:pt x="5136" y="2808"/>
                    <a:pt x="7807" y="2671"/>
                    <a:pt x="7578" y="3333"/>
                  </a:cubicBezTo>
                  <a:cubicBezTo>
                    <a:pt x="7350" y="3995"/>
                    <a:pt x="5364" y="3950"/>
                    <a:pt x="4269" y="3470"/>
                  </a:cubicBezTo>
                  <a:cubicBezTo>
                    <a:pt x="4269" y="3470"/>
                    <a:pt x="5570" y="4429"/>
                    <a:pt x="5113" y="4977"/>
                  </a:cubicBezTo>
                  <a:cubicBezTo>
                    <a:pt x="4679" y="5502"/>
                    <a:pt x="3310" y="4292"/>
                    <a:pt x="2808" y="3470"/>
                  </a:cubicBezTo>
                  <a:cubicBezTo>
                    <a:pt x="2808" y="3470"/>
                    <a:pt x="3013" y="5342"/>
                    <a:pt x="2488" y="5524"/>
                  </a:cubicBezTo>
                  <a:cubicBezTo>
                    <a:pt x="1940" y="5707"/>
                    <a:pt x="1963" y="3356"/>
                    <a:pt x="1963" y="3356"/>
                  </a:cubicBezTo>
                  <a:cubicBezTo>
                    <a:pt x="1963" y="3356"/>
                    <a:pt x="0" y="2397"/>
                    <a:pt x="1621" y="2123"/>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4" name="Google Shape;2834;p65"/>
            <p:cNvSpPr/>
            <p:nvPr/>
          </p:nvSpPr>
          <p:spPr>
            <a:xfrm>
              <a:off x="3962475" y="3016575"/>
              <a:ext cx="49100" cy="21700"/>
            </a:xfrm>
            <a:custGeom>
              <a:avLst/>
              <a:gdLst/>
              <a:ahLst/>
              <a:cxnLst/>
              <a:rect l="l" t="t" r="r" b="b"/>
              <a:pathLst>
                <a:path w="1964" h="868" extrusionOk="0">
                  <a:moveTo>
                    <a:pt x="1964" y="0"/>
                  </a:moveTo>
                  <a:cubicBezTo>
                    <a:pt x="1964" y="0"/>
                    <a:pt x="1484" y="731"/>
                    <a:pt x="1" y="868"/>
                  </a:cubicBezTo>
                  <a:cubicBezTo>
                    <a:pt x="1" y="868"/>
                    <a:pt x="1142" y="639"/>
                    <a:pt x="196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5" name="Google Shape;2835;p65"/>
            <p:cNvSpPr/>
            <p:nvPr/>
          </p:nvSpPr>
          <p:spPr>
            <a:xfrm>
              <a:off x="3962475" y="3010875"/>
              <a:ext cx="35400" cy="19975"/>
            </a:xfrm>
            <a:custGeom>
              <a:avLst/>
              <a:gdLst/>
              <a:ahLst/>
              <a:cxnLst/>
              <a:rect l="l" t="t" r="r" b="b"/>
              <a:pathLst>
                <a:path w="1416" h="799" extrusionOk="0">
                  <a:moveTo>
                    <a:pt x="1416" y="0"/>
                  </a:moveTo>
                  <a:cubicBezTo>
                    <a:pt x="1416" y="0"/>
                    <a:pt x="868" y="548"/>
                    <a:pt x="1" y="137"/>
                  </a:cubicBezTo>
                  <a:cubicBezTo>
                    <a:pt x="1" y="137"/>
                    <a:pt x="936" y="799"/>
                    <a:pt x="141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6" name="Google Shape;2836;p65"/>
            <p:cNvSpPr/>
            <p:nvPr/>
          </p:nvSpPr>
          <p:spPr>
            <a:xfrm>
              <a:off x="3995000" y="2976625"/>
              <a:ext cx="35400" cy="30275"/>
            </a:xfrm>
            <a:custGeom>
              <a:avLst/>
              <a:gdLst/>
              <a:ahLst/>
              <a:cxnLst/>
              <a:rect l="l" t="t" r="r" b="b"/>
              <a:pathLst>
                <a:path w="1416" h="1211" extrusionOk="0">
                  <a:moveTo>
                    <a:pt x="1165" y="0"/>
                  </a:moveTo>
                  <a:cubicBezTo>
                    <a:pt x="1165" y="0"/>
                    <a:pt x="1416" y="1210"/>
                    <a:pt x="1" y="1028"/>
                  </a:cubicBezTo>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7" name="Google Shape;2837;p65"/>
            <p:cNvSpPr/>
            <p:nvPr/>
          </p:nvSpPr>
          <p:spPr>
            <a:xfrm>
              <a:off x="3373025" y="2658775"/>
              <a:ext cx="195750" cy="163225"/>
            </a:xfrm>
            <a:custGeom>
              <a:avLst/>
              <a:gdLst/>
              <a:ahLst/>
              <a:cxnLst/>
              <a:rect l="l" t="t" r="r" b="b"/>
              <a:pathLst>
                <a:path w="7830" h="6529" extrusionOk="0">
                  <a:moveTo>
                    <a:pt x="0" y="298"/>
                  </a:moveTo>
                  <a:cubicBezTo>
                    <a:pt x="0" y="298"/>
                    <a:pt x="160" y="3835"/>
                    <a:pt x="1484" y="5022"/>
                  </a:cubicBezTo>
                  <a:cubicBezTo>
                    <a:pt x="1484" y="5022"/>
                    <a:pt x="4793" y="6529"/>
                    <a:pt x="7829" y="4908"/>
                  </a:cubicBezTo>
                  <a:cubicBezTo>
                    <a:pt x="7829" y="4908"/>
                    <a:pt x="7578" y="2124"/>
                    <a:pt x="7738" y="526"/>
                  </a:cubicBezTo>
                  <a:cubicBezTo>
                    <a:pt x="7738" y="526"/>
                    <a:pt x="3127" y="1"/>
                    <a:pt x="2260" y="46"/>
                  </a:cubicBezTo>
                  <a:cubicBezTo>
                    <a:pt x="1370" y="92"/>
                    <a:pt x="0" y="298"/>
                    <a:pt x="0" y="29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8" name="Google Shape;2838;p65"/>
            <p:cNvSpPr/>
            <p:nvPr/>
          </p:nvSpPr>
          <p:spPr>
            <a:xfrm>
              <a:off x="3358175" y="2656500"/>
              <a:ext cx="24000" cy="22850"/>
            </a:xfrm>
            <a:custGeom>
              <a:avLst/>
              <a:gdLst/>
              <a:ahLst/>
              <a:cxnLst/>
              <a:rect l="l" t="t" r="r" b="b"/>
              <a:pathLst>
                <a:path w="960" h="914" extrusionOk="0">
                  <a:moveTo>
                    <a:pt x="891" y="914"/>
                  </a:moveTo>
                  <a:cubicBezTo>
                    <a:pt x="891" y="914"/>
                    <a:pt x="868" y="914"/>
                    <a:pt x="868" y="914"/>
                  </a:cubicBezTo>
                  <a:cubicBezTo>
                    <a:pt x="183" y="754"/>
                    <a:pt x="1" y="115"/>
                    <a:pt x="1" y="92"/>
                  </a:cubicBezTo>
                  <a:cubicBezTo>
                    <a:pt x="1" y="46"/>
                    <a:pt x="1" y="23"/>
                    <a:pt x="46" y="23"/>
                  </a:cubicBezTo>
                  <a:cubicBezTo>
                    <a:pt x="69" y="1"/>
                    <a:pt x="115" y="23"/>
                    <a:pt x="115" y="46"/>
                  </a:cubicBezTo>
                  <a:cubicBezTo>
                    <a:pt x="115" y="69"/>
                    <a:pt x="274" y="662"/>
                    <a:pt x="891" y="799"/>
                  </a:cubicBezTo>
                  <a:cubicBezTo>
                    <a:pt x="936" y="799"/>
                    <a:pt x="959" y="845"/>
                    <a:pt x="936" y="868"/>
                  </a:cubicBezTo>
                  <a:cubicBezTo>
                    <a:pt x="936" y="891"/>
                    <a:pt x="914" y="914"/>
                    <a:pt x="891" y="914"/>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9" name="Google Shape;2839;p65"/>
            <p:cNvSpPr/>
            <p:nvPr/>
          </p:nvSpPr>
          <p:spPr>
            <a:xfrm>
              <a:off x="3368450" y="2730100"/>
              <a:ext cx="29700" cy="25725"/>
            </a:xfrm>
            <a:custGeom>
              <a:avLst/>
              <a:gdLst/>
              <a:ahLst/>
              <a:cxnLst/>
              <a:rect l="l" t="t" r="r" b="b"/>
              <a:pathLst>
                <a:path w="1188" h="1029" extrusionOk="0">
                  <a:moveTo>
                    <a:pt x="1119" y="1028"/>
                  </a:moveTo>
                  <a:cubicBezTo>
                    <a:pt x="1119" y="1028"/>
                    <a:pt x="1119" y="1028"/>
                    <a:pt x="1119" y="1028"/>
                  </a:cubicBezTo>
                  <a:cubicBezTo>
                    <a:pt x="434" y="868"/>
                    <a:pt x="23" y="115"/>
                    <a:pt x="0" y="92"/>
                  </a:cubicBezTo>
                  <a:cubicBezTo>
                    <a:pt x="0" y="47"/>
                    <a:pt x="0" y="24"/>
                    <a:pt x="23" y="1"/>
                  </a:cubicBezTo>
                  <a:cubicBezTo>
                    <a:pt x="69" y="1"/>
                    <a:pt x="92" y="1"/>
                    <a:pt x="115" y="24"/>
                  </a:cubicBezTo>
                  <a:cubicBezTo>
                    <a:pt x="115" y="47"/>
                    <a:pt x="503" y="777"/>
                    <a:pt x="1142" y="914"/>
                  </a:cubicBezTo>
                  <a:cubicBezTo>
                    <a:pt x="1165" y="937"/>
                    <a:pt x="1187" y="960"/>
                    <a:pt x="1187" y="982"/>
                  </a:cubicBezTo>
                  <a:cubicBezTo>
                    <a:pt x="1165" y="1028"/>
                    <a:pt x="1142" y="1028"/>
                    <a:pt x="1119" y="102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0" name="Google Shape;2840;p65"/>
            <p:cNvSpPr/>
            <p:nvPr/>
          </p:nvSpPr>
          <p:spPr>
            <a:xfrm>
              <a:off x="3557325" y="2691300"/>
              <a:ext cx="86775" cy="85050"/>
            </a:xfrm>
            <a:custGeom>
              <a:avLst/>
              <a:gdLst/>
              <a:ahLst/>
              <a:cxnLst/>
              <a:rect l="l" t="t" r="r" b="b"/>
              <a:pathLst>
                <a:path w="3471" h="3402" extrusionOk="0">
                  <a:moveTo>
                    <a:pt x="69" y="3402"/>
                  </a:moveTo>
                  <a:cubicBezTo>
                    <a:pt x="46" y="3402"/>
                    <a:pt x="23" y="3379"/>
                    <a:pt x="23" y="3356"/>
                  </a:cubicBezTo>
                  <a:cubicBezTo>
                    <a:pt x="1" y="3333"/>
                    <a:pt x="23" y="3288"/>
                    <a:pt x="46" y="3288"/>
                  </a:cubicBezTo>
                  <a:cubicBezTo>
                    <a:pt x="69" y="3265"/>
                    <a:pt x="2762" y="2101"/>
                    <a:pt x="3356" y="47"/>
                  </a:cubicBezTo>
                  <a:cubicBezTo>
                    <a:pt x="3356" y="24"/>
                    <a:pt x="3402" y="1"/>
                    <a:pt x="3424" y="1"/>
                  </a:cubicBezTo>
                  <a:cubicBezTo>
                    <a:pt x="3447" y="24"/>
                    <a:pt x="3470" y="47"/>
                    <a:pt x="3470" y="69"/>
                  </a:cubicBezTo>
                  <a:cubicBezTo>
                    <a:pt x="2854" y="2192"/>
                    <a:pt x="115" y="3379"/>
                    <a:pt x="92" y="3402"/>
                  </a:cubicBezTo>
                  <a:cubicBezTo>
                    <a:pt x="92" y="3402"/>
                    <a:pt x="69" y="3402"/>
                    <a:pt x="69" y="3402"/>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1" name="Google Shape;2841;p65"/>
            <p:cNvSpPr/>
            <p:nvPr/>
          </p:nvSpPr>
          <p:spPr>
            <a:xfrm>
              <a:off x="3000400" y="3030825"/>
              <a:ext cx="296750" cy="175225"/>
            </a:xfrm>
            <a:custGeom>
              <a:avLst/>
              <a:gdLst/>
              <a:ahLst/>
              <a:cxnLst/>
              <a:rect l="l" t="t" r="r" b="b"/>
              <a:pathLst>
                <a:path w="11870" h="7009" extrusionOk="0">
                  <a:moveTo>
                    <a:pt x="9336" y="1827"/>
                  </a:moveTo>
                  <a:cubicBezTo>
                    <a:pt x="9336" y="1827"/>
                    <a:pt x="2237" y="1"/>
                    <a:pt x="1119" y="754"/>
                  </a:cubicBezTo>
                  <a:cubicBezTo>
                    <a:pt x="0" y="1507"/>
                    <a:pt x="46" y="4566"/>
                    <a:pt x="1598" y="5319"/>
                  </a:cubicBezTo>
                  <a:cubicBezTo>
                    <a:pt x="3173" y="6095"/>
                    <a:pt x="8674" y="7008"/>
                    <a:pt x="10271" y="5753"/>
                  </a:cubicBezTo>
                  <a:cubicBezTo>
                    <a:pt x="11869" y="4520"/>
                    <a:pt x="9336" y="1827"/>
                    <a:pt x="9336" y="1827"/>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2" name="Google Shape;2842;p65"/>
            <p:cNvSpPr/>
            <p:nvPr/>
          </p:nvSpPr>
          <p:spPr>
            <a:xfrm>
              <a:off x="2955300" y="3058225"/>
              <a:ext cx="142125" cy="91325"/>
            </a:xfrm>
            <a:custGeom>
              <a:avLst/>
              <a:gdLst/>
              <a:ahLst/>
              <a:cxnLst/>
              <a:rect l="l" t="t" r="r" b="b"/>
              <a:pathLst>
                <a:path w="5685" h="3653" extrusionOk="0">
                  <a:moveTo>
                    <a:pt x="2968" y="1735"/>
                  </a:moveTo>
                  <a:cubicBezTo>
                    <a:pt x="2968" y="1735"/>
                    <a:pt x="3448" y="1735"/>
                    <a:pt x="3470" y="2237"/>
                  </a:cubicBezTo>
                  <a:lnTo>
                    <a:pt x="2694" y="2876"/>
                  </a:lnTo>
                  <a:cubicBezTo>
                    <a:pt x="2694" y="2876"/>
                    <a:pt x="3402" y="3653"/>
                    <a:pt x="4543" y="3310"/>
                  </a:cubicBezTo>
                  <a:cubicBezTo>
                    <a:pt x="5684" y="2968"/>
                    <a:pt x="5639" y="1"/>
                    <a:pt x="3699" y="160"/>
                  </a:cubicBezTo>
                  <a:cubicBezTo>
                    <a:pt x="3699" y="160"/>
                    <a:pt x="1188" y="160"/>
                    <a:pt x="594" y="731"/>
                  </a:cubicBezTo>
                  <a:cubicBezTo>
                    <a:pt x="1" y="1302"/>
                    <a:pt x="412" y="3242"/>
                    <a:pt x="617" y="3538"/>
                  </a:cubicBezTo>
                  <a:lnTo>
                    <a:pt x="1758" y="2648"/>
                  </a:lnTo>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3" name="Google Shape;2843;p65"/>
            <p:cNvSpPr/>
            <p:nvPr/>
          </p:nvSpPr>
          <p:spPr>
            <a:xfrm>
              <a:off x="2955875" y="3003450"/>
              <a:ext cx="210025" cy="196875"/>
            </a:xfrm>
            <a:custGeom>
              <a:avLst/>
              <a:gdLst/>
              <a:ahLst/>
              <a:cxnLst/>
              <a:rect l="l" t="t" r="r" b="b"/>
              <a:pathLst>
                <a:path w="8401" h="7875" extrusionOk="0">
                  <a:moveTo>
                    <a:pt x="92" y="6117"/>
                  </a:moveTo>
                  <a:lnTo>
                    <a:pt x="7921" y="0"/>
                  </a:lnTo>
                  <a:cubicBezTo>
                    <a:pt x="7921" y="0"/>
                    <a:pt x="8400" y="69"/>
                    <a:pt x="8400" y="502"/>
                  </a:cubicBezTo>
                  <a:lnTo>
                    <a:pt x="1576" y="7875"/>
                  </a:lnTo>
                  <a:cubicBezTo>
                    <a:pt x="1576" y="7875"/>
                    <a:pt x="1" y="6551"/>
                    <a:pt x="92" y="6117"/>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4" name="Google Shape;2844;p65"/>
            <p:cNvSpPr/>
            <p:nvPr/>
          </p:nvSpPr>
          <p:spPr>
            <a:xfrm>
              <a:off x="2977000" y="3079900"/>
              <a:ext cx="73050" cy="71375"/>
            </a:xfrm>
            <a:custGeom>
              <a:avLst/>
              <a:gdLst/>
              <a:ahLst/>
              <a:cxnLst/>
              <a:rect l="l" t="t" r="r" b="b"/>
              <a:pathLst>
                <a:path w="2922" h="2855" extrusionOk="0">
                  <a:moveTo>
                    <a:pt x="1210" y="229"/>
                  </a:moveTo>
                  <a:cubicBezTo>
                    <a:pt x="1210" y="229"/>
                    <a:pt x="0" y="2489"/>
                    <a:pt x="502" y="2671"/>
                  </a:cubicBezTo>
                  <a:cubicBezTo>
                    <a:pt x="1005" y="2854"/>
                    <a:pt x="2671" y="1005"/>
                    <a:pt x="2922" y="1"/>
                  </a:cubicBezTo>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5" name="Google Shape;2845;p65"/>
            <p:cNvSpPr/>
            <p:nvPr/>
          </p:nvSpPr>
          <p:spPr>
            <a:xfrm>
              <a:off x="3196700" y="3062225"/>
              <a:ext cx="51375" cy="32550"/>
            </a:xfrm>
            <a:custGeom>
              <a:avLst/>
              <a:gdLst/>
              <a:ahLst/>
              <a:cxnLst/>
              <a:rect l="l" t="t" r="r" b="b"/>
              <a:pathLst>
                <a:path w="2055" h="1302" extrusionOk="0">
                  <a:moveTo>
                    <a:pt x="0" y="206"/>
                  </a:moveTo>
                  <a:cubicBezTo>
                    <a:pt x="0" y="206"/>
                    <a:pt x="1301" y="548"/>
                    <a:pt x="2054" y="1301"/>
                  </a:cubicBezTo>
                  <a:cubicBezTo>
                    <a:pt x="2054" y="1301"/>
                    <a:pt x="1255" y="183"/>
                    <a:pt x="11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6" name="Google Shape;2846;p65"/>
            <p:cNvSpPr/>
            <p:nvPr/>
          </p:nvSpPr>
          <p:spPr>
            <a:xfrm>
              <a:off x="3367875" y="2407125"/>
              <a:ext cx="280200" cy="218575"/>
            </a:xfrm>
            <a:custGeom>
              <a:avLst/>
              <a:gdLst/>
              <a:ahLst/>
              <a:cxnLst/>
              <a:rect l="l" t="t" r="r" b="b"/>
              <a:pathLst>
                <a:path w="11208" h="8743" extrusionOk="0">
                  <a:moveTo>
                    <a:pt x="10249" y="8743"/>
                  </a:moveTo>
                  <a:cubicBezTo>
                    <a:pt x="10249" y="8743"/>
                    <a:pt x="7305" y="7100"/>
                    <a:pt x="6597" y="4452"/>
                  </a:cubicBezTo>
                  <a:cubicBezTo>
                    <a:pt x="6597" y="4452"/>
                    <a:pt x="1096" y="7031"/>
                    <a:pt x="1" y="4657"/>
                  </a:cubicBezTo>
                  <a:cubicBezTo>
                    <a:pt x="1" y="4657"/>
                    <a:pt x="1279" y="1"/>
                    <a:pt x="5958" y="526"/>
                  </a:cubicBezTo>
                  <a:cubicBezTo>
                    <a:pt x="10637" y="1074"/>
                    <a:pt x="11208" y="5251"/>
                    <a:pt x="10980" y="8195"/>
                  </a:cubicBez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7" name="Google Shape;2847;p65"/>
            <p:cNvSpPr/>
            <p:nvPr/>
          </p:nvSpPr>
          <p:spPr>
            <a:xfrm>
              <a:off x="3367875" y="2444225"/>
              <a:ext cx="279075" cy="181475"/>
            </a:xfrm>
            <a:custGeom>
              <a:avLst/>
              <a:gdLst/>
              <a:ahLst/>
              <a:cxnLst/>
              <a:rect l="l" t="t" r="r" b="b"/>
              <a:pathLst>
                <a:path w="11163" h="7259" extrusionOk="0">
                  <a:moveTo>
                    <a:pt x="6597" y="2968"/>
                  </a:moveTo>
                  <a:cubicBezTo>
                    <a:pt x="7305" y="5616"/>
                    <a:pt x="10249" y="7259"/>
                    <a:pt x="10249" y="7259"/>
                  </a:cubicBezTo>
                  <a:lnTo>
                    <a:pt x="10980" y="6711"/>
                  </a:lnTo>
                  <a:cubicBezTo>
                    <a:pt x="11162" y="4474"/>
                    <a:pt x="10865" y="1530"/>
                    <a:pt x="8674" y="1"/>
                  </a:cubicBezTo>
                  <a:cubicBezTo>
                    <a:pt x="10067" y="1804"/>
                    <a:pt x="10911" y="4063"/>
                    <a:pt x="10021" y="4223"/>
                  </a:cubicBezTo>
                  <a:cubicBezTo>
                    <a:pt x="8651" y="4497"/>
                    <a:pt x="7236" y="1530"/>
                    <a:pt x="7236" y="1530"/>
                  </a:cubicBezTo>
                  <a:cubicBezTo>
                    <a:pt x="2009" y="5113"/>
                    <a:pt x="1" y="3173"/>
                    <a:pt x="1" y="3173"/>
                  </a:cubicBezTo>
                  <a:cubicBezTo>
                    <a:pt x="1096" y="5547"/>
                    <a:pt x="6597" y="2968"/>
                    <a:pt x="6597" y="2968"/>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8" name="Google Shape;2848;p65"/>
            <p:cNvSpPr/>
            <p:nvPr/>
          </p:nvSpPr>
          <p:spPr>
            <a:xfrm>
              <a:off x="3610975" y="2598875"/>
              <a:ext cx="87900" cy="89600"/>
            </a:xfrm>
            <a:custGeom>
              <a:avLst/>
              <a:gdLst/>
              <a:ahLst/>
              <a:cxnLst/>
              <a:rect l="l" t="t" r="r" b="b"/>
              <a:pathLst>
                <a:path w="3516" h="3584" extrusionOk="0">
                  <a:moveTo>
                    <a:pt x="0" y="1803"/>
                  </a:moveTo>
                  <a:cubicBezTo>
                    <a:pt x="0" y="2785"/>
                    <a:pt x="799" y="3584"/>
                    <a:pt x="1758" y="3584"/>
                  </a:cubicBezTo>
                  <a:cubicBezTo>
                    <a:pt x="2739" y="3584"/>
                    <a:pt x="3515" y="2785"/>
                    <a:pt x="3515" y="1803"/>
                  </a:cubicBezTo>
                  <a:cubicBezTo>
                    <a:pt x="3515" y="799"/>
                    <a:pt x="2739" y="0"/>
                    <a:pt x="1758" y="0"/>
                  </a:cubicBezTo>
                  <a:cubicBezTo>
                    <a:pt x="799" y="0"/>
                    <a:pt x="0" y="799"/>
                    <a:pt x="0" y="1803"/>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9" name="Google Shape;2849;p65"/>
            <p:cNvSpPr/>
            <p:nvPr/>
          </p:nvSpPr>
          <p:spPr>
            <a:xfrm>
              <a:off x="3624100" y="2631400"/>
              <a:ext cx="54225" cy="31400"/>
            </a:xfrm>
            <a:custGeom>
              <a:avLst/>
              <a:gdLst/>
              <a:ahLst/>
              <a:cxnLst/>
              <a:rect l="l" t="t" r="r" b="b"/>
              <a:pathLst>
                <a:path w="2169" h="1256" extrusionOk="0">
                  <a:moveTo>
                    <a:pt x="46" y="1256"/>
                  </a:moveTo>
                  <a:cubicBezTo>
                    <a:pt x="69" y="1256"/>
                    <a:pt x="69" y="1256"/>
                    <a:pt x="91" y="1233"/>
                  </a:cubicBezTo>
                  <a:cubicBezTo>
                    <a:pt x="1050" y="137"/>
                    <a:pt x="2054" y="731"/>
                    <a:pt x="2100" y="753"/>
                  </a:cubicBezTo>
                  <a:cubicBezTo>
                    <a:pt x="2123" y="776"/>
                    <a:pt x="2146" y="776"/>
                    <a:pt x="2146" y="753"/>
                  </a:cubicBezTo>
                  <a:cubicBezTo>
                    <a:pt x="2169" y="731"/>
                    <a:pt x="2169" y="708"/>
                    <a:pt x="2146" y="685"/>
                  </a:cubicBezTo>
                  <a:cubicBezTo>
                    <a:pt x="2123" y="685"/>
                    <a:pt x="1027" y="0"/>
                    <a:pt x="23" y="1187"/>
                  </a:cubicBezTo>
                  <a:cubicBezTo>
                    <a:pt x="0" y="1210"/>
                    <a:pt x="0" y="1233"/>
                    <a:pt x="23" y="1233"/>
                  </a:cubicBezTo>
                  <a:cubicBezTo>
                    <a:pt x="23" y="1256"/>
                    <a:pt x="46" y="1256"/>
                    <a:pt x="46" y="1256"/>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0" name="Google Shape;2850;p65"/>
            <p:cNvSpPr/>
            <p:nvPr/>
          </p:nvSpPr>
          <p:spPr>
            <a:xfrm>
              <a:off x="3630375" y="2643950"/>
              <a:ext cx="25700" cy="25125"/>
            </a:xfrm>
            <a:custGeom>
              <a:avLst/>
              <a:gdLst/>
              <a:ahLst/>
              <a:cxnLst/>
              <a:rect l="l" t="t" r="r" b="b"/>
              <a:pathLst>
                <a:path w="1028" h="1005" extrusionOk="0">
                  <a:moveTo>
                    <a:pt x="46" y="1005"/>
                  </a:moveTo>
                  <a:cubicBezTo>
                    <a:pt x="46" y="1005"/>
                    <a:pt x="46" y="1005"/>
                    <a:pt x="69" y="1005"/>
                  </a:cubicBezTo>
                  <a:cubicBezTo>
                    <a:pt x="457" y="959"/>
                    <a:pt x="731" y="822"/>
                    <a:pt x="868" y="594"/>
                  </a:cubicBezTo>
                  <a:cubicBezTo>
                    <a:pt x="1027" y="320"/>
                    <a:pt x="936" y="46"/>
                    <a:pt x="936" y="23"/>
                  </a:cubicBezTo>
                  <a:cubicBezTo>
                    <a:pt x="936" y="0"/>
                    <a:pt x="890" y="0"/>
                    <a:pt x="890" y="0"/>
                  </a:cubicBezTo>
                  <a:cubicBezTo>
                    <a:pt x="868" y="0"/>
                    <a:pt x="845" y="46"/>
                    <a:pt x="845" y="69"/>
                  </a:cubicBezTo>
                  <a:cubicBezTo>
                    <a:pt x="845" y="69"/>
                    <a:pt x="936" y="320"/>
                    <a:pt x="799" y="548"/>
                  </a:cubicBezTo>
                  <a:cubicBezTo>
                    <a:pt x="662" y="754"/>
                    <a:pt x="411" y="868"/>
                    <a:pt x="46" y="913"/>
                  </a:cubicBezTo>
                  <a:cubicBezTo>
                    <a:pt x="23" y="913"/>
                    <a:pt x="0" y="936"/>
                    <a:pt x="0" y="959"/>
                  </a:cubicBezTo>
                  <a:cubicBezTo>
                    <a:pt x="23" y="982"/>
                    <a:pt x="23" y="1005"/>
                    <a:pt x="46" y="1005"/>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1" name="Google Shape;2851;p65"/>
            <p:cNvSpPr/>
            <p:nvPr/>
          </p:nvSpPr>
          <p:spPr>
            <a:xfrm>
              <a:off x="3557325" y="2596025"/>
              <a:ext cx="95325" cy="87325"/>
            </a:xfrm>
            <a:custGeom>
              <a:avLst/>
              <a:gdLst/>
              <a:ahLst/>
              <a:cxnLst/>
              <a:rect l="l" t="t" r="r" b="b"/>
              <a:pathLst>
                <a:path w="3813" h="3493" extrusionOk="0">
                  <a:moveTo>
                    <a:pt x="69" y="3492"/>
                  </a:moveTo>
                  <a:cubicBezTo>
                    <a:pt x="46" y="3492"/>
                    <a:pt x="23" y="3492"/>
                    <a:pt x="23" y="3469"/>
                  </a:cubicBezTo>
                  <a:cubicBezTo>
                    <a:pt x="1" y="3424"/>
                    <a:pt x="23" y="3401"/>
                    <a:pt x="46" y="3401"/>
                  </a:cubicBezTo>
                  <a:cubicBezTo>
                    <a:pt x="69" y="3378"/>
                    <a:pt x="2922" y="2328"/>
                    <a:pt x="3698" y="46"/>
                  </a:cubicBezTo>
                  <a:cubicBezTo>
                    <a:pt x="3721" y="0"/>
                    <a:pt x="3744" y="0"/>
                    <a:pt x="3767" y="0"/>
                  </a:cubicBezTo>
                  <a:cubicBezTo>
                    <a:pt x="3812" y="0"/>
                    <a:pt x="3812" y="46"/>
                    <a:pt x="3812" y="69"/>
                  </a:cubicBezTo>
                  <a:cubicBezTo>
                    <a:pt x="3014" y="2420"/>
                    <a:pt x="115" y="3492"/>
                    <a:pt x="92" y="3492"/>
                  </a:cubicBezTo>
                  <a:cubicBezTo>
                    <a:pt x="92" y="3492"/>
                    <a:pt x="69" y="3492"/>
                    <a:pt x="69" y="3492"/>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2" name="Google Shape;2852;p65"/>
            <p:cNvSpPr/>
            <p:nvPr/>
          </p:nvSpPr>
          <p:spPr>
            <a:xfrm>
              <a:off x="3600125" y="2967500"/>
              <a:ext cx="49100" cy="114725"/>
            </a:xfrm>
            <a:custGeom>
              <a:avLst/>
              <a:gdLst/>
              <a:ahLst/>
              <a:cxnLst/>
              <a:rect l="l" t="t" r="r" b="b"/>
              <a:pathLst>
                <a:path w="1964" h="4589" extrusionOk="0">
                  <a:moveTo>
                    <a:pt x="389" y="160"/>
                  </a:moveTo>
                  <a:cubicBezTo>
                    <a:pt x="389" y="160"/>
                    <a:pt x="92" y="2420"/>
                    <a:pt x="0" y="4360"/>
                  </a:cubicBezTo>
                  <a:lnTo>
                    <a:pt x="1256" y="4588"/>
                  </a:lnTo>
                  <a:cubicBezTo>
                    <a:pt x="1256" y="4588"/>
                    <a:pt x="1621" y="1735"/>
                    <a:pt x="1963" y="251"/>
                  </a:cubicBezTo>
                  <a:cubicBezTo>
                    <a:pt x="1963" y="251"/>
                    <a:pt x="1050" y="0"/>
                    <a:pt x="389" y="16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3" name="Google Shape;2853;p65"/>
            <p:cNvSpPr/>
            <p:nvPr/>
          </p:nvSpPr>
          <p:spPr>
            <a:xfrm>
              <a:off x="3569875" y="3003450"/>
              <a:ext cx="113575" cy="42250"/>
            </a:xfrm>
            <a:custGeom>
              <a:avLst/>
              <a:gdLst/>
              <a:ahLst/>
              <a:cxnLst/>
              <a:rect l="l" t="t" r="r" b="b"/>
              <a:pathLst>
                <a:path w="4543" h="1690" extrusionOk="0">
                  <a:moveTo>
                    <a:pt x="4315" y="114"/>
                  </a:moveTo>
                  <a:cubicBezTo>
                    <a:pt x="4315" y="114"/>
                    <a:pt x="2055" y="0"/>
                    <a:pt x="115" y="114"/>
                  </a:cubicBezTo>
                  <a:lnTo>
                    <a:pt x="1" y="1393"/>
                  </a:lnTo>
                  <a:cubicBezTo>
                    <a:pt x="1" y="1393"/>
                    <a:pt x="2854" y="1484"/>
                    <a:pt x="4360" y="1689"/>
                  </a:cubicBezTo>
                  <a:cubicBezTo>
                    <a:pt x="4360" y="1689"/>
                    <a:pt x="4543" y="754"/>
                    <a:pt x="4315" y="11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4" name="Google Shape;2854;p65"/>
            <p:cNvSpPr/>
            <p:nvPr/>
          </p:nvSpPr>
          <p:spPr>
            <a:xfrm>
              <a:off x="2265975" y="3168925"/>
              <a:ext cx="41125" cy="133550"/>
            </a:xfrm>
            <a:custGeom>
              <a:avLst/>
              <a:gdLst/>
              <a:ahLst/>
              <a:cxnLst/>
              <a:rect l="l" t="t" r="r" b="b"/>
              <a:pathLst>
                <a:path w="1645" h="5342" extrusionOk="0">
                  <a:moveTo>
                    <a:pt x="1644" y="2443"/>
                  </a:moveTo>
                  <a:cubicBezTo>
                    <a:pt x="1644" y="1895"/>
                    <a:pt x="1165" y="936"/>
                    <a:pt x="572" y="1"/>
                  </a:cubicBezTo>
                  <a:lnTo>
                    <a:pt x="1" y="5342"/>
                  </a:lnTo>
                  <a:cubicBezTo>
                    <a:pt x="47" y="5319"/>
                    <a:pt x="69" y="5296"/>
                    <a:pt x="115" y="5273"/>
                  </a:cubicBezTo>
                  <a:cubicBezTo>
                    <a:pt x="1279" y="4497"/>
                    <a:pt x="1622" y="3539"/>
                    <a:pt x="1644" y="2443"/>
                  </a:cubicBezTo>
                  <a:close/>
                </a:path>
              </a:pathLst>
            </a:custGeom>
            <a:solidFill>
              <a:srgbClr val="92D1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5" name="Google Shape;2855;p65"/>
            <p:cNvSpPr/>
            <p:nvPr/>
          </p:nvSpPr>
          <p:spPr>
            <a:xfrm>
              <a:off x="2262550" y="3330975"/>
              <a:ext cx="10300" cy="8025"/>
            </a:xfrm>
            <a:custGeom>
              <a:avLst/>
              <a:gdLst/>
              <a:ahLst/>
              <a:cxnLst/>
              <a:rect l="l" t="t" r="r" b="b"/>
              <a:pathLst>
                <a:path w="412" h="321" extrusionOk="0">
                  <a:moveTo>
                    <a:pt x="24" y="1"/>
                  </a:moveTo>
                  <a:lnTo>
                    <a:pt x="1" y="321"/>
                  </a:lnTo>
                  <a:cubicBezTo>
                    <a:pt x="138" y="298"/>
                    <a:pt x="275" y="275"/>
                    <a:pt x="412" y="229"/>
                  </a:cubicBezTo>
                  <a:close/>
                </a:path>
              </a:pathLst>
            </a:custGeom>
            <a:solidFill>
              <a:srgbClr val="92D1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6" name="Google Shape;2856;p65"/>
            <p:cNvSpPr/>
            <p:nvPr/>
          </p:nvSpPr>
          <p:spPr>
            <a:xfrm>
              <a:off x="1871100" y="3248825"/>
              <a:ext cx="1957300" cy="697325"/>
            </a:xfrm>
            <a:custGeom>
              <a:avLst/>
              <a:gdLst/>
              <a:ahLst/>
              <a:cxnLst/>
              <a:rect l="l" t="t" r="r" b="b"/>
              <a:pathLst>
                <a:path w="78292" h="27893" extrusionOk="0">
                  <a:moveTo>
                    <a:pt x="78292" y="20041"/>
                  </a:moveTo>
                  <a:lnTo>
                    <a:pt x="77516" y="21616"/>
                  </a:lnTo>
                  <a:cubicBezTo>
                    <a:pt x="77264" y="22118"/>
                    <a:pt x="76648" y="22392"/>
                    <a:pt x="76100" y="22232"/>
                  </a:cubicBezTo>
                  <a:lnTo>
                    <a:pt x="62200" y="18101"/>
                  </a:lnTo>
                  <a:cubicBezTo>
                    <a:pt x="61835" y="17986"/>
                    <a:pt x="61447" y="18009"/>
                    <a:pt x="61104" y="18169"/>
                  </a:cubicBezTo>
                  <a:lnTo>
                    <a:pt x="41520" y="27368"/>
                  </a:lnTo>
                  <a:cubicBezTo>
                    <a:pt x="40379" y="27893"/>
                    <a:pt x="39032" y="27824"/>
                    <a:pt x="37982" y="27162"/>
                  </a:cubicBezTo>
                  <a:lnTo>
                    <a:pt x="708" y="3812"/>
                  </a:lnTo>
                  <a:cubicBezTo>
                    <a:pt x="161" y="3492"/>
                    <a:pt x="1" y="2785"/>
                    <a:pt x="343" y="2237"/>
                  </a:cubicBezTo>
                  <a:lnTo>
                    <a:pt x="1781" y="0"/>
                  </a:lnTo>
                  <a:lnTo>
                    <a:pt x="38804" y="21935"/>
                  </a:lnTo>
                  <a:lnTo>
                    <a:pt x="63158" y="13787"/>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7" name="Google Shape;2857;p65"/>
            <p:cNvSpPr/>
            <p:nvPr/>
          </p:nvSpPr>
          <p:spPr>
            <a:xfrm>
              <a:off x="2254000" y="3036550"/>
              <a:ext cx="99900" cy="75350"/>
            </a:xfrm>
            <a:custGeom>
              <a:avLst/>
              <a:gdLst/>
              <a:ahLst/>
              <a:cxnLst/>
              <a:rect l="l" t="t" r="r" b="b"/>
              <a:pathLst>
                <a:path w="3996" h="3014" extrusionOk="0">
                  <a:moveTo>
                    <a:pt x="1" y="0"/>
                  </a:moveTo>
                  <a:cubicBezTo>
                    <a:pt x="1" y="0"/>
                    <a:pt x="1416" y="1187"/>
                    <a:pt x="2694" y="1050"/>
                  </a:cubicBezTo>
                  <a:cubicBezTo>
                    <a:pt x="3995" y="913"/>
                    <a:pt x="2192" y="3013"/>
                    <a:pt x="2192" y="3013"/>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8" name="Google Shape;2858;p65"/>
            <p:cNvSpPr/>
            <p:nvPr/>
          </p:nvSpPr>
          <p:spPr>
            <a:xfrm>
              <a:off x="2921650" y="3705325"/>
              <a:ext cx="182050" cy="248825"/>
            </a:xfrm>
            <a:custGeom>
              <a:avLst/>
              <a:gdLst/>
              <a:ahLst/>
              <a:cxnLst/>
              <a:rect l="l" t="t" r="r" b="b"/>
              <a:pathLst>
                <a:path w="7282" h="9953" extrusionOk="0">
                  <a:moveTo>
                    <a:pt x="6893" y="7167"/>
                  </a:moveTo>
                  <a:cubicBezTo>
                    <a:pt x="7053" y="4428"/>
                    <a:pt x="7167" y="2055"/>
                    <a:pt x="7281" y="0"/>
                  </a:cubicBezTo>
                  <a:lnTo>
                    <a:pt x="0" y="1416"/>
                  </a:lnTo>
                  <a:cubicBezTo>
                    <a:pt x="320" y="4314"/>
                    <a:pt x="639" y="7213"/>
                    <a:pt x="959" y="9952"/>
                  </a:cubicBezTo>
                  <a:close/>
                </a:path>
              </a:pathLst>
            </a:custGeom>
            <a:solidFill>
              <a:srgbClr val="ABE9E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9" name="Google Shape;2859;p65"/>
            <p:cNvSpPr/>
            <p:nvPr/>
          </p:nvSpPr>
          <p:spPr>
            <a:xfrm>
              <a:off x="1871100" y="3248825"/>
              <a:ext cx="1957300" cy="697325"/>
            </a:xfrm>
            <a:custGeom>
              <a:avLst/>
              <a:gdLst/>
              <a:ahLst/>
              <a:cxnLst/>
              <a:rect l="l" t="t" r="r" b="b"/>
              <a:pathLst>
                <a:path w="78292" h="27893" extrusionOk="0">
                  <a:moveTo>
                    <a:pt x="78292" y="20041"/>
                  </a:moveTo>
                  <a:lnTo>
                    <a:pt x="77516" y="21616"/>
                  </a:lnTo>
                  <a:cubicBezTo>
                    <a:pt x="77264" y="22118"/>
                    <a:pt x="76648" y="22392"/>
                    <a:pt x="76100" y="22232"/>
                  </a:cubicBezTo>
                  <a:lnTo>
                    <a:pt x="62200" y="18101"/>
                  </a:lnTo>
                  <a:cubicBezTo>
                    <a:pt x="61835" y="17986"/>
                    <a:pt x="61447" y="18009"/>
                    <a:pt x="61104" y="18169"/>
                  </a:cubicBezTo>
                  <a:lnTo>
                    <a:pt x="41520" y="27368"/>
                  </a:lnTo>
                  <a:cubicBezTo>
                    <a:pt x="40379" y="27893"/>
                    <a:pt x="39032" y="27824"/>
                    <a:pt x="37982" y="27162"/>
                  </a:cubicBezTo>
                  <a:lnTo>
                    <a:pt x="708" y="3812"/>
                  </a:lnTo>
                  <a:cubicBezTo>
                    <a:pt x="161" y="3492"/>
                    <a:pt x="1" y="2785"/>
                    <a:pt x="343" y="2237"/>
                  </a:cubicBezTo>
                  <a:lnTo>
                    <a:pt x="1781" y="0"/>
                  </a:lnTo>
                  <a:lnTo>
                    <a:pt x="36772" y="19151"/>
                  </a:lnTo>
                  <a:lnTo>
                    <a:pt x="61424" y="1438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0" name="Google Shape;2860;p65"/>
            <p:cNvSpPr/>
            <p:nvPr/>
          </p:nvSpPr>
          <p:spPr>
            <a:xfrm>
              <a:off x="2895975" y="3707025"/>
              <a:ext cx="559800" cy="763550"/>
            </a:xfrm>
            <a:custGeom>
              <a:avLst/>
              <a:gdLst/>
              <a:ahLst/>
              <a:cxnLst/>
              <a:rect l="l" t="t" r="r" b="b"/>
              <a:pathLst>
                <a:path w="22392" h="30542" extrusionOk="0">
                  <a:moveTo>
                    <a:pt x="1392" y="8537"/>
                  </a:moveTo>
                  <a:lnTo>
                    <a:pt x="0" y="30541"/>
                  </a:lnTo>
                  <a:lnTo>
                    <a:pt x="22392" y="30541"/>
                  </a:lnTo>
                  <a:lnTo>
                    <a:pt x="19744"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1" name="Google Shape;2861;p65"/>
            <p:cNvSpPr/>
            <p:nvPr/>
          </p:nvSpPr>
          <p:spPr>
            <a:xfrm>
              <a:off x="2638600" y="4400925"/>
              <a:ext cx="1049425" cy="73625"/>
            </a:xfrm>
            <a:custGeom>
              <a:avLst/>
              <a:gdLst/>
              <a:ahLst/>
              <a:cxnLst/>
              <a:rect l="l" t="t" r="r" b="b"/>
              <a:pathLst>
                <a:path w="41977" h="2945" extrusionOk="0">
                  <a:moveTo>
                    <a:pt x="39032" y="0"/>
                  </a:moveTo>
                  <a:lnTo>
                    <a:pt x="2945" y="0"/>
                  </a:lnTo>
                  <a:cubicBezTo>
                    <a:pt x="1325" y="0"/>
                    <a:pt x="1" y="1324"/>
                    <a:pt x="1" y="2945"/>
                  </a:cubicBezTo>
                  <a:lnTo>
                    <a:pt x="41977" y="2945"/>
                  </a:lnTo>
                  <a:cubicBezTo>
                    <a:pt x="41977" y="1324"/>
                    <a:pt x="40676" y="0"/>
                    <a:pt x="3903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2" name="Google Shape;2862;p65"/>
            <p:cNvSpPr/>
            <p:nvPr/>
          </p:nvSpPr>
          <p:spPr>
            <a:xfrm>
              <a:off x="3286850" y="3822875"/>
              <a:ext cx="56525" cy="57075"/>
            </a:xfrm>
            <a:custGeom>
              <a:avLst/>
              <a:gdLst/>
              <a:ahLst/>
              <a:cxnLst/>
              <a:rect l="l" t="t" r="r" b="b"/>
              <a:pathLst>
                <a:path w="2261" h="2283" extrusionOk="0">
                  <a:moveTo>
                    <a:pt x="2260" y="1142"/>
                  </a:moveTo>
                  <a:cubicBezTo>
                    <a:pt x="2260" y="1758"/>
                    <a:pt x="1735" y="2283"/>
                    <a:pt x="1119" y="2283"/>
                  </a:cubicBezTo>
                  <a:cubicBezTo>
                    <a:pt x="503" y="2283"/>
                    <a:pt x="0" y="1758"/>
                    <a:pt x="0" y="1142"/>
                  </a:cubicBezTo>
                  <a:cubicBezTo>
                    <a:pt x="0" y="525"/>
                    <a:pt x="503" y="0"/>
                    <a:pt x="1119" y="0"/>
                  </a:cubicBezTo>
                  <a:cubicBezTo>
                    <a:pt x="1735" y="0"/>
                    <a:pt x="2260" y="525"/>
                    <a:pt x="2260" y="1142"/>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3" name="Google Shape;2863;p65"/>
            <p:cNvSpPr/>
            <p:nvPr/>
          </p:nvSpPr>
          <p:spPr>
            <a:xfrm>
              <a:off x="3268575" y="3805175"/>
              <a:ext cx="92475" cy="92475"/>
            </a:xfrm>
            <a:custGeom>
              <a:avLst/>
              <a:gdLst/>
              <a:ahLst/>
              <a:cxnLst/>
              <a:rect l="l" t="t" r="r" b="b"/>
              <a:pathLst>
                <a:path w="3699" h="3699" extrusionOk="0">
                  <a:moveTo>
                    <a:pt x="1850" y="229"/>
                  </a:moveTo>
                  <a:cubicBezTo>
                    <a:pt x="960" y="229"/>
                    <a:pt x="229" y="959"/>
                    <a:pt x="229" y="1850"/>
                  </a:cubicBezTo>
                  <a:cubicBezTo>
                    <a:pt x="229" y="2740"/>
                    <a:pt x="960" y="3470"/>
                    <a:pt x="1850" y="3470"/>
                  </a:cubicBezTo>
                  <a:cubicBezTo>
                    <a:pt x="2740" y="3470"/>
                    <a:pt x="3470" y="2740"/>
                    <a:pt x="3470" y="1850"/>
                  </a:cubicBezTo>
                  <a:cubicBezTo>
                    <a:pt x="3470" y="959"/>
                    <a:pt x="2740" y="229"/>
                    <a:pt x="1850" y="229"/>
                  </a:cubicBezTo>
                  <a:close/>
                  <a:moveTo>
                    <a:pt x="1850" y="3698"/>
                  </a:moveTo>
                  <a:cubicBezTo>
                    <a:pt x="846" y="3698"/>
                    <a:pt x="1" y="2877"/>
                    <a:pt x="1" y="1850"/>
                  </a:cubicBezTo>
                  <a:cubicBezTo>
                    <a:pt x="1" y="822"/>
                    <a:pt x="846" y="1"/>
                    <a:pt x="1850" y="1"/>
                  </a:cubicBezTo>
                  <a:cubicBezTo>
                    <a:pt x="2877" y="1"/>
                    <a:pt x="3699" y="822"/>
                    <a:pt x="3699" y="1850"/>
                  </a:cubicBezTo>
                  <a:cubicBezTo>
                    <a:pt x="3699" y="2877"/>
                    <a:pt x="2877" y="3698"/>
                    <a:pt x="1850" y="3698"/>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4" name="Google Shape;2864;p65"/>
            <p:cNvSpPr/>
            <p:nvPr/>
          </p:nvSpPr>
          <p:spPr>
            <a:xfrm>
              <a:off x="1871100" y="3247100"/>
              <a:ext cx="1960150" cy="697350"/>
            </a:xfrm>
            <a:custGeom>
              <a:avLst/>
              <a:gdLst/>
              <a:ahLst/>
              <a:cxnLst/>
              <a:rect l="l" t="t" r="r" b="b"/>
              <a:pathLst>
                <a:path w="78406" h="27894" extrusionOk="0">
                  <a:moveTo>
                    <a:pt x="39945" y="27893"/>
                  </a:moveTo>
                  <a:cubicBezTo>
                    <a:pt x="39238" y="27893"/>
                    <a:pt x="38530" y="27711"/>
                    <a:pt x="37914" y="27323"/>
                  </a:cubicBezTo>
                  <a:lnTo>
                    <a:pt x="640" y="3995"/>
                  </a:lnTo>
                  <a:cubicBezTo>
                    <a:pt x="343" y="3812"/>
                    <a:pt x="161" y="3539"/>
                    <a:pt x="92" y="3196"/>
                  </a:cubicBezTo>
                  <a:cubicBezTo>
                    <a:pt x="1" y="2877"/>
                    <a:pt x="69" y="2534"/>
                    <a:pt x="252" y="2238"/>
                  </a:cubicBezTo>
                  <a:lnTo>
                    <a:pt x="1690" y="1"/>
                  </a:lnTo>
                  <a:lnTo>
                    <a:pt x="1872" y="138"/>
                  </a:lnTo>
                  <a:lnTo>
                    <a:pt x="434" y="2374"/>
                  </a:lnTo>
                  <a:cubicBezTo>
                    <a:pt x="298" y="2603"/>
                    <a:pt x="252" y="2877"/>
                    <a:pt x="298" y="3151"/>
                  </a:cubicBezTo>
                  <a:cubicBezTo>
                    <a:pt x="366" y="3424"/>
                    <a:pt x="526" y="3653"/>
                    <a:pt x="754" y="3790"/>
                  </a:cubicBezTo>
                  <a:lnTo>
                    <a:pt x="38028" y="27117"/>
                  </a:lnTo>
                  <a:cubicBezTo>
                    <a:pt x="39078" y="27779"/>
                    <a:pt x="40356" y="27847"/>
                    <a:pt x="41474" y="27323"/>
                  </a:cubicBezTo>
                  <a:lnTo>
                    <a:pt x="61036" y="18147"/>
                  </a:lnTo>
                  <a:cubicBezTo>
                    <a:pt x="61424" y="17964"/>
                    <a:pt x="61835" y="17941"/>
                    <a:pt x="62245" y="18055"/>
                  </a:cubicBezTo>
                  <a:lnTo>
                    <a:pt x="76123" y="22187"/>
                  </a:lnTo>
                  <a:cubicBezTo>
                    <a:pt x="76625" y="22324"/>
                    <a:pt x="77173" y="22096"/>
                    <a:pt x="77424" y="21616"/>
                  </a:cubicBezTo>
                  <a:lnTo>
                    <a:pt x="78200" y="20064"/>
                  </a:lnTo>
                  <a:lnTo>
                    <a:pt x="78406" y="20155"/>
                  </a:lnTo>
                  <a:lnTo>
                    <a:pt x="77630" y="21730"/>
                  </a:lnTo>
                  <a:cubicBezTo>
                    <a:pt x="77333" y="22301"/>
                    <a:pt x="76671" y="22575"/>
                    <a:pt x="76055" y="22392"/>
                  </a:cubicBezTo>
                  <a:lnTo>
                    <a:pt x="62177" y="18284"/>
                  </a:lnTo>
                  <a:cubicBezTo>
                    <a:pt x="61835" y="18170"/>
                    <a:pt x="61469" y="18192"/>
                    <a:pt x="61150" y="18352"/>
                  </a:cubicBezTo>
                  <a:lnTo>
                    <a:pt x="41566" y="27528"/>
                  </a:lnTo>
                  <a:cubicBezTo>
                    <a:pt x="41041" y="27779"/>
                    <a:pt x="40493" y="27893"/>
                    <a:pt x="39945" y="27893"/>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5" name="Google Shape;2865;p65"/>
            <p:cNvSpPr/>
            <p:nvPr/>
          </p:nvSpPr>
          <p:spPr>
            <a:xfrm>
              <a:off x="2905100" y="3359525"/>
              <a:ext cx="809175" cy="185475"/>
            </a:xfrm>
            <a:custGeom>
              <a:avLst/>
              <a:gdLst/>
              <a:ahLst/>
              <a:cxnLst/>
              <a:rect l="l" t="t" r="r" b="b"/>
              <a:pathLst>
                <a:path w="32367" h="7419" extrusionOk="0">
                  <a:moveTo>
                    <a:pt x="0" y="6962"/>
                  </a:moveTo>
                  <a:cubicBezTo>
                    <a:pt x="0" y="6962"/>
                    <a:pt x="14631" y="0"/>
                    <a:pt x="17576" y="160"/>
                  </a:cubicBezTo>
                  <a:cubicBezTo>
                    <a:pt x="20520" y="343"/>
                    <a:pt x="32367" y="7418"/>
                    <a:pt x="32367" y="7418"/>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6" name="Google Shape;2866;p65"/>
            <p:cNvSpPr/>
            <p:nvPr/>
          </p:nvSpPr>
          <p:spPr>
            <a:xfrm>
              <a:off x="3846075" y="3480500"/>
              <a:ext cx="113575" cy="171200"/>
            </a:xfrm>
            <a:custGeom>
              <a:avLst/>
              <a:gdLst/>
              <a:ahLst/>
              <a:cxnLst/>
              <a:rect l="l" t="t" r="r" b="b"/>
              <a:pathLst>
                <a:path w="4543" h="6848" extrusionOk="0">
                  <a:moveTo>
                    <a:pt x="639" y="4839"/>
                  </a:moveTo>
                  <a:cubicBezTo>
                    <a:pt x="639" y="4839"/>
                    <a:pt x="3378" y="2351"/>
                    <a:pt x="4017" y="0"/>
                  </a:cubicBezTo>
                  <a:lnTo>
                    <a:pt x="4542" y="480"/>
                  </a:lnTo>
                  <a:lnTo>
                    <a:pt x="1940" y="6756"/>
                  </a:lnTo>
                  <a:lnTo>
                    <a:pt x="0" y="6848"/>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7" name="Google Shape;2867;p65"/>
            <p:cNvSpPr/>
            <p:nvPr/>
          </p:nvSpPr>
          <p:spPr>
            <a:xfrm>
              <a:off x="2246025" y="3291625"/>
              <a:ext cx="654525" cy="469650"/>
            </a:xfrm>
            <a:custGeom>
              <a:avLst/>
              <a:gdLst/>
              <a:ahLst/>
              <a:cxnLst/>
              <a:rect l="l" t="t" r="r" b="b"/>
              <a:pathLst>
                <a:path w="26181" h="18786" extrusionOk="0">
                  <a:moveTo>
                    <a:pt x="25656" y="9244"/>
                  </a:moveTo>
                  <a:cubicBezTo>
                    <a:pt x="25633" y="9244"/>
                    <a:pt x="25633" y="9244"/>
                    <a:pt x="25633" y="9244"/>
                  </a:cubicBezTo>
                  <a:cubicBezTo>
                    <a:pt x="26181" y="5478"/>
                    <a:pt x="24948" y="2648"/>
                    <a:pt x="21547" y="2100"/>
                  </a:cubicBezTo>
                  <a:cubicBezTo>
                    <a:pt x="17690" y="1507"/>
                    <a:pt x="14266" y="4291"/>
                    <a:pt x="14266" y="4291"/>
                  </a:cubicBezTo>
                  <a:cubicBezTo>
                    <a:pt x="14266" y="4291"/>
                    <a:pt x="14928" y="2123"/>
                    <a:pt x="12988" y="1050"/>
                  </a:cubicBezTo>
                  <a:cubicBezTo>
                    <a:pt x="11070" y="0"/>
                    <a:pt x="8811" y="1461"/>
                    <a:pt x="6779" y="1415"/>
                  </a:cubicBezTo>
                  <a:cubicBezTo>
                    <a:pt x="5318" y="1392"/>
                    <a:pt x="4565" y="1552"/>
                    <a:pt x="4268" y="1643"/>
                  </a:cubicBezTo>
                  <a:cubicBezTo>
                    <a:pt x="1575" y="2123"/>
                    <a:pt x="0" y="3013"/>
                    <a:pt x="0" y="3013"/>
                  </a:cubicBezTo>
                  <a:lnTo>
                    <a:pt x="24218" y="18785"/>
                  </a:lnTo>
                  <a:cubicBezTo>
                    <a:pt x="24446" y="15476"/>
                    <a:pt x="24880" y="12805"/>
                    <a:pt x="25222" y="11139"/>
                  </a:cubicBezTo>
                  <a:cubicBezTo>
                    <a:pt x="25382" y="10568"/>
                    <a:pt x="25496" y="9998"/>
                    <a:pt x="25587" y="9473"/>
                  </a:cubicBezTo>
                  <a:cubicBezTo>
                    <a:pt x="25633" y="9336"/>
                    <a:pt x="25656" y="9244"/>
                    <a:pt x="25656" y="9244"/>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8" name="Google Shape;2868;p65"/>
            <p:cNvSpPr/>
            <p:nvPr/>
          </p:nvSpPr>
          <p:spPr>
            <a:xfrm>
              <a:off x="2179825" y="3248825"/>
              <a:ext cx="187200" cy="118125"/>
            </a:xfrm>
            <a:custGeom>
              <a:avLst/>
              <a:gdLst/>
              <a:ahLst/>
              <a:cxnLst/>
              <a:rect l="l" t="t" r="r" b="b"/>
              <a:pathLst>
                <a:path w="7488" h="4725" extrusionOk="0">
                  <a:moveTo>
                    <a:pt x="3858" y="0"/>
                  </a:moveTo>
                  <a:cubicBezTo>
                    <a:pt x="3858" y="0"/>
                    <a:pt x="5113" y="2054"/>
                    <a:pt x="5912" y="2808"/>
                  </a:cubicBezTo>
                  <a:lnTo>
                    <a:pt x="7487" y="3264"/>
                  </a:lnTo>
                  <a:cubicBezTo>
                    <a:pt x="7487" y="3264"/>
                    <a:pt x="4816" y="3721"/>
                    <a:pt x="2648" y="4725"/>
                  </a:cubicBezTo>
                  <a:lnTo>
                    <a:pt x="0" y="913"/>
                  </a:lnTo>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9" name="Google Shape;2869;p65"/>
            <p:cNvSpPr/>
            <p:nvPr/>
          </p:nvSpPr>
          <p:spPr>
            <a:xfrm>
              <a:off x="2820650" y="3382925"/>
              <a:ext cx="1065375" cy="394900"/>
            </a:xfrm>
            <a:custGeom>
              <a:avLst/>
              <a:gdLst/>
              <a:ahLst/>
              <a:cxnLst/>
              <a:rect l="l" t="t" r="r" b="b"/>
              <a:pathLst>
                <a:path w="42615" h="15796" extrusionOk="0">
                  <a:moveTo>
                    <a:pt x="2557" y="3903"/>
                  </a:moveTo>
                  <a:cubicBezTo>
                    <a:pt x="2557" y="3903"/>
                    <a:pt x="11025" y="0"/>
                    <a:pt x="21273" y="274"/>
                  </a:cubicBezTo>
                  <a:cubicBezTo>
                    <a:pt x="23396" y="320"/>
                    <a:pt x="42615" y="8057"/>
                    <a:pt x="42615" y="8057"/>
                  </a:cubicBezTo>
                  <a:lnTo>
                    <a:pt x="41086" y="10682"/>
                  </a:lnTo>
                  <a:lnTo>
                    <a:pt x="22917" y="6574"/>
                  </a:lnTo>
                  <a:lnTo>
                    <a:pt x="1986" y="15795"/>
                  </a:lnTo>
                  <a:lnTo>
                    <a:pt x="0" y="14540"/>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0" name="Google Shape;2870;p65"/>
            <p:cNvSpPr/>
            <p:nvPr/>
          </p:nvSpPr>
          <p:spPr>
            <a:xfrm>
              <a:off x="2188375" y="3248825"/>
              <a:ext cx="114150" cy="53650"/>
            </a:xfrm>
            <a:custGeom>
              <a:avLst/>
              <a:gdLst/>
              <a:ahLst/>
              <a:cxnLst/>
              <a:rect l="l" t="t" r="r" b="b"/>
              <a:pathLst>
                <a:path w="4566" h="2146" extrusionOk="0">
                  <a:moveTo>
                    <a:pt x="69" y="1507"/>
                  </a:moveTo>
                  <a:cubicBezTo>
                    <a:pt x="663" y="1666"/>
                    <a:pt x="2671" y="2146"/>
                    <a:pt x="4566" y="1552"/>
                  </a:cubicBezTo>
                  <a:cubicBezTo>
                    <a:pt x="3995" y="776"/>
                    <a:pt x="3516" y="0"/>
                    <a:pt x="3516" y="0"/>
                  </a:cubicBezTo>
                  <a:lnTo>
                    <a:pt x="3014" y="114"/>
                  </a:lnTo>
                  <a:lnTo>
                    <a:pt x="1" y="1415"/>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1" name="Google Shape;2871;p65"/>
            <p:cNvSpPr/>
            <p:nvPr/>
          </p:nvSpPr>
          <p:spPr>
            <a:xfrm>
              <a:off x="2005200" y="2922425"/>
              <a:ext cx="349825" cy="386900"/>
            </a:xfrm>
            <a:custGeom>
              <a:avLst/>
              <a:gdLst/>
              <a:ahLst/>
              <a:cxnLst/>
              <a:rect l="l" t="t" r="r" b="b"/>
              <a:pathLst>
                <a:path w="13993" h="15476" extrusionOk="0">
                  <a:moveTo>
                    <a:pt x="13993" y="10637"/>
                  </a:moveTo>
                  <a:cubicBezTo>
                    <a:pt x="13970" y="11709"/>
                    <a:pt x="13627" y="12691"/>
                    <a:pt x="12463" y="13467"/>
                  </a:cubicBezTo>
                  <a:cubicBezTo>
                    <a:pt x="9428" y="15476"/>
                    <a:pt x="5068" y="15156"/>
                    <a:pt x="2215" y="10865"/>
                  </a:cubicBezTo>
                  <a:cubicBezTo>
                    <a:pt x="206" y="7852"/>
                    <a:pt x="1" y="5067"/>
                    <a:pt x="2671" y="2602"/>
                  </a:cubicBezTo>
                  <a:cubicBezTo>
                    <a:pt x="5456" y="0"/>
                    <a:pt x="8743" y="1233"/>
                    <a:pt x="10729" y="5044"/>
                  </a:cubicBezTo>
                  <a:cubicBezTo>
                    <a:pt x="10729" y="5044"/>
                    <a:pt x="13993" y="9153"/>
                    <a:pt x="13993" y="10637"/>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2" name="Google Shape;2872;p65"/>
            <p:cNvSpPr/>
            <p:nvPr/>
          </p:nvSpPr>
          <p:spPr>
            <a:xfrm>
              <a:off x="3859200" y="3485625"/>
              <a:ext cx="146100" cy="152950"/>
            </a:xfrm>
            <a:custGeom>
              <a:avLst/>
              <a:gdLst/>
              <a:ahLst/>
              <a:cxnLst/>
              <a:rect l="l" t="t" r="r" b="b"/>
              <a:pathLst>
                <a:path w="5844" h="6118" extrusionOk="0">
                  <a:moveTo>
                    <a:pt x="1073" y="3949"/>
                  </a:moveTo>
                  <a:cubicBezTo>
                    <a:pt x="1073" y="3949"/>
                    <a:pt x="4291" y="2146"/>
                    <a:pt x="5455" y="1"/>
                  </a:cubicBezTo>
                  <a:lnTo>
                    <a:pt x="5843" y="571"/>
                  </a:lnTo>
                  <a:lnTo>
                    <a:pt x="1895" y="6118"/>
                  </a:lnTo>
                  <a:lnTo>
                    <a:pt x="0" y="5775"/>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3" name="Google Shape;2873;p65"/>
            <p:cNvSpPr/>
            <p:nvPr/>
          </p:nvSpPr>
          <p:spPr>
            <a:xfrm>
              <a:off x="2941625" y="3571225"/>
              <a:ext cx="59925" cy="73625"/>
            </a:xfrm>
            <a:custGeom>
              <a:avLst/>
              <a:gdLst/>
              <a:ahLst/>
              <a:cxnLst/>
              <a:rect l="l" t="t" r="r" b="b"/>
              <a:pathLst>
                <a:path w="2397" h="2945" extrusionOk="0">
                  <a:moveTo>
                    <a:pt x="2283" y="2945"/>
                  </a:moveTo>
                  <a:cubicBezTo>
                    <a:pt x="2237" y="2945"/>
                    <a:pt x="2191" y="2899"/>
                    <a:pt x="2191" y="2854"/>
                  </a:cubicBezTo>
                  <a:cubicBezTo>
                    <a:pt x="2054" y="525"/>
                    <a:pt x="160" y="229"/>
                    <a:pt x="91" y="206"/>
                  </a:cubicBezTo>
                  <a:cubicBezTo>
                    <a:pt x="23" y="206"/>
                    <a:pt x="0" y="160"/>
                    <a:pt x="0" y="92"/>
                  </a:cubicBezTo>
                  <a:cubicBezTo>
                    <a:pt x="0" y="46"/>
                    <a:pt x="69" y="0"/>
                    <a:pt x="114" y="23"/>
                  </a:cubicBezTo>
                  <a:cubicBezTo>
                    <a:pt x="137" y="23"/>
                    <a:pt x="2237" y="343"/>
                    <a:pt x="2397" y="2831"/>
                  </a:cubicBezTo>
                  <a:cubicBezTo>
                    <a:pt x="2397" y="2876"/>
                    <a:pt x="2351" y="2945"/>
                    <a:pt x="2305" y="2945"/>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4" name="Google Shape;2874;p65"/>
            <p:cNvSpPr/>
            <p:nvPr/>
          </p:nvSpPr>
          <p:spPr>
            <a:xfrm>
              <a:off x="3050600" y="3504450"/>
              <a:ext cx="778375" cy="116450"/>
            </a:xfrm>
            <a:custGeom>
              <a:avLst/>
              <a:gdLst/>
              <a:ahLst/>
              <a:cxnLst/>
              <a:rect l="l" t="t" r="r" b="b"/>
              <a:pathLst>
                <a:path w="31135" h="4658" extrusionOk="0">
                  <a:moveTo>
                    <a:pt x="46" y="4657"/>
                  </a:moveTo>
                  <a:cubicBezTo>
                    <a:pt x="24" y="4657"/>
                    <a:pt x="1" y="4657"/>
                    <a:pt x="1" y="4634"/>
                  </a:cubicBezTo>
                  <a:cubicBezTo>
                    <a:pt x="1" y="4612"/>
                    <a:pt x="1" y="4589"/>
                    <a:pt x="24" y="4566"/>
                  </a:cubicBezTo>
                  <a:lnTo>
                    <a:pt x="13376" y="1"/>
                  </a:lnTo>
                  <a:lnTo>
                    <a:pt x="13376" y="1"/>
                  </a:lnTo>
                  <a:lnTo>
                    <a:pt x="31089" y="4041"/>
                  </a:lnTo>
                  <a:cubicBezTo>
                    <a:pt x="31112" y="4064"/>
                    <a:pt x="31134" y="4087"/>
                    <a:pt x="31112" y="4109"/>
                  </a:cubicBezTo>
                  <a:cubicBezTo>
                    <a:pt x="31112" y="4132"/>
                    <a:pt x="31089" y="4155"/>
                    <a:pt x="31066" y="4155"/>
                  </a:cubicBezTo>
                  <a:lnTo>
                    <a:pt x="13376" y="92"/>
                  </a:lnTo>
                  <a:lnTo>
                    <a:pt x="69" y="4657"/>
                  </a:lnTo>
                  <a:cubicBezTo>
                    <a:pt x="69" y="4657"/>
                    <a:pt x="46" y="4657"/>
                    <a:pt x="46" y="4657"/>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5" name="Google Shape;2875;p65"/>
            <p:cNvSpPr/>
            <p:nvPr/>
          </p:nvSpPr>
          <p:spPr>
            <a:xfrm>
              <a:off x="1805475" y="3128425"/>
              <a:ext cx="2107375" cy="765225"/>
            </a:xfrm>
            <a:custGeom>
              <a:avLst/>
              <a:gdLst/>
              <a:ahLst/>
              <a:cxnLst/>
              <a:rect l="l" t="t" r="r" b="b"/>
              <a:pathLst>
                <a:path w="84295" h="30609" extrusionOk="0">
                  <a:moveTo>
                    <a:pt x="83473" y="20269"/>
                  </a:moveTo>
                  <a:lnTo>
                    <a:pt x="64186" y="16480"/>
                  </a:lnTo>
                  <a:cubicBezTo>
                    <a:pt x="63752" y="16389"/>
                    <a:pt x="63318" y="16434"/>
                    <a:pt x="62907" y="16594"/>
                  </a:cubicBezTo>
                  <a:lnTo>
                    <a:pt x="43940" y="24218"/>
                  </a:lnTo>
                  <a:cubicBezTo>
                    <a:pt x="43049" y="24560"/>
                    <a:pt x="42068" y="24446"/>
                    <a:pt x="41269" y="23944"/>
                  </a:cubicBezTo>
                  <a:lnTo>
                    <a:pt x="4612" y="753"/>
                  </a:lnTo>
                  <a:cubicBezTo>
                    <a:pt x="3425" y="0"/>
                    <a:pt x="1850" y="274"/>
                    <a:pt x="982" y="1392"/>
                  </a:cubicBezTo>
                  <a:cubicBezTo>
                    <a:pt x="1" y="2671"/>
                    <a:pt x="320" y="4542"/>
                    <a:pt x="1690" y="5387"/>
                  </a:cubicBezTo>
                  <a:lnTo>
                    <a:pt x="40447" y="29741"/>
                  </a:lnTo>
                  <a:cubicBezTo>
                    <a:pt x="41657" y="30517"/>
                    <a:pt x="43186" y="30609"/>
                    <a:pt x="44487" y="30015"/>
                  </a:cubicBezTo>
                  <a:lnTo>
                    <a:pt x="63684" y="21182"/>
                  </a:lnTo>
                  <a:cubicBezTo>
                    <a:pt x="64026" y="21022"/>
                    <a:pt x="64391" y="20976"/>
                    <a:pt x="64756" y="21091"/>
                  </a:cubicBezTo>
                  <a:lnTo>
                    <a:pt x="81442" y="25770"/>
                  </a:lnTo>
                  <a:cubicBezTo>
                    <a:pt x="81852" y="25884"/>
                    <a:pt x="82286" y="25678"/>
                    <a:pt x="82446" y="25290"/>
                  </a:cubicBezTo>
                  <a:lnTo>
                    <a:pt x="84089" y="21433"/>
                  </a:lnTo>
                  <a:cubicBezTo>
                    <a:pt x="84295" y="20931"/>
                    <a:pt x="83998" y="20383"/>
                    <a:pt x="83473" y="20269"/>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6" name="Google Shape;2876;p65"/>
            <p:cNvSpPr/>
            <p:nvPr/>
          </p:nvSpPr>
          <p:spPr>
            <a:xfrm>
              <a:off x="2844600" y="3746975"/>
              <a:ext cx="37700" cy="129000"/>
            </a:xfrm>
            <a:custGeom>
              <a:avLst/>
              <a:gdLst/>
              <a:ahLst/>
              <a:cxnLst/>
              <a:rect l="l" t="t" r="r" b="b"/>
              <a:pathLst>
                <a:path w="1508" h="5160" extrusionOk="0">
                  <a:moveTo>
                    <a:pt x="1370" y="5159"/>
                  </a:moveTo>
                  <a:cubicBezTo>
                    <a:pt x="1325" y="5159"/>
                    <a:pt x="1279" y="5136"/>
                    <a:pt x="1256" y="5068"/>
                  </a:cubicBezTo>
                  <a:lnTo>
                    <a:pt x="845" y="959"/>
                  </a:lnTo>
                  <a:lnTo>
                    <a:pt x="229" y="4474"/>
                  </a:lnTo>
                  <a:cubicBezTo>
                    <a:pt x="229" y="4543"/>
                    <a:pt x="161" y="4588"/>
                    <a:pt x="92" y="4588"/>
                  </a:cubicBezTo>
                  <a:cubicBezTo>
                    <a:pt x="24" y="4566"/>
                    <a:pt x="1" y="4497"/>
                    <a:pt x="1" y="4452"/>
                  </a:cubicBezTo>
                  <a:lnTo>
                    <a:pt x="754" y="92"/>
                  </a:lnTo>
                  <a:cubicBezTo>
                    <a:pt x="754" y="46"/>
                    <a:pt x="800" y="1"/>
                    <a:pt x="868" y="1"/>
                  </a:cubicBezTo>
                  <a:cubicBezTo>
                    <a:pt x="937" y="1"/>
                    <a:pt x="982" y="46"/>
                    <a:pt x="982" y="115"/>
                  </a:cubicBezTo>
                  <a:lnTo>
                    <a:pt x="1484" y="5045"/>
                  </a:lnTo>
                  <a:cubicBezTo>
                    <a:pt x="1507" y="5113"/>
                    <a:pt x="1462" y="5159"/>
                    <a:pt x="1393" y="5159"/>
                  </a:cubicBezTo>
                  <a:cubicBezTo>
                    <a:pt x="1393" y="5159"/>
                    <a:pt x="1393" y="5159"/>
                    <a:pt x="1370" y="5159"/>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7" name="Google Shape;2877;p65"/>
            <p:cNvSpPr/>
            <p:nvPr/>
          </p:nvSpPr>
          <p:spPr>
            <a:xfrm>
              <a:off x="3392425" y="3549550"/>
              <a:ext cx="39400" cy="87325"/>
            </a:xfrm>
            <a:custGeom>
              <a:avLst/>
              <a:gdLst/>
              <a:ahLst/>
              <a:cxnLst/>
              <a:rect l="l" t="t" r="r" b="b"/>
              <a:pathLst>
                <a:path w="1576" h="3493" extrusionOk="0">
                  <a:moveTo>
                    <a:pt x="1461" y="3469"/>
                  </a:moveTo>
                  <a:cubicBezTo>
                    <a:pt x="1415" y="3469"/>
                    <a:pt x="1370" y="3447"/>
                    <a:pt x="1347" y="3401"/>
                  </a:cubicBezTo>
                  <a:lnTo>
                    <a:pt x="320" y="913"/>
                  </a:lnTo>
                  <a:lnTo>
                    <a:pt x="548" y="3355"/>
                  </a:lnTo>
                  <a:cubicBezTo>
                    <a:pt x="571" y="3401"/>
                    <a:pt x="525" y="3469"/>
                    <a:pt x="457" y="3469"/>
                  </a:cubicBezTo>
                  <a:cubicBezTo>
                    <a:pt x="388" y="3492"/>
                    <a:pt x="342" y="3447"/>
                    <a:pt x="320" y="3378"/>
                  </a:cubicBezTo>
                  <a:lnTo>
                    <a:pt x="0" y="160"/>
                  </a:lnTo>
                  <a:cubicBezTo>
                    <a:pt x="0" y="91"/>
                    <a:pt x="23" y="46"/>
                    <a:pt x="91" y="23"/>
                  </a:cubicBezTo>
                  <a:cubicBezTo>
                    <a:pt x="137" y="0"/>
                    <a:pt x="206" y="46"/>
                    <a:pt x="228" y="91"/>
                  </a:cubicBezTo>
                  <a:lnTo>
                    <a:pt x="1552" y="3310"/>
                  </a:lnTo>
                  <a:cubicBezTo>
                    <a:pt x="1575" y="3378"/>
                    <a:pt x="1552" y="3447"/>
                    <a:pt x="1507" y="3469"/>
                  </a:cubicBezTo>
                  <a:cubicBezTo>
                    <a:pt x="1484" y="3469"/>
                    <a:pt x="1461" y="3469"/>
                    <a:pt x="1461" y="3469"/>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8" name="Google Shape;2878;p65"/>
            <p:cNvSpPr/>
            <p:nvPr/>
          </p:nvSpPr>
          <p:spPr>
            <a:xfrm>
              <a:off x="1903075" y="2889325"/>
              <a:ext cx="385750" cy="455950"/>
            </a:xfrm>
            <a:custGeom>
              <a:avLst/>
              <a:gdLst/>
              <a:ahLst/>
              <a:cxnLst/>
              <a:rect l="l" t="t" r="r" b="b"/>
              <a:pathLst>
                <a:path w="15430" h="18238" extrusionOk="0">
                  <a:moveTo>
                    <a:pt x="9792" y="10797"/>
                  </a:moveTo>
                  <a:cubicBezTo>
                    <a:pt x="9792" y="10797"/>
                    <a:pt x="11139" y="10089"/>
                    <a:pt x="10340" y="6460"/>
                  </a:cubicBezTo>
                  <a:lnTo>
                    <a:pt x="13490" y="3629"/>
                  </a:lnTo>
                  <a:cubicBezTo>
                    <a:pt x="13490" y="3629"/>
                    <a:pt x="8560" y="0"/>
                    <a:pt x="6300" y="3835"/>
                  </a:cubicBezTo>
                  <a:cubicBezTo>
                    <a:pt x="6300" y="3835"/>
                    <a:pt x="0" y="6893"/>
                    <a:pt x="1461" y="10797"/>
                  </a:cubicBezTo>
                  <a:lnTo>
                    <a:pt x="13216" y="18238"/>
                  </a:lnTo>
                  <a:cubicBezTo>
                    <a:pt x="13216" y="18238"/>
                    <a:pt x="14312" y="17895"/>
                    <a:pt x="15430" y="17074"/>
                  </a:cubicBezTo>
                  <a:cubicBezTo>
                    <a:pt x="15430" y="17074"/>
                    <a:pt x="11801" y="14563"/>
                    <a:pt x="9792" y="10797"/>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9" name="Google Shape;2879;p65"/>
            <p:cNvSpPr/>
            <p:nvPr/>
          </p:nvSpPr>
          <p:spPr>
            <a:xfrm>
              <a:off x="2091375" y="3136975"/>
              <a:ext cx="82775" cy="83325"/>
            </a:xfrm>
            <a:custGeom>
              <a:avLst/>
              <a:gdLst/>
              <a:ahLst/>
              <a:cxnLst/>
              <a:rect l="l" t="t" r="r" b="b"/>
              <a:pathLst>
                <a:path w="3311" h="3333" extrusionOk="0">
                  <a:moveTo>
                    <a:pt x="2785" y="708"/>
                  </a:moveTo>
                  <a:cubicBezTo>
                    <a:pt x="3310" y="1347"/>
                    <a:pt x="3242" y="2283"/>
                    <a:pt x="2625" y="2808"/>
                  </a:cubicBezTo>
                  <a:cubicBezTo>
                    <a:pt x="2009" y="3333"/>
                    <a:pt x="1073" y="3242"/>
                    <a:pt x="525" y="2625"/>
                  </a:cubicBezTo>
                  <a:cubicBezTo>
                    <a:pt x="0" y="1986"/>
                    <a:pt x="69" y="1050"/>
                    <a:pt x="685" y="525"/>
                  </a:cubicBezTo>
                  <a:cubicBezTo>
                    <a:pt x="1301" y="0"/>
                    <a:pt x="2237" y="69"/>
                    <a:pt x="2785" y="708"/>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0" name="Google Shape;2880;p65"/>
            <p:cNvSpPr/>
            <p:nvPr/>
          </p:nvSpPr>
          <p:spPr>
            <a:xfrm>
              <a:off x="2121050" y="3167775"/>
              <a:ext cx="41100" cy="27425"/>
            </a:xfrm>
            <a:custGeom>
              <a:avLst/>
              <a:gdLst/>
              <a:ahLst/>
              <a:cxnLst/>
              <a:rect l="l" t="t" r="r" b="b"/>
              <a:pathLst>
                <a:path w="1644" h="1097" extrusionOk="0">
                  <a:moveTo>
                    <a:pt x="1644" y="275"/>
                  </a:moveTo>
                  <a:cubicBezTo>
                    <a:pt x="1621" y="275"/>
                    <a:pt x="1621" y="275"/>
                    <a:pt x="1598" y="275"/>
                  </a:cubicBezTo>
                  <a:cubicBezTo>
                    <a:pt x="388" y="92"/>
                    <a:pt x="69" y="1028"/>
                    <a:pt x="69" y="1074"/>
                  </a:cubicBezTo>
                  <a:cubicBezTo>
                    <a:pt x="69" y="1097"/>
                    <a:pt x="46" y="1097"/>
                    <a:pt x="23" y="1097"/>
                  </a:cubicBezTo>
                  <a:cubicBezTo>
                    <a:pt x="0" y="1074"/>
                    <a:pt x="0" y="1074"/>
                    <a:pt x="0" y="1051"/>
                  </a:cubicBezTo>
                  <a:cubicBezTo>
                    <a:pt x="0" y="1028"/>
                    <a:pt x="343" y="1"/>
                    <a:pt x="1621" y="206"/>
                  </a:cubicBezTo>
                  <a:cubicBezTo>
                    <a:pt x="1644" y="206"/>
                    <a:pt x="1644" y="229"/>
                    <a:pt x="1644" y="252"/>
                  </a:cubicBezTo>
                  <a:cubicBezTo>
                    <a:pt x="1644" y="252"/>
                    <a:pt x="1644" y="275"/>
                    <a:pt x="1644" y="275"/>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1" name="Google Shape;2881;p65"/>
            <p:cNvSpPr/>
            <p:nvPr/>
          </p:nvSpPr>
          <p:spPr>
            <a:xfrm>
              <a:off x="2134175" y="3176925"/>
              <a:ext cx="27975" cy="11425"/>
            </a:xfrm>
            <a:custGeom>
              <a:avLst/>
              <a:gdLst/>
              <a:ahLst/>
              <a:cxnLst/>
              <a:rect l="l" t="t" r="r" b="b"/>
              <a:pathLst>
                <a:path w="1119" h="457" extrusionOk="0">
                  <a:moveTo>
                    <a:pt x="1096" y="206"/>
                  </a:moveTo>
                  <a:cubicBezTo>
                    <a:pt x="1096" y="206"/>
                    <a:pt x="1096" y="206"/>
                    <a:pt x="1096" y="206"/>
                  </a:cubicBezTo>
                  <a:cubicBezTo>
                    <a:pt x="799" y="388"/>
                    <a:pt x="548" y="457"/>
                    <a:pt x="343" y="388"/>
                  </a:cubicBezTo>
                  <a:cubicBezTo>
                    <a:pt x="92" y="297"/>
                    <a:pt x="0" y="69"/>
                    <a:pt x="0" y="69"/>
                  </a:cubicBezTo>
                  <a:cubicBezTo>
                    <a:pt x="0" y="46"/>
                    <a:pt x="0" y="23"/>
                    <a:pt x="23" y="23"/>
                  </a:cubicBezTo>
                  <a:cubicBezTo>
                    <a:pt x="46" y="0"/>
                    <a:pt x="69" y="23"/>
                    <a:pt x="69" y="46"/>
                  </a:cubicBezTo>
                  <a:cubicBezTo>
                    <a:pt x="69" y="46"/>
                    <a:pt x="160" y="251"/>
                    <a:pt x="365" y="320"/>
                  </a:cubicBezTo>
                  <a:cubicBezTo>
                    <a:pt x="548" y="365"/>
                    <a:pt x="776" y="320"/>
                    <a:pt x="1050" y="137"/>
                  </a:cubicBezTo>
                  <a:cubicBezTo>
                    <a:pt x="1073" y="137"/>
                    <a:pt x="1096" y="137"/>
                    <a:pt x="1096" y="160"/>
                  </a:cubicBezTo>
                  <a:cubicBezTo>
                    <a:pt x="1119" y="183"/>
                    <a:pt x="1096" y="206"/>
                    <a:pt x="1096" y="206"/>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2" name="Google Shape;2882;p65"/>
            <p:cNvSpPr/>
            <p:nvPr/>
          </p:nvSpPr>
          <p:spPr>
            <a:xfrm>
              <a:off x="2687675" y="3340125"/>
              <a:ext cx="212875" cy="394900"/>
            </a:xfrm>
            <a:custGeom>
              <a:avLst/>
              <a:gdLst/>
              <a:ahLst/>
              <a:cxnLst/>
              <a:rect l="l" t="t" r="r" b="b"/>
              <a:pathLst>
                <a:path w="8515" h="15796" extrusionOk="0">
                  <a:moveTo>
                    <a:pt x="5981" y="15476"/>
                  </a:moveTo>
                  <a:cubicBezTo>
                    <a:pt x="6186" y="15613"/>
                    <a:pt x="6392" y="15704"/>
                    <a:pt x="6620" y="15795"/>
                  </a:cubicBezTo>
                  <a:cubicBezTo>
                    <a:pt x="6871" y="12965"/>
                    <a:pt x="7259" y="10682"/>
                    <a:pt x="7556" y="9199"/>
                  </a:cubicBezTo>
                  <a:cubicBezTo>
                    <a:pt x="7716" y="8628"/>
                    <a:pt x="7830" y="8058"/>
                    <a:pt x="7921" y="7533"/>
                  </a:cubicBezTo>
                  <a:cubicBezTo>
                    <a:pt x="7967" y="7396"/>
                    <a:pt x="7990" y="7304"/>
                    <a:pt x="7990" y="7304"/>
                  </a:cubicBezTo>
                  <a:cubicBezTo>
                    <a:pt x="7967" y="7304"/>
                    <a:pt x="7967" y="7304"/>
                    <a:pt x="7967" y="7304"/>
                  </a:cubicBezTo>
                  <a:cubicBezTo>
                    <a:pt x="8515" y="3538"/>
                    <a:pt x="7282" y="708"/>
                    <a:pt x="3881" y="160"/>
                  </a:cubicBezTo>
                  <a:cubicBezTo>
                    <a:pt x="2808" y="0"/>
                    <a:pt x="1781" y="91"/>
                    <a:pt x="845" y="320"/>
                  </a:cubicBezTo>
                  <a:cubicBezTo>
                    <a:pt x="845" y="320"/>
                    <a:pt x="1" y="6871"/>
                    <a:pt x="1005" y="12326"/>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3" name="Google Shape;2883;p65"/>
            <p:cNvSpPr/>
            <p:nvPr/>
          </p:nvSpPr>
          <p:spPr>
            <a:xfrm>
              <a:off x="1934450" y="3130700"/>
              <a:ext cx="921025" cy="604325"/>
            </a:xfrm>
            <a:custGeom>
              <a:avLst/>
              <a:gdLst/>
              <a:ahLst/>
              <a:cxnLst/>
              <a:rect l="l" t="t" r="r" b="b"/>
              <a:pathLst>
                <a:path w="36841" h="24173" extrusionOk="0">
                  <a:moveTo>
                    <a:pt x="36749" y="24172"/>
                  </a:moveTo>
                  <a:lnTo>
                    <a:pt x="36749" y="24172"/>
                  </a:lnTo>
                  <a:cubicBezTo>
                    <a:pt x="36772" y="23990"/>
                    <a:pt x="36772" y="23830"/>
                    <a:pt x="36795" y="23670"/>
                  </a:cubicBezTo>
                  <a:cubicBezTo>
                    <a:pt x="36795" y="23647"/>
                    <a:pt x="36795" y="23647"/>
                    <a:pt x="36795" y="23624"/>
                  </a:cubicBezTo>
                  <a:cubicBezTo>
                    <a:pt x="36818" y="23465"/>
                    <a:pt x="36840" y="23328"/>
                    <a:pt x="36840" y="23168"/>
                  </a:cubicBezTo>
                  <a:cubicBezTo>
                    <a:pt x="36589" y="23099"/>
                    <a:pt x="36338" y="22985"/>
                    <a:pt x="36110" y="22848"/>
                  </a:cubicBezTo>
                  <a:lnTo>
                    <a:pt x="0" y="0"/>
                  </a:lnTo>
                  <a:cubicBezTo>
                    <a:pt x="0" y="69"/>
                    <a:pt x="0" y="137"/>
                    <a:pt x="0" y="229"/>
                  </a:cubicBezTo>
                  <a:cubicBezTo>
                    <a:pt x="0" y="251"/>
                    <a:pt x="0" y="297"/>
                    <a:pt x="23" y="320"/>
                  </a:cubicBezTo>
                  <a:cubicBezTo>
                    <a:pt x="23" y="388"/>
                    <a:pt x="23" y="457"/>
                    <a:pt x="46" y="502"/>
                  </a:cubicBezTo>
                  <a:cubicBezTo>
                    <a:pt x="46" y="571"/>
                    <a:pt x="69" y="617"/>
                    <a:pt x="69" y="685"/>
                  </a:cubicBezTo>
                  <a:cubicBezTo>
                    <a:pt x="92" y="731"/>
                    <a:pt x="92" y="776"/>
                    <a:pt x="115" y="822"/>
                  </a:cubicBezTo>
                  <a:cubicBezTo>
                    <a:pt x="137" y="936"/>
                    <a:pt x="160" y="1027"/>
                    <a:pt x="206" y="1142"/>
                  </a:cubicBezTo>
                  <a:lnTo>
                    <a:pt x="11778" y="8468"/>
                  </a:lnTo>
                  <a:lnTo>
                    <a:pt x="36110" y="23853"/>
                  </a:lnTo>
                  <a:cubicBezTo>
                    <a:pt x="36315" y="23990"/>
                    <a:pt x="36521" y="24081"/>
                    <a:pt x="36749" y="24172"/>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4" name="Google Shape;2884;p65"/>
            <p:cNvSpPr/>
            <p:nvPr/>
          </p:nvSpPr>
          <p:spPr>
            <a:xfrm>
              <a:off x="2845175" y="3731575"/>
              <a:ext cx="8025" cy="3450"/>
            </a:xfrm>
            <a:custGeom>
              <a:avLst/>
              <a:gdLst/>
              <a:ahLst/>
              <a:cxnLst/>
              <a:rect l="l" t="t" r="r" b="b"/>
              <a:pathLst>
                <a:path w="321" h="138" extrusionOk="0">
                  <a:moveTo>
                    <a:pt x="320" y="137"/>
                  </a:moveTo>
                  <a:cubicBezTo>
                    <a:pt x="206" y="92"/>
                    <a:pt x="92" y="46"/>
                    <a:pt x="1" y="0"/>
                  </a:cubicBezTo>
                  <a:cubicBezTo>
                    <a:pt x="92" y="46"/>
                    <a:pt x="206" y="92"/>
                    <a:pt x="320" y="137"/>
                  </a:cubicBezTo>
                  <a:close/>
                </a:path>
              </a:pathLst>
            </a:custGeom>
            <a:solidFill>
              <a:srgbClr val="BCE7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5" name="Google Shape;2885;p65"/>
            <p:cNvSpPr/>
            <p:nvPr/>
          </p:nvSpPr>
          <p:spPr>
            <a:xfrm>
              <a:off x="2837200" y="3727000"/>
              <a:ext cx="8000" cy="4600"/>
            </a:xfrm>
            <a:custGeom>
              <a:avLst/>
              <a:gdLst/>
              <a:ahLst/>
              <a:cxnLst/>
              <a:rect l="l" t="t" r="r" b="b"/>
              <a:pathLst>
                <a:path w="320" h="184" extrusionOk="0">
                  <a:moveTo>
                    <a:pt x="0" y="1"/>
                  </a:moveTo>
                  <a:cubicBezTo>
                    <a:pt x="91" y="69"/>
                    <a:pt x="205" y="138"/>
                    <a:pt x="320" y="183"/>
                  </a:cubicBezTo>
                  <a:cubicBezTo>
                    <a:pt x="205" y="138"/>
                    <a:pt x="91" y="69"/>
                    <a:pt x="0" y="1"/>
                  </a:cubicBezTo>
                  <a:close/>
                </a:path>
              </a:pathLst>
            </a:custGeom>
            <a:solidFill>
              <a:srgbClr val="BCE7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6" name="Google Shape;2886;p65"/>
            <p:cNvSpPr/>
            <p:nvPr/>
          </p:nvSpPr>
          <p:spPr>
            <a:xfrm>
              <a:off x="2853175" y="3512450"/>
              <a:ext cx="1058550" cy="227700"/>
            </a:xfrm>
            <a:custGeom>
              <a:avLst/>
              <a:gdLst/>
              <a:ahLst/>
              <a:cxnLst/>
              <a:rect l="l" t="t" r="r" b="b"/>
              <a:pathLst>
                <a:path w="42342" h="9108" extrusionOk="0">
                  <a:moveTo>
                    <a:pt x="41565" y="3904"/>
                  </a:moveTo>
                  <a:lnTo>
                    <a:pt x="22278" y="92"/>
                  </a:lnTo>
                  <a:cubicBezTo>
                    <a:pt x="21844" y="0"/>
                    <a:pt x="21410" y="46"/>
                    <a:pt x="20999" y="206"/>
                  </a:cubicBezTo>
                  <a:lnTo>
                    <a:pt x="2032" y="7829"/>
                  </a:lnTo>
                  <a:cubicBezTo>
                    <a:pt x="1415" y="8081"/>
                    <a:pt x="731" y="8103"/>
                    <a:pt x="91" y="7898"/>
                  </a:cubicBezTo>
                  <a:cubicBezTo>
                    <a:pt x="69" y="8218"/>
                    <a:pt x="23" y="8560"/>
                    <a:pt x="0" y="8902"/>
                  </a:cubicBezTo>
                  <a:cubicBezTo>
                    <a:pt x="662" y="9108"/>
                    <a:pt x="1370" y="9108"/>
                    <a:pt x="2032" y="8857"/>
                  </a:cubicBezTo>
                  <a:lnTo>
                    <a:pt x="20999" y="1233"/>
                  </a:lnTo>
                  <a:cubicBezTo>
                    <a:pt x="21410" y="1073"/>
                    <a:pt x="21844" y="1028"/>
                    <a:pt x="22278" y="1119"/>
                  </a:cubicBezTo>
                  <a:lnTo>
                    <a:pt x="41565" y="4908"/>
                  </a:lnTo>
                  <a:cubicBezTo>
                    <a:pt x="41634" y="4931"/>
                    <a:pt x="41679" y="4931"/>
                    <a:pt x="41725" y="4953"/>
                  </a:cubicBezTo>
                  <a:lnTo>
                    <a:pt x="42136" y="5045"/>
                  </a:lnTo>
                  <a:lnTo>
                    <a:pt x="42227" y="4908"/>
                  </a:lnTo>
                  <a:cubicBezTo>
                    <a:pt x="42341" y="4451"/>
                    <a:pt x="42044" y="3995"/>
                    <a:pt x="41565" y="3904"/>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7" name="Google Shape;2887;p65"/>
            <p:cNvSpPr/>
            <p:nvPr/>
          </p:nvSpPr>
          <p:spPr>
            <a:xfrm>
              <a:off x="2333325" y="3354375"/>
              <a:ext cx="526725" cy="357825"/>
            </a:xfrm>
            <a:custGeom>
              <a:avLst/>
              <a:gdLst/>
              <a:ahLst/>
              <a:cxnLst/>
              <a:rect l="l" t="t" r="r" b="b"/>
              <a:pathLst>
                <a:path w="21069" h="14313" extrusionOk="0">
                  <a:moveTo>
                    <a:pt x="4908" y="3927"/>
                  </a:moveTo>
                  <a:cubicBezTo>
                    <a:pt x="6551" y="7168"/>
                    <a:pt x="7190" y="8446"/>
                    <a:pt x="7190" y="8446"/>
                  </a:cubicBezTo>
                  <a:cubicBezTo>
                    <a:pt x="12577" y="6255"/>
                    <a:pt x="15042" y="4703"/>
                    <a:pt x="16389" y="3813"/>
                  </a:cubicBezTo>
                  <a:cubicBezTo>
                    <a:pt x="16389" y="3813"/>
                    <a:pt x="15681" y="1964"/>
                    <a:pt x="16092" y="1667"/>
                  </a:cubicBezTo>
                  <a:cubicBezTo>
                    <a:pt x="16480" y="1348"/>
                    <a:pt x="17096" y="3105"/>
                    <a:pt x="17096" y="3105"/>
                  </a:cubicBezTo>
                  <a:cubicBezTo>
                    <a:pt x="17096" y="3105"/>
                    <a:pt x="17530" y="1"/>
                    <a:pt x="18055" y="1"/>
                  </a:cubicBezTo>
                  <a:cubicBezTo>
                    <a:pt x="18557" y="1"/>
                    <a:pt x="17804" y="3082"/>
                    <a:pt x="17804" y="3082"/>
                  </a:cubicBezTo>
                  <a:cubicBezTo>
                    <a:pt x="17804" y="3082"/>
                    <a:pt x="19037" y="617"/>
                    <a:pt x="19493" y="663"/>
                  </a:cubicBezTo>
                  <a:cubicBezTo>
                    <a:pt x="19950" y="731"/>
                    <a:pt x="18283" y="3516"/>
                    <a:pt x="18283" y="3516"/>
                  </a:cubicBezTo>
                  <a:cubicBezTo>
                    <a:pt x="18283" y="3516"/>
                    <a:pt x="20155" y="2055"/>
                    <a:pt x="20612" y="2352"/>
                  </a:cubicBezTo>
                  <a:cubicBezTo>
                    <a:pt x="21068" y="2626"/>
                    <a:pt x="18352" y="4087"/>
                    <a:pt x="18352" y="4087"/>
                  </a:cubicBezTo>
                  <a:cubicBezTo>
                    <a:pt x="18352" y="4087"/>
                    <a:pt x="20566" y="3447"/>
                    <a:pt x="20749" y="3813"/>
                  </a:cubicBezTo>
                  <a:cubicBezTo>
                    <a:pt x="20931" y="4178"/>
                    <a:pt x="17690" y="5159"/>
                    <a:pt x="17690" y="5159"/>
                  </a:cubicBezTo>
                  <a:cubicBezTo>
                    <a:pt x="17690" y="5159"/>
                    <a:pt x="10409" y="14312"/>
                    <a:pt x="6665" y="13262"/>
                  </a:cubicBezTo>
                  <a:cubicBezTo>
                    <a:pt x="2945" y="12190"/>
                    <a:pt x="0" y="4360"/>
                    <a:pt x="0" y="4360"/>
                  </a:cubicBezTo>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8" name="Google Shape;2888;p65"/>
            <p:cNvSpPr/>
            <p:nvPr/>
          </p:nvSpPr>
          <p:spPr>
            <a:xfrm>
              <a:off x="2281975" y="3318425"/>
              <a:ext cx="200300" cy="231700"/>
            </a:xfrm>
            <a:custGeom>
              <a:avLst/>
              <a:gdLst/>
              <a:ahLst/>
              <a:cxnLst/>
              <a:rect l="l" t="t" r="r" b="b"/>
              <a:pathLst>
                <a:path w="8012" h="9268" extrusionOk="0">
                  <a:moveTo>
                    <a:pt x="8012" y="7008"/>
                  </a:moveTo>
                  <a:cubicBezTo>
                    <a:pt x="7373" y="5867"/>
                    <a:pt x="6665" y="4429"/>
                    <a:pt x="6094" y="3333"/>
                  </a:cubicBezTo>
                  <a:cubicBezTo>
                    <a:pt x="6094" y="3333"/>
                    <a:pt x="4268" y="1"/>
                    <a:pt x="1324" y="1713"/>
                  </a:cubicBezTo>
                  <a:cubicBezTo>
                    <a:pt x="0" y="2466"/>
                    <a:pt x="1278" y="5913"/>
                    <a:pt x="3127" y="9268"/>
                  </a:cubicBezTo>
                  <a:cubicBezTo>
                    <a:pt x="3721" y="8766"/>
                    <a:pt x="5684" y="7556"/>
                    <a:pt x="8012" y="7008"/>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9" name="Google Shape;2889;p65"/>
            <p:cNvSpPr/>
            <p:nvPr/>
          </p:nvSpPr>
          <p:spPr>
            <a:xfrm>
              <a:off x="2572975" y="3355525"/>
              <a:ext cx="208900" cy="184900"/>
            </a:xfrm>
            <a:custGeom>
              <a:avLst/>
              <a:gdLst/>
              <a:ahLst/>
              <a:cxnLst/>
              <a:rect l="l" t="t" r="r" b="b"/>
              <a:pathLst>
                <a:path w="8356" h="7396" extrusionOk="0">
                  <a:moveTo>
                    <a:pt x="6597" y="1735"/>
                  </a:moveTo>
                  <a:cubicBezTo>
                    <a:pt x="7031" y="1575"/>
                    <a:pt x="7488" y="3196"/>
                    <a:pt x="7488" y="3196"/>
                  </a:cubicBezTo>
                  <a:cubicBezTo>
                    <a:pt x="7488" y="3196"/>
                    <a:pt x="7899" y="343"/>
                    <a:pt x="8355" y="0"/>
                  </a:cubicBezTo>
                  <a:cubicBezTo>
                    <a:pt x="7899" y="343"/>
                    <a:pt x="7510" y="3059"/>
                    <a:pt x="7510" y="3059"/>
                  </a:cubicBezTo>
                  <a:cubicBezTo>
                    <a:pt x="7510" y="3059"/>
                    <a:pt x="6894" y="1302"/>
                    <a:pt x="6506" y="1621"/>
                  </a:cubicBezTo>
                  <a:cubicBezTo>
                    <a:pt x="6095" y="1918"/>
                    <a:pt x="6803" y="3767"/>
                    <a:pt x="6803" y="3767"/>
                  </a:cubicBezTo>
                  <a:cubicBezTo>
                    <a:pt x="5662" y="4520"/>
                    <a:pt x="3744" y="5730"/>
                    <a:pt x="1" y="7396"/>
                  </a:cubicBezTo>
                  <a:cubicBezTo>
                    <a:pt x="2192" y="6437"/>
                    <a:pt x="5342" y="4999"/>
                    <a:pt x="6963" y="3972"/>
                  </a:cubicBezTo>
                  <a:cubicBezTo>
                    <a:pt x="6963" y="3972"/>
                    <a:pt x="6164" y="1918"/>
                    <a:pt x="6597" y="1735"/>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0" name="Google Shape;2890;p65"/>
            <p:cNvSpPr/>
            <p:nvPr/>
          </p:nvSpPr>
          <p:spPr>
            <a:xfrm>
              <a:off x="2513075" y="3565525"/>
              <a:ext cx="600" cy="25"/>
            </a:xfrm>
            <a:custGeom>
              <a:avLst/>
              <a:gdLst/>
              <a:ahLst/>
              <a:cxnLst/>
              <a:rect l="l" t="t" r="r" b="b"/>
              <a:pathLst>
                <a:path w="24" h="1" extrusionOk="0">
                  <a:moveTo>
                    <a:pt x="0" y="0"/>
                  </a:moveTo>
                  <a:cubicBezTo>
                    <a:pt x="0" y="0"/>
                    <a:pt x="23" y="0"/>
                    <a:pt x="23" y="0"/>
                  </a:cubicBezTo>
                  <a:cubicBezTo>
                    <a:pt x="23" y="0"/>
                    <a:pt x="23" y="0"/>
                    <a:pt x="0" y="0"/>
                  </a:cubicBezTo>
                  <a:close/>
                </a:path>
              </a:pathLst>
            </a:custGeom>
            <a:solidFill>
              <a:srgbClr val="FCE1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1" name="Google Shape;2891;p65"/>
            <p:cNvSpPr/>
            <p:nvPr/>
          </p:nvSpPr>
          <p:spPr>
            <a:xfrm>
              <a:off x="2166700" y="3202025"/>
              <a:ext cx="157525" cy="110725"/>
            </a:xfrm>
            <a:custGeom>
              <a:avLst/>
              <a:gdLst/>
              <a:ahLst/>
              <a:cxnLst/>
              <a:rect l="l" t="t" r="r" b="b"/>
              <a:pathLst>
                <a:path w="6301" h="4429" extrusionOk="0">
                  <a:moveTo>
                    <a:pt x="5387" y="3949"/>
                  </a:moveTo>
                  <a:cubicBezTo>
                    <a:pt x="2625" y="3949"/>
                    <a:pt x="137" y="366"/>
                    <a:pt x="23" y="206"/>
                  </a:cubicBezTo>
                  <a:cubicBezTo>
                    <a:pt x="0" y="160"/>
                    <a:pt x="0" y="92"/>
                    <a:pt x="69" y="46"/>
                  </a:cubicBezTo>
                  <a:cubicBezTo>
                    <a:pt x="114" y="0"/>
                    <a:pt x="183" y="23"/>
                    <a:pt x="229" y="69"/>
                  </a:cubicBezTo>
                  <a:cubicBezTo>
                    <a:pt x="251" y="115"/>
                    <a:pt x="3264" y="4429"/>
                    <a:pt x="6140" y="3607"/>
                  </a:cubicBezTo>
                  <a:cubicBezTo>
                    <a:pt x="6209" y="3584"/>
                    <a:pt x="6277" y="3630"/>
                    <a:pt x="6277" y="3675"/>
                  </a:cubicBezTo>
                  <a:cubicBezTo>
                    <a:pt x="6300" y="3744"/>
                    <a:pt x="6277" y="3812"/>
                    <a:pt x="6209" y="3835"/>
                  </a:cubicBezTo>
                  <a:cubicBezTo>
                    <a:pt x="5935" y="3904"/>
                    <a:pt x="5661" y="3949"/>
                    <a:pt x="5387" y="3949"/>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2" name="Google Shape;2892;p65"/>
            <p:cNvSpPr/>
            <p:nvPr/>
          </p:nvSpPr>
          <p:spPr>
            <a:xfrm>
              <a:off x="2214050" y="2383750"/>
              <a:ext cx="837725" cy="607725"/>
            </a:xfrm>
            <a:custGeom>
              <a:avLst/>
              <a:gdLst/>
              <a:ahLst/>
              <a:cxnLst/>
              <a:rect l="l" t="t" r="r" b="b"/>
              <a:pathLst>
                <a:path w="33509" h="24309" extrusionOk="0">
                  <a:moveTo>
                    <a:pt x="1" y="0"/>
                  </a:moveTo>
                  <a:lnTo>
                    <a:pt x="206" y="21570"/>
                  </a:lnTo>
                  <a:lnTo>
                    <a:pt x="32207" y="24309"/>
                  </a:lnTo>
                  <a:lnTo>
                    <a:pt x="33508" y="137"/>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3" name="Google Shape;2893;p65"/>
            <p:cNvSpPr/>
            <p:nvPr/>
          </p:nvSpPr>
          <p:spPr>
            <a:xfrm>
              <a:off x="2262000" y="2418550"/>
              <a:ext cx="742400" cy="538700"/>
            </a:xfrm>
            <a:custGeom>
              <a:avLst/>
              <a:gdLst/>
              <a:ahLst/>
              <a:cxnLst/>
              <a:rect l="l" t="t" r="r" b="b"/>
              <a:pathLst>
                <a:path w="29696" h="21548" extrusionOk="0">
                  <a:moveTo>
                    <a:pt x="0" y="0"/>
                  </a:moveTo>
                  <a:lnTo>
                    <a:pt x="183" y="19105"/>
                  </a:lnTo>
                  <a:lnTo>
                    <a:pt x="28532" y="21547"/>
                  </a:lnTo>
                  <a:lnTo>
                    <a:pt x="29696" y="115"/>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4" name="Google Shape;2894;p65"/>
            <p:cNvSpPr/>
            <p:nvPr/>
          </p:nvSpPr>
          <p:spPr>
            <a:xfrm>
              <a:off x="2300800" y="2468200"/>
              <a:ext cx="39400" cy="380625"/>
            </a:xfrm>
            <a:custGeom>
              <a:avLst/>
              <a:gdLst/>
              <a:ahLst/>
              <a:cxnLst/>
              <a:rect l="l" t="t" r="r" b="b"/>
              <a:pathLst>
                <a:path w="1576" h="15225" extrusionOk="0">
                  <a:moveTo>
                    <a:pt x="0" y="0"/>
                  </a:moveTo>
                  <a:lnTo>
                    <a:pt x="206" y="15065"/>
                  </a:lnTo>
                  <a:lnTo>
                    <a:pt x="1119" y="15225"/>
                  </a:lnTo>
                  <a:lnTo>
                    <a:pt x="157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5" name="Google Shape;2895;p65"/>
            <p:cNvSpPr/>
            <p:nvPr/>
          </p:nvSpPr>
          <p:spPr>
            <a:xfrm>
              <a:off x="2374400" y="2484175"/>
              <a:ext cx="459400" cy="490200"/>
            </a:xfrm>
            <a:custGeom>
              <a:avLst/>
              <a:gdLst/>
              <a:ahLst/>
              <a:cxnLst/>
              <a:rect l="l" t="t" r="r" b="b"/>
              <a:pathLst>
                <a:path w="18376" h="19608" extrusionOk="0">
                  <a:moveTo>
                    <a:pt x="4360" y="1005"/>
                  </a:moveTo>
                  <a:lnTo>
                    <a:pt x="1" y="10180"/>
                  </a:lnTo>
                  <a:cubicBezTo>
                    <a:pt x="1" y="10180"/>
                    <a:pt x="6460" y="19607"/>
                    <a:pt x="18375" y="11071"/>
                  </a:cubicBezTo>
                  <a:lnTo>
                    <a:pt x="14381" y="0"/>
                  </a:lnTo>
                  <a:cubicBezTo>
                    <a:pt x="14381" y="0"/>
                    <a:pt x="10569" y="1575"/>
                    <a:pt x="4360" y="1005"/>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6" name="Google Shape;2896;p65"/>
            <p:cNvSpPr/>
            <p:nvPr/>
          </p:nvSpPr>
          <p:spPr>
            <a:xfrm>
              <a:off x="2431475" y="2563500"/>
              <a:ext cx="309875" cy="266500"/>
            </a:xfrm>
            <a:custGeom>
              <a:avLst/>
              <a:gdLst/>
              <a:ahLst/>
              <a:cxnLst/>
              <a:rect l="l" t="t" r="r" b="b"/>
              <a:pathLst>
                <a:path w="12395" h="10660" extrusionOk="0">
                  <a:moveTo>
                    <a:pt x="5661" y="3994"/>
                  </a:moveTo>
                  <a:cubicBezTo>
                    <a:pt x="5661" y="3994"/>
                    <a:pt x="6072" y="0"/>
                    <a:pt x="3059" y="1073"/>
                  </a:cubicBezTo>
                  <a:cubicBezTo>
                    <a:pt x="502" y="1963"/>
                    <a:pt x="0" y="4976"/>
                    <a:pt x="2785" y="5889"/>
                  </a:cubicBezTo>
                  <a:cubicBezTo>
                    <a:pt x="8332" y="10659"/>
                    <a:pt x="10500" y="5364"/>
                    <a:pt x="10500" y="5364"/>
                  </a:cubicBezTo>
                  <a:cubicBezTo>
                    <a:pt x="10500" y="5364"/>
                    <a:pt x="11162" y="6117"/>
                    <a:pt x="11390" y="6117"/>
                  </a:cubicBezTo>
                  <a:cubicBezTo>
                    <a:pt x="11618" y="6117"/>
                    <a:pt x="12394" y="5615"/>
                    <a:pt x="12280" y="5387"/>
                  </a:cubicBezTo>
                  <a:cubicBezTo>
                    <a:pt x="12189" y="5159"/>
                    <a:pt x="11390" y="5820"/>
                    <a:pt x="11390" y="5820"/>
                  </a:cubicBezTo>
                  <a:cubicBezTo>
                    <a:pt x="11390" y="5820"/>
                    <a:pt x="11071" y="3606"/>
                    <a:pt x="10272" y="3606"/>
                  </a:cubicBezTo>
                  <a:cubicBezTo>
                    <a:pt x="9473" y="3606"/>
                    <a:pt x="8537" y="4976"/>
                    <a:pt x="8537" y="4976"/>
                  </a:cubicBezTo>
                  <a:cubicBezTo>
                    <a:pt x="8537" y="4976"/>
                    <a:pt x="7510" y="2922"/>
                    <a:pt x="5661" y="3994"/>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7" name="Google Shape;2897;p65"/>
            <p:cNvSpPr/>
            <p:nvPr/>
          </p:nvSpPr>
          <p:spPr>
            <a:xfrm>
              <a:off x="2568425" y="2628550"/>
              <a:ext cx="12000" cy="18275"/>
            </a:xfrm>
            <a:custGeom>
              <a:avLst/>
              <a:gdLst/>
              <a:ahLst/>
              <a:cxnLst/>
              <a:rect l="l" t="t" r="r" b="b"/>
              <a:pathLst>
                <a:path w="480" h="731" extrusionOk="0">
                  <a:moveTo>
                    <a:pt x="0" y="730"/>
                  </a:moveTo>
                  <a:cubicBezTo>
                    <a:pt x="0" y="730"/>
                    <a:pt x="480" y="708"/>
                    <a:pt x="480" y="434"/>
                  </a:cubicBezTo>
                  <a:cubicBezTo>
                    <a:pt x="480" y="137"/>
                    <a:pt x="0" y="0"/>
                    <a:pt x="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8" name="Google Shape;2898;p65"/>
            <p:cNvSpPr/>
            <p:nvPr/>
          </p:nvSpPr>
          <p:spPr>
            <a:xfrm>
              <a:off x="2587250" y="2491600"/>
              <a:ext cx="94750" cy="187750"/>
            </a:xfrm>
            <a:custGeom>
              <a:avLst/>
              <a:gdLst/>
              <a:ahLst/>
              <a:cxnLst/>
              <a:rect l="l" t="t" r="r" b="b"/>
              <a:pathLst>
                <a:path w="3790" h="7510" extrusionOk="0">
                  <a:moveTo>
                    <a:pt x="1256" y="7510"/>
                  </a:moveTo>
                  <a:lnTo>
                    <a:pt x="1028" y="7510"/>
                  </a:lnTo>
                  <a:cubicBezTo>
                    <a:pt x="1028" y="7418"/>
                    <a:pt x="1187" y="5387"/>
                    <a:pt x="2899" y="4656"/>
                  </a:cubicBezTo>
                  <a:cubicBezTo>
                    <a:pt x="3310" y="4474"/>
                    <a:pt x="3538" y="4291"/>
                    <a:pt x="3516" y="4154"/>
                  </a:cubicBezTo>
                  <a:cubicBezTo>
                    <a:pt x="3493" y="3903"/>
                    <a:pt x="2785" y="3492"/>
                    <a:pt x="891" y="3196"/>
                  </a:cubicBezTo>
                  <a:cubicBezTo>
                    <a:pt x="434" y="3127"/>
                    <a:pt x="206" y="2990"/>
                    <a:pt x="115" y="2785"/>
                  </a:cubicBezTo>
                  <a:cubicBezTo>
                    <a:pt x="1" y="2465"/>
                    <a:pt x="320" y="2100"/>
                    <a:pt x="685" y="1666"/>
                  </a:cubicBezTo>
                  <a:cubicBezTo>
                    <a:pt x="1210" y="1027"/>
                    <a:pt x="1576" y="548"/>
                    <a:pt x="1233" y="160"/>
                  </a:cubicBezTo>
                  <a:lnTo>
                    <a:pt x="1393" y="0"/>
                  </a:lnTo>
                  <a:cubicBezTo>
                    <a:pt x="1895" y="571"/>
                    <a:pt x="1324" y="1278"/>
                    <a:pt x="845" y="1826"/>
                  </a:cubicBezTo>
                  <a:cubicBezTo>
                    <a:pt x="571" y="2146"/>
                    <a:pt x="274" y="2511"/>
                    <a:pt x="343" y="2693"/>
                  </a:cubicBezTo>
                  <a:cubicBezTo>
                    <a:pt x="389" y="2808"/>
                    <a:pt x="594" y="2899"/>
                    <a:pt x="936" y="2967"/>
                  </a:cubicBezTo>
                  <a:cubicBezTo>
                    <a:pt x="2169" y="3173"/>
                    <a:pt x="3675" y="3538"/>
                    <a:pt x="3744" y="4109"/>
                  </a:cubicBezTo>
                  <a:cubicBezTo>
                    <a:pt x="3790" y="4382"/>
                    <a:pt x="3538" y="4634"/>
                    <a:pt x="2991" y="4862"/>
                  </a:cubicBezTo>
                  <a:cubicBezTo>
                    <a:pt x="1416" y="5547"/>
                    <a:pt x="1256" y="7487"/>
                    <a:pt x="1256" y="751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9" name="Google Shape;2899;p65"/>
            <p:cNvSpPr/>
            <p:nvPr/>
          </p:nvSpPr>
          <p:spPr>
            <a:xfrm>
              <a:off x="2833775" y="2457925"/>
              <a:ext cx="140400" cy="128425"/>
            </a:xfrm>
            <a:custGeom>
              <a:avLst/>
              <a:gdLst/>
              <a:ahLst/>
              <a:cxnLst/>
              <a:rect l="l" t="t" r="r" b="b"/>
              <a:pathLst>
                <a:path w="5616" h="5137" extrusionOk="0">
                  <a:moveTo>
                    <a:pt x="0" y="0"/>
                  </a:moveTo>
                  <a:lnTo>
                    <a:pt x="0" y="4794"/>
                  </a:lnTo>
                  <a:lnTo>
                    <a:pt x="5159" y="5136"/>
                  </a:lnTo>
                  <a:lnTo>
                    <a:pt x="561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0" name="Google Shape;2900;p65"/>
            <p:cNvSpPr/>
            <p:nvPr/>
          </p:nvSpPr>
          <p:spPr>
            <a:xfrm>
              <a:off x="2587825" y="3228275"/>
              <a:ext cx="32550" cy="31975"/>
            </a:xfrm>
            <a:custGeom>
              <a:avLst/>
              <a:gdLst/>
              <a:ahLst/>
              <a:cxnLst/>
              <a:rect l="l" t="t" r="r" b="b"/>
              <a:pathLst>
                <a:path w="1302" h="1279" extrusionOk="0">
                  <a:moveTo>
                    <a:pt x="1301" y="640"/>
                  </a:moveTo>
                  <a:cubicBezTo>
                    <a:pt x="1301" y="1005"/>
                    <a:pt x="1005" y="1279"/>
                    <a:pt x="662" y="1279"/>
                  </a:cubicBezTo>
                  <a:cubicBezTo>
                    <a:pt x="297" y="1279"/>
                    <a:pt x="0" y="1005"/>
                    <a:pt x="0" y="640"/>
                  </a:cubicBezTo>
                  <a:cubicBezTo>
                    <a:pt x="0" y="274"/>
                    <a:pt x="297" y="0"/>
                    <a:pt x="662" y="0"/>
                  </a:cubicBezTo>
                  <a:cubicBezTo>
                    <a:pt x="1005" y="0"/>
                    <a:pt x="1301" y="274"/>
                    <a:pt x="1301" y="64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1" name="Google Shape;2901;p65"/>
            <p:cNvSpPr/>
            <p:nvPr/>
          </p:nvSpPr>
          <p:spPr>
            <a:xfrm>
              <a:off x="2661425" y="3235125"/>
              <a:ext cx="32000" cy="32550"/>
            </a:xfrm>
            <a:custGeom>
              <a:avLst/>
              <a:gdLst/>
              <a:ahLst/>
              <a:cxnLst/>
              <a:rect l="l" t="t" r="r" b="b"/>
              <a:pathLst>
                <a:path w="1280" h="1302" extrusionOk="0">
                  <a:moveTo>
                    <a:pt x="1279" y="662"/>
                  </a:moveTo>
                  <a:cubicBezTo>
                    <a:pt x="1279" y="1027"/>
                    <a:pt x="1005" y="1301"/>
                    <a:pt x="640" y="1301"/>
                  </a:cubicBezTo>
                  <a:cubicBezTo>
                    <a:pt x="275" y="1301"/>
                    <a:pt x="1" y="1027"/>
                    <a:pt x="1" y="662"/>
                  </a:cubicBezTo>
                  <a:cubicBezTo>
                    <a:pt x="1" y="297"/>
                    <a:pt x="275" y="0"/>
                    <a:pt x="640" y="0"/>
                  </a:cubicBezTo>
                  <a:cubicBezTo>
                    <a:pt x="1005" y="0"/>
                    <a:pt x="1279" y="297"/>
                    <a:pt x="1279" y="662"/>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2" name="Google Shape;2902;p65"/>
            <p:cNvSpPr/>
            <p:nvPr/>
          </p:nvSpPr>
          <p:spPr>
            <a:xfrm>
              <a:off x="2734475" y="3242550"/>
              <a:ext cx="32550" cy="32550"/>
            </a:xfrm>
            <a:custGeom>
              <a:avLst/>
              <a:gdLst/>
              <a:ahLst/>
              <a:cxnLst/>
              <a:rect l="l" t="t" r="r" b="b"/>
              <a:pathLst>
                <a:path w="1302" h="1302" extrusionOk="0">
                  <a:moveTo>
                    <a:pt x="1302" y="662"/>
                  </a:moveTo>
                  <a:cubicBezTo>
                    <a:pt x="1302" y="1004"/>
                    <a:pt x="1005" y="1301"/>
                    <a:pt x="640" y="1301"/>
                  </a:cubicBezTo>
                  <a:cubicBezTo>
                    <a:pt x="297" y="1301"/>
                    <a:pt x="1" y="1004"/>
                    <a:pt x="1" y="662"/>
                  </a:cubicBezTo>
                  <a:cubicBezTo>
                    <a:pt x="1" y="297"/>
                    <a:pt x="297" y="0"/>
                    <a:pt x="640" y="0"/>
                  </a:cubicBezTo>
                  <a:cubicBezTo>
                    <a:pt x="1005" y="0"/>
                    <a:pt x="1302" y="297"/>
                    <a:pt x="1302" y="662"/>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3" name="Google Shape;2903;p65"/>
            <p:cNvSpPr/>
            <p:nvPr/>
          </p:nvSpPr>
          <p:spPr>
            <a:xfrm>
              <a:off x="2807525" y="3249950"/>
              <a:ext cx="32550" cy="32550"/>
            </a:xfrm>
            <a:custGeom>
              <a:avLst/>
              <a:gdLst/>
              <a:ahLst/>
              <a:cxnLst/>
              <a:rect l="l" t="t" r="r" b="b"/>
              <a:pathLst>
                <a:path w="1302" h="1302" extrusionOk="0">
                  <a:moveTo>
                    <a:pt x="1301" y="663"/>
                  </a:moveTo>
                  <a:cubicBezTo>
                    <a:pt x="1301" y="1005"/>
                    <a:pt x="1004" y="1302"/>
                    <a:pt x="639" y="1302"/>
                  </a:cubicBezTo>
                  <a:cubicBezTo>
                    <a:pt x="297" y="1302"/>
                    <a:pt x="0" y="1005"/>
                    <a:pt x="0" y="663"/>
                  </a:cubicBezTo>
                  <a:cubicBezTo>
                    <a:pt x="0" y="298"/>
                    <a:pt x="297" y="1"/>
                    <a:pt x="639" y="1"/>
                  </a:cubicBezTo>
                  <a:cubicBezTo>
                    <a:pt x="1004" y="1"/>
                    <a:pt x="1301" y="298"/>
                    <a:pt x="1301" y="663"/>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4" name="Google Shape;2904;p65"/>
            <p:cNvSpPr/>
            <p:nvPr/>
          </p:nvSpPr>
          <p:spPr>
            <a:xfrm>
              <a:off x="2220900" y="4247425"/>
              <a:ext cx="328150" cy="163800"/>
            </a:xfrm>
            <a:custGeom>
              <a:avLst/>
              <a:gdLst/>
              <a:ahLst/>
              <a:cxnLst/>
              <a:rect l="l" t="t" r="r" b="b"/>
              <a:pathLst>
                <a:path w="13126" h="6552" extrusionOk="0">
                  <a:moveTo>
                    <a:pt x="685" y="0"/>
                  </a:moveTo>
                  <a:lnTo>
                    <a:pt x="1" y="6551"/>
                  </a:lnTo>
                  <a:lnTo>
                    <a:pt x="13125" y="6551"/>
                  </a:lnTo>
                  <a:lnTo>
                    <a:pt x="12577"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5" name="Google Shape;2905;p65"/>
            <p:cNvSpPr/>
            <p:nvPr/>
          </p:nvSpPr>
          <p:spPr>
            <a:xfrm>
              <a:off x="2301375" y="3777800"/>
              <a:ext cx="53650" cy="356650"/>
            </a:xfrm>
            <a:custGeom>
              <a:avLst/>
              <a:gdLst/>
              <a:ahLst/>
              <a:cxnLst/>
              <a:rect l="l" t="t" r="r" b="b"/>
              <a:pathLst>
                <a:path w="2146" h="14266" extrusionOk="0">
                  <a:moveTo>
                    <a:pt x="799" y="0"/>
                  </a:moveTo>
                  <a:lnTo>
                    <a:pt x="0" y="14266"/>
                  </a:lnTo>
                  <a:lnTo>
                    <a:pt x="2146" y="14266"/>
                  </a:lnTo>
                  <a:lnTo>
                    <a:pt x="214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6" name="Google Shape;2906;p65"/>
            <p:cNvSpPr/>
            <p:nvPr/>
          </p:nvSpPr>
          <p:spPr>
            <a:xfrm>
              <a:off x="1945300" y="2920700"/>
              <a:ext cx="1464250" cy="1373550"/>
            </a:xfrm>
            <a:custGeom>
              <a:avLst/>
              <a:gdLst/>
              <a:ahLst/>
              <a:cxnLst/>
              <a:rect l="l" t="t" r="r" b="b"/>
              <a:pathLst>
                <a:path w="58570" h="54942" extrusionOk="0">
                  <a:moveTo>
                    <a:pt x="23556" y="38963"/>
                  </a:moveTo>
                  <a:cubicBezTo>
                    <a:pt x="23236" y="38963"/>
                    <a:pt x="22962" y="39100"/>
                    <a:pt x="22711" y="39351"/>
                  </a:cubicBezTo>
                  <a:cubicBezTo>
                    <a:pt x="21981" y="40150"/>
                    <a:pt x="22186" y="41018"/>
                    <a:pt x="22483" y="41611"/>
                  </a:cubicBezTo>
                  <a:cubicBezTo>
                    <a:pt x="23236" y="43140"/>
                    <a:pt x="25450" y="44624"/>
                    <a:pt x="28121" y="44944"/>
                  </a:cubicBezTo>
                  <a:cubicBezTo>
                    <a:pt x="27596" y="42227"/>
                    <a:pt x="25793" y="39854"/>
                    <a:pt x="24378" y="39169"/>
                  </a:cubicBezTo>
                  <a:cubicBezTo>
                    <a:pt x="24081" y="39032"/>
                    <a:pt x="23807" y="38963"/>
                    <a:pt x="23556" y="38963"/>
                  </a:cubicBezTo>
                  <a:close/>
                  <a:moveTo>
                    <a:pt x="17461" y="54188"/>
                  </a:moveTo>
                  <a:cubicBezTo>
                    <a:pt x="10226" y="54188"/>
                    <a:pt x="5798" y="50079"/>
                    <a:pt x="4109" y="48116"/>
                  </a:cubicBezTo>
                  <a:cubicBezTo>
                    <a:pt x="1255" y="44852"/>
                    <a:pt x="0" y="40903"/>
                    <a:pt x="913" y="38028"/>
                  </a:cubicBezTo>
                  <a:cubicBezTo>
                    <a:pt x="2853" y="31842"/>
                    <a:pt x="9358" y="33257"/>
                    <a:pt x="9427" y="33280"/>
                  </a:cubicBezTo>
                  <a:lnTo>
                    <a:pt x="9313" y="33736"/>
                  </a:lnTo>
                  <a:cubicBezTo>
                    <a:pt x="9062" y="33668"/>
                    <a:pt x="3173" y="32412"/>
                    <a:pt x="1347" y="38164"/>
                  </a:cubicBezTo>
                  <a:cubicBezTo>
                    <a:pt x="502" y="40881"/>
                    <a:pt x="1712" y="44670"/>
                    <a:pt x="4451" y="47820"/>
                  </a:cubicBezTo>
                  <a:cubicBezTo>
                    <a:pt x="6346" y="50011"/>
                    <a:pt x="11755" y="54941"/>
                    <a:pt x="20748" y="53435"/>
                  </a:cubicBezTo>
                  <a:cubicBezTo>
                    <a:pt x="26363" y="52499"/>
                    <a:pt x="27893" y="49691"/>
                    <a:pt x="28212" y="47500"/>
                  </a:cubicBezTo>
                  <a:cubicBezTo>
                    <a:pt x="28303" y="46792"/>
                    <a:pt x="28303" y="46108"/>
                    <a:pt x="28212" y="45423"/>
                  </a:cubicBezTo>
                  <a:cubicBezTo>
                    <a:pt x="25313" y="45103"/>
                    <a:pt x="22871" y="43483"/>
                    <a:pt x="22049" y="41817"/>
                  </a:cubicBezTo>
                  <a:cubicBezTo>
                    <a:pt x="21547" y="40789"/>
                    <a:pt x="21661" y="39808"/>
                    <a:pt x="22369" y="39032"/>
                  </a:cubicBezTo>
                  <a:cubicBezTo>
                    <a:pt x="22917" y="38438"/>
                    <a:pt x="23693" y="38347"/>
                    <a:pt x="24560" y="38758"/>
                  </a:cubicBezTo>
                  <a:cubicBezTo>
                    <a:pt x="26295" y="39580"/>
                    <a:pt x="28075" y="42205"/>
                    <a:pt x="28577" y="44989"/>
                  </a:cubicBezTo>
                  <a:cubicBezTo>
                    <a:pt x="29034" y="45012"/>
                    <a:pt x="29513" y="45012"/>
                    <a:pt x="29970" y="44966"/>
                  </a:cubicBezTo>
                  <a:cubicBezTo>
                    <a:pt x="32366" y="44738"/>
                    <a:pt x="36726" y="43209"/>
                    <a:pt x="38826" y="35562"/>
                  </a:cubicBezTo>
                  <a:cubicBezTo>
                    <a:pt x="41793" y="24903"/>
                    <a:pt x="45970" y="17918"/>
                    <a:pt x="51996" y="13627"/>
                  </a:cubicBezTo>
                  <a:cubicBezTo>
                    <a:pt x="57862" y="9450"/>
                    <a:pt x="58091" y="5981"/>
                    <a:pt x="57725" y="4269"/>
                  </a:cubicBezTo>
                  <a:cubicBezTo>
                    <a:pt x="57292" y="2352"/>
                    <a:pt x="55762" y="1256"/>
                    <a:pt x="54530" y="1051"/>
                  </a:cubicBezTo>
                  <a:cubicBezTo>
                    <a:pt x="51380" y="503"/>
                    <a:pt x="48823" y="3653"/>
                    <a:pt x="48801" y="3675"/>
                  </a:cubicBezTo>
                  <a:lnTo>
                    <a:pt x="48435" y="3379"/>
                  </a:lnTo>
                  <a:cubicBezTo>
                    <a:pt x="48550" y="3242"/>
                    <a:pt x="51174" y="1"/>
                    <a:pt x="54621" y="594"/>
                  </a:cubicBezTo>
                  <a:cubicBezTo>
                    <a:pt x="56036" y="845"/>
                    <a:pt x="57680" y="2032"/>
                    <a:pt x="58159" y="4178"/>
                  </a:cubicBezTo>
                  <a:cubicBezTo>
                    <a:pt x="58570" y="5981"/>
                    <a:pt x="58364" y="9679"/>
                    <a:pt x="52247" y="14015"/>
                  </a:cubicBezTo>
                  <a:cubicBezTo>
                    <a:pt x="46335" y="18238"/>
                    <a:pt x="42204" y="25131"/>
                    <a:pt x="39282" y="35699"/>
                  </a:cubicBezTo>
                  <a:cubicBezTo>
                    <a:pt x="37091" y="43620"/>
                    <a:pt x="32549" y="45195"/>
                    <a:pt x="30015" y="45423"/>
                  </a:cubicBezTo>
                  <a:cubicBezTo>
                    <a:pt x="29559" y="45469"/>
                    <a:pt x="29102" y="45491"/>
                    <a:pt x="28669" y="45446"/>
                  </a:cubicBezTo>
                  <a:cubicBezTo>
                    <a:pt x="28760" y="46153"/>
                    <a:pt x="28760" y="46861"/>
                    <a:pt x="28669" y="47546"/>
                  </a:cubicBezTo>
                  <a:cubicBezTo>
                    <a:pt x="28349" y="49919"/>
                    <a:pt x="26706" y="52910"/>
                    <a:pt x="20840" y="53891"/>
                  </a:cubicBezTo>
                  <a:cubicBezTo>
                    <a:pt x="19653" y="54096"/>
                    <a:pt x="18511" y="54188"/>
                    <a:pt x="17461" y="54188"/>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7" name="Google Shape;2907;p65"/>
            <p:cNvSpPr/>
            <p:nvPr/>
          </p:nvSpPr>
          <p:spPr>
            <a:xfrm>
              <a:off x="3400975" y="2977200"/>
              <a:ext cx="46250" cy="127850"/>
            </a:xfrm>
            <a:custGeom>
              <a:avLst/>
              <a:gdLst/>
              <a:ahLst/>
              <a:cxnLst/>
              <a:rect l="l" t="t" r="r" b="b"/>
              <a:pathLst>
                <a:path w="1850" h="5114" extrusionOk="0">
                  <a:moveTo>
                    <a:pt x="617" y="5113"/>
                  </a:moveTo>
                  <a:cubicBezTo>
                    <a:pt x="594" y="5113"/>
                    <a:pt x="571" y="5113"/>
                    <a:pt x="571" y="5090"/>
                  </a:cubicBezTo>
                  <a:cubicBezTo>
                    <a:pt x="503" y="5068"/>
                    <a:pt x="480" y="4999"/>
                    <a:pt x="503" y="4953"/>
                  </a:cubicBezTo>
                  <a:cubicBezTo>
                    <a:pt x="1575" y="2032"/>
                    <a:pt x="46" y="206"/>
                    <a:pt x="46" y="206"/>
                  </a:cubicBezTo>
                  <a:cubicBezTo>
                    <a:pt x="0" y="160"/>
                    <a:pt x="0" y="69"/>
                    <a:pt x="46" y="23"/>
                  </a:cubicBezTo>
                  <a:cubicBezTo>
                    <a:pt x="92" y="0"/>
                    <a:pt x="183" y="0"/>
                    <a:pt x="206" y="46"/>
                  </a:cubicBezTo>
                  <a:cubicBezTo>
                    <a:pt x="229" y="69"/>
                    <a:pt x="1849" y="1986"/>
                    <a:pt x="708" y="5022"/>
                  </a:cubicBezTo>
                  <a:cubicBezTo>
                    <a:pt x="708" y="5068"/>
                    <a:pt x="662" y="5113"/>
                    <a:pt x="617" y="5113"/>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08" name="Google Shape;2908;p65"/>
          <p:cNvGrpSpPr/>
          <p:nvPr/>
        </p:nvGrpSpPr>
        <p:grpSpPr>
          <a:xfrm>
            <a:off x="5129253" y="2571783"/>
            <a:ext cx="918885" cy="2571798"/>
            <a:chOff x="5129253" y="2571783"/>
            <a:chExt cx="918885" cy="2571798"/>
          </a:xfrm>
        </p:grpSpPr>
        <p:sp>
          <p:nvSpPr>
            <p:cNvPr id="2909" name="Google Shape;2909;p65"/>
            <p:cNvSpPr/>
            <p:nvPr/>
          </p:nvSpPr>
          <p:spPr>
            <a:xfrm>
              <a:off x="5142441" y="2731075"/>
              <a:ext cx="671600" cy="1778811"/>
            </a:xfrm>
            <a:custGeom>
              <a:avLst/>
              <a:gdLst/>
              <a:ahLst/>
              <a:cxnLst/>
              <a:rect l="l" t="t" r="r" b="b"/>
              <a:pathLst>
                <a:path w="17417" h="46131" extrusionOk="0">
                  <a:moveTo>
                    <a:pt x="7008" y="1"/>
                  </a:moveTo>
                  <a:lnTo>
                    <a:pt x="7008" y="1"/>
                  </a:lnTo>
                  <a:cubicBezTo>
                    <a:pt x="7008" y="1"/>
                    <a:pt x="7213" y="2443"/>
                    <a:pt x="6414" y="3037"/>
                  </a:cubicBezTo>
                  <a:cubicBezTo>
                    <a:pt x="5433" y="3790"/>
                    <a:pt x="4497" y="3721"/>
                    <a:pt x="4497" y="4155"/>
                  </a:cubicBezTo>
                  <a:cubicBezTo>
                    <a:pt x="4497" y="4589"/>
                    <a:pt x="5159" y="5068"/>
                    <a:pt x="5159" y="5068"/>
                  </a:cubicBezTo>
                  <a:cubicBezTo>
                    <a:pt x="5159" y="5068"/>
                    <a:pt x="5159" y="5639"/>
                    <a:pt x="4885" y="5913"/>
                  </a:cubicBezTo>
                  <a:cubicBezTo>
                    <a:pt x="4588" y="6164"/>
                    <a:pt x="4520" y="6186"/>
                    <a:pt x="5250" y="6985"/>
                  </a:cubicBezTo>
                  <a:cubicBezTo>
                    <a:pt x="5250" y="6985"/>
                    <a:pt x="4611" y="7077"/>
                    <a:pt x="4588" y="7305"/>
                  </a:cubicBezTo>
                  <a:cubicBezTo>
                    <a:pt x="4566" y="7556"/>
                    <a:pt x="4931" y="7624"/>
                    <a:pt x="4862" y="7898"/>
                  </a:cubicBezTo>
                  <a:cubicBezTo>
                    <a:pt x="4794" y="8195"/>
                    <a:pt x="4429" y="8903"/>
                    <a:pt x="4566" y="9177"/>
                  </a:cubicBezTo>
                  <a:cubicBezTo>
                    <a:pt x="4725" y="9450"/>
                    <a:pt x="7533" y="10204"/>
                    <a:pt x="7807" y="10386"/>
                  </a:cubicBezTo>
                  <a:cubicBezTo>
                    <a:pt x="8058" y="10569"/>
                    <a:pt x="9564" y="14152"/>
                    <a:pt x="8811" y="15431"/>
                  </a:cubicBezTo>
                  <a:cubicBezTo>
                    <a:pt x="8058" y="16686"/>
                    <a:pt x="2580" y="22050"/>
                    <a:pt x="2055" y="22894"/>
                  </a:cubicBezTo>
                  <a:cubicBezTo>
                    <a:pt x="1530" y="23739"/>
                    <a:pt x="0" y="26752"/>
                    <a:pt x="2762" y="28920"/>
                  </a:cubicBezTo>
                  <a:cubicBezTo>
                    <a:pt x="2762" y="28920"/>
                    <a:pt x="548" y="35882"/>
                    <a:pt x="777" y="38142"/>
                  </a:cubicBezTo>
                  <a:cubicBezTo>
                    <a:pt x="936" y="39831"/>
                    <a:pt x="2785" y="44076"/>
                    <a:pt x="3721" y="46131"/>
                  </a:cubicBezTo>
                  <a:cubicBezTo>
                    <a:pt x="3972" y="45971"/>
                    <a:pt x="4223" y="45811"/>
                    <a:pt x="4451" y="45628"/>
                  </a:cubicBezTo>
                  <a:cubicBezTo>
                    <a:pt x="4976" y="45286"/>
                    <a:pt x="5479" y="44921"/>
                    <a:pt x="5981" y="44556"/>
                  </a:cubicBezTo>
                  <a:cubicBezTo>
                    <a:pt x="6529" y="44190"/>
                    <a:pt x="7054" y="43825"/>
                    <a:pt x="7601" y="43437"/>
                  </a:cubicBezTo>
                  <a:cubicBezTo>
                    <a:pt x="8720" y="42661"/>
                    <a:pt x="9815" y="41885"/>
                    <a:pt x="10911" y="41086"/>
                  </a:cubicBezTo>
                  <a:cubicBezTo>
                    <a:pt x="12029" y="40287"/>
                    <a:pt x="13125" y="39488"/>
                    <a:pt x="14266" y="38712"/>
                  </a:cubicBezTo>
                  <a:cubicBezTo>
                    <a:pt x="14905" y="38256"/>
                    <a:pt x="15567" y="37822"/>
                    <a:pt x="16229" y="37389"/>
                  </a:cubicBezTo>
                  <a:cubicBezTo>
                    <a:pt x="15248" y="35311"/>
                    <a:pt x="14495" y="32983"/>
                    <a:pt x="14700" y="30746"/>
                  </a:cubicBezTo>
                  <a:cubicBezTo>
                    <a:pt x="15020" y="27345"/>
                    <a:pt x="17416" y="17964"/>
                    <a:pt x="17279" y="16481"/>
                  </a:cubicBezTo>
                  <a:cubicBezTo>
                    <a:pt x="17142" y="15020"/>
                    <a:pt x="15476" y="13719"/>
                    <a:pt x="13787" y="13490"/>
                  </a:cubicBezTo>
                  <a:cubicBezTo>
                    <a:pt x="13787" y="13490"/>
                    <a:pt x="12007" y="8788"/>
                    <a:pt x="13239" y="7305"/>
                  </a:cubicBezTo>
                  <a:cubicBezTo>
                    <a:pt x="14472" y="5821"/>
                    <a:pt x="7008" y="1"/>
                    <a:pt x="700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0" name="Google Shape;2910;p65"/>
            <p:cNvSpPr/>
            <p:nvPr/>
          </p:nvSpPr>
          <p:spPr>
            <a:xfrm>
              <a:off x="5311411" y="2962974"/>
              <a:ext cx="64318" cy="59151"/>
            </a:xfrm>
            <a:custGeom>
              <a:avLst/>
              <a:gdLst/>
              <a:ahLst/>
              <a:cxnLst/>
              <a:rect l="l" t="t" r="r" b="b"/>
              <a:pathLst>
                <a:path w="1668" h="1534" extrusionOk="0">
                  <a:moveTo>
                    <a:pt x="431" y="0"/>
                  </a:moveTo>
                  <a:cubicBezTo>
                    <a:pt x="410" y="0"/>
                    <a:pt x="388" y="4"/>
                    <a:pt x="366" y="13"/>
                  </a:cubicBezTo>
                  <a:cubicBezTo>
                    <a:pt x="1" y="172"/>
                    <a:pt x="868" y="971"/>
                    <a:pt x="868" y="971"/>
                  </a:cubicBezTo>
                  <a:cubicBezTo>
                    <a:pt x="229" y="1017"/>
                    <a:pt x="47" y="1268"/>
                    <a:pt x="275" y="1473"/>
                  </a:cubicBezTo>
                  <a:cubicBezTo>
                    <a:pt x="309" y="1516"/>
                    <a:pt x="359" y="1533"/>
                    <a:pt x="418" y="1533"/>
                  </a:cubicBezTo>
                  <a:cubicBezTo>
                    <a:pt x="516" y="1533"/>
                    <a:pt x="640" y="1485"/>
                    <a:pt x="754" y="1428"/>
                  </a:cubicBezTo>
                  <a:lnTo>
                    <a:pt x="777" y="1428"/>
                  </a:lnTo>
                  <a:cubicBezTo>
                    <a:pt x="777" y="1405"/>
                    <a:pt x="800" y="1405"/>
                    <a:pt x="800" y="1405"/>
                  </a:cubicBezTo>
                  <a:cubicBezTo>
                    <a:pt x="1028" y="1291"/>
                    <a:pt x="1667" y="1131"/>
                    <a:pt x="1667" y="1131"/>
                  </a:cubicBezTo>
                  <a:cubicBezTo>
                    <a:pt x="1142" y="1085"/>
                    <a:pt x="823" y="446"/>
                    <a:pt x="823" y="446"/>
                  </a:cubicBezTo>
                  <a:cubicBezTo>
                    <a:pt x="702" y="206"/>
                    <a:pt x="582" y="0"/>
                    <a:pt x="43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1" name="Google Shape;2911;p65"/>
            <p:cNvSpPr/>
            <p:nvPr/>
          </p:nvSpPr>
          <p:spPr>
            <a:xfrm>
              <a:off x="5442553" y="3131559"/>
              <a:ext cx="99523" cy="95976"/>
            </a:xfrm>
            <a:custGeom>
              <a:avLst/>
              <a:gdLst/>
              <a:ahLst/>
              <a:cxnLst/>
              <a:rect l="l" t="t" r="r" b="b"/>
              <a:pathLst>
                <a:path w="2581" h="2489" extrusionOk="0">
                  <a:moveTo>
                    <a:pt x="1" y="0"/>
                  </a:moveTo>
                  <a:cubicBezTo>
                    <a:pt x="12" y="3"/>
                    <a:pt x="23" y="6"/>
                    <a:pt x="33" y="9"/>
                  </a:cubicBezTo>
                  <a:lnTo>
                    <a:pt x="33" y="9"/>
                  </a:lnTo>
                  <a:cubicBezTo>
                    <a:pt x="30" y="6"/>
                    <a:pt x="27" y="3"/>
                    <a:pt x="24" y="0"/>
                  </a:cubicBezTo>
                  <a:close/>
                  <a:moveTo>
                    <a:pt x="33" y="9"/>
                  </a:moveTo>
                  <a:lnTo>
                    <a:pt x="33" y="9"/>
                  </a:lnTo>
                  <a:cubicBezTo>
                    <a:pt x="184" y="165"/>
                    <a:pt x="693" y="1305"/>
                    <a:pt x="1005" y="2488"/>
                  </a:cubicBezTo>
                  <a:cubicBezTo>
                    <a:pt x="1188" y="1712"/>
                    <a:pt x="1599" y="525"/>
                    <a:pt x="2580" y="183"/>
                  </a:cubicBezTo>
                  <a:lnTo>
                    <a:pt x="2580" y="183"/>
                  </a:lnTo>
                  <a:cubicBezTo>
                    <a:pt x="2580" y="183"/>
                    <a:pt x="2314" y="274"/>
                    <a:pt x="1788" y="274"/>
                  </a:cubicBezTo>
                  <a:cubicBezTo>
                    <a:pt x="1368" y="274"/>
                    <a:pt x="783" y="216"/>
                    <a:pt x="33" y="9"/>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2" name="Google Shape;2912;p65"/>
            <p:cNvSpPr/>
            <p:nvPr/>
          </p:nvSpPr>
          <p:spPr>
            <a:xfrm>
              <a:off x="5189098" y="4163077"/>
              <a:ext cx="15000" cy="31735"/>
            </a:xfrm>
            <a:custGeom>
              <a:avLst/>
              <a:gdLst/>
              <a:ahLst/>
              <a:cxnLst/>
              <a:rect l="l" t="t" r="r" b="b"/>
              <a:pathLst>
                <a:path w="389" h="823" extrusionOk="0">
                  <a:moveTo>
                    <a:pt x="92" y="0"/>
                  </a:moveTo>
                  <a:cubicBezTo>
                    <a:pt x="0" y="229"/>
                    <a:pt x="0" y="457"/>
                    <a:pt x="46" y="685"/>
                  </a:cubicBezTo>
                  <a:cubicBezTo>
                    <a:pt x="46" y="731"/>
                    <a:pt x="69" y="754"/>
                    <a:pt x="92" y="799"/>
                  </a:cubicBezTo>
                  <a:cubicBezTo>
                    <a:pt x="114" y="822"/>
                    <a:pt x="160" y="822"/>
                    <a:pt x="183" y="822"/>
                  </a:cubicBezTo>
                  <a:cubicBezTo>
                    <a:pt x="228" y="822"/>
                    <a:pt x="274" y="799"/>
                    <a:pt x="297" y="777"/>
                  </a:cubicBezTo>
                  <a:cubicBezTo>
                    <a:pt x="343" y="708"/>
                    <a:pt x="365" y="640"/>
                    <a:pt x="365" y="594"/>
                  </a:cubicBezTo>
                  <a:cubicBezTo>
                    <a:pt x="388" y="525"/>
                    <a:pt x="388" y="457"/>
                    <a:pt x="388" y="411"/>
                  </a:cubicBezTo>
                  <a:cubicBezTo>
                    <a:pt x="388" y="366"/>
                    <a:pt x="365" y="297"/>
                    <a:pt x="343" y="229"/>
                  </a:cubicBezTo>
                  <a:cubicBezTo>
                    <a:pt x="320" y="206"/>
                    <a:pt x="274" y="183"/>
                    <a:pt x="228" y="183"/>
                  </a:cubicBezTo>
                  <a:cubicBezTo>
                    <a:pt x="183" y="183"/>
                    <a:pt x="160" y="229"/>
                    <a:pt x="137" y="297"/>
                  </a:cubicBezTo>
                  <a:cubicBezTo>
                    <a:pt x="114" y="388"/>
                    <a:pt x="114" y="457"/>
                    <a:pt x="137" y="548"/>
                  </a:cubicBezTo>
                  <a:cubicBezTo>
                    <a:pt x="137" y="571"/>
                    <a:pt x="137" y="571"/>
                    <a:pt x="160" y="571"/>
                  </a:cubicBezTo>
                  <a:cubicBezTo>
                    <a:pt x="160" y="571"/>
                    <a:pt x="183" y="548"/>
                    <a:pt x="183" y="548"/>
                  </a:cubicBezTo>
                  <a:cubicBezTo>
                    <a:pt x="160" y="457"/>
                    <a:pt x="160" y="388"/>
                    <a:pt x="183" y="297"/>
                  </a:cubicBezTo>
                  <a:cubicBezTo>
                    <a:pt x="183" y="274"/>
                    <a:pt x="206" y="229"/>
                    <a:pt x="251" y="229"/>
                  </a:cubicBezTo>
                  <a:cubicBezTo>
                    <a:pt x="274" y="229"/>
                    <a:pt x="297" y="252"/>
                    <a:pt x="297" y="252"/>
                  </a:cubicBezTo>
                  <a:cubicBezTo>
                    <a:pt x="343" y="297"/>
                    <a:pt x="343" y="366"/>
                    <a:pt x="343" y="411"/>
                  </a:cubicBezTo>
                  <a:cubicBezTo>
                    <a:pt x="343" y="457"/>
                    <a:pt x="343" y="525"/>
                    <a:pt x="343" y="571"/>
                  </a:cubicBezTo>
                  <a:cubicBezTo>
                    <a:pt x="320" y="640"/>
                    <a:pt x="320" y="708"/>
                    <a:pt x="274" y="731"/>
                  </a:cubicBezTo>
                  <a:cubicBezTo>
                    <a:pt x="246" y="759"/>
                    <a:pt x="209" y="779"/>
                    <a:pt x="179" y="779"/>
                  </a:cubicBezTo>
                  <a:cubicBezTo>
                    <a:pt x="161" y="779"/>
                    <a:pt x="146" y="771"/>
                    <a:pt x="137" y="754"/>
                  </a:cubicBezTo>
                  <a:cubicBezTo>
                    <a:pt x="114" y="731"/>
                    <a:pt x="92" y="708"/>
                    <a:pt x="92" y="685"/>
                  </a:cubicBezTo>
                  <a:cubicBezTo>
                    <a:pt x="23" y="457"/>
                    <a:pt x="46" y="229"/>
                    <a:pt x="137" y="23"/>
                  </a:cubicBezTo>
                  <a:cubicBezTo>
                    <a:pt x="137" y="23"/>
                    <a:pt x="137" y="0"/>
                    <a:pt x="114" y="0"/>
                  </a:cubicBezTo>
                  <a:close/>
                </a:path>
              </a:pathLst>
            </a:custGeom>
            <a:solidFill>
              <a:schemeClr val="accent4"/>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3" name="Google Shape;2913;p65"/>
            <p:cNvSpPr/>
            <p:nvPr/>
          </p:nvSpPr>
          <p:spPr>
            <a:xfrm>
              <a:off x="5570187" y="4776528"/>
              <a:ext cx="262324" cy="367053"/>
            </a:xfrm>
            <a:custGeom>
              <a:avLst/>
              <a:gdLst/>
              <a:ahLst/>
              <a:cxnLst/>
              <a:rect l="l" t="t" r="r" b="b"/>
              <a:pathLst>
                <a:path w="6803" h="9519" extrusionOk="0">
                  <a:moveTo>
                    <a:pt x="5981" y="1"/>
                  </a:moveTo>
                  <a:cubicBezTo>
                    <a:pt x="4931" y="1302"/>
                    <a:pt x="3927" y="2215"/>
                    <a:pt x="3516" y="3265"/>
                  </a:cubicBezTo>
                  <a:cubicBezTo>
                    <a:pt x="3105" y="4383"/>
                    <a:pt x="1370" y="7259"/>
                    <a:pt x="1" y="9519"/>
                  </a:cubicBezTo>
                  <a:lnTo>
                    <a:pt x="6803" y="9519"/>
                  </a:lnTo>
                  <a:lnTo>
                    <a:pt x="5981" y="1"/>
                  </a:ln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4" name="Google Shape;2914;p65"/>
            <p:cNvSpPr/>
            <p:nvPr/>
          </p:nvSpPr>
          <p:spPr>
            <a:xfrm>
              <a:off x="5129253" y="4119080"/>
              <a:ext cx="812382" cy="1024501"/>
            </a:xfrm>
            <a:custGeom>
              <a:avLst/>
              <a:gdLst/>
              <a:ahLst/>
              <a:cxnLst/>
              <a:rect l="l" t="t" r="r" b="b"/>
              <a:pathLst>
                <a:path w="21068" h="26569" extrusionOk="0">
                  <a:moveTo>
                    <a:pt x="15978" y="0"/>
                  </a:moveTo>
                  <a:cubicBezTo>
                    <a:pt x="15909" y="69"/>
                    <a:pt x="15864" y="114"/>
                    <a:pt x="15818" y="160"/>
                  </a:cubicBezTo>
                  <a:cubicBezTo>
                    <a:pt x="15362" y="616"/>
                    <a:pt x="14859" y="1027"/>
                    <a:pt x="14357" y="1461"/>
                  </a:cubicBezTo>
                  <a:cubicBezTo>
                    <a:pt x="13809" y="1940"/>
                    <a:pt x="13307" y="2442"/>
                    <a:pt x="12759" y="2922"/>
                  </a:cubicBezTo>
                  <a:cubicBezTo>
                    <a:pt x="12143" y="3447"/>
                    <a:pt x="11527" y="3949"/>
                    <a:pt x="10911" y="4428"/>
                  </a:cubicBezTo>
                  <a:cubicBezTo>
                    <a:pt x="9678" y="5410"/>
                    <a:pt x="8400" y="6300"/>
                    <a:pt x="7076" y="7145"/>
                  </a:cubicBezTo>
                  <a:cubicBezTo>
                    <a:pt x="5958" y="7852"/>
                    <a:pt x="4793" y="8537"/>
                    <a:pt x="3607" y="9130"/>
                  </a:cubicBezTo>
                  <a:cubicBezTo>
                    <a:pt x="4177" y="10386"/>
                    <a:pt x="4611" y="11299"/>
                    <a:pt x="4611" y="11299"/>
                  </a:cubicBezTo>
                  <a:cubicBezTo>
                    <a:pt x="4611" y="11299"/>
                    <a:pt x="1370" y="21251"/>
                    <a:pt x="0" y="26569"/>
                  </a:cubicBezTo>
                  <a:lnTo>
                    <a:pt x="10454" y="26569"/>
                  </a:lnTo>
                  <a:lnTo>
                    <a:pt x="17256" y="15133"/>
                  </a:lnTo>
                  <a:lnTo>
                    <a:pt x="17416" y="17051"/>
                  </a:lnTo>
                  <a:cubicBezTo>
                    <a:pt x="18306" y="15955"/>
                    <a:pt x="19196" y="14586"/>
                    <a:pt x="19790" y="12623"/>
                  </a:cubicBezTo>
                  <a:cubicBezTo>
                    <a:pt x="21068" y="8309"/>
                    <a:pt x="19835" y="7076"/>
                    <a:pt x="18215" y="4405"/>
                  </a:cubicBezTo>
                  <a:cubicBezTo>
                    <a:pt x="17439" y="3104"/>
                    <a:pt x="16594" y="1598"/>
                    <a:pt x="15978" y="0"/>
                  </a:cubicBez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5" name="Google Shape;2915;p65"/>
            <p:cNvSpPr/>
            <p:nvPr/>
          </p:nvSpPr>
          <p:spPr>
            <a:xfrm>
              <a:off x="5532360" y="4702609"/>
              <a:ext cx="268455" cy="440972"/>
            </a:xfrm>
            <a:custGeom>
              <a:avLst/>
              <a:gdLst/>
              <a:ahLst/>
              <a:cxnLst/>
              <a:rect l="l" t="t" r="r" b="b"/>
              <a:pathLst>
                <a:path w="6962" h="11436" extrusionOk="0">
                  <a:moveTo>
                    <a:pt x="6802" y="0"/>
                  </a:moveTo>
                  <a:lnTo>
                    <a:pt x="0" y="11436"/>
                  </a:lnTo>
                  <a:lnTo>
                    <a:pt x="982" y="11436"/>
                  </a:lnTo>
                  <a:cubicBezTo>
                    <a:pt x="2351" y="9176"/>
                    <a:pt x="4086" y="6300"/>
                    <a:pt x="4497" y="5182"/>
                  </a:cubicBezTo>
                  <a:cubicBezTo>
                    <a:pt x="4908" y="4132"/>
                    <a:pt x="5912" y="3219"/>
                    <a:pt x="6962" y="1918"/>
                  </a:cubicBezTo>
                  <a:lnTo>
                    <a:pt x="6802" y="0"/>
                  </a:ln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6" name="Google Shape;2916;p65"/>
            <p:cNvSpPr/>
            <p:nvPr/>
          </p:nvSpPr>
          <p:spPr>
            <a:xfrm>
              <a:off x="5142441" y="3373600"/>
              <a:ext cx="631998" cy="570727"/>
            </a:xfrm>
            <a:custGeom>
              <a:avLst/>
              <a:gdLst/>
              <a:ahLst/>
              <a:cxnLst/>
              <a:rect l="l" t="t" r="r" b="b"/>
              <a:pathLst>
                <a:path w="16390" h="14801" extrusionOk="0">
                  <a:moveTo>
                    <a:pt x="14412" y="1"/>
                  </a:moveTo>
                  <a:cubicBezTo>
                    <a:pt x="13121" y="1"/>
                    <a:pt x="11651" y="253"/>
                    <a:pt x="10614" y="1438"/>
                  </a:cubicBezTo>
                  <a:cubicBezTo>
                    <a:pt x="9541" y="2671"/>
                    <a:pt x="7122" y="2945"/>
                    <a:pt x="5068" y="2945"/>
                  </a:cubicBezTo>
                  <a:cubicBezTo>
                    <a:pt x="3630" y="4428"/>
                    <a:pt x="2306" y="5821"/>
                    <a:pt x="2055" y="6231"/>
                  </a:cubicBezTo>
                  <a:cubicBezTo>
                    <a:pt x="1530" y="7076"/>
                    <a:pt x="0" y="10089"/>
                    <a:pt x="2762" y="12257"/>
                  </a:cubicBezTo>
                  <a:cubicBezTo>
                    <a:pt x="2762" y="12257"/>
                    <a:pt x="8151" y="14800"/>
                    <a:pt x="13633" y="14800"/>
                  </a:cubicBezTo>
                  <a:cubicBezTo>
                    <a:pt x="13981" y="14800"/>
                    <a:pt x="14330" y="14790"/>
                    <a:pt x="14677" y="14768"/>
                  </a:cubicBezTo>
                  <a:cubicBezTo>
                    <a:pt x="14677" y="14540"/>
                    <a:pt x="14677" y="14312"/>
                    <a:pt x="14700" y="14083"/>
                  </a:cubicBezTo>
                  <a:cubicBezTo>
                    <a:pt x="15020" y="10682"/>
                    <a:pt x="16389" y="2146"/>
                    <a:pt x="16252" y="685"/>
                  </a:cubicBezTo>
                  <a:cubicBezTo>
                    <a:pt x="16252" y="685"/>
                    <a:pt x="16252" y="114"/>
                    <a:pt x="16252" y="114"/>
                  </a:cubicBezTo>
                  <a:cubicBezTo>
                    <a:pt x="15756" y="74"/>
                    <a:pt x="15110" y="1"/>
                    <a:pt x="1441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7" name="Google Shape;2917;p65"/>
            <p:cNvSpPr/>
            <p:nvPr/>
          </p:nvSpPr>
          <p:spPr>
            <a:xfrm>
              <a:off x="5776136" y="3154425"/>
              <a:ext cx="184008" cy="230627"/>
            </a:xfrm>
            <a:custGeom>
              <a:avLst/>
              <a:gdLst/>
              <a:ahLst/>
              <a:cxnLst/>
              <a:rect l="l" t="t" r="r" b="b"/>
              <a:pathLst>
                <a:path w="4772" h="5981" extrusionOk="0">
                  <a:moveTo>
                    <a:pt x="4771" y="5753"/>
                  </a:moveTo>
                  <a:cubicBezTo>
                    <a:pt x="4771" y="5753"/>
                    <a:pt x="1" y="5981"/>
                    <a:pt x="252" y="4429"/>
                  </a:cubicBezTo>
                  <a:cubicBezTo>
                    <a:pt x="503" y="2900"/>
                    <a:pt x="3447" y="4566"/>
                    <a:pt x="3447" y="4566"/>
                  </a:cubicBezTo>
                  <a:cubicBezTo>
                    <a:pt x="3447" y="4566"/>
                    <a:pt x="982" y="1987"/>
                    <a:pt x="2055" y="1005"/>
                  </a:cubicBezTo>
                  <a:cubicBezTo>
                    <a:pt x="3128" y="1"/>
                    <a:pt x="4771" y="5753"/>
                    <a:pt x="4771" y="5753"/>
                  </a:cubicBezTo>
                  <a:close/>
                </a:path>
              </a:pathLst>
            </a:custGeom>
            <a:solidFill>
              <a:srgbClr val="FF8F8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8" name="Google Shape;2918;p65"/>
            <p:cNvSpPr/>
            <p:nvPr/>
          </p:nvSpPr>
          <p:spPr>
            <a:xfrm>
              <a:off x="5854490" y="3054092"/>
              <a:ext cx="39" cy="39"/>
            </a:xfrm>
            <a:custGeom>
              <a:avLst/>
              <a:gdLst/>
              <a:ahLst/>
              <a:cxnLst/>
              <a:rect l="l" t="t" r="r" b="b"/>
              <a:pathLst>
                <a:path w="1" h="1" extrusionOk="0">
                  <a:moveTo>
                    <a:pt x="0" y="1"/>
                  </a:moveTo>
                  <a:lnTo>
                    <a:pt x="0" y="1"/>
                  </a:lnTo>
                  <a:cubicBezTo>
                    <a:pt x="0" y="1"/>
                    <a:pt x="0" y="1"/>
                    <a:pt x="0" y="1"/>
                  </a:cubicBezTo>
                  <a:close/>
                </a:path>
              </a:pathLst>
            </a:custGeom>
            <a:solidFill>
              <a:srgbClr val="6128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9" name="Google Shape;2919;p65"/>
            <p:cNvSpPr/>
            <p:nvPr/>
          </p:nvSpPr>
          <p:spPr>
            <a:xfrm>
              <a:off x="5867677" y="3100749"/>
              <a:ext cx="925" cy="925"/>
            </a:xfrm>
            <a:custGeom>
              <a:avLst/>
              <a:gdLst/>
              <a:ahLst/>
              <a:cxnLst/>
              <a:rect l="l" t="t" r="r" b="b"/>
              <a:pathLst>
                <a:path w="24" h="24" extrusionOk="0">
                  <a:moveTo>
                    <a:pt x="23" y="23"/>
                  </a:moveTo>
                  <a:cubicBezTo>
                    <a:pt x="23" y="23"/>
                    <a:pt x="1" y="23"/>
                    <a:pt x="1" y="0"/>
                  </a:cubicBezTo>
                  <a:lnTo>
                    <a:pt x="1" y="23"/>
                  </a:lnTo>
                  <a:cubicBezTo>
                    <a:pt x="1" y="23"/>
                    <a:pt x="23" y="23"/>
                    <a:pt x="23" y="23"/>
                  </a:cubicBezTo>
                  <a:close/>
                </a:path>
              </a:pathLst>
            </a:custGeom>
            <a:solidFill>
              <a:srgbClr val="6128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0" name="Google Shape;2920;p65"/>
            <p:cNvSpPr/>
            <p:nvPr/>
          </p:nvSpPr>
          <p:spPr>
            <a:xfrm>
              <a:off x="5865055" y="3098975"/>
              <a:ext cx="39" cy="1812"/>
            </a:xfrm>
            <a:custGeom>
              <a:avLst/>
              <a:gdLst/>
              <a:ahLst/>
              <a:cxnLst/>
              <a:rect l="l" t="t" r="r" b="b"/>
              <a:pathLst>
                <a:path w="1" h="47" extrusionOk="0">
                  <a:moveTo>
                    <a:pt x="0" y="46"/>
                  </a:moveTo>
                  <a:lnTo>
                    <a:pt x="0" y="1"/>
                  </a:lnTo>
                  <a:cubicBezTo>
                    <a:pt x="0" y="24"/>
                    <a:pt x="0" y="24"/>
                    <a:pt x="0" y="46"/>
                  </a:cubicBezTo>
                  <a:close/>
                </a:path>
              </a:pathLst>
            </a:custGeom>
            <a:solidFill>
              <a:srgbClr val="6128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1" name="Google Shape;2921;p65"/>
            <p:cNvSpPr/>
            <p:nvPr/>
          </p:nvSpPr>
          <p:spPr>
            <a:xfrm>
              <a:off x="5847433" y="3015377"/>
              <a:ext cx="39" cy="1774"/>
            </a:xfrm>
            <a:custGeom>
              <a:avLst/>
              <a:gdLst/>
              <a:ahLst/>
              <a:cxnLst/>
              <a:rect l="l" t="t" r="r" b="b"/>
              <a:pathLst>
                <a:path w="1" h="46" extrusionOk="0">
                  <a:moveTo>
                    <a:pt x="1" y="23"/>
                  </a:moveTo>
                  <a:lnTo>
                    <a:pt x="1" y="0"/>
                  </a:lnTo>
                  <a:cubicBezTo>
                    <a:pt x="1" y="46"/>
                    <a:pt x="1" y="23"/>
                    <a:pt x="1" y="23"/>
                  </a:cubicBezTo>
                  <a:close/>
                </a:path>
              </a:pathLst>
            </a:custGeom>
            <a:solidFill>
              <a:srgbClr val="6128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2" name="Google Shape;2922;p65"/>
            <p:cNvSpPr/>
            <p:nvPr/>
          </p:nvSpPr>
          <p:spPr>
            <a:xfrm>
              <a:off x="5858886" y="3048809"/>
              <a:ext cx="925" cy="925"/>
            </a:xfrm>
            <a:custGeom>
              <a:avLst/>
              <a:gdLst/>
              <a:ahLst/>
              <a:cxnLst/>
              <a:rect l="l" t="t" r="r" b="b"/>
              <a:pathLst>
                <a:path w="24" h="24" extrusionOk="0">
                  <a:moveTo>
                    <a:pt x="23" y="24"/>
                  </a:moveTo>
                  <a:cubicBezTo>
                    <a:pt x="0" y="1"/>
                    <a:pt x="0" y="1"/>
                    <a:pt x="0" y="1"/>
                  </a:cubicBezTo>
                  <a:cubicBezTo>
                    <a:pt x="0" y="24"/>
                    <a:pt x="23" y="24"/>
                    <a:pt x="23" y="24"/>
                  </a:cubicBezTo>
                  <a:close/>
                </a:path>
              </a:pathLst>
            </a:custGeom>
            <a:solidFill>
              <a:srgbClr val="6128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3" name="Google Shape;2923;p65"/>
            <p:cNvSpPr/>
            <p:nvPr/>
          </p:nvSpPr>
          <p:spPr>
            <a:xfrm>
              <a:off x="5843037" y="2961663"/>
              <a:ext cx="39" cy="925"/>
            </a:xfrm>
            <a:custGeom>
              <a:avLst/>
              <a:gdLst/>
              <a:ahLst/>
              <a:cxnLst/>
              <a:rect l="l" t="t" r="r" b="b"/>
              <a:pathLst>
                <a:path w="1" h="24" extrusionOk="0">
                  <a:moveTo>
                    <a:pt x="0" y="24"/>
                  </a:moveTo>
                  <a:cubicBezTo>
                    <a:pt x="0" y="24"/>
                    <a:pt x="0" y="24"/>
                    <a:pt x="0" y="24"/>
                  </a:cubicBezTo>
                  <a:cubicBezTo>
                    <a:pt x="0" y="1"/>
                    <a:pt x="0" y="1"/>
                    <a:pt x="0" y="24"/>
                  </a:cubicBezTo>
                  <a:close/>
                </a:path>
              </a:pathLst>
            </a:custGeom>
            <a:solidFill>
              <a:srgbClr val="6128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4" name="Google Shape;2924;p65"/>
            <p:cNvSpPr/>
            <p:nvPr/>
          </p:nvSpPr>
          <p:spPr>
            <a:xfrm>
              <a:off x="5876469" y="3141237"/>
              <a:ext cx="39" cy="39"/>
            </a:xfrm>
            <a:custGeom>
              <a:avLst/>
              <a:gdLst/>
              <a:ahLst/>
              <a:cxnLst/>
              <a:rect l="l" t="t" r="r" b="b"/>
              <a:pathLst>
                <a:path w="1" h="1" extrusionOk="0">
                  <a:moveTo>
                    <a:pt x="1" y="0"/>
                  </a:moveTo>
                  <a:lnTo>
                    <a:pt x="1" y="0"/>
                  </a:lnTo>
                  <a:lnTo>
                    <a:pt x="1" y="0"/>
                  </a:lnTo>
                  <a:close/>
                </a:path>
              </a:pathLst>
            </a:custGeom>
            <a:solidFill>
              <a:srgbClr val="6128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5" name="Google Shape;2925;p65"/>
            <p:cNvSpPr/>
            <p:nvPr/>
          </p:nvSpPr>
          <p:spPr>
            <a:xfrm>
              <a:off x="5875582" y="3138577"/>
              <a:ext cx="1812" cy="2699"/>
            </a:xfrm>
            <a:custGeom>
              <a:avLst/>
              <a:gdLst/>
              <a:ahLst/>
              <a:cxnLst/>
              <a:rect l="l" t="t" r="r" b="b"/>
              <a:pathLst>
                <a:path w="47" h="70" extrusionOk="0">
                  <a:moveTo>
                    <a:pt x="1" y="1"/>
                  </a:moveTo>
                  <a:cubicBezTo>
                    <a:pt x="24" y="24"/>
                    <a:pt x="24" y="47"/>
                    <a:pt x="24" y="69"/>
                  </a:cubicBezTo>
                  <a:lnTo>
                    <a:pt x="47" y="24"/>
                  </a:lnTo>
                  <a:close/>
                </a:path>
              </a:pathLst>
            </a:custGeom>
            <a:solidFill>
              <a:srgbClr val="6128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6" name="Google Shape;2926;p65"/>
            <p:cNvSpPr/>
            <p:nvPr/>
          </p:nvSpPr>
          <p:spPr>
            <a:xfrm>
              <a:off x="5843037" y="2979285"/>
              <a:ext cx="39" cy="925"/>
            </a:xfrm>
            <a:custGeom>
              <a:avLst/>
              <a:gdLst/>
              <a:ahLst/>
              <a:cxnLst/>
              <a:rect l="l" t="t" r="r" b="b"/>
              <a:pathLst>
                <a:path w="1" h="24" extrusionOk="0">
                  <a:moveTo>
                    <a:pt x="0" y="0"/>
                  </a:moveTo>
                  <a:cubicBezTo>
                    <a:pt x="0" y="23"/>
                    <a:pt x="0" y="23"/>
                    <a:pt x="0" y="23"/>
                  </a:cubicBezTo>
                  <a:cubicBezTo>
                    <a:pt x="0" y="23"/>
                    <a:pt x="0" y="23"/>
                    <a:pt x="0" y="0"/>
                  </a:cubicBezTo>
                  <a:close/>
                </a:path>
              </a:pathLst>
            </a:custGeom>
            <a:solidFill>
              <a:srgbClr val="6128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7" name="Google Shape;2927;p65"/>
            <p:cNvSpPr/>
            <p:nvPr/>
          </p:nvSpPr>
          <p:spPr>
            <a:xfrm>
              <a:off x="5865904" y="3099862"/>
              <a:ext cx="39" cy="925"/>
            </a:xfrm>
            <a:custGeom>
              <a:avLst/>
              <a:gdLst/>
              <a:ahLst/>
              <a:cxnLst/>
              <a:rect l="l" t="t" r="r" b="b"/>
              <a:pathLst>
                <a:path w="1" h="24" extrusionOk="0">
                  <a:moveTo>
                    <a:pt x="1" y="23"/>
                  </a:moveTo>
                  <a:cubicBezTo>
                    <a:pt x="1" y="23"/>
                    <a:pt x="1" y="23"/>
                    <a:pt x="1" y="23"/>
                  </a:cubicBezTo>
                  <a:cubicBezTo>
                    <a:pt x="1" y="1"/>
                    <a:pt x="1" y="1"/>
                    <a:pt x="1" y="23"/>
                  </a:cubicBezTo>
                  <a:close/>
                </a:path>
              </a:pathLst>
            </a:custGeom>
            <a:solidFill>
              <a:srgbClr val="6128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8" name="Google Shape;2928;p65"/>
            <p:cNvSpPr/>
            <p:nvPr/>
          </p:nvSpPr>
          <p:spPr>
            <a:xfrm>
              <a:off x="5847433" y="3016264"/>
              <a:ext cx="39" cy="887"/>
            </a:xfrm>
            <a:custGeom>
              <a:avLst/>
              <a:gdLst/>
              <a:ahLst/>
              <a:cxnLst/>
              <a:rect l="l" t="t" r="r" b="b"/>
              <a:pathLst>
                <a:path w="1" h="23" extrusionOk="0">
                  <a:moveTo>
                    <a:pt x="1" y="23"/>
                  </a:moveTo>
                  <a:lnTo>
                    <a:pt x="1" y="23"/>
                  </a:lnTo>
                  <a:cubicBezTo>
                    <a:pt x="1" y="0"/>
                    <a:pt x="1" y="0"/>
                    <a:pt x="1" y="0"/>
                  </a:cubicBezTo>
                  <a:close/>
                </a:path>
              </a:pathLst>
            </a:custGeom>
            <a:solidFill>
              <a:srgbClr val="6128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9" name="Google Shape;2929;p65"/>
            <p:cNvSpPr/>
            <p:nvPr/>
          </p:nvSpPr>
          <p:spPr>
            <a:xfrm>
              <a:off x="5855338" y="3066431"/>
              <a:ext cx="925" cy="925"/>
            </a:xfrm>
            <a:custGeom>
              <a:avLst/>
              <a:gdLst/>
              <a:ahLst/>
              <a:cxnLst/>
              <a:rect l="l" t="t" r="r" b="b"/>
              <a:pathLst>
                <a:path w="24" h="24" extrusionOk="0">
                  <a:moveTo>
                    <a:pt x="1" y="23"/>
                  </a:moveTo>
                  <a:lnTo>
                    <a:pt x="1" y="23"/>
                  </a:lnTo>
                  <a:cubicBezTo>
                    <a:pt x="24" y="23"/>
                    <a:pt x="24" y="23"/>
                    <a:pt x="1" y="0"/>
                  </a:cubicBezTo>
                  <a:close/>
                </a:path>
              </a:pathLst>
            </a:custGeom>
            <a:solidFill>
              <a:srgbClr val="6128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0" name="Google Shape;2930;p65"/>
            <p:cNvSpPr/>
            <p:nvPr/>
          </p:nvSpPr>
          <p:spPr>
            <a:xfrm>
              <a:off x="5851829" y="3046187"/>
              <a:ext cx="925" cy="925"/>
            </a:xfrm>
            <a:custGeom>
              <a:avLst/>
              <a:gdLst/>
              <a:ahLst/>
              <a:cxnLst/>
              <a:rect l="l" t="t" r="r" b="b"/>
              <a:pathLst>
                <a:path w="24" h="24" extrusionOk="0">
                  <a:moveTo>
                    <a:pt x="1" y="23"/>
                  </a:moveTo>
                  <a:lnTo>
                    <a:pt x="24" y="0"/>
                  </a:lnTo>
                  <a:lnTo>
                    <a:pt x="1" y="23"/>
                  </a:lnTo>
                  <a:close/>
                </a:path>
              </a:pathLst>
            </a:custGeom>
            <a:solidFill>
              <a:srgbClr val="6128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1" name="Google Shape;2931;p65"/>
            <p:cNvSpPr/>
            <p:nvPr/>
          </p:nvSpPr>
          <p:spPr>
            <a:xfrm>
              <a:off x="5848320" y="3029452"/>
              <a:ext cx="925" cy="2661"/>
            </a:xfrm>
            <a:custGeom>
              <a:avLst/>
              <a:gdLst/>
              <a:ahLst/>
              <a:cxnLst/>
              <a:rect l="l" t="t" r="r" b="b"/>
              <a:pathLst>
                <a:path w="24" h="69" extrusionOk="0">
                  <a:moveTo>
                    <a:pt x="0" y="1"/>
                  </a:moveTo>
                  <a:cubicBezTo>
                    <a:pt x="0" y="23"/>
                    <a:pt x="0" y="46"/>
                    <a:pt x="0" y="69"/>
                  </a:cubicBezTo>
                  <a:cubicBezTo>
                    <a:pt x="0" y="23"/>
                    <a:pt x="23" y="1"/>
                    <a:pt x="0" y="1"/>
                  </a:cubicBezTo>
                  <a:close/>
                </a:path>
              </a:pathLst>
            </a:custGeom>
            <a:solidFill>
              <a:srgbClr val="6128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2" name="Google Shape;2932;p65"/>
            <p:cNvSpPr/>
            <p:nvPr/>
          </p:nvSpPr>
          <p:spPr>
            <a:xfrm>
              <a:off x="5378312" y="2571783"/>
              <a:ext cx="669826" cy="1400345"/>
            </a:xfrm>
            <a:custGeom>
              <a:avLst/>
              <a:gdLst/>
              <a:ahLst/>
              <a:cxnLst/>
              <a:rect l="l" t="t" r="r" b="b"/>
              <a:pathLst>
                <a:path w="17371" h="36316" extrusionOk="0">
                  <a:moveTo>
                    <a:pt x="17348" y="29947"/>
                  </a:moveTo>
                  <a:lnTo>
                    <a:pt x="17348" y="29947"/>
                  </a:lnTo>
                  <a:cubicBezTo>
                    <a:pt x="17348" y="29901"/>
                    <a:pt x="17348" y="29924"/>
                    <a:pt x="17348" y="29947"/>
                  </a:cubicBezTo>
                  <a:close/>
                  <a:moveTo>
                    <a:pt x="16047" y="25930"/>
                  </a:moveTo>
                  <a:cubicBezTo>
                    <a:pt x="16070" y="25930"/>
                    <a:pt x="16070" y="25953"/>
                    <a:pt x="16093" y="25976"/>
                  </a:cubicBezTo>
                  <a:cubicBezTo>
                    <a:pt x="16070" y="25976"/>
                    <a:pt x="16070" y="25953"/>
                    <a:pt x="16047" y="25930"/>
                  </a:cubicBezTo>
                  <a:close/>
                  <a:moveTo>
                    <a:pt x="15796" y="24423"/>
                  </a:moveTo>
                  <a:cubicBezTo>
                    <a:pt x="15819" y="24446"/>
                    <a:pt x="15796" y="24469"/>
                    <a:pt x="15796" y="24492"/>
                  </a:cubicBezTo>
                  <a:cubicBezTo>
                    <a:pt x="15796" y="24469"/>
                    <a:pt x="15796" y="24423"/>
                    <a:pt x="15796" y="24423"/>
                  </a:cubicBezTo>
                  <a:close/>
                  <a:moveTo>
                    <a:pt x="12692" y="13832"/>
                  </a:moveTo>
                  <a:cubicBezTo>
                    <a:pt x="12692" y="13832"/>
                    <a:pt x="12692" y="13810"/>
                    <a:pt x="12692" y="13787"/>
                  </a:cubicBezTo>
                  <a:cubicBezTo>
                    <a:pt x="12692" y="13810"/>
                    <a:pt x="12692" y="13810"/>
                    <a:pt x="12692" y="13832"/>
                  </a:cubicBezTo>
                  <a:close/>
                  <a:moveTo>
                    <a:pt x="12395" y="12737"/>
                  </a:moveTo>
                  <a:cubicBezTo>
                    <a:pt x="12395" y="12714"/>
                    <a:pt x="12372" y="12691"/>
                    <a:pt x="12372" y="12691"/>
                  </a:cubicBezTo>
                  <a:cubicBezTo>
                    <a:pt x="12395" y="12691"/>
                    <a:pt x="12395" y="12714"/>
                    <a:pt x="12395" y="12737"/>
                  </a:cubicBezTo>
                  <a:close/>
                  <a:moveTo>
                    <a:pt x="11824" y="11071"/>
                  </a:moveTo>
                  <a:cubicBezTo>
                    <a:pt x="11847" y="10500"/>
                    <a:pt x="11915" y="9907"/>
                    <a:pt x="11984" y="9336"/>
                  </a:cubicBezTo>
                  <a:cubicBezTo>
                    <a:pt x="11984" y="9427"/>
                    <a:pt x="11984" y="9382"/>
                    <a:pt x="12007" y="9450"/>
                  </a:cubicBezTo>
                  <a:lnTo>
                    <a:pt x="12007" y="9473"/>
                  </a:lnTo>
                  <a:cubicBezTo>
                    <a:pt x="12007" y="9496"/>
                    <a:pt x="12007" y="9496"/>
                    <a:pt x="12030" y="9541"/>
                  </a:cubicBezTo>
                  <a:cubicBezTo>
                    <a:pt x="12007" y="9496"/>
                    <a:pt x="12007" y="9587"/>
                    <a:pt x="12007" y="9541"/>
                  </a:cubicBezTo>
                  <a:cubicBezTo>
                    <a:pt x="11984" y="9655"/>
                    <a:pt x="12030" y="9701"/>
                    <a:pt x="12007" y="9770"/>
                  </a:cubicBezTo>
                  <a:cubicBezTo>
                    <a:pt x="12030" y="9815"/>
                    <a:pt x="12007" y="9655"/>
                    <a:pt x="12030" y="9701"/>
                  </a:cubicBezTo>
                  <a:cubicBezTo>
                    <a:pt x="12030" y="9655"/>
                    <a:pt x="12030" y="9724"/>
                    <a:pt x="12052" y="9770"/>
                  </a:cubicBezTo>
                  <a:cubicBezTo>
                    <a:pt x="12052" y="9815"/>
                    <a:pt x="12007" y="9838"/>
                    <a:pt x="12030" y="9929"/>
                  </a:cubicBezTo>
                  <a:cubicBezTo>
                    <a:pt x="12030" y="9929"/>
                    <a:pt x="12030" y="9929"/>
                    <a:pt x="12030" y="9907"/>
                  </a:cubicBezTo>
                  <a:cubicBezTo>
                    <a:pt x="12007" y="9952"/>
                    <a:pt x="12030" y="9975"/>
                    <a:pt x="12030" y="10021"/>
                  </a:cubicBezTo>
                  <a:cubicBezTo>
                    <a:pt x="12052" y="10044"/>
                    <a:pt x="12030" y="10089"/>
                    <a:pt x="12052" y="10089"/>
                  </a:cubicBezTo>
                  <a:lnTo>
                    <a:pt x="12030" y="9998"/>
                  </a:lnTo>
                  <a:cubicBezTo>
                    <a:pt x="12052" y="10044"/>
                    <a:pt x="12075" y="10089"/>
                    <a:pt x="12075" y="10180"/>
                  </a:cubicBezTo>
                  <a:cubicBezTo>
                    <a:pt x="12075" y="10180"/>
                    <a:pt x="12052" y="10158"/>
                    <a:pt x="12052" y="10135"/>
                  </a:cubicBezTo>
                  <a:cubicBezTo>
                    <a:pt x="12052" y="10158"/>
                    <a:pt x="12052" y="10180"/>
                    <a:pt x="12052" y="10203"/>
                  </a:cubicBezTo>
                  <a:cubicBezTo>
                    <a:pt x="12030" y="10203"/>
                    <a:pt x="12052" y="10089"/>
                    <a:pt x="12030" y="10044"/>
                  </a:cubicBezTo>
                  <a:cubicBezTo>
                    <a:pt x="12030" y="10066"/>
                    <a:pt x="12052" y="10135"/>
                    <a:pt x="12030" y="10112"/>
                  </a:cubicBezTo>
                  <a:cubicBezTo>
                    <a:pt x="12052" y="10158"/>
                    <a:pt x="12030" y="10203"/>
                    <a:pt x="12052" y="10272"/>
                  </a:cubicBezTo>
                  <a:lnTo>
                    <a:pt x="12052" y="10272"/>
                  </a:lnTo>
                  <a:cubicBezTo>
                    <a:pt x="12052" y="10272"/>
                    <a:pt x="12052" y="10295"/>
                    <a:pt x="12052" y="10317"/>
                  </a:cubicBezTo>
                  <a:lnTo>
                    <a:pt x="12030" y="10295"/>
                  </a:lnTo>
                  <a:cubicBezTo>
                    <a:pt x="12052" y="10340"/>
                    <a:pt x="12030" y="10386"/>
                    <a:pt x="12052" y="10432"/>
                  </a:cubicBezTo>
                  <a:cubicBezTo>
                    <a:pt x="12030" y="10340"/>
                    <a:pt x="12052" y="10409"/>
                    <a:pt x="12052" y="10363"/>
                  </a:cubicBezTo>
                  <a:cubicBezTo>
                    <a:pt x="12098" y="10500"/>
                    <a:pt x="12052" y="10454"/>
                    <a:pt x="12052" y="10568"/>
                  </a:cubicBezTo>
                  <a:cubicBezTo>
                    <a:pt x="12052" y="10546"/>
                    <a:pt x="12052" y="10523"/>
                    <a:pt x="12075" y="10546"/>
                  </a:cubicBezTo>
                  <a:cubicBezTo>
                    <a:pt x="12075" y="10568"/>
                    <a:pt x="12075" y="10614"/>
                    <a:pt x="12052" y="10637"/>
                  </a:cubicBezTo>
                  <a:cubicBezTo>
                    <a:pt x="12075" y="10728"/>
                    <a:pt x="12075" y="10614"/>
                    <a:pt x="12075" y="10660"/>
                  </a:cubicBezTo>
                  <a:cubicBezTo>
                    <a:pt x="12075" y="10683"/>
                    <a:pt x="12098" y="10705"/>
                    <a:pt x="12098" y="10728"/>
                  </a:cubicBezTo>
                  <a:lnTo>
                    <a:pt x="12098" y="10751"/>
                  </a:lnTo>
                  <a:cubicBezTo>
                    <a:pt x="12098" y="10842"/>
                    <a:pt x="12121" y="10774"/>
                    <a:pt x="12121" y="10865"/>
                  </a:cubicBezTo>
                  <a:lnTo>
                    <a:pt x="12098" y="10820"/>
                  </a:lnTo>
                  <a:lnTo>
                    <a:pt x="12121" y="10865"/>
                  </a:lnTo>
                  <a:lnTo>
                    <a:pt x="12098" y="10865"/>
                  </a:lnTo>
                  <a:cubicBezTo>
                    <a:pt x="12121" y="10911"/>
                    <a:pt x="12121" y="10934"/>
                    <a:pt x="12121" y="11002"/>
                  </a:cubicBezTo>
                  <a:cubicBezTo>
                    <a:pt x="12121" y="10979"/>
                    <a:pt x="12144" y="11002"/>
                    <a:pt x="12144" y="11048"/>
                  </a:cubicBezTo>
                  <a:cubicBezTo>
                    <a:pt x="12144" y="11071"/>
                    <a:pt x="12121" y="11025"/>
                    <a:pt x="12144" y="11093"/>
                  </a:cubicBezTo>
                  <a:cubicBezTo>
                    <a:pt x="12121" y="11093"/>
                    <a:pt x="12121" y="11071"/>
                    <a:pt x="12121" y="11048"/>
                  </a:cubicBezTo>
                  <a:cubicBezTo>
                    <a:pt x="12121" y="11025"/>
                    <a:pt x="12121" y="11025"/>
                    <a:pt x="12121" y="11025"/>
                  </a:cubicBezTo>
                  <a:cubicBezTo>
                    <a:pt x="12098" y="11048"/>
                    <a:pt x="12121" y="11116"/>
                    <a:pt x="12121" y="11139"/>
                  </a:cubicBezTo>
                  <a:cubicBezTo>
                    <a:pt x="12121" y="11116"/>
                    <a:pt x="12121" y="11116"/>
                    <a:pt x="12121" y="11116"/>
                  </a:cubicBezTo>
                  <a:cubicBezTo>
                    <a:pt x="12121" y="11139"/>
                    <a:pt x="12144" y="11162"/>
                    <a:pt x="12144" y="11208"/>
                  </a:cubicBezTo>
                  <a:cubicBezTo>
                    <a:pt x="12144" y="11208"/>
                    <a:pt x="12144" y="11208"/>
                    <a:pt x="12144" y="11185"/>
                  </a:cubicBezTo>
                  <a:cubicBezTo>
                    <a:pt x="12144" y="11208"/>
                    <a:pt x="12144" y="11230"/>
                    <a:pt x="12167" y="11253"/>
                  </a:cubicBezTo>
                  <a:cubicBezTo>
                    <a:pt x="12144" y="11253"/>
                    <a:pt x="12121" y="11253"/>
                    <a:pt x="12121" y="11208"/>
                  </a:cubicBezTo>
                  <a:lnTo>
                    <a:pt x="12144" y="11299"/>
                  </a:lnTo>
                  <a:cubicBezTo>
                    <a:pt x="12144" y="11322"/>
                    <a:pt x="12144" y="11367"/>
                    <a:pt x="12144" y="11345"/>
                  </a:cubicBezTo>
                  <a:cubicBezTo>
                    <a:pt x="12144" y="11390"/>
                    <a:pt x="12167" y="11459"/>
                    <a:pt x="12167" y="11550"/>
                  </a:cubicBezTo>
                  <a:cubicBezTo>
                    <a:pt x="12189" y="11550"/>
                    <a:pt x="12189" y="11550"/>
                    <a:pt x="12189" y="11573"/>
                  </a:cubicBezTo>
                  <a:cubicBezTo>
                    <a:pt x="12189" y="11618"/>
                    <a:pt x="12189" y="11687"/>
                    <a:pt x="12212" y="11755"/>
                  </a:cubicBezTo>
                  <a:lnTo>
                    <a:pt x="12189" y="11801"/>
                  </a:lnTo>
                  <a:cubicBezTo>
                    <a:pt x="12212" y="11870"/>
                    <a:pt x="12212" y="11755"/>
                    <a:pt x="12235" y="11847"/>
                  </a:cubicBezTo>
                  <a:cubicBezTo>
                    <a:pt x="12258" y="11915"/>
                    <a:pt x="12212" y="11870"/>
                    <a:pt x="12212" y="11892"/>
                  </a:cubicBezTo>
                  <a:cubicBezTo>
                    <a:pt x="12235" y="11938"/>
                    <a:pt x="12281" y="11984"/>
                    <a:pt x="12258" y="12052"/>
                  </a:cubicBezTo>
                  <a:cubicBezTo>
                    <a:pt x="12258" y="12029"/>
                    <a:pt x="12258" y="12029"/>
                    <a:pt x="12258" y="12006"/>
                  </a:cubicBezTo>
                  <a:lnTo>
                    <a:pt x="12258" y="12052"/>
                  </a:lnTo>
                  <a:cubicBezTo>
                    <a:pt x="12212" y="12006"/>
                    <a:pt x="12212" y="11961"/>
                    <a:pt x="12212" y="12006"/>
                  </a:cubicBezTo>
                  <a:cubicBezTo>
                    <a:pt x="12258" y="12006"/>
                    <a:pt x="12235" y="12189"/>
                    <a:pt x="12281" y="12189"/>
                  </a:cubicBezTo>
                  <a:lnTo>
                    <a:pt x="12281" y="12235"/>
                  </a:lnTo>
                  <a:cubicBezTo>
                    <a:pt x="12281" y="12212"/>
                    <a:pt x="12281" y="12212"/>
                    <a:pt x="12281" y="12212"/>
                  </a:cubicBezTo>
                  <a:cubicBezTo>
                    <a:pt x="12281" y="12280"/>
                    <a:pt x="12326" y="12258"/>
                    <a:pt x="12326" y="12326"/>
                  </a:cubicBezTo>
                  <a:cubicBezTo>
                    <a:pt x="12326" y="12372"/>
                    <a:pt x="12326" y="12372"/>
                    <a:pt x="12326" y="12372"/>
                  </a:cubicBezTo>
                  <a:lnTo>
                    <a:pt x="12349" y="12417"/>
                  </a:lnTo>
                  <a:cubicBezTo>
                    <a:pt x="12349" y="12440"/>
                    <a:pt x="12326" y="12440"/>
                    <a:pt x="12326" y="12417"/>
                  </a:cubicBezTo>
                  <a:lnTo>
                    <a:pt x="12349" y="12509"/>
                  </a:lnTo>
                  <a:lnTo>
                    <a:pt x="12349" y="12509"/>
                  </a:lnTo>
                  <a:cubicBezTo>
                    <a:pt x="12372" y="12531"/>
                    <a:pt x="12372" y="12554"/>
                    <a:pt x="12395" y="12577"/>
                  </a:cubicBezTo>
                  <a:cubicBezTo>
                    <a:pt x="12395" y="12600"/>
                    <a:pt x="12372" y="12554"/>
                    <a:pt x="12372" y="12577"/>
                  </a:cubicBezTo>
                  <a:lnTo>
                    <a:pt x="12395" y="12623"/>
                  </a:lnTo>
                  <a:cubicBezTo>
                    <a:pt x="12395" y="12646"/>
                    <a:pt x="12372" y="12600"/>
                    <a:pt x="12372" y="12554"/>
                  </a:cubicBezTo>
                  <a:cubicBezTo>
                    <a:pt x="12326" y="12623"/>
                    <a:pt x="12372" y="12600"/>
                    <a:pt x="12372" y="12714"/>
                  </a:cubicBezTo>
                  <a:lnTo>
                    <a:pt x="12372" y="12668"/>
                  </a:lnTo>
                  <a:cubicBezTo>
                    <a:pt x="12349" y="12714"/>
                    <a:pt x="12372" y="12737"/>
                    <a:pt x="12349" y="12805"/>
                  </a:cubicBezTo>
                  <a:cubicBezTo>
                    <a:pt x="12372" y="12783"/>
                    <a:pt x="12372" y="12691"/>
                    <a:pt x="12395" y="12737"/>
                  </a:cubicBezTo>
                  <a:cubicBezTo>
                    <a:pt x="12395" y="12760"/>
                    <a:pt x="12395" y="12783"/>
                    <a:pt x="12418" y="12805"/>
                  </a:cubicBezTo>
                  <a:cubicBezTo>
                    <a:pt x="12395" y="12805"/>
                    <a:pt x="12418" y="12851"/>
                    <a:pt x="12418" y="12874"/>
                  </a:cubicBezTo>
                  <a:lnTo>
                    <a:pt x="12395" y="12874"/>
                  </a:lnTo>
                  <a:cubicBezTo>
                    <a:pt x="12418" y="12919"/>
                    <a:pt x="12418" y="12919"/>
                    <a:pt x="12440" y="12942"/>
                  </a:cubicBezTo>
                  <a:cubicBezTo>
                    <a:pt x="12440" y="12988"/>
                    <a:pt x="12440" y="12988"/>
                    <a:pt x="12418" y="13011"/>
                  </a:cubicBezTo>
                  <a:cubicBezTo>
                    <a:pt x="12440" y="13079"/>
                    <a:pt x="12440" y="12942"/>
                    <a:pt x="12463" y="13034"/>
                  </a:cubicBezTo>
                  <a:cubicBezTo>
                    <a:pt x="12463" y="13102"/>
                    <a:pt x="12486" y="13148"/>
                    <a:pt x="12509" y="13216"/>
                  </a:cubicBezTo>
                  <a:cubicBezTo>
                    <a:pt x="12509" y="13262"/>
                    <a:pt x="12486" y="13216"/>
                    <a:pt x="12486" y="13216"/>
                  </a:cubicBezTo>
                  <a:lnTo>
                    <a:pt x="12509" y="13262"/>
                  </a:lnTo>
                  <a:cubicBezTo>
                    <a:pt x="12509" y="13262"/>
                    <a:pt x="12509" y="13262"/>
                    <a:pt x="12509" y="13262"/>
                  </a:cubicBezTo>
                  <a:cubicBezTo>
                    <a:pt x="12532" y="13285"/>
                    <a:pt x="12532" y="13262"/>
                    <a:pt x="12555" y="13308"/>
                  </a:cubicBezTo>
                  <a:cubicBezTo>
                    <a:pt x="12577" y="13330"/>
                    <a:pt x="12532" y="13422"/>
                    <a:pt x="12577" y="13467"/>
                  </a:cubicBezTo>
                  <a:cubicBezTo>
                    <a:pt x="12577" y="13490"/>
                    <a:pt x="12555" y="13467"/>
                    <a:pt x="12555" y="13490"/>
                  </a:cubicBezTo>
                  <a:cubicBezTo>
                    <a:pt x="12600" y="13559"/>
                    <a:pt x="12577" y="13559"/>
                    <a:pt x="12623" y="13604"/>
                  </a:cubicBezTo>
                  <a:lnTo>
                    <a:pt x="12623" y="13673"/>
                  </a:lnTo>
                  <a:cubicBezTo>
                    <a:pt x="12623" y="13627"/>
                    <a:pt x="12669" y="13673"/>
                    <a:pt x="12692" y="13718"/>
                  </a:cubicBezTo>
                  <a:cubicBezTo>
                    <a:pt x="12692" y="13696"/>
                    <a:pt x="12692" y="13696"/>
                    <a:pt x="12692" y="13673"/>
                  </a:cubicBezTo>
                  <a:lnTo>
                    <a:pt x="12737" y="13764"/>
                  </a:lnTo>
                  <a:cubicBezTo>
                    <a:pt x="12737" y="13764"/>
                    <a:pt x="12714" y="13764"/>
                    <a:pt x="12714" y="13741"/>
                  </a:cubicBezTo>
                  <a:cubicBezTo>
                    <a:pt x="12714" y="13764"/>
                    <a:pt x="12714" y="13764"/>
                    <a:pt x="12714" y="13764"/>
                  </a:cubicBezTo>
                  <a:cubicBezTo>
                    <a:pt x="12714" y="13787"/>
                    <a:pt x="12692" y="13787"/>
                    <a:pt x="12692" y="13764"/>
                  </a:cubicBezTo>
                  <a:cubicBezTo>
                    <a:pt x="12692" y="13764"/>
                    <a:pt x="12692" y="13741"/>
                    <a:pt x="12692" y="13741"/>
                  </a:cubicBezTo>
                  <a:cubicBezTo>
                    <a:pt x="12669" y="13718"/>
                    <a:pt x="12646" y="13696"/>
                    <a:pt x="12646" y="13718"/>
                  </a:cubicBezTo>
                  <a:cubicBezTo>
                    <a:pt x="12646" y="13718"/>
                    <a:pt x="12646" y="13718"/>
                    <a:pt x="12646" y="13741"/>
                  </a:cubicBezTo>
                  <a:cubicBezTo>
                    <a:pt x="12646" y="13741"/>
                    <a:pt x="12646" y="13718"/>
                    <a:pt x="12646" y="13741"/>
                  </a:cubicBezTo>
                  <a:cubicBezTo>
                    <a:pt x="12646" y="13741"/>
                    <a:pt x="12646" y="13741"/>
                    <a:pt x="12669" y="13741"/>
                  </a:cubicBezTo>
                  <a:lnTo>
                    <a:pt x="12646" y="13764"/>
                  </a:lnTo>
                  <a:lnTo>
                    <a:pt x="12646" y="13787"/>
                  </a:lnTo>
                  <a:lnTo>
                    <a:pt x="12669" y="13878"/>
                  </a:lnTo>
                  <a:cubicBezTo>
                    <a:pt x="12714" y="13947"/>
                    <a:pt x="12760" y="13992"/>
                    <a:pt x="12783" y="14106"/>
                  </a:cubicBezTo>
                  <a:cubicBezTo>
                    <a:pt x="12760" y="14084"/>
                    <a:pt x="12760" y="14106"/>
                    <a:pt x="12737" y="14129"/>
                  </a:cubicBezTo>
                  <a:cubicBezTo>
                    <a:pt x="12760" y="14084"/>
                    <a:pt x="12714" y="14038"/>
                    <a:pt x="12692" y="13969"/>
                  </a:cubicBezTo>
                  <a:cubicBezTo>
                    <a:pt x="12714" y="14015"/>
                    <a:pt x="12692" y="13992"/>
                    <a:pt x="12692" y="13992"/>
                  </a:cubicBezTo>
                  <a:lnTo>
                    <a:pt x="12737" y="14084"/>
                  </a:lnTo>
                  <a:cubicBezTo>
                    <a:pt x="12714" y="14106"/>
                    <a:pt x="12737" y="14129"/>
                    <a:pt x="12737" y="14152"/>
                  </a:cubicBezTo>
                  <a:cubicBezTo>
                    <a:pt x="12760" y="14129"/>
                    <a:pt x="12783" y="14221"/>
                    <a:pt x="12806" y="14266"/>
                  </a:cubicBezTo>
                  <a:cubicBezTo>
                    <a:pt x="12783" y="14266"/>
                    <a:pt x="12783" y="14266"/>
                    <a:pt x="12760" y="14198"/>
                  </a:cubicBezTo>
                  <a:cubicBezTo>
                    <a:pt x="12760" y="14266"/>
                    <a:pt x="12828" y="14266"/>
                    <a:pt x="12828" y="14335"/>
                  </a:cubicBezTo>
                  <a:cubicBezTo>
                    <a:pt x="12806" y="14312"/>
                    <a:pt x="12806" y="14312"/>
                    <a:pt x="12806" y="14312"/>
                  </a:cubicBezTo>
                  <a:cubicBezTo>
                    <a:pt x="12828" y="14335"/>
                    <a:pt x="12828" y="14403"/>
                    <a:pt x="12828" y="14403"/>
                  </a:cubicBezTo>
                  <a:lnTo>
                    <a:pt x="12828" y="14380"/>
                  </a:lnTo>
                  <a:cubicBezTo>
                    <a:pt x="12851" y="14472"/>
                    <a:pt x="12897" y="14631"/>
                    <a:pt x="12920" y="14654"/>
                  </a:cubicBezTo>
                  <a:cubicBezTo>
                    <a:pt x="12920" y="14654"/>
                    <a:pt x="12897" y="14654"/>
                    <a:pt x="12897" y="14631"/>
                  </a:cubicBezTo>
                  <a:lnTo>
                    <a:pt x="13011" y="14768"/>
                  </a:lnTo>
                  <a:cubicBezTo>
                    <a:pt x="12988" y="14768"/>
                    <a:pt x="12965" y="14837"/>
                    <a:pt x="12920" y="14768"/>
                  </a:cubicBezTo>
                  <a:cubicBezTo>
                    <a:pt x="12920" y="14791"/>
                    <a:pt x="12920" y="14814"/>
                    <a:pt x="12943" y="14837"/>
                  </a:cubicBezTo>
                  <a:cubicBezTo>
                    <a:pt x="12943" y="14837"/>
                    <a:pt x="12965" y="14814"/>
                    <a:pt x="12988" y="14814"/>
                  </a:cubicBezTo>
                  <a:cubicBezTo>
                    <a:pt x="12965" y="14882"/>
                    <a:pt x="12965" y="14860"/>
                    <a:pt x="12965" y="14928"/>
                  </a:cubicBezTo>
                  <a:cubicBezTo>
                    <a:pt x="12965" y="14905"/>
                    <a:pt x="13011" y="14928"/>
                    <a:pt x="13034" y="14951"/>
                  </a:cubicBezTo>
                  <a:cubicBezTo>
                    <a:pt x="13011" y="14951"/>
                    <a:pt x="12988" y="14974"/>
                    <a:pt x="12988" y="14951"/>
                  </a:cubicBezTo>
                  <a:lnTo>
                    <a:pt x="13057" y="15019"/>
                  </a:lnTo>
                  <a:cubicBezTo>
                    <a:pt x="13034" y="14997"/>
                    <a:pt x="13011" y="15019"/>
                    <a:pt x="13011" y="15042"/>
                  </a:cubicBezTo>
                  <a:cubicBezTo>
                    <a:pt x="13011" y="15042"/>
                    <a:pt x="13034" y="15111"/>
                    <a:pt x="13057" y="15134"/>
                  </a:cubicBezTo>
                  <a:lnTo>
                    <a:pt x="13034" y="15111"/>
                  </a:lnTo>
                  <a:cubicBezTo>
                    <a:pt x="13080" y="15202"/>
                    <a:pt x="13125" y="15179"/>
                    <a:pt x="13148" y="15270"/>
                  </a:cubicBezTo>
                  <a:cubicBezTo>
                    <a:pt x="13148" y="15270"/>
                    <a:pt x="13102" y="15248"/>
                    <a:pt x="13102" y="15293"/>
                  </a:cubicBezTo>
                  <a:cubicBezTo>
                    <a:pt x="13125" y="15316"/>
                    <a:pt x="13217" y="15362"/>
                    <a:pt x="13262" y="15453"/>
                  </a:cubicBezTo>
                  <a:lnTo>
                    <a:pt x="13262" y="15453"/>
                  </a:lnTo>
                  <a:lnTo>
                    <a:pt x="13285" y="15522"/>
                  </a:lnTo>
                  <a:cubicBezTo>
                    <a:pt x="13239" y="15499"/>
                    <a:pt x="13171" y="15407"/>
                    <a:pt x="13125" y="15339"/>
                  </a:cubicBezTo>
                  <a:cubicBezTo>
                    <a:pt x="13125" y="15385"/>
                    <a:pt x="13125" y="15362"/>
                    <a:pt x="13125" y="15407"/>
                  </a:cubicBezTo>
                  <a:cubicBezTo>
                    <a:pt x="13125" y="15430"/>
                    <a:pt x="13102" y="15385"/>
                    <a:pt x="13102" y="15385"/>
                  </a:cubicBezTo>
                  <a:lnTo>
                    <a:pt x="13148" y="15499"/>
                  </a:lnTo>
                  <a:cubicBezTo>
                    <a:pt x="12988" y="15316"/>
                    <a:pt x="12851" y="15134"/>
                    <a:pt x="12714" y="14928"/>
                  </a:cubicBezTo>
                  <a:cubicBezTo>
                    <a:pt x="12007" y="13787"/>
                    <a:pt x="11756" y="12395"/>
                    <a:pt x="11824" y="11071"/>
                  </a:cubicBezTo>
                  <a:moveTo>
                    <a:pt x="11984" y="9313"/>
                  </a:moveTo>
                  <a:cubicBezTo>
                    <a:pt x="11984" y="9290"/>
                    <a:pt x="11984" y="9336"/>
                    <a:pt x="11984" y="9336"/>
                  </a:cubicBezTo>
                  <a:cubicBezTo>
                    <a:pt x="11984" y="9313"/>
                    <a:pt x="11984" y="9290"/>
                    <a:pt x="11984" y="9267"/>
                  </a:cubicBezTo>
                  <a:cubicBezTo>
                    <a:pt x="11984" y="9290"/>
                    <a:pt x="11984" y="9290"/>
                    <a:pt x="11984" y="9313"/>
                  </a:cubicBezTo>
                  <a:close/>
                  <a:moveTo>
                    <a:pt x="12121" y="9907"/>
                  </a:moveTo>
                  <a:lnTo>
                    <a:pt x="12121" y="9929"/>
                  </a:lnTo>
                  <a:cubicBezTo>
                    <a:pt x="12098" y="9907"/>
                    <a:pt x="12121" y="9907"/>
                    <a:pt x="12121" y="9907"/>
                  </a:cubicBezTo>
                  <a:close/>
                  <a:moveTo>
                    <a:pt x="13171" y="15544"/>
                  </a:moveTo>
                  <a:cubicBezTo>
                    <a:pt x="13171" y="15522"/>
                    <a:pt x="13148" y="15499"/>
                    <a:pt x="13148" y="15499"/>
                  </a:cubicBezTo>
                  <a:cubicBezTo>
                    <a:pt x="13148" y="15499"/>
                    <a:pt x="13171" y="15522"/>
                    <a:pt x="13171" y="15544"/>
                  </a:cubicBezTo>
                  <a:close/>
                  <a:moveTo>
                    <a:pt x="13148" y="15453"/>
                  </a:moveTo>
                  <a:cubicBezTo>
                    <a:pt x="13148" y="15430"/>
                    <a:pt x="13217" y="15499"/>
                    <a:pt x="13239" y="15590"/>
                  </a:cubicBezTo>
                  <a:cubicBezTo>
                    <a:pt x="13239" y="15590"/>
                    <a:pt x="13239" y="15590"/>
                    <a:pt x="13217" y="15590"/>
                  </a:cubicBezTo>
                  <a:cubicBezTo>
                    <a:pt x="13217" y="15590"/>
                    <a:pt x="13217" y="15567"/>
                    <a:pt x="13194" y="15567"/>
                  </a:cubicBezTo>
                  <a:cubicBezTo>
                    <a:pt x="13194" y="15567"/>
                    <a:pt x="13194" y="15567"/>
                    <a:pt x="13194" y="15567"/>
                  </a:cubicBezTo>
                  <a:close/>
                  <a:moveTo>
                    <a:pt x="2694" y="1164"/>
                  </a:moveTo>
                  <a:cubicBezTo>
                    <a:pt x="2717" y="1164"/>
                    <a:pt x="2717" y="1142"/>
                    <a:pt x="2740" y="1164"/>
                  </a:cubicBezTo>
                  <a:cubicBezTo>
                    <a:pt x="2717" y="1164"/>
                    <a:pt x="2717" y="1164"/>
                    <a:pt x="2694" y="1164"/>
                  </a:cubicBezTo>
                  <a:close/>
                  <a:moveTo>
                    <a:pt x="1804" y="1347"/>
                  </a:moveTo>
                  <a:cubicBezTo>
                    <a:pt x="1804" y="1347"/>
                    <a:pt x="1827" y="1347"/>
                    <a:pt x="1850" y="1347"/>
                  </a:cubicBezTo>
                  <a:cubicBezTo>
                    <a:pt x="1827" y="1347"/>
                    <a:pt x="1827" y="1347"/>
                    <a:pt x="1804" y="1347"/>
                  </a:cubicBezTo>
                  <a:close/>
                  <a:moveTo>
                    <a:pt x="92" y="2990"/>
                  </a:moveTo>
                  <a:lnTo>
                    <a:pt x="92" y="2990"/>
                  </a:lnTo>
                  <a:cubicBezTo>
                    <a:pt x="115" y="2968"/>
                    <a:pt x="115" y="2968"/>
                    <a:pt x="92" y="2990"/>
                  </a:cubicBezTo>
                  <a:close/>
                  <a:moveTo>
                    <a:pt x="16914" y="20908"/>
                  </a:moveTo>
                  <a:lnTo>
                    <a:pt x="16914" y="20908"/>
                  </a:lnTo>
                  <a:cubicBezTo>
                    <a:pt x="16914" y="20885"/>
                    <a:pt x="16914" y="20885"/>
                    <a:pt x="16914" y="20908"/>
                  </a:cubicBezTo>
                  <a:close/>
                  <a:moveTo>
                    <a:pt x="17371" y="29125"/>
                  </a:moveTo>
                  <a:cubicBezTo>
                    <a:pt x="17348" y="29080"/>
                    <a:pt x="17348" y="28966"/>
                    <a:pt x="17348" y="28943"/>
                  </a:cubicBezTo>
                  <a:cubicBezTo>
                    <a:pt x="17371" y="28874"/>
                    <a:pt x="17325" y="28692"/>
                    <a:pt x="17302" y="28600"/>
                  </a:cubicBezTo>
                  <a:lnTo>
                    <a:pt x="17279" y="28600"/>
                  </a:lnTo>
                  <a:cubicBezTo>
                    <a:pt x="17279" y="28532"/>
                    <a:pt x="17257" y="28463"/>
                    <a:pt x="17234" y="28395"/>
                  </a:cubicBezTo>
                  <a:lnTo>
                    <a:pt x="17234" y="28395"/>
                  </a:lnTo>
                  <a:cubicBezTo>
                    <a:pt x="17211" y="28349"/>
                    <a:pt x="17188" y="28235"/>
                    <a:pt x="17165" y="28121"/>
                  </a:cubicBezTo>
                  <a:cubicBezTo>
                    <a:pt x="17165" y="28121"/>
                    <a:pt x="17188" y="28167"/>
                    <a:pt x="17188" y="28167"/>
                  </a:cubicBezTo>
                  <a:cubicBezTo>
                    <a:pt x="17188" y="28053"/>
                    <a:pt x="17097" y="27916"/>
                    <a:pt x="17074" y="27802"/>
                  </a:cubicBezTo>
                  <a:cubicBezTo>
                    <a:pt x="17051" y="27779"/>
                    <a:pt x="17051" y="27756"/>
                    <a:pt x="17051" y="27733"/>
                  </a:cubicBezTo>
                  <a:cubicBezTo>
                    <a:pt x="17051" y="27733"/>
                    <a:pt x="17051" y="27733"/>
                    <a:pt x="17051" y="27733"/>
                  </a:cubicBezTo>
                  <a:cubicBezTo>
                    <a:pt x="17051" y="27733"/>
                    <a:pt x="17051" y="27733"/>
                    <a:pt x="17051" y="27733"/>
                  </a:cubicBezTo>
                  <a:cubicBezTo>
                    <a:pt x="17051" y="27710"/>
                    <a:pt x="17051" y="27710"/>
                    <a:pt x="17051" y="27687"/>
                  </a:cubicBezTo>
                  <a:cubicBezTo>
                    <a:pt x="17051" y="27710"/>
                    <a:pt x="17051" y="27710"/>
                    <a:pt x="17051" y="27733"/>
                  </a:cubicBezTo>
                  <a:cubicBezTo>
                    <a:pt x="17051" y="27710"/>
                    <a:pt x="17028" y="27665"/>
                    <a:pt x="17006" y="27642"/>
                  </a:cubicBezTo>
                  <a:lnTo>
                    <a:pt x="17028" y="27619"/>
                  </a:lnTo>
                  <a:cubicBezTo>
                    <a:pt x="17028" y="27619"/>
                    <a:pt x="17028" y="27619"/>
                    <a:pt x="17028" y="27619"/>
                  </a:cubicBezTo>
                  <a:cubicBezTo>
                    <a:pt x="17006" y="27573"/>
                    <a:pt x="17006" y="27596"/>
                    <a:pt x="17006" y="27619"/>
                  </a:cubicBezTo>
                  <a:cubicBezTo>
                    <a:pt x="16983" y="27596"/>
                    <a:pt x="16983" y="27596"/>
                    <a:pt x="16983" y="27573"/>
                  </a:cubicBezTo>
                  <a:cubicBezTo>
                    <a:pt x="16983" y="27550"/>
                    <a:pt x="16937" y="27505"/>
                    <a:pt x="16960" y="27459"/>
                  </a:cubicBezTo>
                  <a:cubicBezTo>
                    <a:pt x="16937" y="27436"/>
                    <a:pt x="16869" y="27299"/>
                    <a:pt x="16846" y="27299"/>
                  </a:cubicBezTo>
                  <a:cubicBezTo>
                    <a:pt x="16846" y="27299"/>
                    <a:pt x="16846" y="27277"/>
                    <a:pt x="16846" y="27299"/>
                  </a:cubicBezTo>
                  <a:cubicBezTo>
                    <a:pt x="16846" y="27254"/>
                    <a:pt x="16823" y="27231"/>
                    <a:pt x="16823" y="27208"/>
                  </a:cubicBezTo>
                  <a:lnTo>
                    <a:pt x="16823" y="27185"/>
                  </a:lnTo>
                  <a:lnTo>
                    <a:pt x="16777" y="27117"/>
                  </a:lnTo>
                  <a:cubicBezTo>
                    <a:pt x="16754" y="27071"/>
                    <a:pt x="16754" y="27048"/>
                    <a:pt x="16800" y="27071"/>
                  </a:cubicBezTo>
                  <a:cubicBezTo>
                    <a:pt x="16709" y="26980"/>
                    <a:pt x="16732" y="27003"/>
                    <a:pt x="16686" y="26911"/>
                  </a:cubicBezTo>
                  <a:lnTo>
                    <a:pt x="16686" y="26911"/>
                  </a:lnTo>
                  <a:cubicBezTo>
                    <a:pt x="16686" y="26889"/>
                    <a:pt x="16640" y="26843"/>
                    <a:pt x="16640" y="26820"/>
                  </a:cubicBezTo>
                  <a:cubicBezTo>
                    <a:pt x="16617" y="26729"/>
                    <a:pt x="16458" y="26455"/>
                    <a:pt x="16366" y="26272"/>
                  </a:cubicBezTo>
                  <a:cubicBezTo>
                    <a:pt x="16366" y="26318"/>
                    <a:pt x="16344" y="26181"/>
                    <a:pt x="16321" y="26181"/>
                  </a:cubicBezTo>
                  <a:cubicBezTo>
                    <a:pt x="16321" y="26181"/>
                    <a:pt x="16298" y="26135"/>
                    <a:pt x="16321" y="26158"/>
                  </a:cubicBezTo>
                  <a:cubicBezTo>
                    <a:pt x="16275" y="26090"/>
                    <a:pt x="16252" y="26021"/>
                    <a:pt x="16207" y="25976"/>
                  </a:cubicBezTo>
                  <a:cubicBezTo>
                    <a:pt x="16207" y="25953"/>
                    <a:pt x="16229" y="25998"/>
                    <a:pt x="16229" y="25976"/>
                  </a:cubicBezTo>
                  <a:cubicBezTo>
                    <a:pt x="16207" y="25976"/>
                    <a:pt x="16207" y="25953"/>
                    <a:pt x="16207" y="25930"/>
                  </a:cubicBezTo>
                  <a:cubicBezTo>
                    <a:pt x="16207" y="25930"/>
                    <a:pt x="16207" y="25953"/>
                    <a:pt x="16229" y="25953"/>
                  </a:cubicBezTo>
                  <a:cubicBezTo>
                    <a:pt x="16161" y="25861"/>
                    <a:pt x="16138" y="25884"/>
                    <a:pt x="16115" y="25884"/>
                  </a:cubicBezTo>
                  <a:cubicBezTo>
                    <a:pt x="16093" y="25839"/>
                    <a:pt x="16093" y="25816"/>
                    <a:pt x="16047" y="25770"/>
                  </a:cubicBezTo>
                  <a:cubicBezTo>
                    <a:pt x="16047" y="25770"/>
                    <a:pt x="16047" y="25724"/>
                    <a:pt x="16070" y="25793"/>
                  </a:cubicBezTo>
                  <a:cubicBezTo>
                    <a:pt x="16047" y="25747"/>
                    <a:pt x="15978" y="25588"/>
                    <a:pt x="15978" y="25588"/>
                  </a:cubicBezTo>
                  <a:cubicBezTo>
                    <a:pt x="15978" y="25565"/>
                    <a:pt x="15956" y="25542"/>
                    <a:pt x="15956" y="25519"/>
                  </a:cubicBezTo>
                  <a:cubicBezTo>
                    <a:pt x="15910" y="25451"/>
                    <a:pt x="15910" y="25451"/>
                    <a:pt x="15887" y="25359"/>
                  </a:cubicBezTo>
                  <a:lnTo>
                    <a:pt x="15887" y="25382"/>
                  </a:lnTo>
                  <a:cubicBezTo>
                    <a:pt x="15864" y="25359"/>
                    <a:pt x="15864" y="25336"/>
                    <a:pt x="15841" y="25268"/>
                  </a:cubicBezTo>
                  <a:lnTo>
                    <a:pt x="15864" y="25268"/>
                  </a:lnTo>
                  <a:cubicBezTo>
                    <a:pt x="15841" y="25108"/>
                    <a:pt x="15841" y="25199"/>
                    <a:pt x="15841" y="25063"/>
                  </a:cubicBezTo>
                  <a:lnTo>
                    <a:pt x="15819" y="25063"/>
                  </a:lnTo>
                  <a:cubicBezTo>
                    <a:pt x="15796" y="25063"/>
                    <a:pt x="15841" y="24926"/>
                    <a:pt x="15841" y="24857"/>
                  </a:cubicBezTo>
                  <a:lnTo>
                    <a:pt x="15819" y="24880"/>
                  </a:lnTo>
                  <a:cubicBezTo>
                    <a:pt x="15819" y="24834"/>
                    <a:pt x="15887" y="24766"/>
                    <a:pt x="15887" y="24720"/>
                  </a:cubicBezTo>
                  <a:cubicBezTo>
                    <a:pt x="15910" y="24697"/>
                    <a:pt x="15910" y="24720"/>
                    <a:pt x="15910" y="24743"/>
                  </a:cubicBezTo>
                  <a:cubicBezTo>
                    <a:pt x="15933" y="24629"/>
                    <a:pt x="15887" y="24720"/>
                    <a:pt x="15887" y="24629"/>
                  </a:cubicBezTo>
                  <a:cubicBezTo>
                    <a:pt x="15910" y="24629"/>
                    <a:pt x="15910" y="24652"/>
                    <a:pt x="15933" y="24606"/>
                  </a:cubicBezTo>
                  <a:cubicBezTo>
                    <a:pt x="15956" y="24583"/>
                    <a:pt x="15933" y="24423"/>
                    <a:pt x="16001" y="24355"/>
                  </a:cubicBezTo>
                  <a:cubicBezTo>
                    <a:pt x="15978" y="24355"/>
                    <a:pt x="15956" y="24378"/>
                    <a:pt x="15978" y="24332"/>
                  </a:cubicBezTo>
                  <a:cubicBezTo>
                    <a:pt x="15978" y="24264"/>
                    <a:pt x="16047" y="24172"/>
                    <a:pt x="16047" y="24104"/>
                  </a:cubicBezTo>
                  <a:cubicBezTo>
                    <a:pt x="16070" y="24104"/>
                    <a:pt x="16070" y="24104"/>
                    <a:pt x="16070" y="24104"/>
                  </a:cubicBezTo>
                  <a:cubicBezTo>
                    <a:pt x="16070" y="24058"/>
                    <a:pt x="16115" y="23944"/>
                    <a:pt x="16115" y="23921"/>
                  </a:cubicBezTo>
                  <a:cubicBezTo>
                    <a:pt x="16184" y="23898"/>
                    <a:pt x="16207" y="23625"/>
                    <a:pt x="16252" y="23625"/>
                  </a:cubicBezTo>
                  <a:lnTo>
                    <a:pt x="16321" y="23488"/>
                  </a:lnTo>
                  <a:lnTo>
                    <a:pt x="16321" y="23488"/>
                  </a:lnTo>
                  <a:cubicBezTo>
                    <a:pt x="16366" y="23396"/>
                    <a:pt x="16366" y="23373"/>
                    <a:pt x="16366" y="23328"/>
                  </a:cubicBezTo>
                  <a:cubicBezTo>
                    <a:pt x="16389" y="23305"/>
                    <a:pt x="16389" y="23328"/>
                    <a:pt x="16389" y="23328"/>
                  </a:cubicBezTo>
                  <a:cubicBezTo>
                    <a:pt x="16458" y="23214"/>
                    <a:pt x="16458" y="23191"/>
                    <a:pt x="16481" y="23077"/>
                  </a:cubicBezTo>
                  <a:lnTo>
                    <a:pt x="16503" y="23054"/>
                  </a:lnTo>
                  <a:cubicBezTo>
                    <a:pt x="16503" y="23031"/>
                    <a:pt x="16595" y="22871"/>
                    <a:pt x="16640" y="22734"/>
                  </a:cubicBezTo>
                  <a:cubicBezTo>
                    <a:pt x="16640" y="22734"/>
                    <a:pt x="16640" y="22734"/>
                    <a:pt x="16640" y="22757"/>
                  </a:cubicBezTo>
                  <a:cubicBezTo>
                    <a:pt x="16686" y="22597"/>
                    <a:pt x="16823" y="22392"/>
                    <a:pt x="16777" y="22323"/>
                  </a:cubicBezTo>
                  <a:lnTo>
                    <a:pt x="16800" y="22232"/>
                  </a:lnTo>
                  <a:cubicBezTo>
                    <a:pt x="16754" y="22346"/>
                    <a:pt x="16777" y="22187"/>
                    <a:pt x="16754" y="22255"/>
                  </a:cubicBezTo>
                  <a:cubicBezTo>
                    <a:pt x="16777" y="22187"/>
                    <a:pt x="16823" y="22118"/>
                    <a:pt x="16800" y="22187"/>
                  </a:cubicBezTo>
                  <a:lnTo>
                    <a:pt x="16800" y="22187"/>
                  </a:lnTo>
                  <a:cubicBezTo>
                    <a:pt x="16823" y="22232"/>
                    <a:pt x="16846" y="22027"/>
                    <a:pt x="16869" y="22027"/>
                  </a:cubicBezTo>
                  <a:cubicBezTo>
                    <a:pt x="16914" y="21776"/>
                    <a:pt x="16960" y="21502"/>
                    <a:pt x="16960" y="21251"/>
                  </a:cubicBezTo>
                  <a:lnTo>
                    <a:pt x="16937" y="21274"/>
                  </a:lnTo>
                  <a:lnTo>
                    <a:pt x="16937" y="21182"/>
                  </a:lnTo>
                  <a:cubicBezTo>
                    <a:pt x="16937" y="21159"/>
                    <a:pt x="16937" y="21159"/>
                    <a:pt x="16960" y="21205"/>
                  </a:cubicBezTo>
                  <a:cubicBezTo>
                    <a:pt x="16960" y="21182"/>
                    <a:pt x="16937" y="21114"/>
                    <a:pt x="16937" y="21114"/>
                  </a:cubicBezTo>
                  <a:cubicBezTo>
                    <a:pt x="16914" y="20977"/>
                    <a:pt x="16960" y="21159"/>
                    <a:pt x="16960" y="21114"/>
                  </a:cubicBezTo>
                  <a:lnTo>
                    <a:pt x="16937" y="21068"/>
                  </a:lnTo>
                  <a:lnTo>
                    <a:pt x="16937" y="21068"/>
                  </a:lnTo>
                  <a:cubicBezTo>
                    <a:pt x="16937" y="21045"/>
                    <a:pt x="16937" y="21022"/>
                    <a:pt x="16914" y="20954"/>
                  </a:cubicBezTo>
                  <a:cubicBezTo>
                    <a:pt x="16914" y="20908"/>
                    <a:pt x="16937" y="20931"/>
                    <a:pt x="16937" y="20908"/>
                  </a:cubicBezTo>
                  <a:cubicBezTo>
                    <a:pt x="16937" y="20908"/>
                    <a:pt x="16937" y="20908"/>
                    <a:pt x="16914" y="20885"/>
                  </a:cubicBezTo>
                  <a:lnTo>
                    <a:pt x="16914" y="20771"/>
                  </a:lnTo>
                  <a:lnTo>
                    <a:pt x="16891" y="20817"/>
                  </a:lnTo>
                  <a:cubicBezTo>
                    <a:pt x="16891" y="20771"/>
                    <a:pt x="16891" y="20703"/>
                    <a:pt x="16869" y="20771"/>
                  </a:cubicBezTo>
                  <a:cubicBezTo>
                    <a:pt x="16891" y="20680"/>
                    <a:pt x="16800" y="20361"/>
                    <a:pt x="16777" y="20315"/>
                  </a:cubicBezTo>
                  <a:cubicBezTo>
                    <a:pt x="16754" y="20246"/>
                    <a:pt x="16732" y="20178"/>
                    <a:pt x="16686" y="20109"/>
                  </a:cubicBezTo>
                  <a:cubicBezTo>
                    <a:pt x="16709" y="20132"/>
                    <a:pt x="16686" y="20132"/>
                    <a:pt x="16663" y="20064"/>
                  </a:cubicBezTo>
                  <a:cubicBezTo>
                    <a:pt x="16709" y="20087"/>
                    <a:pt x="16640" y="19950"/>
                    <a:pt x="16617" y="19881"/>
                  </a:cubicBezTo>
                  <a:cubicBezTo>
                    <a:pt x="16640" y="19927"/>
                    <a:pt x="16526" y="19699"/>
                    <a:pt x="16549" y="19767"/>
                  </a:cubicBezTo>
                  <a:cubicBezTo>
                    <a:pt x="16526" y="19721"/>
                    <a:pt x="16549" y="19767"/>
                    <a:pt x="16549" y="19721"/>
                  </a:cubicBezTo>
                  <a:cubicBezTo>
                    <a:pt x="16481" y="19607"/>
                    <a:pt x="16412" y="19425"/>
                    <a:pt x="16298" y="19288"/>
                  </a:cubicBezTo>
                  <a:cubicBezTo>
                    <a:pt x="16298" y="19288"/>
                    <a:pt x="16321" y="19311"/>
                    <a:pt x="16298" y="19288"/>
                  </a:cubicBezTo>
                  <a:lnTo>
                    <a:pt x="16252" y="19196"/>
                  </a:lnTo>
                  <a:cubicBezTo>
                    <a:pt x="16229" y="19151"/>
                    <a:pt x="16229" y="19174"/>
                    <a:pt x="16207" y="19105"/>
                  </a:cubicBezTo>
                  <a:cubicBezTo>
                    <a:pt x="16207" y="19128"/>
                    <a:pt x="16207" y="19128"/>
                    <a:pt x="16184" y="19105"/>
                  </a:cubicBezTo>
                  <a:cubicBezTo>
                    <a:pt x="16093" y="18945"/>
                    <a:pt x="15978" y="18786"/>
                    <a:pt x="15864" y="18649"/>
                  </a:cubicBezTo>
                  <a:cubicBezTo>
                    <a:pt x="15316" y="17576"/>
                    <a:pt x="14312" y="16777"/>
                    <a:pt x="13468" y="15864"/>
                  </a:cubicBezTo>
                  <a:cubicBezTo>
                    <a:pt x="13468" y="15864"/>
                    <a:pt x="13468" y="15864"/>
                    <a:pt x="13468" y="15841"/>
                  </a:cubicBezTo>
                  <a:lnTo>
                    <a:pt x="13445" y="15841"/>
                  </a:lnTo>
                  <a:cubicBezTo>
                    <a:pt x="13445" y="15841"/>
                    <a:pt x="13445" y="15841"/>
                    <a:pt x="13445" y="15841"/>
                  </a:cubicBezTo>
                  <a:cubicBezTo>
                    <a:pt x="13445" y="15795"/>
                    <a:pt x="13422" y="15773"/>
                    <a:pt x="13399" y="15704"/>
                  </a:cubicBezTo>
                  <a:lnTo>
                    <a:pt x="13376" y="15727"/>
                  </a:lnTo>
                  <a:cubicBezTo>
                    <a:pt x="13353" y="15681"/>
                    <a:pt x="13331" y="15590"/>
                    <a:pt x="13308" y="15522"/>
                  </a:cubicBezTo>
                  <a:cubicBezTo>
                    <a:pt x="13308" y="15522"/>
                    <a:pt x="13331" y="15544"/>
                    <a:pt x="13331" y="15567"/>
                  </a:cubicBezTo>
                  <a:cubicBezTo>
                    <a:pt x="13331" y="15453"/>
                    <a:pt x="13239" y="15385"/>
                    <a:pt x="13239" y="15293"/>
                  </a:cubicBezTo>
                  <a:cubicBezTo>
                    <a:pt x="13217" y="15270"/>
                    <a:pt x="13217" y="15248"/>
                    <a:pt x="13217" y="15248"/>
                  </a:cubicBezTo>
                  <a:lnTo>
                    <a:pt x="13217" y="15248"/>
                  </a:lnTo>
                  <a:cubicBezTo>
                    <a:pt x="13217" y="15248"/>
                    <a:pt x="13217" y="15248"/>
                    <a:pt x="13217" y="15225"/>
                  </a:cubicBezTo>
                  <a:cubicBezTo>
                    <a:pt x="13217" y="15225"/>
                    <a:pt x="13217" y="15225"/>
                    <a:pt x="13217" y="15202"/>
                  </a:cubicBezTo>
                  <a:cubicBezTo>
                    <a:pt x="13217" y="15225"/>
                    <a:pt x="13217" y="15225"/>
                    <a:pt x="13217" y="15225"/>
                  </a:cubicBezTo>
                  <a:cubicBezTo>
                    <a:pt x="13217" y="15225"/>
                    <a:pt x="13194" y="15202"/>
                    <a:pt x="13194" y="15179"/>
                  </a:cubicBezTo>
                  <a:lnTo>
                    <a:pt x="13194" y="15156"/>
                  </a:lnTo>
                  <a:cubicBezTo>
                    <a:pt x="13194" y="15156"/>
                    <a:pt x="13194" y="15156"/>
                    <a:pt x="13194" y="15156"/>
                  </a:cubicBezTo>
                  <a:cubicBezTo>
                    <a:pt x="13194" y="15134"/>
                    <a:pt x="13194" y="15134"/>
                    <a:pt x="13171" y="15156"/>
                  </a:cubicBezTo>
                  <a:cubicBezTo>
                    <a:pt x="13171" y="15134"/>
                    <a:pt x="13171" y="15134"/>
                    <a:pt x="13171" y="15111"/>
                  </a:cubicBezTo>
                  <a:cubicBezTo>
                    <a:pt x="13171" y="15088"/>
                    <a:pt x="13125" y="15065"/>
                    <a:pt x="13148" y="15019"/>
                  </a:cubicBezTo>
                  <a:cubicBezTo>
                    <a:pt x="13125" y="15019"/>
                    <a:pt x="13102" y="14905"/>
                    <a:pt x="13080" y="14905"/>
                  </a:cubicBezTo>
                  <a:cubicBezTo>
                    <a:pt x="13080" y="14905"/>
                    <a:pt x="13080" y="14905"/>
                    <a:pt x="13080" y="14905"/>
                  </a:cubicBezTo>
                  <a:cubicBezTo>
                    <a:pt x="13080" y="14882"/>
                    <a:pt x="13057" y="14860"/>
                    <a:pt x="13057" y="14837"/>
                  </a:cubicBezTo>
                  <a:lnTo>
                    <a:pt x="13057" y="14814"/>
                  </a:lnTo>
                  <a:lnTo>
                    <a:pt x="13034" y="14768"/>
                  </a:lnTo>
                  <a:cubicBezTo>
                    <a:pt x="13034" y="14723"/>
                    <a:pt x="13034" y="14723"/>
                    <a:pt x="13057" y="14746"/>
                  </a:cubicBezTo>
                  <a:cubicBezTo>
                    <a:pt x="13011" y="14677"/>
                    <a:pt x="13034" y="14677"/>
                    <a:pt x="12988" y="14609"/>
                  </a:cubicBezTo>
                  <a:lnTo>
                    <a:pt x="12988" y="14609"/>
                  </a:lnTo>
                  <a:cubicBezTo>
                    <a:pt x="12988" y="14586"/>
                    <a:pt x="12965" y="14563"/>
                    <a:pt x="12965" y="14540"/>
                  </a:cubicBezTo>
                  <a:cubicBezTo>
                    <a:pt x="12965" y="14472"/>
                    <a:pt x="12874" y="14243"/>
                    <a:pt x="12851" y="14106"/>
                  </a:cubicBezTo>
                  <a:cubicBezTo>
                    <a:pt x="12828" y="14129"/>
                    <a:pt x="12851" y="14015"/>
                    <a:pt x="12828" y="14038"/>
                  </a:cubicBezTo>
                  <a:cubicBezTo>
                    <a:pt x="12828" y="14015"/>
                    <a:pt x="12828" y="13992"/>
                    <a:pt x="12851" y="14015"/>
                  </a:cubicBezTo>
                  <a:cubicBezTo>
                    <a:pt x="12828" y="13947"/>
                    <a:pt x="12828" y="13901"/>
                    <a:pt x="12806" y="13855"/>
                  </a:cubicBezTo>
                  <a:cubicBezTo>
                    <a:pt x="12806" y="13832"/>
                    <a:pt x="12806" y="13855"/>
                    <a:pt x="12828" y="13855"/>
                  </a:cubicBezTo>
                  <a:cubicBezTo>
                    <a:pt x="12806" y="13855"/>
                    <a:pt x="12806" y="13832"/>
                    <a:pt x="12806" y="13832"/>
                  </a:cubicBezTo>
                  <a:cubicBezTo>
                    <a:pt x="12806" y="13810"/>
                    <a:pt x="12828" y="13832"/>
                    <a:pt x="12828" y="13855"/>
                  </a:cubicBezTo>
                  <a:cubicBezTo>
                    <a:pt x="12806" y="13764"/>
                    <a:pt x="12783" y="13764"/>
                    <a:pt x="12737" y="13764"/>
                  </a:cubicBezTo>
                  <a:cubicBezTo>
                    <a:pt x="12760" y="13718"/>
                    <a:pt x="12737" y="13718"/>
                    <a:pt x="12714" y="13673"/>
                  </a:cubicBezTo>
                  <a:cubicBezTo>
                    <a:pt x="12714" y="13673"/>
                    <a:pt x="12737" y="13650"/>
                    <a:pt x="12737" y="13696"/>
                  </a:cubicBezTo>
                  <a:cubicBezTo>
                    <a:pt x="12737" y="13673"/>
                    <a:pt x="12714" y="13513"/>
                    <a:pt x="12692" y="13536"/>
                  </a:cubicBezTo>
                  <a:cubicBezTo>
                    <a:pt x="12692" y="13513"/>
                    <a:pt x="12692" y="13490"/>
                    <a:pt x="12669" y="13490"/>
                  </a:cubicBezTo>
                  <a:cubicBezTo>
                    <a:pt x="12669" y="13422"/>
                    <a:pt x="12669" y="13422"/>
                    <a:pt x="12646" y="13353"/>
                  </a:cubicBezTo>
                  <a:lnTo>
                    <a:pt x="12646" y="13376"/>
                  </a:lnTo>
                  <a:cubicBezTo>
                    <a:pt x="12623" y="13353"/>
                    <a:pt x="12623" y="13330"/>
                    <a:pt x="12623" y="13285"/>
                  </a:cubicBezTo>
                  <a:lnTo>
                    <a:pt x="12623" y="13285"/>
                  </a:lnTo>
                  <a:cubicBezTo>
                    <a:pt x="12623" y="13171"/>
                    <a:pt x="12600" y="13239"/>
                    <a:pt x="12600" y="13125"/>
                  </a:cubicBezTo>
                  <a:lnTo>
                    <a:pt x="12577" y="13125"/>
                  </a:lnTo>
                  <a:cubicBezTo>
                    <a:pt x="12555" y="13125"/>
                    <a:pt x="12577" y="13034"/>
                    <a:pt x="12555" y="12965"/>
                  </a:cubicBezTo>
                  <a:lnTo>
                    <a:pt x="12555" y="12988"/>
                  </a:lnTo>
                  <a:cubicBezTo>
                    <a:pt x="12532" y="12965"/>
                    <a:pt x="12577" y="12874"/>
                    <a:pt x="12577" y="12851"/>
                  </a:cubicBezTo>
                  <a:cubicBezTo>
                    <a:pt x="12577" y="12828"/>
                    <a:pt x="12577" y="12851"/>
                    <a:pt x="12577" y="12874"/>
                  </a:cubicBezTo>
                  <a:cubicBezTo>
                    <a:pt x="12577" y="12783"/>
                    <a:pt x="12555" y="12851"/>
                    <a:pt x="12555" y="12783"/>
                  </a:cubicBezTo>
                  <a:cubicBezTo>
                    <a:pt x="12555" y="12783"/>
                    <a:pt x="12577" y="12805"/>
                    <a:pt x="12577" y="12760"/>
                  </a:cubicBezTo>
                  <a:cubicBezTo>
                    <a:pt x="12577" y="12737"/>
                    <a:pt x="12509" y="12623"/>
                    <a:pt x="12509" y="12554"/>
                  </a:cubicBezTo>
                  <a:cubicBezTo>
                    <a:pt x="12509" y="12577"/>
                    <a:pt x="12509" y="12600"/>
                    <a:pt x="12486" y="12554"/>
                  </a:cubicBezTo>
                  <a:cubicBezTo>
                    <a:pt x="12486" y="12509"/>
                    <a:pt x="12486" y="12417"/>
                    <a:pt x="12463" y="12395"/>
                  </a:cubicBezTo>
                  <a:cubicBezTo>
                    <a:pt x="12463" y="12372"/>
                    <a:pt x="12463" y="12372"/>
                    <a:pt x="12463" y="12372"/>
                  </a:cubicBezTo>
                  <a:cubicBezTo>
                    <a:pt x="12463" y="12349"/>
                    <a:pt x="12440" y="12258"/>
                    <a:pt x="12418" y="12235"/>
                  </a:cubicBezTo>
                  <a:cubicBezTo>
                    <a:pt x="12463" y="12189"/>
                    <a:pt x="12349" y="12006"/>
                    <a:pt x="12395" y="12006"/>
                  </a:cubicBezTo>
                  <a:lnTo>
                    <a:pt x="12372" y="11892"/>
                  </a:lnTo>
                  <a:lnTo>
                    <a:pt x="12372" y="11892"/>
                  </a:lnTo>
                  <a:cubicBezTo>
                    <a:pt x="12372" y="11824"/>
                    <a:pt x="12349" y="11801"/>
                    <a:pt x="12349" y="11778"/>
                  </a:cubicBezTo>
                  <a:cubicBezTo>
                    <a:pt x="12349" y="11755"/>
                    <a:pt x="12349" y="11755"/>
                    <a:pt x="12349" y="11755"/>
                  </a:cubicBezTo>
                  <a:cubicBezTo>
                    <a:pt x="12349" y="11664"/>
                    <a:pt x="12326" y="11641"/>
                    <a:pt x="12304" y="11550"/>
                  </a:cubicBezTo>
                  <a:lnTo>
                    <a:pt x="12304" y="11550"/>
                  </a:lnTo>
                  <a:cubicBezTo>
                    <a:pt x="12304" y="11527"/>
                    <a:pt x="12304" y="11390"/>
                    <a:pt x="12281" y="11276"/>
                  </a:cubicBezTo>
                  <a:cubicBezTo>
                    <a:pt x="12281" y="11299"/>
                    <a:pt x="12281" y="11299"/>
                    <a:pt x="12281" y="11299"/>
                  </a:cubicBezTo>
                  <a:cubicBezTo>
                    <a:pt x="12258" y="11185"/>
                    <a:pt x="12281" y="11002"/>
                    <a:pt x="12235" y="10979"/>
                  </a:cubicBezTo>
                  <a:lnTo>
                    <a:pt x="12212" y="10888"/>
                  </a:lnTo>
                  <a:cubicBezTo>
                    <a:pt x="12212" y="11002"/>
                    <a:pt x="12189" y="10888"/>
                    <a:pt x="12189" y="10934"/>
                  </a:cubicBezTo>
                  <a:cubicBezTo>
                    <a:pt x="12167" y="10888"/>
                    <a:pt x="12189" y="10820"/>
                    <a:pt x="12189" y="10865"/>
                  </a:cubicBezTo>
                  <a:lnTo>
                    <a:pt x="12189" y="10865"/>
                  </a:lnTo>
                  <a:cubicBezTo>
                    <a:pt x="12212" y="10888"/>
                    <a:pt x="12189" y="10751"/>
                    <a:pt x="12189" y="10751"/>
                  </a:cubicBezTo>
                  <a:cubicBezTo>
                    <a:pt x="12167" y="10546"/>
                    <a:pt x="12167" y="10363"/>
                    <a:pt x="12144" y="10158"/>
                  </a:cubicBezTo>
                  <a:lnTo>
                    <a:pt x="12121" y="10180"/>
                  </a:lnTo>
                  <a:lnTo>
                    <a:pt x="12121" y="10112"/>
                  </a:lnTo>
                  <a:cubicBezTo>
                    <a:pt x="12121" y="10112"/>
                    <a:pt x="12144" y="10089"/>
                    <a:pt x="12144" y="10135"/>
                  </a:cubicBezTo>
                  <a:cubicBezTo>
                    <a:pt x="12144" y="10112"/>
                    <a:pt x="12121" y="10066"/>
                    <a:pt x="12121" y="10066"/>
                  </a:cubicBezTo>
                  <a:cubicBezTo>
                    <a:pt x="12121" y="9975"/>
                    <a:pt x="12144" y="10089"/>
                    <a:pt x="12144" y="10066"/>
                  </a:cubicBezTo>
                  <a:lnTo>
                    <a:pt x="12144" y="10044"/>
                  </a:lnTo>
                  <a:lnTo>
                    <a:pt x="12144" y="10044"/>
                  </a:lnTo>
                  <a:cubicBezTo>
                    <a:pt x="12121" y="10021"/>
                    <a:pt x="12121" y="10021"/>
                    <a:pt x="12121" y="9952"/>
                  </a:cubicBezTo>
                  <a:cubicBezTo>
                    <a:pt x="12121" y="9929"/>
                    <a:pt x="12121" y="9929"/>
                    <a:pt x="12121" y="9929"/>
                  </a:cubicBezTo>
                  <a:cubicBezTo>
                    <a:pt x="12121" y="9929"/>
                    <a:pt x="12121" y="9907"/>
                    <a:pt x="12121" y="9907"/>
                  </a:cubicBezTo>
                  <a:lnTo>
                    <a:pt x="12121" y="9815"/>
                  </a:lnTo>
                  <a:lnTo>
                    <a:pt x="12098" y="9861"/>
                  </a:lnTo>
                  <a:cubicBezTo>
                    <a:pt x="12098" y="9815"/>
                    <a:pt x="12098" y="9770"/>
                    <a:pt x="12075" y="9815"/>
                  </a:cubicBezTo>
                  <a:cubicBezTo>
                    <a:pt x="12098" y="9747"/>
                    <a:pt x="12052" y="9496"/>
                    <a:pt x="12075" y="9473"/>
                  </a:cubicBezTo>
                  <a:cubicBezTo>
                    <a:pt x="12052" y="9427"/>
                    <a:pt x="12052" y="9359"/>
                    <a:pt x="12052" y="9313"/>
                  </a:cubicBezTo>
                  <a:cubicBezTo>
                    <a:pt x="12052" y="9313"/>
                    <a:pt x="12030" y="9336"/>
                    <a:pt x="12030" y="9267"/>
                  </a:cubicBezTo>
                  <a:cubicBezTo>
                    <a:pt x="12052" y="9290"/>
                    <a:pt x="12030" y="9176"/>
                    <a:pt x="12052" y="9130"/>
                  </a:cubicBezTo>
                  <a:cubicBezTo>
                    <a:pt x="12052" y="9176"/>
                    <a:pt x="12030" y="8971"/>
                    <a:pt x="12030" y="9039"/>
                  </a:cubicBezTo>
                  <a:cubicBezTo>
                    <a:pt x="12030" y="9039"/>
                    <a:pt x="12030" y="9039"/>
                    <a:pt x="12030" y="9016"/>
                  </a:cubicBezTo>
                  <a:cubicBezTo>
                    <a:pt x="12030" y="9016"/>
                    <a:pt x="12030" y="9016"/>
                    <a:pt x="12030" y="9016"/>
                  </a:cubicBezTo>
                  <a:cubicBezTo>
                    <a:pt x="12030" y="9016"/>
                    <a:pt x="12030" y="9016"/>
                    <a:pt x="12030" y="8994"/>
                  </a:cubicBezTo>
                  <a:cubicBezTo>
                    <a:pt x="12030" y="8994"/>
                    <a:pt x="12030" y="8971"/>
                    <a:pt x="12030" y="8971"/>
                  </a:cubicBezTo>
                  <a:cubicBezTo>
                    <a:pt x="12212" y="7624"/>
                    <a:pt x="12349" y="6300"/>
                    <a:pt x="11893" y="5045"/>
                  </a:cubicBezTo>
                  <a:cubicBezTo>
                    <a:pt x="11299" y="3310"/>
                    <a:pt x="9336" y="1918"/>
                    <a:pt x="7465" y="1895"/>
                  </a:cubicBezTo>
                  <a:cubicBezTo>
                    <a:pt x="7898" y="1712"/>
                    <a:pt x="8355" y="1507"/>
                    <a:pt x="8286" y="1393"/>
                  </a:cubicBezTo>
                  <a:cubicBezTo>
                    <a:pt x="8149" y="1187"/>
                    <a:pt x="7054" y="1804"/>
                    <a:pt x="7054" y="1804"/>
                  </a:cubicBezTo>
                  <a:cubicBezTo>
                    <a:pt x="7054" y="1804"/>
                    <a:pt x="8378" y="754"/>
                    <a:pt x="7898" y="388"/>
                  </a:cubicBezTo>
                  <a:cubicBezTo>
                    <a:pt x="7442" y="0"/>
                    <a:pt x="6780" y="1872"/>
                    <a:pt x="6780" y="1872"/>
                  </a:cubicBezTo>
                  <a:cubicBezTo>
                    <a:pt x="6780" y="1872"/>
                    <a:pt x="6962" y="69"/>
                    <a:pt x="6346" y="274"/>
                  </a:cubicBezTo>
                  <a:cubicBezTo>
                    <a:pt x="5935" y="388"/>
                    <a:pt x="6255" y="1233"/>
                    <a:pt x="6506" y="1758"/>
                  </a:cubicBezTo>
                  <a:cubicBezTo>
                    <a:pt x="5981" y="1553"/>
                    <a:pt x="5479" y="1438"/>
                    <a:pt x="4954" y="1393"/>
                  </a:cubicBezTo>
                  <a:cubicBezTo>
                    <a:pt x="4954" y="1370"/>
                    <a:pt x="4931" y="1370"/>
                    <a:pt x="4931" y="1370"/>
                  </a:cubicBezTo>
                  <a:cubicBezTo>
                    <a:pt x="4931" y="1370"/>
                    <a:pt x="4931" y="1370"/>
                    <a:pt x="4954" y="1370"/>
                  </a:cubicBezTo>
                  <a:cubicBezTo>
                    <a:pt x="4931" y="1370"/>
                    <a:pt x="4885" y="1370"/>
                    <a:pt x="4862" y="1347"/>
                  </a:cubicBezTo>
                  <a:cubicBezTo>
                    <a:pt x="4840" y="1370"/>
                    <a:pt x="4817" y="1347"/>
                    <a:pt x="4817" y="1370"/>
                  </a:cubicBezTo>
                  <a:lnTo>
                    <a:pt x="4885" y="1370"/>
                  </a:lnTo>
                  <a:cubicBezTo>
                    <a:pt x="4862" y="1370"/>
                    <a:pt x="4840" y="1370"/>
                    <a:pt x="4840" y="1370"/>
                  </a:cubicBezTo>
                  <a:cubicBezTo>
                    <a:pt x="4817" y="1370"/>
                    <a:pt x="4794" y="1370"/>
                    <a:pt x="4771" y="1370"/>
                  </a:cubicBezTo>
                  <a:cubicBezTo>
                    <a:pt x="4748" y="1370"/>
                    <a:pt x="4748" y="1370"/>
                    <a:pt x="4726" y="1370"/>
                  </a:cubicBezTo>
                  <a:cubicBezTo>
                    <a:pt x="4748" y="1347"/>
                    <a:pt x="4748" y="1347"/>
                    <a:pt x="4771" y="1347"/>
                  </a:cubicBezTo>
                  <a:cubicBezTo>
                    <a:pt x="4748" y="1347"/>
                    <a:pt x="4726" y="1347"/>
                    <a:pt x="4726" y="1347"/>
                  </a:cubicBezTo>
                  <a:cubicBezTo>
                    <a:pt x="4726" y="1324"/>
                    <a:pt x="4794" y="1347"/>
                    <a:pt x="4840" y="1347"/>
                  </a:cubicBezTo>
                  <a:cubicBezTo>
                    <a:pt x="4817" y="1347"/>
                    <a:pt x="4771" y="1347"/>
                    <a:pt x="4794" y="1324"/>
                  </a:cubicBezTo>
                  <a:cubicBezTo>
                    <a:pt x="4748" y="1347"/>
                    <a:pt x="4726" y="1301"/>
                    <a:pt x="4657" y="1324"/>
                  </a:cubicBezTo>
                  <a:lnTo>
                    <a:pt x="4680" y="1301"/>
                  </a:lnTo>
                  <a:cubicBezTo>
                    <a:pt x="4657" y="1301"/>
                    <a:pt x="4634" y="1301"/>
                    <a:pt x="4634" y="1301"/>
                  </a:cubicBezTo>
                  <a:lnTo>
                    <a:pt x="4657" y="1301"/>
                  </a:lnTo>
                  <a:cubicBezTo>
                    <a:pt x="4611" y="1301"/>
                    <a:pt x="4589" y="1279"/>
                    <a:pt x="4543" y="1279"/>
                  </a:cubicBezTo>
                  <a:cubicBezTo>
                    <a:pt x="4634" y="1279"/>
                    <a:pt x="4566" y="1279"/>
                    <a:pt x="4589" y="1301"/>
                  </a:cubicBezTo>
                  <a:cubicBezTo>
                    <a:pt x="4497" y="1301"/>
                    <a:pt x="4543" y="1256"/>
                    <a:pt x="4429" y="1233"/>
                  </a:cubicBezTo>
                  <a:cubicBezTo>
                    <a:pt x="4429" y="1233"/>
                    <a:pt x="4474" y="1256"/>
                    <a:pt x="4452" y="1256"/>
                  </a:cubicBezTo>
                  <a:cubicBezTo>
                    <a:pt x="4429" y="1256"/>
                    <a:pt x="4406" y="1256"/>
                    <a:pt x="4406" y="1233"/>
                  </a:cubicBezTo>
                  <a:cubicBezTo>
                    <a:pt x="4315" y="1233"/>
                    <a:pt x="4406" y="1256"/>
                    <a:pt x="4360" y="1256"/>
                  </a:cubicBezTo>
                  <a:cubicBezTo>
                    <a:pt x="4337" y="1233"/>
                    <a:pt x="4337" y="1256"/>
                    <a:pt x="4292" y="1256"/>
                  </a:cubicBezTo>
                  <a:lnTo>
                    <a:pt x="4292" y="1233"/>
                  </a:lnTo>
                  <a:cubicBezTo>
                    <a:pt x="4223" y="1210"/>
                    <a:pt x="4269" y="1256"/>
                    <a:pt x="4201" y="1233"/>
                  </a:cubicBezTo>
                  <a:lnTo>
                    <a:pt x="4223" y="1233"/>
                  </a:lnTo>
                  <a:lnTo>
                    <a:pt x="4201" y="1233"/>
                  </a:lnTo>
                  <a:lnTo>
                    <a:pt x="4201" y="1210"/>
                  </a:lnTo>
                  <a:cubicBezTo>
                    <a:pt x="4155" y="1210"/>
                    <a:pt x="4155" y="1210"/>
                    <a:pt x="4109" y="1210"/>
                  </a:cubicBezTo>
                  <a:cubicBezTo>
                    <a:pt x="4109" y="1210"/>
                    <a:pt x="4086" y="1233"/>
                    <a:pt x="4064" y="1233"/>
                  </a:cubicBezTo>
                  <a:cubicBezTo>
                    <a:pt x="4041" y="1210"/>
                    <a:pt x="4064" y="1210"/>
                    <a:pt x="4018" y="1210"/>
                  </a:cubicBezTo>
                  <a:cubicBezTo>
                    <a:pt x="4041" y="1187"/>
                    <a:pt x="4041" y="1187"/>
                    <a:pt x="4064" y="1210"/>
                  </a:cubicBezTo>
                  <a:cubicBezTo>
                    <a:pt x="4064" y="1210"/>
                    <a:pt x="4086" y="1187"/>
                    <a:pt x="4086" y="1187"/>
                  </a:cubicBezTo>
                  <a:cubicBezTo>
                    <a:pt x="4064" y="1187"/>
                    <a:pt x="4018" y="1187"/>
                    <a:pt x="3995" y="1187"/>
                  </a:cubicBezTo>
                  <a:cubicBezTo>
                    <a:pt x="3995" y="1187"/>
                    <a:pt x="4018" y="1187"/>
                    <a:pt x="4018" y="1187"/>
                  </a:cubicBezTo>
                  <a:lnTo>
                    <a:pt x="3927" y="1187"/>
                  </a:lnTo>
                  <a:cubicBezTo>
                    <a:pt x="3927" y="1187"/>
                    <a:pt x="3927" y="1187"/>
                    <a:pt x="3949" y="1187"/>
                  </a:cubicBezTo>
                  <a:cubicBezTo>
                    <a:pt x="3927" y="1187"/>
                    <a:pt x="3904" y="1187"/>
                    <a:pt x="3881" y="1187"/>
                  </a:cubicBezTo>
                  <a:cubicBezTo>
                    <a:pt x="3904" y="1164"/>
                    <a:pt x="3904" y="1164"/>
                    <a:pt x="3927" y="1164"/>
                  </a:cubicBezTo>
                  <a:lnTo>
                    <a:pt x="3858" y="1164"/>
                  </a:lnTo>
                  <a:cubicBezTo>
                    <a:pt x="3858" y="1164"/>
                    <a:pt x="3812" y="1142"/>
                    <a:pt x="3835" y="1142"/>
                  </a:cubicBezTo>
                  <a:cubicBezTo>
                    <a:pt x="3790" y="1142"/>
                    <a:pt x="3721" y="1164"/>
                    <a:pt x="3676" y="1142"/>
                  </a:cubicBezTo>
                  <a:cubicBezTo>
                    <a:pt x="3676" y="1142"/>
                    <a:pt x="3653" y="1142"/>
                    <a:pt x="3653" y="1142"/>
                  </a:cubicBezTo>
                  <a:cubicBezTo>
                    <a:pt x="3584" y="1142"/>
                    <a:pt x="3539" y="1119"/>
                    <a:pt x="3493" y="1142"/>
                  </a:cubicBezTo>
                  <a:lnTo>
                    <a:pt x="3447" y="1119"/>
                  </a:lnTo>
                  <a:cubicBezTo>
                    <a:pt x="3402" y="1119"/>
                    <a:pt x="3493" y="1142"/>
                    <a:pt x="3424" y="1142"/>
                  </a:cubicBezTo>
                  <a:cubicBezTo>
                    <a:pt x="3356" y="1164"/>
                    <a:pt x="3402" y="1119"/>
                    <a:pt x="3379" y="1119"/>
                  </a:cubicBezTo>
                  <a:cubicBezTo>
                    <a:pt x="3356" y="1142"/>
                    <a:pt x="3288" y="1164"/>
                    <a:pt x="3242" y="1142"/>
                  </a:cubicBezTo>
                  <a:cubicBezTo>
                    <a:pt x="3265" y="1142"/>
                    <a:pt x="3288" y="1142"/>
                    <a:pt x="3288" y="1142"/>
                  </a:cubicBezTo>
                  <a:lnTo>
                    <a:pt x="3242" y="1119"/>
                  </a:lnTo>
                  <a:cubicBezTo>
                    <a:pt x="3310" y="1096"/>
                    <a:pt x="3333" y="1119"/>
                    <a:pt x="3310" y="1096"/>
                  </a:cubicBezTo>
                  <a:cubicBezTo>
                    <a:pt x="3288" y="1142"/>
                    <a:pt x="3151" y="1096"/>
                    <a:pt x="3128" y="1142"/>
                  </a:cubicBezTo>
                  <a:lnTo>
                    <a:pt x="3105" y="1119"/>
                  </a:lnTo>
                  <a:cubicBezTo>
                    <a:pt x="3128" y="1119"/>
                    <a:pt x="3128" y="1119"/>
                    <a:pt x="3128" y="1119"/>
                  </a:cubicBezTo>
                  <a:cubicBezTo>
                    <a:pt x="3082" y="1096"/>
                    <a:pt x="3082" y="1164"/>
                    <a:pt x="3014" y="1164"/>
                  </a:cubicBezTo>
                  <a:cubicBezTo>
                    <a:pt x="2991" y="1142"/>
                    <a:pt x="2991" y="1142"/>
                    <a:pt x="2991" y="1142"/>
                  </a:cubicBezTo>
                  <a:lnTo>
                    <a:pt x="2945" y="1142"/>
                  </a:lnTo>
                  <a:cubicBezTo>
                    <a:pt x="2922" y="1142"/>
                    <a:pt x="2945" y="1142"/>
                    <a:pt x="2945" y="1142"/>
                  </a:cubicBezTo>
                  <a:cubicBezTo>
                    <a:pt x="2922" y="1142"/>
                    <a:pt x="2899" y="1142"/>
                    <a:pt x="2877" y="1142"/>
                  </a:cubicBezTo>
                  <a:lnTo>
                    <a:pt x="2877" y="1142"/>
                  </a:lnTo>
                  <a:cubicBezTo>
                    <a:pt x="2854" y="1164"/>
                    <a:pt x="2831" y="1164"/>
                    <a:pt x="2831" y="1187"/>
                  </a:cubicBezTo>
                  <a:cubicBezTo>
                    <a:pt x="2808" y="1164"/>
                    <a:pt x="2831" y="1164"/>
                    <a:pt x="2831" y="1164"/>
                  </a:cubicBezTo>
                  <a:lnTo>
                    <a:pt x="2785" y="1187"/>
                  </a:lnTo>
                  <a:cubicBezTo>
                    <a:pt x="2763" y="1164"/>
                    <a:pt x="2808" y="1164"/>
                    <a:pt x="2831" y="1164"/>
                  </a:cubicBezTo>
                  <a:cubicBezTo>
                    <a:pt x="2785" y="1119"/>
                    <a:pt x="2808" y="1164"/>
                    <a:pt x="2717" y="1142"/>
                  </a:cubicBezTo>
                  <a:lnTo>
                    <a:pt x="2740" y="1142"/>
                  </a:lnTo>
                  <a:cubicBezTo>
                    <a:pt x="2717" y="1119"/>
                    <a:pt x="2694" y="1119"/>
                    <a:pt x="2648" y="1119"/>
                  </a:cubicBezTo>
                  <a:cubicBezTo>
                    <a:pt x="2648" y="1119"/>
                    <a:pt x="2740" y="1142"/>
                    <a:pt x="2694" y="1164"/>
                  </a:cubicBezTo>
                  <a:cubicBezTo>
                    <a:pt x="2671" y="1164"/>
                    <a:pt x="2671" y="1164"/>
                    <a:pt x="2648" y="1164"/>
                  </a:cubicBezTo>
                  <a:cubicBezTo>
                    <a:pt x="2626" y="1164"/>
                    <a:pt x="2603" y="1164"/>
                    <a:pt x="2580" y="1164"/>
                  </a:cubicBezTo>
                  <a:lnTo>
                    <a:pt x="2580" y="1142"/>
                  </a:lnTo>
                  <a:cubicBezTo>
                    <a:pt x="2557" y="1164"/>
                    <a:pt x="2557" y="1164"/>
                    <a:pt x="2534" y="1187"/>
                  </a:cubicBezTo>
                  <a:cubicBezTo>
                    <a:pt x="2489" y="1187"/>
                    <a:pt x="2489" y="1164"/>
                    <a:pt x="2466" y="1142"/>
                  </a:cubicBezTo>
                  <a:cubicBezTo>
                    <a:pt x="2420" y="1164"/>
                    <a:pt x="2511" y="1164"/>
                    <a:pt x="2443" y="1187"/>
                  </a:cubicBezTo>
                  <a:cubicBezTo>
                    <a:pt x="2397" y="1187"/>
                    <a:pt x="2374" y="1187"/>
                    <a:pt x="2306" y="1210"/>
                  </a:cubicBezTo>
                  <a:cubicBezTo>
                    <a:pt x="2283" y="1210"/>
                    <a:pt x="2306" y="1210"/>
                    <a:pt x="2306" y="1210"/>
                  </a:cubicBezTo>
                  <a:lnTo>
                    <a:pt x="2260" y="1233"/>
                  </a:lnTo>
                  <a:cubicBezTo>
                    <a:pt x="2260" y="1233"/>
                    <a:pt x="2260" y="1210"/>
                    <a:pt x="2260" y="1210"/>
                  </a:cubicBezTo>
                  <a:cubicBezTo>
                    <a:pt x="2238" y="1233"/>
                    <a:pt x="2260" y="1233"/>
                    <a:pt x="2238" y="1256"/>
                  </a:cubicBezTo>
                  <a:cubicBezTo>
                    <a:pt x="2215" y="1279"/>
                    <a:pt x="2146" y="1233"/>
                    <a:pt x="2101" y="1279"/>
                  </a:cubicBezTo>
                  <a:cubicBezTo>
                    <a:pt x="2078" y="1256"/>
                    <a:pt x="2101" y="1256"/>
                    <a:pt x="2101" y="1256"/>
                  </a:cubicBezTo>
                  <a:cubicBezTo>
                    <a:pt x="2032" y="1279"/>
                    <a:pt x="2032" y="1279"/>
                    <a:pt x="1986" y="1301"/>
                  </a:cubicBezTo>
                  <a:lnTo>
                    <a:pt x="1941" y="1301"/>
                  </a:lnTo>
                  <a:cubicBezTo>
                    <a:pt x="1964" y="1301"/>
                    <a:pt x="1941" y="1347"/>
                    <a:pt x="1895" y="1370"/>
                  </a:cubicBezTo>
                  <a:cubicBezTo>
                    <a:pt x="1918" y="1370"/>
                    <a:pt x="1918" y="1370"/>
                    <a:pt x="1941" y="1370"/>
                  </a:cubicBezTo>
                  <a:lnTo>
                    <a:pt x="1872" y="1393"/>
                  </a:lnTo>
                  <a:cubicBezTo>
                    <a:pt x="1872" y="1393"/>
                    <a:pt x="1872" y="1393"/>
                    <a:pt x="1872" y="1370"/>
                  </a:cubicBezTo>
                  <a:cubicBezTo>
                    <a:pt x="1872" y="1393"/>
                    <a:pt x="1872" y="1393"/>
                    <a:pt x="1872" y="1393"/>
                  </a:cubicBezTo>
                  <a:cubicBezTo>
                    <a:pt x="1850" y="1393"/>
                    <a:pt x="1850" y="1370"/>
                    <a:pt x="1872" y="1347"/>
                  </a:cubicBezTo>
                  <a:cubicBezTo>
                    <a:pt x="1872" y="1347"/>
                    <a:pt x="1872" y="1370"/>
                    <a:pt x="1895" y="1370"/>
                  </a:cubicBezTo>
                  <a:cubicBezTo>
                    <a:pt x="1895" y="1347"/>
                    <a:pt x="1918" y="1324"/>
                    <a:pt x="1918" y="1324"/>
                  </a:cubicBezTo>
                  <a:cubicBezTo>
                    <a:pt x="1895" y="1324"/>
                    <a:pt x="1895" y="1324"/>
                    <a:pt x="1895" y="1324"/>
                  </a:cubicBezTo>
                  <a:cubicBezTo>
                    <a:pt x="1895" y="1324"/>
                    <a:pt x="1895" y="1324"/>
                    <a:pt x="1895" y="1324"/>
                  </a:cubicBezTo>
                  <a:cubicBezTo>
                    <a:pt x="1895" y="1324"/>
                    <a:pt x="1872" y="1324"/>
                    <a:pt x="1872" y="1324"/>
                  </a:cubicBezTo>
                  <a:lnTo>
                    <a:pt x="1850" y="1301"/>
                  </a:lnTo>
                  <a:lnTo>
                    <a:pt x="1850" y="1324"/>
                  </a:lnTo>
                  <a:lnTo>
                    <a:pt x="1758" y="1324"/>
                  </a:lnTo>
                  <a:cubicBezTo>
                    <a:pt x="1713" y="1370"/>
                    <a:pt x="1667" y="1416"/>
                    <a:pt x="1598" y="1461"/>
                  </a:cubicBezTo>
                  <a:cubicBezTo>
                    <a:pt x="1598" y="1438"/>
                    <a:pt x="1576" y="1416"/>
                    <a:pt x="1576" y="1416"/>
                  </a:cubicBezTo>
                  <a:cubicBezTo>
                    <a:pt x="1621" y="1416"/>
                    <a:pt x="1644" y="1370"/>
                    <a:pt x="1690" y="1370"/>
                  </a:cubicBezTo>
                  <a:cubicBezTo>
                    <a:pt x="1667" y="1370"/>
                    <a:pt x="1667" y="1347"/>
                    <a:pt x="1690" y="1347"/>
                  </a:cubicBezTo>
                  <a:lnTo>
                    <a:pt x="1598" y="1393"/>
                  </a:lnTo>
                  <a:cubicBezTo>
                    <a:pt x="1598" y="1370"/>
                    <a:pt x="1576" y="1393"/>
                    <a:pt x="1553" y="1393"/>
                  </a:cubicBezTo>
                  <a:cubicBezTo>
                    <a:pt x="1576" y="1416"/>
                    <a:pt x="1507" y="1438"/>
                    <a:pt x="1461" y="1461"/>
                  </a:cubicBezTo>
                  <a:cubicBezTo>
                    <a:pt x="1461" y="1438"/>
                    <a:pt x="1461" y="1438"/>
                    <a:pt x="1507" y="1416"/>
                  </a:cubicBezTo>
                  <a:cubicBezTo>
                    <a:pt x="1461" y="1416"/>
                    <a:pt x="1461" y="1484"/>
                    <a:pt x="1416" y="1484"/>
                  </a:cubicBezTo>
                  <a:cubicBezTo>
                    <a:pt x="1416" y="1461"/>
                    <a:pt x="1439" y="1461"/>
                    <a:pt x="1439" y="1461"/>
                  </a:cubicBezTo>
                  <a:cubicBezTo>
                    <a:pt x="1416" y="1484"/>
                    <a:pt x="1347" y="1507"/>
                    <a:pt x="1370" y="1484"/>
                  </a:cubicBezTo>
                  <a:lnTo>
                    <a:pt x="1370" y="1484"/>
                  </a:lnTo>
                  <a:cubicBezTo>
                    <a:pt x="1302" y="1507"/>
                    <a:pt x="1165" y="1575"/>
                    <a:pt x="1188" y="1598"/>
                  </a:cubicBezTo>
                  <a:cubicBezTo>
                    <a:pt x="1165" y="1598"/>
                    <a:pt x="1165" y="1553"/>
                    <a:pt x="1165" y="1553"/>
                  </a:cubicBezTo>
                  <a:lnTo>
                    <a:pt x="1096" y="1689"/>
                  </a:lnTo>
                  <a:cubicBezTo>
                    <a:pt x="1096" y="1667"/>
                    <a:pt x="1028" y="1644"/>
                    <a:pt x="1073" y="1598"/>
                  </a:cubicBezTo>
                  <a:cubicBezTo>
                    <a:pt x="1073" y="1598"/>
                    <a:pt x="1051" y="1621"/>
                    <a:pt x="1028" y="1644"/>
                  </a:cubicBezTo>
                  <a:cubicBezTo>
                    <a:pt x="1028" y="1644"/>
                    <a:pt x="1051" y="1644"/>
                    <a:pt x="1051" y="1667"/>
                  </a:cubicBezTo>
                  <a:cubicBezTo>
                    <a:pt x="1005" y="1667"/>
                    <a:pt x="1005" y="1667"/>
                    <a:pt x="959" y="1667"/>
                  </a:cubicBezTo>
                  <a:cubicBezTo>
                    <a:pt x="982" y="1667"/>
                    <a:pt x="982" y="1712"/>
                    <a:pt x="959" y="1712"/>
                  </a:cubicBezTo>
                  <a:cubicBezTo>
                    <a:pt x="959" y="1712"/>
                    <a:pt x="937" y="1689"/>
                    <a:pt x="937" y="1689"/>
                  </a:cubicBezTo>
                  <a:lnTo>
                    <a:pt x="891" y="1758"/>
                  </a:lnTo>
                  <a:cubicBezTo>
                    <a:pt x="914" y="1735"/>
                    <a:pt x="891" y="1712"/>
                    <a:pt x="868" y="1712"/>
                  </a:cubicBezTo>
                  <a:cubicBezTo>
                    <a:pt x="891" y="1735"/>
                    <a:pt x="822" y="1758"/>
                    <a:pt x="800" y="1758"/>
                  </a:cubicBezTo>
                  <a:lnTo>
                    <a:pt x="845" y="1758"/>
                  </a:lnTo>
                  <a:cubicBezTo>
                    <a:pt x="777" y="1804"/>
                    <a:pt x="800" y="1849"/>
                    <a:pt x="731" y="1895"/>
                  </a:cubicBezTo>
                  <a:cubicBezTo>
                    <a:pt x="754" y="1872"/>
                    <a:pt x="731" y="1826"/>
                    <a:pt x="708" y="1849"/>
                  </a:cubicBezTo>
                  <a:cubicBezTo>
                    <a:pt x="685" y="1895"/>
                    <a:pt x="685" y="1963"/>
                    <a:pt x="663" y="2032"/>
                  </a:cubicBezTo>
                  <a:lnTo>
                    <a:pt x="640" y="2032"/>
                  </a:lnTo>
                  <a:cubicBezTo>
                    <a:pt x="617" y="2032"/>
                    <a:pt x="617" y="2055"/>
                    <a:pt x="617" y="2077"/>
                  </a:cubicBezTo>
                  <a:cubicBezTo>
                    <a:pt x="617" y="2032"/>
                    <a:pt x="640" y="1918"/>
                    <a:pt x="663" y="1872"/>
                  </a:cubicBezTo>
                  <a:cubicBezTo>
                    <a:pt x="640" y="1895"/>
                    <a:pt x="663" y="1872"/>
                    <a:pt x="617" y="1895"/>
                  </a:cubicBezTo>
                  <a:cubicBezTo>
                    <a:pt x="594" y="1918"/>
                    <a:pt x="640" y="1872"/>
                    <a:pt x="640" y="1872"/>
                  </a:cubicBezTo>
                  <a:cubicBezTo>
                    <a:pt x="617" y="1895"/>
                    <a:pt x="594" y="1918"/>
                    <a:pt x="548" y="1941"/>
                  </a:cubicBezTo>
                  <a:cubicBezTo>
                    <a:pt x="571" y="1941"/>
                    <a:pt x="526" y="2009"/>
                    <a:pt x="526" y="2009"/>
                  </a:cubicBezTo>
                  <a:cubicBezTo>
                    <a:pt x="548" y="1986"/>
                    <a:pt x="571" y="1941"/>
                    <a:pt x="594" y="1918"/>
                  </a:cubicBezTo>
                  <a:cubicBezTo>
                    <a:pt x="617" y="1941"/>
                    <a:pt x="594" y="2009"/>
                    <a:pt x="526" y="2055"/>
                  </a:cubicBezTo>
                  <a:cubicBezTo>
                    <a:pt x="526" y="2055"/>
                    <a:pt x="526" y="2009"/>
                    <a:pt x="503" y="2009"/>
                  </a:cubicBezTo>
                  <a:cubicBezTo>
                    <a:pt x="503" y="2032"/>
                    <a:pt x="480" y="2077"/>
                    <a:pt x="457" y="2077"/>
                  </a:cubicBezTo>
                  <a:cubicBezTo>
                    <a:pt x="480" y="2055"/>
                    <a:pt x="480" y="2055"/>
                    <a:pt x="480" y="2055"/>
                  </a:cubicBezTo>
                  <a:cubicBezTo>
                    <a:pt x="457" y="2077"/>
                    <a:pt x="457" y="2100"/>
                    <a:pt x="412" y="2146"/>
                  </a:cubicBezTo>
                  <a:cubicBezTo>
                    <a:pt x="412" y="2146"/>
                    <a:pt x="366" y="2146"/>
                    <a:pt x="366" y="2169"/>
                  </a:cubicBezTo>
                  <a:cubicBezTo>
                    <a:pt x="412" y="2169"/>
                    <a:pt x="457" y="2192"/>
                    <a:pt x="457" y="2214"/>
                  </a:cubicBezTo>
                  <a:cubicBezTo>
                    <a:pt x="457" y="2214"/>
                    <a:pt x="389" y="2283"/>
                    <a:pt x="366" y="2283"/>
                  </a:cubicBezTo>
                  <a:cubicBezTo>
                    <a:pt x="343" y="2306"/>
                    <a:pt x="366" y="2237"/>
                    <a:pt x="343" y="2237"/>
                  </a:cubicBezTo>
                  <a:cubicBezTo>
                    <a:pt x="343" y="2237"/>
                    <a:pt x="343" y="2260"/>
                    <a:pt x="343" y="2260"/>
                  </a:cubicBezTo>
                  <a:cubicBezTo>
                    <a:pt x="320" y="2283"/>
                    <a:pt x="320" y="2237"/>
                    <a:pt x="297" y="2283"/>
                  </a:cubicBezTo>
                  <a:cubicBezTo>
                    <a:pt x="320" y="2306"/>
                    <a:pt x="275" y="2351"/>
                    <a:pt x="320" y="2306"/>
                  </a:cubicBezTo>
                  <a:cubicBezTo>
                    <a:pt x="297" y="2329"/>
                    <a:pt x="275" y="2329"/>
                    <a:pt x="252" y="2374"/>
                  </a:cubicBezTo>
                  <a:cubicBezTo>
                    <a:pt x="275" y="2374"/>
                    <a:pt x="275" y="2420"/>
                    <a:pt x="275" y="2466"/>
                  </a:cubicBezTo>
                  <a:cubicBezTo>
                    <a:pt x="252" y="2466"/>
                    <a:pt x="252" y="2466"/>
                    <a:pt x="252" y="2466"/>
                  </a:cubicBezTo>
                  <a:cubicBezTo>
                    <a:pt x="206" y="2534"/>
                    <a:pt x="183" y="2557"/>
                    <a:pt x="160" y="2625"/>
                  </a:cubicBezTo>
                  <a:cubicBezTo>
                    <a:pt x="160" y="2625"/>
                    <a:pt x="138" y="2648"/>
                    <a:pt x="138" y="2625"/>
                  </a:cubicBezTo>
                  <a:cubicBezTo>
                    <a:pt x="138" y="2648"/>
                    <a:pt x="138" y="2648"/>
                    <a:pt x="115" y="2671"/>
                  </a:cubicBezTo>
                  <a:cubicBezTo>
                    <a:pt x="92" y="2717"/>
                    <a:pt x="138" y="2625"/>
                    <a:pt x="115" y="2648"/>
                  </a:cubicBezTo>
                  <a:cubicBezTo>
                    <a:pt x="115" y="2671"/>
                    <a:pt x="92" y="2717"/>
                    <a:pt x="92" y="2739"/>
                  </a:cubicBezTo>
                  <a:cubicBezTo>
                    <a:pt x="115" y="2739"/>
                    <a:pt x="138" y="2671"/>
                    <a:pt x="138" y="2648"/>
                  </a:cubicBezTo>
                  <a:cubicBezTo>
                    <a:pt x="160" y="2648"/>
                    <a:pt x="160" y="2717"/>
                    <a:pt x="138" y="2785"/>
                  </a:cubicBezTo>
                  <a:cubicBezTo>
                    <a:pt x="115" y="2831"/>
                    <a:pt x="115" y="2808"/>
                    <a:pt x="115" y="2808"/>
                  </a:cubicBezTo>
                  <a:cubicBezTo>
                    <a:pt x="69" y="2899"/>
                    <a:pt x="115" y="2899"/>
                    <a:pt x="92" y="2990"/>
                  </a:cubicBezTo>
                  <a:cubicBezTo>
                    <a:pt x="69" y="3013"/>
                    <a:pt x="69" y="2990"/>
                    <a:pt x="46" y="2990"/>
                  </a:cubicBezTo>
                  <a:cubicBezTo>
                    <a:pt x="69" y="2945"/>
                    <a:pt x="69" y="2922"/>
                    <a:pt x="92" y="2899"/>
                  </a:cubicBezTo>
                  <a:lnTo>
                    <a:pt x="69" y="2922"/>
                  </a:lnTo>
                  <a:cubicBezTo>
                    <a:pt x="69" y="2899"/>
                    <a:pt x="69" y="2876"/>
                    <a:pt x="92" y="2854"/>
                  </a:cubicBezTo>
                  <a:cubicBezTo>
                    <a:pt x="69" y="2899"/>
                    <a:pt x="23" y="3036"/>
                    <a:pt x="1" y="3127"/>
                  </a:cubicBezTo>
                  <a:cubicBezTo>
                    <a:pt x="23" y="3127"/>
                    <a:pt x="23" y="3150"/>
                    <a:pt x="23" y="3150"/>
                  </a:cubicBezTo>
                  <a:lnTo>
                    <a:pt x="23" y="3127"/>
                  </a:lnTo>
                  <a:cubicBezTo>
                    <a:pt x="23" y="3105"/>
                    <a:pt x="23" y="3173"/>
                    <a:pt x="46" y="3150"/>
                  </a:cubicBezTo>
                  <a:cubicBezTo>
                    <a:pt x="46" y="3173"/>
                    <a:pt x="46" y="3219"/>
                    <a:pt x="23" y="3264"/>
                  </a:cubicBezTo>
                  <a:lnTo>
                    <a:pt x="23" y="3264"/>
                  </a:lnTo>
                  <a:cubicBezTo>
                    <a:pt x="23" y="3264"/>
                    <a:pt x="23" y="3242"/>
                    <a:pt x="23" y="3219"/>
                  </a:cubicBezTo>
                  <a:cubicBezTo>
                    <a:pt x="23" y="3242"/>
                    <a:pt x="1" y="3310"/>
                    <a:pt x="23" y="3333"/>
                  </a:cubicBezTo>
                  <a:lnTo>
                    <a:pt x="23" y="3287"/>
                  </a:lnTo>
                  <a:cubicBezTo>
                    <a:pt x="23" y="3333"/>
                    <a:pt x="46" y="3379"/>
                    <a:pt x="23" y="3401"/>
                  </a:cubicBezTo>
                  <a:cubicBezTo>
                    <a:pt x="46" y="3401"/>
                    <a:pt x="23" y="3401"/>
                    <a:pt x="46" y="3379"/>
                  </a:cubicBezTo>
                  <a:cubicBezTo>
                    <a:pt x="23" y="3401"/>
                    <a:pt x="69" y="3264"/>
                    <a:pt x="46" y="3310"/>
                  </a:cubicBezTo>
                  <a:cubicBezTo>
                    <a:pt x="46" y="3264"/>
                    <a:pt x="46" y="3242"/>
                    <a:pt x="69" y="3219"/>
                  </a:cubicBezTo>
                  <a:cubicBezTo>
                    <a:pt x="69" y="3219"/>
                    <a:pt x="46" y="3219"/>
                    <a:pt x="69" y="3196"/>
                  </a:cubicBezTo>
                  <a:cubicBezTo>
                    <a:pt x="69" y="3196"/>
                    <a:pt x="69" y="3173"/>
                    <a:pt x="69" y="3173"/>
                  </a:cubicBezTo>
                  <a:lnTo>
                    <a:pt x="69" y="3173"/>
                  </a:lnTo>
                  <a:cubicBezTo>
                    <a:pt x="69" y="3173"/>
                    <a:pt x="69" y="3173"/>
                    <a:pt x="69" y="3173"/>
                  </a:cubicBezTo>
                  <a:cubicBezTo>
                    <a:pt x="69" y="3173"/>
                    <a:pt x="69" y="3173"/>
                    <a:pt x="69" y="3173"/>
                  </a:cubicBezTo>
                  <a:cubicBezTo>
                    <a:pt x="69" y="3196"/>
                    <a:pt x="46" y="3196"/>
                    <a:pt x="46" y="3196"/>
                  </a:cubicBezTo>
                  <a:cubicBezTo>
                    <a:pt x="46" y="3173"/>
                    <a:pt x="46" y="3127"/>
                    <a:pt x="46" y="3105"/>
                  </a:cubicBezTo>
                  <a:cubicBezTo>
                    <a:pt x="69" y="3082"/>
                    <a:pt x="69" y="3105"/>
                    <a:pt x="69" y="3105"/>
                  </a:cubicBezTo>
                  <a:lnTo>
                    <a:pt x="69" y="3082"/>
                  </a:lnTo>
                  <a:cubicBezTo>
                    <a:pt x="69" y="3082"/>
                    <a:pt x="92" y="3013"/>
                    <a:pt x="92" y="3059"/>
                  </a:cubicBezTo>
                  <a:lnTo>
                    <a:pt x="92" y="3036"/>
                  </a:lnTo>
                  <a:cubicBezTo>
                    <a:pt x="115" y="3013"/>
                    <a:pt x="115" y="2968"/>
                    <a:pt x="115" y="2945"/>
                  </a:cubicBezTo>
                  <a:cubicBezTo>
                    <a:pt x="138" y="2922"/>
                    <a:pt x="115" y="2899"/>
                    <a:pt x="138" y="2899"/>
                  </a:cubicBezTo>
                  <a:cubicBezTo>
                    <a:pt x="138" y="2876"/>
                    <a:pt x="138" y="2854"/>
                    <a:pt x="138" y="2831"/>
                  </a:cubicBezTo>
                  <a:lnTo>
                    <a:pt x="138" y="2831"/>
                  </a:lnTo>
                  <a:cubicBezTo>
                    <a:pt x="160" y="2808"/>
                    <a:pt x="160" y="2762"/>
                    <a:pt x="183" y="2717"/>
                  </a:cubicBezTo>
                  <a:cubicBezTo>
                    <a:pt x="183" y="2717"/>
                    <a:pt x="183" y="2717"/>
                    <a:pt x="183" y="2717"/>
                  </a:cubicBezTo>
                  <a:cubicBezTo>
                    <a:pt x="206" y="2717"/>
                    <a:pt x="206" y="2694"/>
                    <a:pt x="206" y="2671"/>
                  </a:cubicBezTo>
                  <a:cubicBezTo>
                    <a:pt x="206" y="2694"/>
                    <a:pt x="183" y="2717"/>
                    <a:pt x="183" y="2717"/>
                  </a:cubicBezTo>
                  <a:cubicBezTo>
                    <a:pt x="206" y="2694"/>
                    <a:pt x="206" y="2671"/>
                    <a:pt x="229" y="2648"/>
                  </a:cubicBezTo>
                  <a:cubicBezTo>
                    <a:pt x="252" y="2625"/>
                    <a:pt x="252" y="2580"/>
                    <a:pt x="275" y="2557"/>
                  </a:cubicBezTo>
                  <a:lnTo>
                    <a:pt x="275" y="2557"/>
                  </a:lnTo>
                  <a:cubicBezTo>
                    <a:pt x="297" y="2534"/>
                    <a:pt x="343" y="2488"/>
                    <a:pt x="343" y="2466"/>
                  </a:cubicBezTo>
                  <a:cubicBezTo>
                    <a:pt x="366" y="2443"/>
                    <a:pt x="412" y="2351"/>
                    <a:pt x="457" y="2306"/>
                  </a:cubicBezTo>
                  <a:lnTo>
                    <a:pt x="434" y="2306"/>
                  </a:lnTo>
                  <a:cubicBezTo>
                    <a:pt x="457" y="2283"/>
                    <a:pt x="480" y="2237"/>
                    <a:pt x="503" y="2214"/>
                  </a:cubicBezTo>
                  <a:lnTo>
                    <a:pt x="503" y="2214"/>
                  </a:lnTo>
                  <a:cubicBezTo>
                    <a:pt x="526" y="2169"/>
                    <a:pt x="571" y="2123"/>
                    <a:pt x="617" y="2100"/>
                  </a:cubicBezTo>
                  <a:cubicBezTo>
                    <a:pt x="617" y="2100"/>
                    <a:pt x="594" y="2100"/>
                    <a:pt x="594" y="2123"/>
                  </a:cubicBezTo>
                  <a:cubicBezTo>
                    <a:pt x="663" y="2077"/>
                    <a:pt x="685" y="1986"/>
                    <a:pt x="754" y="1963"/>
                  </a:cubicBezTo>
                  <a:cubicBezTo>
                    <a:pt x="777" y="1963"/>
                    <a:pt x="777" y="1941"/>
                    <a:pt x="800" y="1941"/>
                  </a:cubicBezTo>
                  <a:cubicBezTo>
                    <a:pt x="800" y="1941"/>
                    <a:pt x="800" y="1941"/>
                    <a:pt x="777" y="1941"/>
                  </a:cubicBezTo>
                  <a:cubicBezTo>
                    <a:pt x="800" y="1941"/>
                    <a:pt x="800" y="1941"/>
                    <a:pt x="800" y="1941"/>
                  </a:cubicBezTo>
                  <a:cubicBezTo>
                    <a:pt x="800" y="1941"/>
                    <a:pt x="800" y="1941"/>
                    <a:pt x="822" y="1941"/>
                  </a:cubicBezTo>
                  <a:cubicBezTo>
                    <a:pt x="800" y="1941"/>
                    <a:pt x="800" y="1941"/>
                    <a:pt x="800" y="1941"/>
                  </a:cubicBezTo>
                  <a:cubicBezTo>
                    <a:pt x="800" y="1941"/>
                    <a:pt x="822" y="1918"/>
                    <a:pt x="845" y="1895"/>
                  </a:cubicBezTo>
                  <a:lnTo>
                    <a:pt x="845" y="1918"/>
                  </a:lnTo>
                  <a:cubicBezTo>
                    <a:pt x="845" y="1918"/>
                    <a:pt x="845" y="1918"/>
                    <a:pt x="845" y="1918"/>
                  </a:cubicBezTo>
                  <a:cubicBezTo>
                    <a:pt x="868" y="1895"/>
                    <a:pt x="868" y="1895"/>
                    <a:pt x="845" y="1895"/>
                  </a:cubicBezTo>
                  <a:cubicBezTo>
                    <a:pt x="845" y="1895"/>
                    <a:pt x="868" y="1872"/>
                    <a:pt x="868" y="1872"/>
                  </a:cubicBezTo>
                  <a:cubicBezTo>
                    <a:pt x="891" y="1872"/>
                    <a:pt x="891" y="1826"/>
                    <a:pt x="937" y="1849"/>
                  </a:cubicBezTo>
                  <a:cubicBezTo>
                    <a:pt x="937" y="1826"/>
                    <a:pt x="1005" y="1781"/>
                    <a:pt x="1005" y="1758"/>
                  </a:cubicBezTo>
                  <a:cubicBezTo>
                    <a:pt x="1005" y="1758"/>
                    <a:pt x="1005" y="1758"/>
                    <a:pt x="1005" y="1758"/>
                  </a:cubicBezTo>
                  <a:cubicBezTo>
                    <a:pt x="1028" y="1758"/>
                    <a:pt x="1051" y="1758"/>
                    <a:pt x="1051" y="1735"/>
                  </a:cubicBezTo>
                  <a:lnTo>
                    <a:pt x="1073" y="1735"/>
                  </a:lnTo>
                  <a:lnTo>
                    <a:pt x="1096" y="1689"/>
                  </a:lnTo>
                  <a:cubicBezTo>
                    <a:pt x="1142" y="1689"/>
                    <a:pt x="1142" y="1689"/>
                    <a:pt x="1119" y="1712"/>
                  </a:cubicBezTo>
                  <a:cubicBezTo>
                    <a:pt x="1188" y="1667"/>
                    <a:pt x="1165" y="1689"/>
                    <a:pt x="1210" y="1644"/>
                  </a:cubicBezTo>
                  <a:lnTo>
                    <a:pt x="1210" y="1667"/>
                  </a:lnTo>
                  <a:cubicBezTo>
                    <a:pt x="1233" y="1644"/>
                    <a:pt x="1256" y="1621"/>
                    <a:pt x="1279" y="1621"/>
                  </a:cubicBezTo>
                  <a:cubicBezTo>
                    <a:pt x="1325" y="1621"/>
                    <a:pt x="1484" y="1530"/>
                    <a:pt x="1621" y="1530"/>
                  </a:cubicBezTo>
                  <a:cubicBezTo>
                    <a:pt x="1576" y="1484"/>
                    <a:pt x="1667" y="1530"/>
                    <a:pt x="1667" y="1484"/>
                  </a:cubicBezTo>
                  <a:cubicBezTo>
                    <a:pt x="1667" y="1507"/>
                    <a:pt x="1690" y="1507"/>
                    <a:pt x="1667" y="1507"/>
                  </a:cubicBezTo>
                  <a:cubicBezTo>
                    <a:pt x="1735" y="1484"/>
                    <a:pt x="1758" y="1507"/>
                    <a:pt x="1804" y="1461"/>
                  </a:cubicBezTo>
                  <a:cubicBezTo>
                    <a:pt x="1804" y="1461"/>
                    <a:pt x="1781" y="1484"/>
                    <a:pt x="1804" y="1484"/>
                  </a:cubicBezTo>
                  <a:cubicBezTo>
                    <a:pt x="1804" y="1484"/>
                    <a:pt x="1804" y="1461"/>
                    <a:pt x="1827" y="1484"/>
                  </a:cubicBezTo>
                  <a:cubicBezTo>
                    <a:pt x="1827" y="1484"/>
                    <a:pt x="1827" y="1484"/>
                    <a:pt x="1804" y="1484"/>
                  </a:cubicBezTo>
                  <a:cubicBezTo>
                    <a:pt x="1872" y="1461"/>
                    <a:pt x="1872" y="1438"/>
                    <a:pt x="1872" y="1416"/>
                  </a:cubicBezTo>
                  <a:cubicBezTo>
                    <a:pt x="1895" y="1416"/>
                    <a:pt x="1918" y="1416"/>
                    <a:pt x="1941" y="1393"/>
                  </a:cubicBezTo>
                  <a:cubicBezTo>
                    <a:pt x="1941" y="1393"/>
                    <a:pt x="1964" y="1393"/>
                    <a:pt x="1918" y="1416"/>
                  </a:cubicBezTo>
                  <a:cubicBezTo>
                    <a:pt x="1941" y="1416"/>
                    <a:pt x="2055" y="1393"/>
                    <a:pt x="2055" y="1370"/>
                  </a:cubicBezTo>
                  <a:cubicBezTo>
                    <a:pt x="2055" y="1370"/>
                    <a:pt x="2078" y="1370"/>
                    <a:pt x="2101" y="1370"/>
                  </a:cubicBezTo>
                  <a:cubicBezTo>
                    <a:pt x="2146" y="1370"/>
                    <a:pt x="2146" y="1370"/>
                    <a:pt x="2192" y="1347"/>
                  </a:cubicBezTo>
                  <a:lnTo>
                    <a:pt x="2169" y="1347"/>
                  </a:lnTo>
                  <a:cubicBezTo>
                    <a:pt x="2192" y="1324"/>
                    <a:pt x="2215" y="1347"/>
                    <a:pt x="2260" y="1324"/>
                  </a:cubicBezTo>
                  <a:lnTo>
                    <a:pt x="2260" y="1324"/>
                  </a:lnTo>
                  <a:cubicBezTo>
                    <a:pt x="2352" y="1324"/>
                    <a:pt x="2283" y="1324"/>
                    <a:pt x="2374" y="1324"/>
                  </a:cubicBezTo>
                  <a:lnTo>
                    <a:pt x="2374" y="1301"/>
                  </a:lnTo>
                  <a:cubicBezTo>
                    <a:pt x="2374" y="1279"/>
                    <a:pt x="2466" y="1324"/>
                    <a:pt x="2511" y="1301"/>
                  </a:cubicBezTo>
                  <a:lnTo>
                    <a:pt x="2489" y="1279"/>
                  </a:lnTo>
                  <a:cubicBezTo>
                    <a:pt x="2511" y="1279"/>
                    <a:pt x="2580" y="1324"/>
                    <a:pt x="2603" y="1324"/>
                  </a:cubicBezTo>
                  <a:cubicBezTo>
                    <a:pt x="2603" y="1324"/>
                    <a:pt x="2580" y="1324"/>
                    <a:pt x="2580" y="1324"/>
                  </a:cubicBezTo>
                  <a:cubicBezTo>
                    <a:pt x="2648" y="1347"/>
                    <a:pt x="2580" y="1301"/>
                    <a:pt x="2648" y="1301"/>
                  </a:cubicBezTo>
                  <a:cubicBezTo>
                    <a:pt x="2648" y="1324"/>
                    <a:pt x="2626" y="1324"/>
                    <a:pt x="2671" y="1324"/>
                  </a:cubicBezTo>
                  <a:cubicBezTo>
                    <a:pt x="2694" y="1347"/>
                    <a:pt x="2763" y="1279"/>
                    <a:pt x="2831" y="1301"/>
                  </a:cubicBezTo>
                  <a:cubicBezTo>
                    <a:pt x="2808" y="1301"/>
                    <a:pt x="2808" y="1279"/>
                    <a:pt x="2831" y="1279"/>
                  </a:cubicBezTo>
                  <a:cubicBezTo>
                    <a:pt x="2854" y="1279"/>
                    <a:pt x="2922" y="1301"/>
                    <a:pt x="2968" y="1279"/>
                  </a:cubicBezTo>
                  <a:cubicBezTo>
                    <a:pt x="2968" y="1279"/>
                    <a:pt x="2968" y="1279"/>
                    <a:pt x="2968" y="1279"/>
                  </a:cubicBezTo>
                  <a:cubicBezTo>
                    <a:pt x="2991" y="1279"/>
                    <a:pt x="3059" y="1279"/>
                    <a:pt x="3082" y="1256"/>
                  </a:cubicBezTo>
                  <a:cubicBezTo>
                    <a:pt x="3105" y="1301"/>
                    <a:pt x="3265" y="1233"/>
                    <a:pt x="3265" y="1279"/>
                  </a:cubicBezTo>
                  <a:lnTo>
                    <a:pt x="3356" y="1279"/>
                  </a:lnTo>
                  <a:lnTo>
                    <a:pt x="3356" y="1279"/>
                  </a:lnTo>
                  <a:cubicBezTo>
                    <a:pt x="3424" y="1279"/>
                    <a:pt x="3447" y="1279"/>
                    <a:pt x="3470" y="1256"/>
                  </a:cubicBezTo>
                  <a:cubicBezTo>
                    <a:pt x="3470" y="1256"/>
                    <a:pt x="3470" y="1279"/>
                    <a:pt x="3470" y="1279"/>
                  </a:cubicBezTo>
                  <a:cubicBezTo>
                    <a:pt x="3539" y="1279"/>
                    <a:pt x="3561" y="1279"/>
                    <a:pt x="3630" y="1256"/>
                  </a:cubicBezTo>
                  <a:lnTo>
                    <a:pt x="3630" y="1279"/>
                  </a:lnTo>
                  <a:cubicBezTo>
                    <a:pt x="3653" y="1279"/>
                    <a:pt x="3767" y="1301"/>
                    <a:pt x="3835" y="1301"/>
                  </a:cubicBezTo>
                  <a:cubicBezTo>
                    <a:pt x="3835" y="1301"/>
                    <a:pt x="3835" y="1301"/>
                    <a:pt x="3835" y="1301"/>
                  </a:cubicBezTo>
                  <a:cubicBezTo>
                    <a:pt x="3927" y="1301"/>
                    <a:pt x="4064" y="1370"/>
                    <a:pt x="4086" y="1324"/>
                  </a:cubicBezTo>
                  <a:cubicBezTo>
                    <a:pt x="4109" y="1324"/>
                    <a:pt x="4132" y="1324"/>
                    <a:pt x="4155" y="1324"/>
                  </a:cubicBezTo>
                  <a:cubicBezTo>
                    <a:pt x="4086" y="1301"/>
                    <a:pt x="4178" y="1301"/>
                    <a:pt x="4132" y="1279"/>
                  </a:cubicBezTo>
                  <a:cubicBezTo>
                    <a:pt x="4178" y="1279"/>
                    <a:pt x="4223" y="1301"/>
                    <a:pt x="4178" y="1301"/>
                  </a:cubicBezTo>
                  <a:lnTo>
                    <a:pt x="4178" y="1301"/>
                  </a:lnTo>
                  <a:cubicBezTo>
                    <a:pt x="4155" y="1324"/>
                    <a:pt x="4269" y="1324"/>
                    <a:pt x="4269" y="1347"/>
                  </a:cubicBezTo>
                  <a:cubicBezTo>
                    <a:pt x="4269" y="1347"/>
                    <a:pt x="4292" y="1347"/>
                    <a:pt x="4292" y="1347"/>
                  </a:cubicBezTo>
                  <a:cubicBezTo>
                    <a:pt x="4155" y="1347"/>
                    <a:pt x="4041" y="1347"/>
                    <a:pt x="3904" y="1347"/>
                  </a:cubicBezTo>
                  <a:cubicBezTo>
                    <a:pt x="3059" y="1347"/>
                    <a:pt x="2192" y="1530"/>
                    <a:pt x="1484" y="2032"/>
                  </a:cubicBezTo>
                  <a:cubicBezTo>
                    <a:pt x="845" y="2488"/>
                    <a:pt x="389" y="3196"/>
                    <a:pt x="206" y="3972"/>
                  </a:cubicBezTo>
                  <a:cubicBezTo>
                    <a:pt x="183" y="4063"/>
                    <a:pt x="160" y="4132"/>
                    <a:pt x="160" y="4223"/>
                  </a:cubicBezTo>
                  <a:cubicBezTo>
                    <a:pt x="160" y="4223"/>
                    <a:pt x="160" y="4223"/>
                    <a:pt x="138" y="4200"/>
                  </a:cubicBezTo>
                  <a:cubicBezTo>
                    <a:pt x="160" y="4223"/>
                    <a:pt x="160" y="4246"/>
                    <a:pt x="138" y="4223"/>
                  </a:cubicBezTo>
                  <a:cubicBezTo>
                    <a:pt x="138" y="4223"/>
                    <a:pt x="160" y="4223"/>
                    <a:pt x="160" y="4246"/>
                  </a:cubicBezTo>
                  <a:cubicBezTo>
                    <a:pt x="46" y="4931"/>
                    <a:pt x="138" y="5638"/>
                    <a:pt x="389" y="6300"/>
                  </a:cubicBezTo>
                  <a:cubicBezTo>
                    <a:pt x="275" y="5684"/>
                    <a:pt x="343" y="4999"/>
                    <a:pt x="685" y="4474"/>
                  </a:cubicBezTo>
                  <a:cubicBezTo>
                    <a:pt x="434" y="5570"/>
                    <a:pt x="594" y="6779"/>
                    <a:pt x="1165" y="7761"/>
                  </a:cubicBezTo>
                  <a:cubicBezTo>
                    <a:pt x="982" y="7053"/>
                    <a:pt x="1005" y="6323"/>
                    <a:pt x="1233" y="5638"/>
                  </a:cubicBezTo>
                  <a:cubicBezTo>
                    <a:pt x="1256" y="6711"/>
                    <a:pt x="1598" y="7807"/>
                    <a:pt x="2238" y="8697"/>
                  </a:cubicBezTo>
                  <a:cubicBezTo>
                    <a:pt x="2466" y="8994"/>
                    <a:pt x="2740" y="9290"/>
                    <a:pt x="3128" y="9382"/>
                  </a:cubicBezTo>
                  <a:cubicBezTo>
                    <a:pt x="2626" y="8834"/>
                    <a:pt x="2329" y="8149"/>
                    <a:pt x="2352" y="7419"/>
                  </a:cubicBezTo>
                  <a:cubicBezTo>
                    <a:pt x="2489" y="8103"/>
                    <a:pt x="2854" y="8651"/>
                    <a:pt x="3402" y="9108"/>
                  </a:cubicBezTo>
                  <a:cubicBezTo>
                    <a:pt x="3949" y="9541"/>
                    <a:pt x="4680" y="9770"/>
                    <a:pt x="5365" y="9724"/>
                  </a:cubicBezTo>
                  <a:cubicBezTo>
                    <a:pt x="4497" y="12029"/>
                    <a:pt x="4840" y="14700"/>
                    <a:pt x="6186" y="16731"/>
                  </a:cubicBezTo>
                  <a:cubicBezTo>
                    <a:pt x="5684" y="15704"/>
                    <a:pt x="5684" y="14517"/>
                    <a:pt x="5753" y="13376"/>
                  </a:cubicBezTo>
                  <a:cubicBezTo>
                    <a:pt x="5753" y="14221"/>
                    <a:pt x="6049" y="15088"/>
                    <a:pt x="6415" y="15841"/>
                  </a:cubicBezTo>
                  <a:cubicBezTo>
                    <a:pt x="6825" y="16731"/>
                    <a:pt x="7328" y="17553"/>
                    <a:pt x="7624" y="18489"/>
                  </a:cubicBezTo>
                  <a:cubicBezTo>
                    <a:pt x="7830" y="19196"/>
                    <a:pt x="7898" y="19950"/>
                    <a:pt x="7944" y="20680"/>
                  </a:cubicBezTo>
                  <a:cubicBezTo>
                    <a:pt x="8081" y="20201"/>
                    <a:pt x="8149" y="19744"/>
                    <a:pt x="8172" y="19242"/>
                  </a:cubicBezTo>
                  <a:cubicBezTo>
                    <a:pt x="8172" y="19950"/>
                    <a:pt x="8492" y="20657"/>
                    <a:pt x="8903" y="21251"/>
                  </a:cubicBezTo>
                  <a:cubicBezTo>
                    <a:pt x="9336" y="21913"/>
                    <a:pt x="9907" y="22506"/>
                    <a:pt x="10341" y="23168"/>
                  </a:cubicBezTo>
                  <a:cubicBezTo>
                    <a:pt x="10729" y="23739"/>
                    <a:pt x="11002" y="24355"/>
                    <a:pt x="11231" y="25017"/>
                  </a:cubicBezTo>
                  <a:cubicBezTo>
                    <a:pt x="10569" y="25793"/>
                    <a:pt x="10067" y="26683"/>
                    <a:pt x="9861" y="27687"/>
                  </a:cubicBezTo>
                  <a:cubicBezTo>
                    <a:pt x="9747" y="28258"/>
                    <a:pt x="9747" y="28852"/>
                    <a:pt x="9770" y="29445"/>
                  </a:cubicBezTo>
                  <a:cubicBezTo>
                    <a:pt x="9816" y="30746"/>
                    <a:pt x="9975" y="32070"/>
                    <a:pt x="10226" y="33348"/>
                  </a:cubicBezTo>
                  <a:cubicBezTo>
                    <a:pt x="10341" y="33896"/>
                    <a:pt x="10477" y="34467"/>
                    <a:pt x="10774" y="34946"/>
                  </a:cubicBezTo>
                  <a:cubicBezTo>
                    <a:pt x="11345" y="35836"/>
                    <a:pt x="12440" y="36315"/>
                    <a:pt x="13490" y="36247"/>
                  </a:cubicBezTo>
                  <a:cubicBezTo>
                    <a:pt x="14540" y="36156"/>
                    <a:pt x="15522" y="35562"/>
                    <a:pt x="16161" y="34718"/>
                  </a:cubicBezTo>
                  <a:cubicBezTo>
                    <a:pt x="16800" y="33873"/>
                    <a:pt x="17097" y="32823"/>
                    <a:pt x="17142" y="31773"/>
                  </a:cubicBezTo>
                  <a:cubicBezTo>
                    <a:pt x="17165" y="31499"/>
                    <a:pt x="17142" y="31225"/>
                    <a:pt x="17120" y="30974"/>
                  </a:cubicBezTo>
                  <a:cubicBezTo>
                    <a:pt x="17142" y="30951"/>
                    <a:pt x="17142" y="30951"/>
                    <a:pt x="17142" y="30929"/>
                  </a:cubicBezTo>
                  <a:cubicBezTo>
                    <a:pt x="17165" y="30906"/>
                    <a:pt x="17165" y="30883"/>
                    <a:pt x="17142" y="30883"/>
                  </a:cubicBezTo>
                  <a:cubicBezTo>
                    <a:pt x="17142" y="30906"/>
                    <a:pt x="17142" y="30929"/>
                    <a:pt x="17120" y="30951"/>
                  </a:cubicBezTo>
                  <a:cubicBezTo>
                    <a:pt x="17120" y="30951"/>
                    <a:pt x="17120" y="30929"/>
                    <a:pt x="17120" y="30929"/>
                  </a:cubicBezTo>
                  <a:cubicBezTo>
                    <a:pt x="17120" y="30906"/>
                    <a:pt x="17142" y="30906"/>
                    <a:pt x="17142" y="30883"/>
                  </a:cubicBezTo>
                  <a:cubicBezTo>
                    <a:pt x="17142" y="30883"/>
                    <a:pt x="17142" y="30883"/>
                    <a:pt x="17165" y="30814"/>
                  </a:cubicBezTo>
                  <a:cubicBezTo>
                    <a:pt x="17142" y="30837"/>
                    <a:pt x="17120" y="30951"/>
                    <a:pt x="17120" y="30883"/>
                  </a:cubicBezTo>
                  <a:cubicBezTo>
                    <a:pt x="17142" y="30814"/>
                    <a:pt x="17142" y="30837"/>
                    <a:pt x="17165" y="30792"/>
                  </a:cubicBezTo>
                  <a:cubicBezTo>
                    <a:pt x="17142" y="30814"/>
                    <a:pt x="17165" y="30700"/>
                    <a:pt x="17165" y="30700"/>
                  </a:cubicBezTo>
                  <a:lnTo>
                    <a:pt x="17142" y="30769"/>
                  </a:lnTo>
                  <a:cubicBezTo>
                    <a:pt x="17142" y="30769"/>
                    <a:pt x="17142" y="30746"/>
                    <a:pt x="17142" y="30769"/>
                  </a:cubicBezTo>
                  <a:cubicBezTo>
                    <a:pt x="17142" y="30769"/>
                    <a:pt x="17142" y="30814"/>
                    <a:pt x="17120" y="30860"/>
                  </a:cubicBezTo>
                  <a:cubicBezTo>
                    <a:pt x="17051" y="30267"/>
                    <a:pt x="16914" y="29673"/>
                    <a:pt x="16686" y="29103"/>
                  </a:cubicBezTo>
                  <a:cubicBezTo>
                    <a:pt x="16366" y="28281"/>
                    <a:pt x="15887" y="27550"/>
                    <a:pt x="15613" y="26706"/>
                  </a:cubicBezTo>
                  <a:cubicBezTo>
                    <a:pt x="15408" y="26090"/>
                    <a:pt x="15339" y="25428"/>
                    <a:pt x="15339" y="24766"/>
                  </a:cubicBezTo>
                  <a:cubicBezTo>
                    <a:pt x="15841" y="22826"/>
                    <a:pt x="16732" y="20840"/>
                    <a:pt x="16024" y="19014"/>
                  </a:cubicBezTo>
                  <a:cubicBezTo>
                    <a:pt x="16001" y="18923"/>
                    <a:pt x="15956" y="18854"/>
                    <a:pt x="15933" y="18786"/>
                  </a:cubicBezTo>
                  <a:lnTo>
                    <a:pt x="15933" y="18786"/>
                  </a:lnTo>
                  <a:cubicBezTo>
                    <a:pt x="15956" y="18831"/>
                    <a:pt x="15956" y="18831"/>
                    <a:pt x="15956" y="18854"/>
                  </a:cubicBezTo>
                  <a:cubicBezTo>
                    <a:pt x="16001" y="18877"/>
                    <a:pt x="15887" y="18740"/>
                    <a:pt x="15933" y="18786"/>
                  </a:cubicBezTo>
                  <a:cubicBezTo>
                    <a:pt x="15956" y="18831"/>
                    <a:pt x="16115" y="19037"/>
                    <a:pt x="16115" y="19082"/>
                  </a:cubicBezTo>
                  <a:cubicBezTo>
                    <a:pt x="16138" y="19128"/>
                    <a:pt x="16115" y="19059"/>
                    <a:pt x="16138" y="19128"/>
                  </a:cubicBezTo>
                  <a:lnTo>
                    <a:pt x="16161" y="19128"/>
                  </a:lnTo>
                  <a:lnTo>
                    <a:pt x="16161" y="19151"/>
                  </a:lnTo>
                  <a:cubicBezTo>
                    <a:pt x="16184" y="19196"/>
                    <a:pt x="16184" y="19196"/>
                    <a:pt x="16184" y="19219"/>
                  </a:cubicBezTo>
                  <a:cubicBezTo>
                    <a:pt x="16184" y="19196"/>
                    <a:pt x="16184" y="19174"/>
                    <a:pt x="16161" y="19174"/>
                  </a:cubicBezTo>
                  <a:cubicBezTo>
                    <a:pt x="16207" y="19242"/>
                    <a:pt x="16252" y="19311"/>
                    <a:pt x="16252" y="19333"/>
                  </a:cubicBezTo>
                  <a:lnTo>
                    <a:pt x="16229" y="19265"/>
                  </a:lnTo>
                  <a:cubicBezTo>
                    <a:pt x="16321" y="19425"/>
                    <a:pt x="16435" y="19630"/>
                    <a:pt x="16503" y="19790"/>
                  </a:cubicBezTo>
                  <a:lnTo>
                    <a:pt x="16503" y="19790"/>
                  </a:lnTo>
                  <a:cubicBezTo>
                    <a:pt x="16572" y="19904"/>
                    <a:pt x="16549" y="19881"/>
                    <a:pt x="16595" y="20018"/>
                  </a:cubicBezTo>
                  <a:lnTo>
                    <a:pt x="16595" y="20018"/>
                  </a:lnTo>
                  <a:cubicBezTo>
                    <a:pt x="16617" y="20041"/>
                    <a:pt x="16640" y="20087"/>
                    <a:pt x="16640" y="20109"/>
                  </a:cubicBezTo>
                  <a:cubicBezTo>
                    <a:pt x="16617" y="20087"/>
                    <a:pt x="16663" y="20178"/>
                    <a:pt x="16640" y="20155"/>
                  </a:cubicBezTo>
                  <a:cubicBezTo>
                    <a:pt x="16686" y="20292"/>
                    <a:pt x="16663" y="20201"/>
                    <a:pt x="16709" y="20292"/>
                  </a:cubicBezTo>
                  <a:lnTo>
                    <a:pt x="16709" y="20315"/>
                  </a:lnTo>
                  <a:cubicBezTo>
                    <a:pt x="16732" y="20361"/>
                    <a:pt x="16732" y="20361"/>
                    <a:pt x="16754" y="20429"/>
                  </a:cubicBezTo>
                  <a:cubicBezTo>
                    <a:pt x="16732" y="20361"/>
                    <a:pt x="16754" y="20475"/>
                    <a:pt x="16732" y="20406"/>
                  </a:cubicBezTo>
                  <a:cubicBezTo>
                    <a:pt x="16754" y="20566"/>
                    <a:pt x="16800" y="20634"/>
                    <a:pt x="16800" y="20703"/>
                  </a:cubicBezTo>
                  <a:cubicBezTo>
                    <a:pt x="16823" y="20771"/>
                    <a:pt x="16777" y="20566"/>
                    <a:pt x="16800" y="20612"/>
                  </a:cubicBezTo>
                  <a:cubicBezTo>
                    <a:pt x="16800" y="20566"/>
                    <a:pt x="16823" y="20657"/>
                    <a:pt x="16823" y="20726"/>
                  </a:cubicBezTo>
                  <a:cubicBezTo>
                    <a:pt x="16823" y="20771"/>
                    <a:pt x="16823" y="20794"/>
                    <a:pt x="16823" y="20931"/>
                  </a:cubicBezTo>
                  <a:cubicBezTo>
                    <a:pt x="16823" y="20908"/>
                    <a:pt x="16823" y="20908"/>
                    <a:pt x="16823" y="20908"/>
                  </a:cubicBezTo>
                  <a:cubicBezTo>
                    <a:pt x="16823" y="20954"/>
                    <a:pt x="16846" y="21000"/>
                    <a:pt x="16846" y="21045"/>
                  </a:cubicBezTo>
                  <a:cubicBezTo>
                    <a:pt x="16846" y="21091"/>
                    <a:pt x="16846" y="21137"/>
                    <a:pt x="16869" y="21137"/>
                  </a:cubicBezTo>
                  <a:lnTo>
                    <a:pt x="16846" y="21022"/>
                  </a:lnTo>
                  <a:cubicBezTo>
                    <a:pt x="16869" y="21091"/>
                    <a:pt x="16891" y="21137"/>
                    <a:pt x="16869" y="21251"/>
                  </a:cubicBezTo>
                  <a:cubicBezTo>
                    <a:pt x="16869" y="21251"/>
                    <a:pt x="16869" y="21205"/>
                    <a:pt x="16869" y="21182"/>
                  </a:cubicBezTo>
                  <a:cubicBezTo>
                    <a:pt x="16869" y="21228"/>
                    <a:pt x="16869" y="21251"/>
                    <a:pt x="16869" y="21274"/>
                  </a:cubicBezTo>
                  <a:cubicBezTo>
                    <a:pt x="16846" y="21274"/>
                    <a:pt x="16869" y="21137"/>
                    <a:pt x="16846" y="21068"/>
                  </a:cubicBezTo>
                  <a:cubicBezTo>
                    <a:pt x="16846" y="21114"/>
                    <a:pt x="16869" y="21205"/>
                    <a:pt x="16846" y="21182"/>
                  </a:cubicBezTo>
                  <a:cubicBezTo>
                    <a:pt x="16869" y="21228"/>
                    <a:pt x="16823" y="21296"/>
                    <a:pt x="16846" y="21388"/>
                  </a:cubicBezTo>
                  <a:lnTo>
                    <a:pt x="16846" y="21365"/>
                  </a:lnTo>
                  <a:cubicBezTo>
                    <a:pt x="16846" y="21388"/>
                    <a:pt x="16846" y="21410"/>
                    <a:pt x="16846" y="21433"/>
                  </a:cubicBezTo>
                  <a:lnTo>
                    <a:pt x="16846" y="21388"/>
                  </a:lnTo>
                  <a:cubicBezTo>
                    <a:pt x="16846" y="21456"/>
                    <a:pt x="16823" y="21525"/>
                    <a:pt x="16823" y="21593"/>
                  </a:cubicBezTo>
                  <a:cubicBezTo>
                    <a:pt x="16823" y="21456"/>
                    <a:pt x="16823" y="21570"/>
                    <a:pt x="16846" y="21502"/>
                  </a:cubicBezTo>
                  <a:cubicBezTo>
                    <a:pt x="16846" y="21662"/>
                    <a:pt x="16823" y="21616"/>
                    <a:pt x="16800" y="21776"/>
                  </a:cubicBezTo>
                  <a:cubicBezTo>
                    <a:pt x="16800" y="21730"/>
                    <a:pt x="16800" y="21707"/>
                    <a:pt x="16800" y="21730"/>
                  </a:cubicBezTo>
                  <a:cubicBezTo>
                    <a:pt x="16800" y="21776"/>
                    <a:pt x="16800" y="21821"/>
                    <a:pt x="16777" y="21844"/>
                  </a:cubicBezTo>
                  <a:cubicBezTo>
                    <a:pt x="16754" y="21958"/>
                    <a:pt x="16800" y="21821"/>
                    <a:pt x="16800" y="21867"/>
                  </a:cubicBezTo>
                  <a:cubicBezTo>
                    <a:pt x="16777" y="21913"/>
                    <a:pt x="16777" y="21935"/>
                    <a:pt x="16777" y="21981"/>
                  </a:cubicBezTo>
                  <a:lnTo>
                    <a:pt x="16754" y="21981"/>
                  </a:lnTo>
                  <a:cubicBezTo>
                    <a:pt x="16732" y="22118"/>
                    <a:pt x="16777" y="22027"/>
                    <a:pt x="16732" y="22141"/>
                  </a:cubicBezTo>
                  <a:lnTo>
                    <a:pt x="16732" y="22095"/>
                  </a:lnTo>
                  <a:lnTo>
                    <a:pt x="16732" y="22164"/>
                  </a:lnTo>
                  <a:lnTo>
                    <a:pt x="16709" y="22141"/>
                  </a:lnTo>
                  <a:cubicBezTo>
                    <a:pt x="16709" y="22209"/>
                    <a:pt x="16686" y="22232"/>
                    <a:pt x="16663" y="22301"/>
                  </a:cubicBezTo>
                  <a:cubicBezTo>
                    <a:pt x="16686" y="22301"/>
                    <a:pt x="16686" y="22323"/>
                    <a:pt x="16663" y="22392"/>
                  </a:cubicBezTo>
                  <a:cubicBezTo>
                    <a:pt x="16640" y="22415"/>
                    <a:pt x="16663" y="22346"/>
                    <a:pt x="16640" y="22438"/>
                  </a:cubicBezTo>
                  <a:cubicBezTo>
                    <a:pt x="16640" y="22415"/>
                    <a:pt x="16640" y="22392"/>
                    <a:pt x="16663" y="22369"/>
                  </a:cubicBezTo>
                  <a:cubicBezTo>
                    <a:pt x="16663" y="22346"/>
                    <a:pt x="16663" y="22346"/>
                    <a:pt x="16640" y="22323"/>
                  </a:cubicBezTo>
                  <a:cubicBezTo>
                    <a:pt x="16617" y="22369"/>
                    <a:pt x="16617" y="22438"/>
                    <a:pt x="16595" y="22483"/>
                  </a:cubicBezTo>
                  <a:cubicBezTo>
                    <a:pt x="16595" y="22460"/>
                    <a:pt x="16617" y="22438"/>
                    <a:pt x="16617" y="22438"/>
                  </a:cubicBezTo>
                  <a:cubicBezTo>
                    <a:pt x="16617" y="22483"/>
                    <a:pt x="16595" y="22529"/>
                    <a:pt x="16595" y="22575"/>
                  </a:cubicBezTo>
                  <a:cubicBezTo>
                    <a:pt x="16572" y="22597"/>
                    <a:pt x="16572" y="22575"/>
                    <a:pt x="16572" y="22552"/>
                  </a:cubicBezTo>
                  <a:cubicBezTo>
                    <a:pt x="16572" y="22575"/>
                    <a:pt x="16572" y="22597"/>
                    <a:pt x="16549" y="22643"/>
                  </a:cubicBezTo>
                  <a:cubicBezTo>
                    <a:pt x="16549" y="22620"/>
                    <a:pt x="16526" y="22620"/>
                    <a:pt x="16549" y="22575"/>
                  </a:cubicBezTo>
                  <a:lnTo>
                    <a:pt x="16526" y="22689"/>
                  </a:lnTo>
                  <a:cubicBezTo>
                    <a:pt x="16503" y="22689"/>
                    <a:pt x="16481" y="22734"/>
                    <a:pt x="16481" y="22734"/>
                  </a:cubicBezTo>
                  <a:cubicBezTo>
                    <a:pt x="16458" y="22780"/>
                    <a:pt x="16435" y="22894"/>
                    <a:pt x="16389" y="22963"/>
                  </a:cubicBezTo>
                  <a:cubicBezTo>
                    <a:pt x="16389" y="22985"/>
                    <a:pt x="16389" y="22985"/>
                    <a:pt x="16389" y="23008"/>
                  </a:cubicBezTo>
                  <a:cubicBezTo>
                    <a:pt x="16344" y="23077"/>
                    <a:pt x="16298" y="23145"/>
                    <a:pt x="16275" y="23259"/>
                  </a:cubicBezTo>
                  <a:lnTo>
                    <a:pt x="16229" y="23305"/>
                  </a:lnTo>
                  <a:cubicBezTo>
                    <a:pt x="16207" y="23373"/>
                    <a:pt x="16275" y="23237"/>
                    <a:pt x="16229" y="23351"/>
                  </a:cubicBezTo>
                  <a:cubicBezTo>
                    <a:pt x="16207" y="23442"/>
                    <a:pt x="16207" y="23373"/>
                    <a:pt x="16184" y="23419"/>
                  </a:cubicBezTo>
                  <a:cubicBezTo>
                    <a:pt x="16184" y="23465"/>
                    <a:pt x="16161" y="23556"/>
                    <a:pt x="16115" y="23625"/>
                  </a:cubicBezTo>
                  <a:cubicBezTo>
                    <a:pt x="16115" y="23579"/>
                    <a:pt x="16138" y="23579"/>
                    <a:pt x="16138" y="23556"/>
                  </a:cubicBezTo>
                  <a:lnTo>
                    <a:pt x="16093" y="23602"/>
                  </a:lnTo>
                  <a:cubicBezTo>
                    <a:pt x="16115" y="23510"/>
                    <a:pt x="16138" y="23465"/>
                    <a:pt x="16115" y="23510"/>
                  </a:cubicBezTo>
                  <a:cubicBezTo>
                    <a:pt x="16138" y="23533"/>
                    <a:pt x="16001" y="23761"/>
                    <a:pt x="16047" y="23784"/>
                  </a:cubicBezTo>
                  <a:lnTo>
                    <a:pt x="16024" y="23830"/>
                  </a:lnTo>
                  <a:cubicBezTo>
                    <a:pt x="16024" y="23807"/>
                    <a:pt x="16024" y="23807"/>
                    <a:pt x="16024" y="23807"/>
                  </a:cubicBezTo>
                  <a:cubicBezTo>
                    <a:pt x="15978" y="23876"/>
                    <a:pt x="16024" y="23876"/>
                    <a:pt x="15978" y="23967"/>
                  </a:cubicBezTo>
                  <a:cubicBezTo>
                    <a:pt x="15956" y="24013"/>
                    <a:pt x="15956" y="24035"/>
                    <a:pt x="15956" y="23990"/>
                  </a:cubicBezTo>
                  <a:lnTo>
                    <a:pt x="15933" y="24081"/>
                  </a:lnTo>
                  <a:cubicBezTo>
                    <a:pt x="15910" y="24104"/>
                    <a:pt x="15910" y="24104"/>
                    <a:pt x="15933" y="24081"/>
                  </a:cubicBezTo>
                  <a:cubicBezTo>
                    <a:pt x="15910" y="24127"/>
                    <a:pt x="15887" y="24172"/>
                    <a:pt x="15887" y="24195"/>
                  </a:cubicBezTo>
                  <a:lnTo>
                    <a:pt x="15887" y="24195"/>
                  </a:lnTo>
                  <a:cubicBezTo>
                    <a:pt x="15887" y="24218"/>
                    <a:pt x="15887" y="24264"/>
                    <a:pt x="15887" y="24286"/>
                  </a:cubicBezTo>
                  <a:cubicBezTo>
                    <a:pt x="15864" y="24309"/>
                    <a:pt x="15887" y="24264"/>
                    <a:pt x="15864" y="24286"/>
                  </a:cubicBezTo>
                  <a:lnTo>
                    <a:pt x="15864" y="24355"/>
                  </a:lnTo>
                  <a:cubicBezTo>
                    <a:pt x="15841" y="24378"/>
                    <a:pt x="15841" y="24309"/>
                    <a:pt x="15864" y="24264"/>
                  </a:cubicBezTo>
                  <a:cubicBezTo>
                    <a:pt x="15796" y="24309"/>
                    <a:pt x="15841" y="24332"/>
                    <a:pt x="15796" y="24469"/>
                  </a:cubicBezTo>
                  <a:lnTo>
                    <a:pt x="15796" y="24401"/>
                  </a:lnTo>
                  <a:cubicBezTo>
                    <a:pt x="15773" y="24423"/>
                    <a:pt x="15750" y="24492"/>
                    <a:pt x="15727" y="24560"/>
                  </a:cubicBezTo>
                  <a:cubicBezTo>
                    <a:pt x="15727" y="24538"/>
                    <a:pt x="15796" y="24423"/>
                    <a:pt x="15796" y="24492"/>
                  </a:cubicBezTo>
                  <a:cubicBezTo>
                    <a:pt x="15773" y="24515"/>
                    <a:pt x="15773" y="24538"/>
                    <a:pt x="15773" y="24583"/>
                  </a:cubicBezTo>
                  <a:cubicBezTo>
                    <a:pt x="15750" y="24583"/>
                    <a:pt x="15750" y="24629"/>
                    <a:pt x="15750" y="24674"/>
                  </a:cubicBezTo>
                  <a:lnTo>
                    <a:pt x="15727" y="24674"/>
                  </a:lnTo>
                  <a:cubicBezTo>
                    <a:pt x="15704" y="24743"/>
                    <a:pt x="15727" y="24720"/>
                    <a:pt x="15727" y="24766"/>
                  </a:cubicBezTo>
                  <a:cubicBezTo>
                    <a:pt x="15727" y="24834"/>
                    <a:pt x="15704" y="24834"/>
                    <a:pt x="15682" y="24857"/>
                  </a:cubicBezTo>
                  <a:cubicBezTo>
                    <a:pt x="15682" y="24971"/>
                    <a:pt x="15727" y="24789"/>
                    <a:pt x="15704" y="24903"/>
                  </a:cubicBezTo>
                  <a:cubicBezTo>
                    <a:pt x="15704" y="24994"/>
                    <a:pt x="15704" y="25063"/>
                    <a:pt x="15727" y="25154"/>
                  </a:cubicBezTo>
                  <a:cubicBezTo>
                    <a:pt x="15727" y="25222"/>
                    <a:pt x="15727" y="25154"/>
                    <a:pt x="15727" y="25177"/>
                  </a:cubicBezTo>
                  <a:cubicBezTo>
                    <a:pt x="15727" y="25199"/>
                    <a:pt x="15727" y="25222"/>
                    <a:pt x="15750" y="25222"/>
                  </a:cubicBezTo>
                  <a:cubicBezTo>
                    <a:pt x="15750" y="25245"/>
                    <a:pt x="15750" y="25245"/>
                    <a:pt x="15727" y="25245"/>
                  </a:cubicBezTo>
                  <a:cubicBezTo>
                    <a:pt x="15750" y="25291"/>
                    <a:pt x="15750" y="25245"/>
                    <a:pt x="15773" y="25314"/>
                  </a:cubicBezTo>
                  <a:cubicBezTo>
                    <a:pt x="15796" y="25314"/>
                    <a:pt x="15773" y="25451"/>
                    <a:pt x="15841" y="25519"/>
                  </a:cubicBezTo>
                  <a:cubicBezTo>
                    <a:pt x="15841" y="25542"/>
                    <a:pt x="15819" y="25519"/>
                    <a:pt x="15819" y="25542"/>
                  </a:cubicBezTo>
                  <a:cubicBezTo>
                    <a:pt x="15887" y="25633"/>
                    <a:pt x="15864" y="25633"/>
                    <a:pt x="15933" y="25702"/>
                  </a:cubicBezTo>
                  <a:lnTo>
                    <a:pt x="15956" y="25793"/>
                  </a:lnTo>
                  <a:cubicBezTo>
                    <a:pt x="15933" y="25724"/>
                    <a:pt x="16001" y="25793"/>
                    <a:pt x="16047" y="25839"/>
                  </a:cubicBezTo>
                  <a:cubicBezTo>
                    <a:pt x="16047" y="25816"/>
                    <a:pt x="16024" y="25793"/>
                    <a:pt x="16024" y="25770"/>
                  </a:cubicBezTo>
                  <a:lnTo>
                    <a:pt x="16093" y="25861"/>
                  </a:lnTo>
                  <a:cubicBezTo>
                    <a:pt x="16093" y="25884"/>
                    <a:pt x="16093" y="25884"/>
                    <a:pt x="16070" y="25861"/>
                  </a:cubicBezTo>
                  <a:cubicBezTo>
                    <a:pt x="16070" y="25861"/>
                    <a:pt x="16070" y="25884"/>
                    <a:pt x="16070" y="25884"/>
                  </a:cubicBezTo>
                  <a:cubicBezTo>
                    <a:pt x="16093" y="25907"/>
                    <a:pt x="16070" y="25907"/>
                    <a:pt x="16047" y="25884"/>
                  </a:cubicBezTo>
                  <a:cubicBezTo>
                    <a:pt x="16047" y="25884"/>
                    <a:pt x="16047" y="25861"/>
                    <a:pt x="16047" y="25839"/>
                  </a:cubicBezTo>
                  <a:cubicBezTo>
                    <a:pt x="16024" y="25839"/>
                    <a:pt x="16001" y="25816"/>
                    <a:pt x="15978" y="25816"/>
                  </a:cubicBezTo>
                  <a:cubicBezTo>
                    <a:pt x="15978" y="25839"/>
                    <a:pt x="16001" y="25839"/>
                    <a:pt x="16001" y="25861"/>
                  </a:cubicBezTo>
                  <a:cubicBezTo>
                    <a:pt x="16001" y="25839"/>
                    <a:pt x="16001" y="25839"/>
                    <a:pt x="16001" y="25861"/>
                  </a:cubicBezTo>
                  <a:cubicBezTo>
                    <a:pt x="16001" y="25861"/>
                    <a:pt x="16001" y="25861"/>
                    <a:pt x="16024" y="25884"/>
                  </a:cubicBezTo>
                  <a:lnTo>
                    <a:pt x="16001" y="25907"/>
                  </a:lnTo>
                  <a:lnTo>
                    <a:pt x="16024" y="25907"/>
                  </a:lnTo>
                  <a:lnTo>
                    <a:pt x="16070" y="26044"/>
                  </a:lnTo>
                  <a:cubicBezTo>
                    <a:pt x="16138" y="26112"/>
                    <a:pt x="16229" y="26158"/>
                    <a:pt x="16321" y="26295"/>
                  </a:cubicBezTo>
                  <a:cubicBezTo>
                    <a:pt x="16275" y="26272"/>
                    <a:pt x="16275" y="26318"/>
                    <a:pt x="16252" y="26318"/>
                  </a:cubicBezTo>
                  <a:cubicBezTo>
                    <a:pt x="16252" y="26272"/>
                    <a:pt x="16184" y="26227"/>
                    <a:pt x="16161" y="26135"/>
                  </a:cubicBezTo>
                  <a:cubicBezTo>
                    <a:pt x="16184" y="26181"/>
                    <a:pt x="16161" y="26181"/>
                    <a:pt x="16161" y="26181"/>
                  </a:cubicBezTo>
                  <a:lnTo>
                    <a:pt x="16252" y="26295"/>
                  </a:lnTo>
                  <a:cubicBezTo>
                    <a:pt x="16229" y="26295"/>
                    <a:pt x="16252" y="26318"/>
                    <a:pt x="16252" y="26364"/>
                  </a:cubicBezTo>
                  <a:cubicBezTo>
                    <a:pt x="16275" y="26318"/>
                    <a:pt x="16344" y="26432"/>
                    <a:pt x="16366" y="26478"/>
                  </a:cubicBezTo>
                  <a:cubicBezTo>
                    <a:pt x="16366" y="26501"/>
                    <a:pt x="16344" y="26478"/>
                    <a:pt x="16321" y="26432"/>
                  </a:cubicBezTo>
                  <a:cubicBezTo>
                    <a:pt x="16344" y="26501"/>
                    <a:pt x="16389" y="26501"/>
                    <a:pt x="16412" y="26569"/>
                  </a:cubicBezTo>
                  <a:cubicBezTo>
                    <a:pt x="16412" y="26569"/>
                    <a:pt x="16412" y="26546"/>
                    <a:pt x="16389" y="26546"/>
                  </a:cubicBezTo>
                  <a:cubicBezTo>
                    <a:pt x="16435" y="26569"/>
                    <a:pt x="16458" y="26660"/>
                    <a:pt x="16458" y="26660"/>
                  </a:cubicBezTo>
                  <a:lnTo>
                    <a:pt x="16435" y="26637"/>
                  </a:lnTo>
                  <a:cubicBezTo>
                    <a:pt x="16481" y="26752"/>
                    <a:pt x="16595" y="26957"/>
                    <a:pt x="16640" y="26957"/>
                  </a:cubicBezTo>
                  <a:cubicBezTo>
                    <a:pt x="16640" y="26957"/>
                    <a:pt x="16595" y="26957"/>
                    <a:pt x="16595" y="26957"/>
                  </a:cubicBezTo>
                  <a:cubicBezTo>
                    <a:pt x="16640" y="27003"/>
                    <a:pt x="16709" y="27048"/>
                    <a:pt x="16754" y="27117"/>
                  </a:cubicBezTo>
                  <a:cubicBezTo>
                    <a:pt x="16732" y="27094"/>
                    <a:pt x="16709" y="27185"/>
                    <a:pt x="16663" y="27094"/>
                  </a:cubicBezTo>
                  <a:cubicBezTo>
                    <a:pt x="16663" y="27140"/>
                    <a:pt x="16686" y="27162"/>
                    <a:pt x="16709" y="27208"/>
                  </a:cubicBezTo>
                  <a:cubicBezTo>
                    <a:pt x="16709" y="27185"/>
                    <a:pt x="16709" y="27162"/>
                    <a:pt x="16732" y="27185"/>
                  </a:cubicBezTo>
                  <a:cubicBezTo>
                    <a:pt x="16732" y="27254"/>
                    <a:pt x="16732" y="27231"/>
                    <a:pt x="16754" y="27322"/>
                  </a:cubicBezTo>
                  <a:cubicBezTo>
                    <a:pt x="16754" y="27299"/>
                    <a:pt x="16800" y="27299"/>
                    <a:pt x="16800" y="27345"/>
                  </a:cubicBezTo>
                  <a:cubicBezTo>
                    <a:pt x="16800" y="27345"/>
                    <a:pt x="16777" y="27368"/>
                    <a:pt x="16777" y="27345"/>
                  </a:cubicBezTo>
                  <a:lnTo>
                    <a:pt x="16846" y="27436"/>
                  </a:lnTo>
                  <a:cubicBezTo>
                    <a:pt x="16823" y="27414"/>
                    <a:pt x="16823" y="27459"/>
                    <a:pt x="16823" y="27482"/>
                  </a:cubicBezTo>
                  <a:cubicBezTo>
                    <a:pt x="16823" y="27459"/>
                    <a:pt x="16846" y="27573"/>
                    <a:pt x="16869" y="27596"/>
                  </a:cubicBezTo>
                  <a:lnTo>
                    <a:pt x="16846" y="27550"/>
                  </a:lnTo>
                  <a:cubicBezTo>
                    <a:pt x="16891" y="27665"/>
                    <a:pt x="16937" y="27642"/>
                    <a:pt x="16983" y="27756"/>
                  </a:cubicBezTo>
                  <a:cubicBezTo>
                    <a:pt x="16983" y="27756"/>
                    <a:pt x="16937" y="27756"/>
                    <a:pt x="16937" y="27802"/>
                  </a:cubicBezTo>
                  <a:cubicBezTo>
                    <a:pt x="16983" y="27824"/>
                    <a:pt x="17074" y="27893"/>
                    <a:pt x="17120" y="28007"/>
                  </a:cubicBezTo>
                  <a:lnTo>
                    <a:pt x="17120" y="28030"/>
                  </a:lnTo>
                  <a:cubicBezTo>
                    <a:pt x="17120" y="28053"/>
                    <a:pt x="17142" y="28075"/>
                    <a:pt x="17142" y="28121"/>
                  </a:cubicBezTo>
                  <a:cubicBezTo>
                    <a:pt x="17097" y="28075"/>
                    <a:pt x="17006" y="27939"/>
                    <a:pt x="16960" y="27870"/>
                  </a:cubicBezTo>
                  <a:cubicBezTo>
                    <a:pt x="16960" y="27916"/>
                    <a:pt x="16960" y="27893"/>
                    <a:pt x="16983" y="27961"/>
                  </a:cubicBezTo>
                  <a:cubicBezTo>
                    <a:pt x="16983" y="27984"/>
                    <a:pt x="16960" y="27916"/>
                    <a:pt x="16937" y="27893"/>
                  </a:cubicBezTo>
                  <a:lnTo>
                    <a:pt x="16983" y="28053"/>
                  </a:lnTo>
                  <a:cubicBezTo>
                    <a:pt x="17006" y="28053"/>
                    <a:pt x="17051" y="28167"/>
                    <a:pt x="17051" y="28167"/>
                  </a:cubicBezTo>
                  <a:cubicBezTo>
                    <a:pt x="17028" y="28098"/>
                    <a:pt x="17006" y="28053"/>
                    <a:pt x="16983" y="28007"/>
                  </a:cubicBezTo>
                  <a:cubicBezTo>
                    <a:pt x="17006" y="27984"/>
                    <a:pt x="17074" y="28075"/>
                    <a:pt x="17097" y="28190"/>
                  </a:cubicBezTo>
                  <a:cubicBezTo>
                    <a:pt x="17097" y="28235"/>
                    <a:pt x="17051" y="28190"/>
                    <a:pt x="17051" y="28190"/>
                  </a:cubicBezTo>
                  <a:cubicBezTo>
                    <a:pt x="17074" y="28190"/>
                    <a:pt x="17097" y="28281"/>
                    <a:pt x="17097" y="28304"/>
                  </a:cubicBezTo>
                  <a:lnTo>
                    <a:pt x="17074" y="28258"/>
                  </a:lnTo>
                  <a:cubicBezTo>
                    <a:pt x="17074" y="28327"/>
                    <a:pt x="17120" y="28349"/>
                    <a:pt x="17120" y="28441"/>
                  </a:cubicBezTo>
                  <a:cubicBezTo>
                    <a:pt x="17120" y="28463"/>
                    <a:pt x="17120" y="28509"/>
                    <a:pt x="17120" y="28509"/>
                  </a:cubicBezTo>
                  <a:cubicBezTo>
                    <a:pt x="17142" y="28463"/>
                    <a:pt x="17211" y="28441"/>
                    <a:pt x="17234" y="28463"/>
                  </a:cubicBezTo>
                  <a:cubicBezTo>
                    <a:pt x="17234" y="28486"/>
                    <a:pt x="17234" y="28623"/>
                    <a:pt x="17234" y="28646"/>
                  </a:cubicBezTo>
                  <a:cubicBezTo>
                    <a:pt x="17211" y="28692"/>
                    <a:pt x="17188" y="28600"/>
                    <a:pt x="17165" y="28623"/>
                  </a:cubicBezTo>
                  <a:cubicBezTo>
                    <a:pt x="17165" y="28623"/>
                    <a:pt x="17188" y="28646"/>
                    <a:pt x="17188" y="28669"/>
                  </a:cubicBezTo>
                  <a:cubicBezTo>
                    <a:pt x="17188" y="28692"/>
                    <a:pt x="17165" y="28646"/>
                    <a:pt x="17188" y="28715"/>
                  </a:cubicBezTo>
                  <a:cubicBezTo>
                    <a:pt x="17211" y="28715"/>
                    <a:pt x="17211" y="28852"/>
                    <a:pt x="17211" y="28737"/>
                  </a:cubicBezTo>
                  <a:cubicBezTo>
                    <a:pt x="17211" y="28806"/>
                    <a:pt x="17211" y="28806"/>
                    <a:pt x="17234" y="28874"/>
                  </a:cubicBezTo>
                  <a:cubicBezTo>
                    <a:pt x="17234" y="28852"/>
                    <a:pt x="17279" y="28943"/>
                    <a:pt x="17279" y="28988"/>
                  </a:cubicBezTo>
                  <a:cubicBezTo>
                    <a:pt x="17279" y="28988"/>
                    <a:pt x="17279" y="29011"/>
                    <a:pt x="17279" y="29011"/>
                  </a:cubicBezTo>
                  <a:cubicBezTo>
                    <a:pt x="17279" y="29125"/>
                    <a:pt x="17279" y="29194"/>
                    <a:pt x="17302" y="29308"/>
                  </a:cubicBezTo>
                  <a:cubicBezTo>
                    <a:pt x="17279" y="29331"/>
                    <a:pt x="17279" y="29376"/>
                    <a:pt x="17279" y="29354"/>
                  </a:cubicBezTo>
                  <a:cubicBezTo>
                    <a:pt x="17279" y="29376"/>
                    <a:pt x="17279" y="29399"/>
                    <a:pt x="17279" y="29422"/>
                  </a:cubicBezTo>
                  <a:cubicBezTo>
                    <a:pt x="17279" y="29491"/>
                    <a:pt x="17279" y="29354"/>
                    <a:pt x="17257" y="29399"/>
                  </a:cubicBezTo>
                  <a:cubicBezTo>
                    <a:pt x="17279" y="29399"/>
                    <a:pt x="17279" y="29491"/>
                    <a:pt x="17302" y="29536"/>
                  </a:cubicBezTo>
                  <a:cubicBezTo>
                    <a:pt x="17302" y="29536"/>
                    <a:pt x="17302" y="29422"/>
                    <a:pt x="17279" y="29376"/>
                  </a:cubicBezTo>
                  <a:cubicBezTo>
                    <a:pt x="17302" y="29376"/>
                    <a:pt x="17325" y="29468"/>
                    <a:pt x="17348" y="29582"/>
                  </a:cubicBezTo>
                  <a:cubicBezTo>
                    <a:pt x="17348" y="29673"/>
                    <a:pt x="17325" y="29628"/>
                    <a:pt x="17325" y="29650"/>
                  </a:cubicBezTo>
                  <a:cubicBezTo>
                    <a:pt x="17325" y="29833"/>
                    <a:pt x="17371" y="29810"/>
                    <a:pt x="17325" y="29947"/>
                  </a:cubicBezTo>
                  <a:cubicBezTo>
                    <a:pt x="17325" y="30016"/>
                    <a:pt x="17302" y="29947"/>
                    <a:pt x="17302" y="29970"/>
                  </a:cubicBezTo>
                  <a:cubicBezTo>
                    <a:pt x="17302" y="29879"/>
                    <a:pt x="17325" y="29856"/>
                    <a:pt x="17325" y="29787"/>
                  </a:cubicBezTo>
                  <a:cubicBezTo>
                    <a:pt x="17325" y="29810"/>
                    <a:pt x="17302" y="29833"/>
                    <a:pt x="17302" y="29856"/>
                  </a:cubicBezTo>
                  <a:cubicBezTo>
                    <a:pt x="17302" y="29833"/>
                    <a:pt x="17302" y="29787"/>
                    <a:pt x="17302" y="29742"/>
                  </a:cubicBezTo>
                  <a:cubicBezTo>
                    <a:pt x="17302" y="29810"/>
                    <a:pt x="17279" y="30061"/>
                    <a:pt x="17257" y="30198"/>
                  </a:cubicBezTo>
                  <a:cubicBezTo>
                    <a:pt x="17257" y="30221"/>
                    <a:pt x="17257" y="30267"/>
                    <a:pt x="17257" y="30244"/>
                  </a:cubicBezTo>
                  <a:lnTo>
                    <a:pt x="17257" y="30198"/>
                  </a:lnTo>
                  <a:cubicBezTo>
                    <a:pt x="17279" y="30153"/>
                    <a:pt x="17279" y="30290"/>
                    <a:pt x="17279" y="30221"/>
                  </a:cubicBezTo>
                  <a:cubicBezTo>
                    <a:pt x="17279" y="30290"/>
                    <a:pt x="17279" y="30358"/>
                    <a:pt x="17257" y="30426"/>
                  </a:cubicBezTo>
                  <a:lnTo>
                    <a:pt x="17234" y="30449"/>
                  </a:lnTo>
                  <a:cubicBezTo>
                    <a:pt x="17234" y="30449"/>
                    <a:pt x="17257" y="30404"/>
                    <a:pt x="17257" y="30381"/>
                  </a:cubicBezTo>
                  <a:cubicBezTo>
                    <a:pt x="17257" y="30404"/>
                    <a:pt x="17211" y="30495"/>
                    <a:pt x="17234" y="30541"/>
                  </a:cubicBezTo>
                  <a:lnTo>
                    <a:pt x="17234" y="30472"/>
                  </a:lnTo>
                  <a:cubicBezTo>
                    <a:pt x="17234" y="30541"/>
                    <a:pt x="17234" y="30609"/>
                    <a:pt x="17211" y="30678"/>
                  </a:cubicBezTo>
                  <a:cubicBezTo>
                    <a:pt x="17234" y="30655"/>
                    <a:pt x="17211" y="30678"/>
                    <a:pt x="17234" y="30632"/>
                  </a:cubicBezTo>
                  <a:cubicBezTo>
                    <a:pt x="17211" y="30655"/>
                    <a:pt x="17279" y="30426"/>
                    <a:pt x="17257" y="30495"/>
                  </a:cubicBezTo>
                  <a:cubicBezTo>
                    <a:pt x="17279" y="30449"/>
                    <a:pt x="17279" y="30404"/>
                    <a:pt x="17302" y="30335"/>
                  </a:cubicBezTo>
                  <a:cubicBezTo>
                    <a:pt x="17302" y="30358"/>
                    <a:pt x="17302" y="30381"/>
                    <a:pt x="17302" y="30312"/>
                  </a:cubicBezTo>
                  <a:cubicBezTo>
                    <a:pt x="17302" y="30312"/>
                    <a:pt x="17302" y="30290"/>
                    <a:pt x="17302" y="30290"/>
                  </a:cubicBezTo>
                  <a:cubicBezTo>
                    <a:pt x="17302" y="30290"/>
                    <a:pt x="17302" y="30290"/>
                    <a:pt x="17302" y="30290"/>
                  </a:cubicBezTo>
                  <a:lnTo>
                    <a:pt x="17302" y="30290"/>
                  </a:lnTo>
                  <a:cubicBezTo>
                    <a:pt x="17302" y="30290"/>
                    <a:pt x="17302" y="30290"/>
                    <a:pt x="17302" y="30290"/>
                  </a:cubicBezTo>
                  <a:cubicBezTo>
                    <a:pt x="17302" y="30312"/>
                    <a:pt x="17302" y="30312"/>
                    <a:pt x="17302" y="30335"/>
                  </a:cubicBezTo>
                  <a:cubicBezTo>
                    <a:pt x="17279" y="30290"/>
                    <a:pt x="17302" y="30198"/>
                    <a:pt x="17302" y="30153"/>
                  </a:cubicBezTo>
                  <a:cubicBezTo>
                    <a:pt x="17302" y="30130"/>
                    <a:pt x="17302" y="30175"/>
                    <a:pt x="17302" y="30153"/>
                  </a:cubicBezTo>
                  <a:lnTo>
                    <a:pt x="17302" y="30107"/>
                  </a:lnTo>
                  <a:cubicBezTo>
                    <a:pt x="17325" y="30107"/>
                    <a:pt x="17348" y="30016"/>
                    <a:pt x="17325" y="30107"/>
                  </a:cubicBezTo>
                  <a:cubicBezTo>
                    <a:pt x="17348" y="30061"/>
                    <a:pt x="17348" y="30038"/>
                    <a:pt x="17348" y="30016"/>
                  </a:cubicBezTo>
                  <a:cubicBezTo>
                    <a:pt x="17348" y="29970"/>
                    <a:pt x="17371" y="29901"/>
                    <a:pt x="17371" y="29879"/>
                  </a:cubicBezTo>
                  <a:cubicBezTo>
                    <a:pt x="17371" y="29833"/>
                    <a:pt x="17371" y="29765"/>
                    <a:pt x="17371" y="29810"/>
                  </a:cubicBezTo>
                  <a:lnTo>
                    <a:pt x="17371" y="29673"/>
                  </a:lnTo>
                  <a:lnTo>
                    <a:pt x="17371" y="29673"/>
                  </a:lnTo>
                  <a:cubicBezTo>
                    <a:pt x="17371" y="29559"/>
                    <a:pt x="17348" y="29422"/>
                    <a:pt x="17371" y="29285"/>
                  </a:cubicBezTo>
                  <a:cubicBezTo>
                    <a:pt x="17371" y="29240"/>
                    <a:pt x="17348" y="29217"/>
                    <a:pt x="17348" y="29148"/>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3" name="Google Shape;2933;p65"/>
            <p:cNvSpPr/>
            <p:nvPr/>
          </p:nvSpPr>
          <p:spPr>
            <a:xfrm>
              <a:off x="5383595" y="2731961"/>
              <a:ext cx="925" cy="1812"/>
            </a:xfrm>
            <a:custGeom>
              <a:avLst/>
              <a:gdLst/>
              <a:ahLst/>
              <a:cxnLst/>
              <a:rect l="l" t="t" r="r" b="b"/>
              <a:pathLst>
                <a:path w="24" h="47" extrusionOk="0">
                  <a:moveTo>
                    <a:pt x="1" y="23"/>
                  </a:moveTo>
                  <a:lnTo>
                    <a:pt x="23" y="46"/>
                  </a:lnTo>
                  <a:cubicBezTo>
                    <a:pt x="1" y="46"/>
                    <a:pt x="1" y="23"/>
                    <a:pt x="1" y="23"/>
                  </a:cubicBezTo>
                  <a:cubicBezTo>
                    <a:pt x="1" y="1"/>
                    <a:pt x="1" y="1"/>
                    <a:pt x="1" y="23"/>
                  </a:cubicBezTo>
                  <a:close/>
                </a:path>
              </a:pathLst>
            </a:custGeom>
            <a:solidFill>
              <a:srgbClr val="6128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4" name="Google Shape;2934;p65"/>
            <p:cNvSpPr/>
            <p:nvPr/>
          </p:nvSpPr>
          <p:spPr>
            <a:xfrm>
              <a:off x="5383595" y="2731961"/>
              <a:ext cx="39" cy="1812"/>
            </a:xfrm>
            <a:custGeom>
              <a:avLst/>
              <a:gdLst/>
              <a:ahLst/>
              <a:cxnLst/>
              <a:rect l="l" t="t" r="r" b="b"/>
              <a:pathLst>
                <a:path w="1" h="47" extrusionOk="0">
                  <a:moveTo>
                    <a:pt x="1" y="23"/>
                  </a:moveTo>
                  <a:cubicBezTo>
                    <a:pt x="1" y="23"/>
                    <a:pt x="1" y="23"/>
                    <a:pt x="1" y="46"/>
                  </a:cubicBezTo>
                  <a:lnTo>
                    <a:pt x="1" y="1"/>
                  </a:lnTo>
                  <a:cubicBezTo>
                    <a:pt x="1" y="23"/>
                    <a:pt x="1" y="23"/>
                    <a:pt x="1" y="23"/>
                  </a:cubicBezTo>
                  <a:close/>
                </a:path>
              </a:pathLst>
            </a:custGeom>
            <a:solidFill>
              <a:srgbClr val="6128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5" name="Google Shape;2935;p65"/>
            <p:cNvSpPr/>
            <p:nvPr/>
          </p:nvSpPr>
          <p:spPr>
            <a:xfrm>
              <a:off x="5381821" y="2725792"/>
              <a:ext cx="39" cy="925"/>
            </a:xfrm>
            <a:custGeom>
              <a:avLst/>
              <a:gdLst/>
              <a:ahLst/>
              <a:cxnLst/>
              <a:rect l="l" t="t" r="r" b="b"/>
              <a:pathLst>
                <a:path w="1" h="24" extrusionOk="0">
                  <a:moveTo>
                    <a:pt x="1" y="1"/>
                  </a:moveTo>
                  <a:cubicBezTo>
                    <a:pt x="1" y="1"/>
                    <a:pt x="1" y="1"/>
                    <a:pt x="1" y="1"/>
                  </a:cubicBezTo>
                  <a:lnTo>
                    <a:pt x="1" y="24"/>
                  </a:lnTo>
                  <a:cubicBezTo>
                    <a:pt x="1" y="24"/>
                    <a:pt x="1" y="1"/>
                    <a:pt x="1" y="1"/>
                  </a:cubicBezTo>
                  <a:close/>
                </a:path>
              </a:pathLst>
            </a:custGeom>
            <a:solidFill>
              <a:srgbClr val="6128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6" name="Google Shape;2936;p65"/>
            <p:cNvSpPr/>
            <p:nvPr/>
          </p:nvSpPr>
          <p:spPr>
            <a:xfrm>
              <a:off x="5380973" y="2724905"/>
              <a:ext cx="887" cy="1812"/>
            </a:xfrm>
            <a:custGeom>
              <a:avLst/>
              <a:gdLst/>
              <a:ahLst/>
              <a:cxnLst/>
              <a:rect l="l" t="t" r="r" b="b"/>
              <a:pathLst>
                <a:path w="23" h="47" extrusionOk="0">
                  <a:moveTo>
                    <a:pt x="23" y="47"/>
                  </a:moveTo>
                  <a:lnTo>
                    <a:pt x="0" y="1"/>
                  </a:lnTo>
                  <a:cubicBezTo>
                    <a:pt x="23" y="24"/>
                    <a:pt x="23" y="47"/>
                    <a:pt x="23" y="47"/>
                  </a:cubicBezTo>
                  <a:close/>
                </a:path>
              </a:pathLst>
            </a:custGeom>
            <a:solidFill>
              <a:srgbClr val="6128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7" name="Google Shape;2937;p65"/>
            <p:cNvSpPr/>
            <p:nvPr/>
          </p:nvSpPr>
          <p:spPr>
            <a:xfrm>
              <a:off x="5382708" y="2731075"/>
              <a:ext cx="925" cy="2699"/>
            </a:xfrm>
            <a:custGeom>
              <a:avLst/>
              <a:gdLst/>
              <a:ahLst/>
              <a:cxnLst/>
              <a:rect l="l" t="t" r="r" b="b"/>
              <a:pathLst>
                <a:path w="24" h="70" extrusionOk="0">
                  <a:moveTo>
                    <a:pt x="1" y="24"/>
                  </a:moveTo>
                  <a:lnTo>
                    <a:pt x="24" y="69"/>
                  </a:lnTo>
                  <a:lnTo>
                    <a:pt x="1" y="1"/>
                  </a:lnTo>
                  <a:close/>
                </a:path>
              </a:pathLst>
            </a:custGeom>
            <a:solidFill>
              <a:srgbClr val="6128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8" name="Google Shape;2938;p65"/>
            <p:cNvSpPr/>
            <p:nvPr/>
          </p:nvSpPr>
          <p:spPr>
            <a:xfrm>
              <a:off x="5380973" y="2720509"/>
              <a:ext cx="39" cy="925"/>
            </a:xfrm>
            <a:custGeom>
              <a:avLst/>
              <a:gdLst/>
              <a:ahLst/>
              <a:cxnLst/>
              <a:rect l="l" t="t" r="r" b="b"/>
              <a:pathLst>
                <a:path w="1" h="24" extrusionOk="0">
                  <a:moveTo>
                    <a:pt x="0" y="24"/>
                  </a:moveTo>
                  <a:lnTo>
                    <a:pt x="0" y="24"/>
                  </a:lnTo>
                  <a:lnTo>
                    <a:pt x="0" y="1"/>
                  </a:lnTo>
                  <a:close/>
                </a:path>
              </a:pathLst>
            </a:custGeom>
            <a:solidFill>
              <a:srgbClr val="6128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9" name="Google Shape;2939;p65"/>
            <p:cNvSpPr/>
            <p:nvPr/>
          </p:nvSpPr>
          <p:spPr>
            <a:xfrm>
              <a:off x="5380086" y="2715226"/>
              <a:ext cx="925" cy="2699"/>
            </a:xfrm>
            <a:custGeom>
              <a:avLst/>
              <a:gdLst/>
              <a:ahLst/>
              <a:cxnLst/>
              <a:rect l="l" t="t" r="r" b="b"/>
              <a:pathLst>
                <a:path w="24" h="70" extrusionOk="0">
                  <a:moveTo>
                    <a:pt x="23" y="69"/>
                  </a:moveTo>
                  <a:cubicBezTo>
                    <a:pt x="23" y="69"/>
                    <a:pt x="23" y="47"/>
                    <a:pt x="23" y="69"/>
                  </a:cubicBezTo>
                  <a:cubicBezTo>
                    <a:pt x="23" y="47"/>
                    <a:pt x="23" y="24"/>
                    <a:pt x="0" y="1"/>
                  </a:cubicBezTo>
                  <a:cubicBezTo>
                    <a:pt x="23" y="24"/>
                    <a:pt x="23" y="47"/>
                    <a:pt x="23" y="69"/>
                  </a:cubicBezTo>
                  <a:close/>
                </a:path>
              </a:pathLst>
            </a:custGeom>
            <a:solidFill>
              <a:srgbClr val="6128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0" name="Google Shape;2940;p65"/>
            <p:cNvSpPr/>
            <p:nvPr/>
          </p:nvSpPr>
          <p:spPr>
            <a:xfrm>
              <a:off x="5380973" y="2722283"/>
              <a:ext cx="39" cy="925"/>
            </a:xfrm>
            <a:custGeom>
              <a:avLst/>
              <a:gdLst/>
              <a:ahLst/>
              <a:cxnLst/>
              <a:rect l="l" t="t" r="r" b="b"/>
              <a:pathLst>
                <a:path w="1" h="24" extrusionOk="0">
                  <a:moveTo>
                    <a:pt x="0" y="1"/>
                  </a:moveTo>
                  <a:cubicBezTo>
                    <a:pt x="0" y="1"/>
                    <a:pt x="0" y="23"/>
                    <a:pt x="0" y="23"/>
                  </a:cubicBezTo>
                  <a:cubicBezTo>
                    <a:pt x="0" y="23"/>
                    <a:pt x="0" y="1"/>
                    <a:pt x="0" y="1"/>
                  </a:cubicBezTo>
                  <a:close/>
                </a:path>
              </a:pathLst>
            </a:custGeom>
            <a:solidFill>
              <a:srgbClr val="6128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1" name="Google Shape;2941;p65"/>
            <p:cNvSpPr/>
            <p:nvPr/>
          </p:nvSpPr>
          <p:spPr>
            <a:xfrm>
              <a:off x="5380973" y="2721396"/>
              <a:ext cx="39" cy="925"/>
            </a:xfrm>
            <a:custGeom>
              <a:avLst/>
              <a:gdLst/>
              <a:ahLst/>
              <a:cxnLst/>
              <a:rect l="l" t="t" r="r" b="b"/>
              <a:pathLst>
                <a:path w="1" h="24" extrusionOk="0">
                  <a:moveTo>
                    <a:pt x="0" y="24"/>
                  </a:moveTo>
                  <a:lnTo>
                    <a:pt x="0" y="24"/>
                  </a:lnTo>
                  <a:cubicBezTo>
                    <a:pt x="0" y="24"/>
                    <a:pt x="0" y="1"/>
                    <a:pt x="0" y="1"/>
                  </a:cubicBezTo>
                  <a:cubicBezTo>
                    <a:pt x="0" y="1"/>
                    <a:pt x="0" y="1"/>
                    <a:pt x="0" y="24"/>
                  </a:cubicBezTo>
                  <a:close/>
                </a:path>
              </a:pathLst>
            </a:custGeom>
            <a:solidFill>
              <a:srgbClr val="6128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2" name="Google Shape;2942;p65"/>
            <p:cNvSpPr/>
            <p:nvPr/>
          </p:nvSpPr>
          <p:spPr>
            <a:xfrm>
              <a:off x="5380973" y="2725792"/>
              <a:ext cx="887" cy="2699"/>
            </a:xfrm>
            <a:custGeom>
              <a:avLst/>
              <a:gdLst/>
              <a:ahLst/>
              <a:cxnLst/>
              <a:rect l="l" t="t" r="r" b="b"/>
              <a:pathLst>
                <a:path w="23" h="70" extrusionOk="0">
                  <a:moveTo>
                    <a:pt x="0" y="46"/>
                  </a:moveTo>
                  <a:cubicBezTo>
                    <a:pt x="23" y="69"/>
                    <a:pt x="23" y="46"/>
                    <a:pt x="23" y="69"/>
                  </a:cubicBezTo>
                  <a:cubicBezTo>
                    <a:pt x="23" y="46"/>
                    <a:pt x="0" y="1"/>
                    <a:pt x="0" y="46"/>
                  </a:cubicBezTo>
                  <a:close/>
                </a:path>
              </a:pathLst>
            </a:custGeom>
            <a:solidFill>
              <a:srgbClr val="6128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3" name="Google Shape;2943;p65"/>
            <p:cNvSpPr/>
            <p:nvPr/>
          </p:nvSpPr>
          <p:spPr>
            <a:xfrm>
              <a:off x="5380973" y="2724057"/>
              <a:ext cx="39" cy="887"/>
            </a:xfrm>
            <a:custGeom>
              <a:avLst/>
              <a:gdLst/>
              <a:ahLst/>
              <a:cxnLst/>
              <a:rect l="l" t="t" r="r" b="b"/>
              <a:pathLst>
                <a:path w="1" h="23" extrusionOk="0">
                  <a:moveTo>
                    <a:pt x="0" y="23"/>
                  </a:moveTo>
                  <a:cubicBezTo>
                    <a:pt x="0" y="23"/>
                    <a:pt x="0" y="23"/>
                    <a:pt x="0" y="23"/>
                  </a:cubicBezTo>
                  <a:cubicBezTo>
                    <a:pt x="0" y="23"/>
                    <a:pt x="0" y="0"/>
                    <a:pt x="0" y="0"/>
                  </a:cubicBezTo>
                  <a:cubicBezTo>
                    <a:pt x="0" y="0"/>
                    <a:pt x="0" y="23"/>
                    <a:pt x="0" y="23"/>
                  </a:cubicBezTo>
                  <a:close/>
                </a:path>
              </a:pathLst>
            </a:custGeom>
            <a:solidFill>
              <a:srgbClr val="6128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4" name="Google Shape;2944;p65"/>
            <p:cNvSpPr/>
            <p:nvPr/>
          </p:nvSpPr>
          <p:spPr>
            <a:xfrm>
              <a:off x="5380973" y="2723170"/>
              <a:ext cx="39" cy="925"/>
            </a:xfrm>
            <a:custGeom>
              <a:avLst/>
              <a:gdLst/>
              <a:ahLst/>
              <a:cxnLst/>
              <a:rect l="l" t="t" r="r" b="b"/>
              <a:pathLst>
                <a:path w="1" h="24" extrusionOk="0">
                  <a:moveTo>
                    <a:pt x="0" y="0"/>
                  </a:moveTo>
                  <a:lnTo>
                    <a:pt x="0" y="23"/>
                  </a:lnTo>
                  <a:lnTo>
                    <a:pt x="0" y="0"/>
                  </a:lnTo>
                  <a:close/>
                </a:path>
              </a:pathLst>
            </a:custGeom>
            <a:solidFill>
              <a:srgbClr val="6128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5" name="Google Shape;2945;p65"/>
            <p:cNvSpPr/>
            <p:nvPr/>
          </p:nvSpPr>
          <p:spPr>
            <a:xfrm>
              <a:off x="5380086" y="2714378"/>
              <a:ext cx="39" cy="2661"/>
            </a:xfrm>
            <a:custGeom>
              <a:avLst/>
              <a:gdLst/>
              <a:ahLst/>
              <a:cxnLst/>
              <a:rect l="l" t="t" r="r" b="b"/>
              <a:pathLst>
                <a:path w="1" h="69" extrusionOk="0">
                  <a:moveTo>
                    <a:pt x="0" y="69"/>
                  </a:moveTo>
                  <a:cubicBezTo>
                    <a:pt x="0" y="46"/>
                    <a:pt x="0" y="23"/>
                    <a:pt x="0" y="0"/>
                  </a:cubicBezTo>
                  <a:cubicBezTo>
                    <a:pt x="0" y="23"/>
                    <a:pt x="0" y="46"/>
                    <a:pt x="0" y="69"/>
                  </a:cubicBezTo>
                  <a:cubicBezTo>
                    <a:pt x="0" y="69"/>
                    <a:pt x="0" y="69"/>
                    <a:pt x="0" y="69"/>
                  </a:cubicBezTo>
                  <a:close/>
                </a:path>
              </a:pathLst>
            </a:custGeom>
            <a:solidFill>
              <a:srgbClr val="6128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6" name="Google Shape;2946;p65"/>
            <p:cNvSpPr/>
            <p:nvPr/>
          </p:nvSpPr>
          <p:spPr>
            <a:xfrm>
              <a:off x="5379199" y="2707322"/>
              <a:ext cx="39" cy="925"/>
            </a:xfrm>
            <a:custGeom>
              <a:avLst/>
              <a:gdLst/>
              <a:ahLst/>
              <a:cxnLst/>
              <a:rect l="l" t="t" r="r" b="b"/>
              <a:pathLst>
                <a:path w="1" h="24" extrusionOk="0">
                  <a:moveTo>
                    <a:pt x="0" y="23"/>
                  </a:moveTo>
                  <a:lnTo>
                    <a:pt x="0" y="23"/>
                  </a:lnTo>
                  <a:lnTo>
                    <a:pt x="0" y="0"/>
                  </a:lnTo>
                  <a:close/>
                </a:path>
              </a:pathLst>
            </a:custGeom>
            <a:solidFill>
              <a:srgbClr val="6128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7" name="Google Shape;2947;p65"/>
            <p:cNvSpPr/>
            <p:nvPr/>
          </p:nvSpPr>
          <p:spPr>
            <a:xfrm>
              <a:off x="5380086" y="2717000"/>
              <a:ext cx="39" cy="1812"/>
            </a:xfrm>
            <a:custGeom>
              <a:avLst/>
              <a:gdLst/>
              <a:ahLst/>
              <a:cxnLst/>
              <a:rect l="l" t="t" r="r" b="b"/>
              <a:pathLst>
                <a:path w="1" h="47" extrusionOk="0">
                  <a:moveTo>
                    <a:pt x="0" y="1"/>
                  </a:moveTo>
                  <a:cubicBezTo>
                    <a:pt x="0" y="23"/>
                    <a:pt x="0" y="23"/>
                    <a:pt x="0" y="46"/>
                  </a:cubicBezTo>
                  <a:cubicBezTo>
                    <a:pt x="0" y="23"/>
                    <a:pt x="0" y="23"/>
                    <a:pt x="0" y="1"/>
                  </a:cubicBezTo>
                  <a:cubicBezTo>
                    <a:pt x="0" y="1"/>
                    <a:pt x="0" y="1"/>
                    <a:pt x="0" y="1"/>
                  </a:cubicBezTo>
                  <a:close/>
                </a:path>
              </a:pathLst>
            </a:custGeom>
            <a:solidFill>
              <a:srgbClr val="6128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8" name="Google Shape;2948;p65"/>
            <p:cNvSpPr/>
            <p:nvPr/>
          </p:nvSpPr>
          <p:spPr>
            <a:xfrm>
              <a:off x="5380086" y="2712604"/>
              <a:ext cx="39" cy="925"/>
            </a:xfrm>
            <a:custGeom>
              <a:avLst/>
              <a:gdLst/>
              <a:ahLst/>
              <a:cxnLst/>
              <a:rect l="l" t="t" r="r" b="b"/>
              <a:pathLst>
                <a:path w="1" h="24" extrusionOk="0">
                  <a:moveTo>
                    <a:pt x="0" y="0"/>
                  </a:moveTo>
                  <a:cubicBezTo>
                    <a:pt x="0" y="0"/>
                    <a:pt x="0" y="0"/>
                    <a:pt x="0" y="23"/>
                  </a:cubicBezTo>
                  <a:cubicBezTo>
                    <a:pt x="0" y="23"/>
                    <a:pt x="0" y="0"/>
                    <a:pt x="0" y="0"/>
                  </a:cubicBezTo>
                  <a:close/>
                </a:path>
              </a:pathLst>
            </a:custGeom>
            <a:solidFill>
              <a:srgbClr val="6128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9" name="Google Shape;2949;p65"/>
            <p:cNvSpPr/>
            <p:nvPr/>
          </p:nvSpPr>
          <p:spPr>
            <a:xfrm>
              <a:off x="5380086" y="2718774"/>
              <a:ext cx="39" cy="925"/>
            </a:xfrm>
            <a:custGeom>
              <a:avLst/>
              <a:gdLst/>
              <a:ahLst/>
              <a:cxnLst/>
              <a:rect l="l" t="t" r="r" b="b"/>
              <a:pathLst>
                <a:path w="1" h="24" extrusionOk="0">
                  <a:moveTo>
                    <a:pt x="0" y="0"/>
                  </a:moveTo>
                  <a:lnTo>
                    <a:pt x="0" y="23"/>
                  </a:lnTo>
                  <a:cubicBezTo>
                    <a:pt x="0" y="0"/>
                    <a:pt x="0" y="0"/>
                    <a:pt x="0" y="0"/>
                  </a:cubicBezTo>
                  <a:close/>
                </a:path>
              </a:pathLst>
            </a:custGeom>
            <a:solidFill>
              <a:srgbClr val="6128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0" name="Google Shape;2950;p65"/>
            <p:cNvSpPr/>
            <p:nvPr/>
          </p:nvSpPr>
          <p:spPr>
            <a:xfrm>
              <a:off x="5380086" y="2718774"/>
              <a:ext cx="39" cy="925"/>
            </a:xfrm>
            <a:custGeom>
              <a:avLst/>
              <a:gdLst/>
              <a:ahLst/>
              <a:cxnLst/>
              <a:rect l="l" t="t" r="r" b="b"/>
              <a:pathLst>
                <a:path w="1" h="24" extrusionOk="0">
                  <a:moveTo>
                    <a:pt x="0" y="0"/>
                  </a:moveTo>
                  <a:cubicBezTo>
                    <a:pt x="0" y="0"/>
                    <a:pt x="0" y="0"/>
                    <a:pt x="0" y="23"/>
                  </a:cubicBezTo>
                  <a:cubicBezTo>
                    <a:pt x="0" y="23"/>
                    <a:pt x="0" y="0"/>
                    <a:pt x="0" y="0"/>
                  </a:cubicBezTo>
                  <a:cubicBezTo>
                    <a:pt x="0" y="0"/>
                    <a:pt x="0" y="0"/>
                    <a:pt x="0" y="0"/>
                  </a:cubicBezTo>
                  <a:close/>
                </a:path>
              </a:pathLst>
            </a:custGeom>
            <a:solidFill>
              <a:srgbClr val="6128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1" name="Google Shape;2951;p65"/>
            <p:cNvSpPr/>
            <p:nvPr/>
          </p:nvSpPr>
          <p:spPr>
            <a:xfrm>
              <a:off x="5377425" y="2703813"/>
              <a:ext cx="1812" cy="6170"/>
            </a:xfrm>
            <a:custGeom>
              <a:avLst/>
              <a:gdLst/>
              <a:ahLst/>
              <a:cxnLst/>
              <a:rect l="l" t="t" r="r" b="b"/>
              <a:pathLst>
                <a:path w="47" h="160" extrusionOk="0">
                  <a:moveTo>
                    <a:pt x="46" y="69"/>
                  </a:moveTo>
                  <a:cubicBezTo>
                    <a:pt x="46" y="69"/>
                    <a:pt x="24" y="137"/>
                    <a:pt x="24" y="114"/>
                  </a:cubicBezTo>
                  <a:cubicBezTo>
                    <a:pt x="24" y="69"/>
                    <a:pt x="24" y="69"/>
                    <a:pt x="24" y="46"/>
                  </a:cubicBezTo>
                  <a:cubicBezTo>
                    <a:pt x="24" y="69"/>
                    <a:pt x="24" y="0"/>
                    <a:pt x="1" y="0"/>
                  </a:cubicBezTo>
                  <a:lnTo>
                    <a:pt x="24" y="46"/>
                  </a:lnTo>
                  <a:cubicBezTo>
                    <a:pt x="1" y="46"/>
                    <a:pt x="1" y="23"/>
                    <a:pt x="1" y="46"/>
                  </a:cubicBezTo>
                  <a:cubicBezTo>
                    <a:pt x="24" y="46"/>
                    <a:pt x="24" y="91"/>
                    <a:pt x="24" y="114"/>
                  </a:cubicBezTo>
                  <a:cubicBezTo>
                    <a:pt x="24" y="160"/>
                    <a:pt x="46" y="137"/>
                    <a:pt x="46" y="114"/>
                  </a:cubicBezTo>
                  <a:cubicBezTo>
                    <a:pt x="46" y="91"/>
                    <a:pt x="46" y="91"/>
                    <a:pt x="46" y="69"/>
                  </a:cubicBezTo>
                  <a:close/>
                </a:path>
              </a:pathLst>
            </a:custGeom>
            <a:solidFill>
              <a:srgbClr val="6128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2" name="Google Shape;2952;p65"/>
            <p:cNvSpPr/>
            <p:nvPr/>
          </p:nvSpPr>
          <p:spPr>
            <a:xfrm>
              <a:off x="5379199" y="2708208"/>
              <a:ext cx="925" cy="2661"/>
            </a:xfrm>
            <a:custGeom>
              <a:avLst/>
              <a:gdLst/>
              <a:ahLst/>
              <a:cxnLst/>
              <a:rect l="l" t="t" r="r" b="b"/>
              <a:pathLst>
                <a:path w="24" h="69" extrusionOk="0">
                  <a:moveTo>
                    <a:pt x="0" y="0"/>
                  </a:moveTo>
                  <a:lnTo>
                    <a:pt x="0" y="69"/>
                  </a:lnTo>
                  <a:lnTo>
                    <a:pt x="0" y="46"/>
                  </a:lnTo>
                  <a:lnTo>
                    <a:pt x="0" y="69"/>
                  </a:lnTo>
                  <a:cubicBezTo>
                    <a:pt x="0" y="46"/>
                    <a:pt x="23" y="46"/>
                    <a:pt x="23" y="23"/>
                  </a:cubicBezTo>
                  <a:cubicBezTo>
                    <a:pt x="23" y="0"/>
                    <a:pt x="0" y="0"/>
                    <a:pt x="0" y="0"/>
                  </a:cubicBezTo>
                  <a:close/>
                </a:path>
              </a:pathLst>
            </a:custGeom>
            <a:solidFill>
              <a:srgbClr val="6128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3" name="Google Shape;2953;p65"/>
            <p:cNvSpPr/>
            <p:nvPr/>
          </p:nvSpPr>
          <p:spPr>
            <a:xfrm>
              <a:off x="5379199" y="2710831"/>
              <a:ext cx="925" cy="4434"/>
            </a:xfrm>
            <a:custGeom>
              <a:avLst/>
              <a:gdLst/>
              <a:ahLst/>
              <a:cxnLst/>
              <a:rect l="l" t="t" r="r" b="b"/>
              <a:pathLst>
                <a:path w="24" h="115" extrusionOk="0">
                  <a:moveTo>
                    <a:pt x="23" y="69"/>
                  </a:moveTo>
                  <a:lnTo>
                    <a:pt x="23" y="69"/>
                  </a:lnTo>
                  <a:lnTo>
                    <a:pt x="23" y="69"/>
                  </a:lnTo>
                  <a:cubicBezTo>
                    <a:pt x="23" y="69"/>
                    <a:pt x="23" y="69"/>
                    <a:pt x="23" y="69"/>
                  </a:cubicBezTo>
                  <a:lnTo>
                    <a:pt x="23" y="69"/>
                  </a:lnTo>
                  <a:cubicBezTo>
                    <a:pt x="23" y="69"/>
                    <a:pt x="23" y="69"/>
                    <a:pt x="23" y="69"/>
                  </a:cubicBezTo>
                  <a:cubicBezTo>
                    <a:pt x="23" y="46"/>
                    <a:pt x="23" y="69"/>
                    <a:pt x="23" y="69"/>
                  </a:cubicBezTo>
                  <a:lnTo>
                    <a:pt x="23" y="69"/>
                  </a:lnTo>
                  <a:lnTo>
                    <a:pt x="23" y="69"/>
                  </a:lnTo>
                  <a:lnTo>
                    <a:pt x="0" y="1"/>
                  </a:lnTo>
                  <a:cubicBezTo>
                    <a:pt x="0" y="24"/>
                    <a:pt x="0" y="24"/>
                    <a:pt x="23" y="69"/>
                  </a:cubicBezTo>
                  <a:cubicBezTo>
                    <a:pt x="0" y="46"/>
                    <a:pt x="0" y="24"/>
                    <a:pt x="0" y="46"/>
                  </a:cubicBezTo>
                  <a:cubicBezTo>
                    <a:pt x="0" y="92"/>
                    <a:pt x="0" y="69"/>
                    <a:pt x="0" y="92"/>
                  </a:cubicBezTo>
                  <a:cubicBezTo>
                    <a:pt x="0" y="24"/>
                    <a:pt x="23" y="115"/>
                    <a:pt x="23" y="69"/>
                  </a:cubicBezTo>
                  <a:cubicBezTo>
                    <a:pt x="23" y="69"/>
                    <a:pt x="23" y="92"/>
                    <a:pt x="23" y="92"/>
                  </a:cubicBezTo>
                  <a:cubicBezTo>
                    <a:pt x="23" y="92"/>
                    <a:pt x="23" y="69"/>
                    <a:pt x="23" y="69"/>
                  </a:cubicBezTo>
                  <a:close/>
                </a:path>
              </a:pathLst>
            </a:custGeom>
            <a:solidFill>
              <a:srgbClr val="6128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4" name="Google Shape;2954;p65"/>
            <p:cNvSpPr/>
            <p:nvPr/>
          </p:nvSpPr>
          <p:spPr>
            <a:xfrm>
              <a:off x="5380086" y="2725792"/>
              <a:ext cx="925" cy="925"/>
            </a:xfrm>
            <a:custGeom>
              <a:avLst/>
              <a:gdLst/>
              <a:ahLst/>
              <a:cxnLst/>
              <a:rect l="l" t="t" r="r" b="b"/>
              <a:pathLst>
                <a:path w="24" h="24" extrusionOk="0">
                  <a:moveTo>
                    <a:pt x="23" y="24"/>
                  </a:moveTo>
                  <a:cubicBezTo>
                    <a:pt x="23" y="24"/>
                    <a:pt x="23" y="24"/>
                    <a:pt x="23" y="24"/>
                  </a:cubicBezTo>
                  <a:cubicBezTo>
                    <a:pt x="23" y="1"/>
                    <a:pt x="0" y="1"/>
                    <a:pt x="23" y="24"/>
                  </a:cubicBezTo>
                  <a:close/>
                </a:path>
              </a:pathLst>
            </a:custGeom>
            <a:solidFill>
              <a:srgbClr val="6128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5" name="Google Shape;2955;p65"/>
            <p:cNvSpPr/>
            <p:nvPr/>
          </p:nvSpPr>
          <p:spPr>
            <a:xfrm>
              <a:off x="5380973" y="2724057"/>
              <a:ext cx="39" cy="39"/>
            </a:xfrm>
            <a:custGeom>
              <a:avLst/>
              <a:gdLst/>
              <a:ahLst/>
              <a:cxnLst/>
              <a:rect l="l" t="t" r="r" b="b"/>
              <a:pathLst>
                <a:path w="1" h="1" extrusionOk="0">
                  <a:moveTo>
                    <a:pt x="0" y="0"/>
                  </a:moveTo>
                  <a:cubicBezTo>
                    <a:pt x="0" y="0"/>
                    <a:pt x="0" y="0"/>
                    <a:pt x="0" y="0"/>
                  </a:cubicBezTo>
                  <a:cubicBezTo>
                    <a:pt x="0" y="0"/>
                    <a:pt x="0" y="0"/>
                    <a:pt x="0" y="0"/>
                  </a:cubicBezTo>
                  <a:close/>
                </a:path>
              </a:pathLst>
            </a:custGeom>
            <a:solidFill>
              <a:srgbClr val="6128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6" name="Google Shape;2956;p65"/>
            <p:cNvSpPr/>
            <p:nvPr/>
          </p:nvSpPr>
          <p:spPr>
            <a:xfrm>
              <a:off x="5380086" y="2724057"/>
              <a:ext cx="925" cy="3548"/>
            </a:xfrm>
            <a:custGeom>
              <a:avLst/>
              <a:gdLst/>
              <a:ahLst/>
              <a:cxnLst/>
              <a:rect l="l" t="t" r="r" b="b"/>
              <a:pathLst>
                <a:path w="24" h="92" extrusionOk="0">
                  <a:moveTo>
                    <a:pt x="23" y="46"/>
                  </a:moveTo>
                  <a:cubicBezTo>
                    <a:pt x="23" y="46"/>
                    <a:pt x="23" y="23"/>
                    <a:pt x="23" y="0"/>
                  </a:cubicBezTo>
                  <a:cubicBezTo>
                    <a:pt x="0" y="0"/>
                    <a:pt x="0" y="23"/>
                    <a:pt x="0" y="23"/>
                  </a:cubicBezTo>
                  <a:cubicBezTo>
                    <a:pt x="0" y="46"/>
                    <a:pt x="23" y="46"/>
                    <a:pt x="23" y="69"/>
                  </a:cubicBezTo>
                  <a:cubicBezTo>
                    <a:pt x="23" y="69"/>
                    <a:pt x="23" y="69"/>
                    <a:pt x="23" y="69"/>
                  </a:cubicBezTo>
                  <a:cubicBezTo>
                    <a:pt x="23" y="69"/>
                    <a:pt x="23" y="91"/>
                    <a:pt x="23" y="69"/>
                  </a:cubicBezTo>
                  <a:close/>
                </a:path>
              </a:pathLst>
            </a:custGeom>
            <a:solidFill>
              <a:srgbClr val="6128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7" name="Google Shape;2957;p65"/>
            <p:cNvSpPr/>
            <p:nvPr/>
          </p:nvSpPr>
          <p:spPr>
            <a:xfrm>
              <a:off x="5379199" y="2717000"/>
              <a:ext cx="925" cy="2699"/>
            </a:xfrm>
            <a:custGeom>
              <a:avLst/>
              <a:gdLst/>
              <a:ahLst/>
              <a:cxnLst/>
              <a:rect l="l" t="t" r="r" b="b"/>
              <a:pathLst>
                <a:path w="24" h="70" extrusionOk="0">
                  <a:moveTo>
                    <a:pt x="0" y="23"/>
                  </a:moveTo>
                  <a:lnTo>
                    <a:pt x="0" y="23"/>
                  </a:lnTo>
                  <a:cubicBezTo>
                    <a:pt x="0" y="69"/>
                    <a:pt x="0" y="46"/>
                    <a:pt x="23" y="69"/>
                  </a:cubicBezTo>
                  <a:lnTo>
                    <a:pt x="0" y="1"/>
                  </a:lnTo>
                  <a:cubicBezTo>
                    <a:pt x="0" y="23"/>
                    <a:pt x="0" y="23"/>
                    <a:pt x="0" y="23"/>
                  </a:cubicBezTo>
                  <a:close/>
                </a:path>
              </a:pathLst>
            </a:custGeom>
            <a:solidFill>
              <a:srgbClr val="6128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8" name="Google Shape;2958;p65"/>
            <p:cNvSpPr/>
            <p:nvPr/>
          </p:nvSpPr>
          <p:spPr>
            <a:xfrm>
              <a:off x="5379199" y="2706435"/>
              <a:ext cx="925" cy="925"/>
            </a:xfrm>
            <a:custGeom>
              <a:avLst/>
              <a:gdLst/>
              <a:ahLst/>
              <a:cxnLst/>
              <a:rect l="l" t="t" r="r" b="b"/>
              <a:pathLst>
                <a:path w="24" h="24" extrusionOk="0">
                  <a:moveTo>
                    <a:pt x="23" y="23"/>
                  </a:moveTo>
                  <a:lnTo>
                    <a:pt x="23" y="23"/>
                  </a:lnTo>
                  <a:lnTo>
                    <a:pt x="0" y="1"/>
                  </a:lnTo>
                  <a:close/>
                </a:path>
              </a:pathLst>
            </a:custGeom>
            <a:solidFill>
              <a:srgbClr val="6128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9" name="Google Shape;2959;p65"/>
            <p:cNvSpPr/>
            <p:nvPr/>
          </p:nvSpPr>
          <p:spPr>
            <a:xfrm>
              <a:off x="5380086" y="2703813"/>
              <a:ext cx="39" cy="887"/>
            </a:xfrm>
            <a:custGeom>
              <a:avLst/>
              <a:gdLst/>
              <a:ahLst/>
              <a:cxnLst/>
              <a:rect l="l" t="t" r="r" b="b"/>
              <a:pathLst>
                <a:path w="1" h="23" extrusionOk="0">
                  <a:moveTo>
                    <a:pt x="0" y="23"/>
                  </a:moveTo>
                  <a:lnTo>
                    <a:pt x="0" y="23"/>
                  </a:lnTo>
                  <a:lnTo>
                    <a:pt x="0" y="0"/>
                  </a:lnTo>
                  <a:close/>
                </a:path>
              </a:pathLst>
            </a:custGeom>
            <a:solidFill>
              <a:srgbClr val="6128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0" name="Google Shape;2960;p65"/>
            <p:cNvSpPr/>
            <p:nvPr/>
          </p:nvSpPr>
          <p:spPr>
            <a:xfrm>
              <a:off x="5410009" y="2645703"/>
              <a:ext cx="1812" cy="925"/>
            </a:xfrm>
            <a:custGeom>
              <a:avLst/>
              <a:gdLst/>
              <a:ahLst/>
              <a:cxnLst/>
              <a:rect l="l" t="t" r="r" b="b"/>
              <a:pathLst>
                <a:path w="47" h="24" extrusionOk="0">
                  <a:moveTo>
                    <a:pt x="46" y="1"/>
                  </a:moveTo>
                  <a:lnTo>
                    <a:pt x="23" y="1"/>
                  </a:lnTo>
                  <a:cubicBezTo>
                    <a:pt x="23" y="1"/>
                    <a:pt x="0" y="24"/>
                    <a:pt x="0" y="24"/>
                  </a:cubicBezTo>
                  <a:cubicBezTo>
                    <a:pt x="23" y="24"/>
                    <a:pt x="46" y="1"/>
                    <a:pt x="46" y="1"/>
                  </a:cubicBezTo>
                  <a:close/>
                </a:path>
              </a:pathLst>
            </a:custGeom>
            <a:solidFill>
              <a:srgbClr val="6128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1" name="Google Shape;2961;p65"/>
            <p:cNvSpPr/>
            <p:nvPr/>
          </p:nvSpPr>
          <p:spPr>
            <a:xfrm>
              <a:off x="5450497" y="2624572"/>
              <a:ext cx="925" cy="39"/>
            </a:xfrm>
            <a:custGeom>
              <a:avLst/>
              <a:gdLst/>
              <a:ahLst/>
              <a:cxnLst/>
              <a:rect l="l" t="t" r="r" b="b"/>
              <a:pathLst>
                <a:path w="24" h="1" extrusionOk="0">
                  <a:moveTo>
                    <a:pt x="23" y="1"/>
                  </a:moveTo>
                  <a:lnTo>
                    <a:pt x="23" y="1"/>
                  </a:lnTo>
                  <a:cubicBezTo>
                    <a:pt x="23" y="1"/>
                    <a:pt x="0" y="1"/>
                    <a:pt x="0" y="1"/>
                  </a:cubicBezTo>
                  <a:cubicBezTo>
                    <a:pt x="23" y="1"/>
                    <a:pt x="23" y="1"/>
                    <a:pt x="23" y="1"/>
                  </a:cubicBezTo>
                  <a:close/>
                </a:path>
              </a:pathLst>
            </a:custGeom>
            <a:solidFill>
              <a:srgbClr val="6128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2" name="Google Shape;2962;p65"/>
            <p:cNvSpPr/>
            <p:nvPr/>
          </p:nvSpPr>
          <p:spPr>
            <a:xfrm>
              <a:off x="5491872" y="2621063"/>
              <a:ext cx="887" cy="925"/>
            </a:xfrm>
            <a:custGeom>
              <a:avLst/>
              <a:gdLst/>
              <a:ahLst/>
              <a:cxnLst/>
              <a:rect l="l" t="t" r="r" b="b"/>
              <a:pathLst>
                <a:path w="23" h="24" extrusionOk="0">
                  <a:moveTo>
                    <a:pt x="23" y="23"/>
                  </a:moveTo>
                  <a:cubicBezTo>
                    <a:pt x="23" y="1"/>
                    <a:pt x="23" y="1"/>
                    <a:pt x="23" y="1"/>
                  </a:cubicBezTo>
                  <a:cubicBezTo>
                    <a:pt x="23" y="1"/>
                    <a:pt x="0" y="1"/>
                    <a:pt x="23" y="23"/>
                  </a:cubicBezTo>
                  <a:close/>
                </a:path>
              </a:pathLst>
            </a:custGeom>
            <a:solidFill>
              <a:srgbClr val="6128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3" name="Google Shape;2963;p65"/>
            <p:cNvSpPr/>
            <p:nvPr/>
          </p:nvSpPr>
          <p:spPr>
            <a:xfrm>
              <a:off x="5386256" y="2673003"/>
              <a:ext cx="887" cy="1774"/>
            </a:xfrm>
            <a:custGeom>
              <a:avLst/>
              <a:gdLst/>
              <a:ahLst/>
              <a:cxnLst/>
              <a:rect l="l" t="t" r="r" b="b"/>
              <a:pathLst>
                <a:path w="23" h="46" extrusionOk="0">
                  <a:moveTo>
                    <a:pt x="23" y="0"/>
                  </a:moveTo>
                  <a:cubicBezTo>
                    <a:pt x="23" y="0"/>
                    <a:pt x="23" y="0"/>
                    <a:pt x="23" y="23"/>
                  </a:cubicBezTo>
                  <a:cubicBezTo>
                    <a:pt x="23" y="23"/>
                    <a:pt x="23" y="46"/>
                    <a:pt x="0" y="46"/>
                  </a:cubicBezTo>
                  <a:cubicBezTo>
                    <a:pt x="23" y="46"/>
                    <a:pt x="23" y="23"/>
                    <a:pt x="23" y="0"/>
                  </a:cubicBezTo>
                  <a:close/>
                </a:path>
              </a:pathLst>
            </a:custGeom>
            <a:solidFill>
              <a:srgbClr val="6128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4" name="Google Shape;2964;p65"/>
            <p:cNvSpPr/>
            <p:nvPr/>
          </p:nvSpPr>
          <p:spPr>
            <a:xfrm>
              <a:off x="5380973" y="2693247"/>
              <a:ext cx="39" cy="925"/>
            </a:xfrm>
            <a:custGeom>
              <a:avLst/>
              <a:gdLst/>
              <a:ahLst/>
              <a:cxnLst/>
              <a:rect l="l" t="t" r="r" b="b"/>
              <a:pathLst>
                <a:path w="1" h="24" extrusionOk="0">
                  <a:moveTo>
                    <a:pt x="0" y="0"/>
                  </a:moveTo>
                  <a:cubicBezTo>
                    <a:pt x="0" y="23"/>
                    <a:pt x="0" y="0"/>
                    <a:pt x="0" y="0"/>
                  </a:cubicBezTo>
                  <a:close/>
                </a:path>
              </a:pathLst>
            </a:custGeom>
            <a:solidFill>
              <a:srgbClr val="6128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5" name="Google Shape;2965;p65"/>
            <p:cNvSpPr/>
            <p:nvPr/>
          </p:nvSpPr>
          <p:spPr>
            <a:xfrm>
              <a:off x="5380973" y="2694134"/>
              <a:ext cx="39" cy="887"/>
            </a:xfrm>
            <a:custGeom>
              <a:avLst/>
              <a:gdLst/>
              <a:ahLst/>
              <a:cxnLst/>
              <a:rect l="l" t="t" r="r" b="b"/>
              <a:pathLst>
                <a:path w="1" h="23" extrusionOk="0">
                  <a:moveTo>
                    <a:pt x="0" y="0"/>
                  </a:moveTo>
                  <a:cubicBezTo>
                    <a:pt x="0" y="0"/>
                    <a:pt x="0" y="23"/>
                    <a:pt x="0" y="23"/>
                  </a:cubicBezTo>
                  <a:cubicBezTo>
                    <a:pt x="0" y="23"/>
                    <a:pt x="0" y="23"/>
                    <a:pt x="0" y="0"/>
                  </a:cubicBezTo>
                  <a:close/>
                </a:path>
              </a:pathLst>
            </a:custGeom>
            <a:solidFill>
              <a:srgbClr val="6128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6" name="Google Shape;2966;p65"/>
            <p:cNvSpPr/>
            <p:nvPr/>
          </p:nvSpPr>
          <p:spPr>
            <a:xfrm>
              <a:off x="5380973" y="2692360"/>
              <a:ext cx="39" cy="925"/>
            </a:xfrm>
            <a:custGeom>
              <a:avLst/>
              <a:gdLst/>
              <a:ahLst/>
              <a:cxnLst/>
              <a:rect l="l" t="t" r="r" b="b"/>
              <a:pathLst>
                <a:path w="1" h="24" extrusionOk="0">
                  <a:moveTo>
                    <a:pt x="0" y="23"/>
                  </a:moveTo>
                  <a:cubicBezTo>
                    <a:pt x="0" y="23"/>
                    <a:pt x="0" y="23"/>
                    <a:pt x="0" y="0"/>
                  </a:cubicBezTo>
                  <a:cubicBezTo>
                    <a:pt x="0" y="23"/>
                    <a:pt x="0" y="23"/>
                    <a:pt x="0" y="23"/>
                  </a:cubicBezTo>
                  <a:cubicBezTo>
                    <a:pt x="0" y="23"/>
                    <a:pt x="0" y="23"/>
                    <a:pt x="0" y="23"/>
                  </a:cubicBezTo>
                  <a:close/>
                </a:path>
              </a:pathLst>
            </a:custGeom>
            <a:solidFill>
              <a:srgbClr val="6128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7" name="Google Shape;2967;p65"/>
            <p:cNvSpPr/>
            <p:nvPr/>
          </p:nvSpPr>
          <p:spPr>
            <a:xfrm>
              <a:off x="5562282" y="2623723"/>
              <a:ext cx="887" cy="39"/>
            </a:xfrm>
            <a:custGeom>
              <a:avLst/>
              <a:gdLst/>
              <a:ahLst/>
              <a:cxnLst/>
              <a:rect l="l" t="t" r="r" b="b"/>
              <a:pathLst>
                <a:path w="23" h="1" extrusionOk="0">
                  <a:moveTo>
                    <a:pt x="0" y="0"/>
                  </a:moveTo>
                  <a:lnTo>
                    <a:pt x="0" y="0"/>
                  </a:lnTo>
                  <a:cubicBezTo>
                    <a:pt x="23" y="0"/>
                    <a:pt x="23" y="0"/>
                    <a:pt x="0" y="0"/>
                  </a:cubicBezTo>
                  <a:close/>
                </a:path>
              </a:pathLst>
            </a:custGeom>
            <a:solidFill>
              <a:srgbClr val="6128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8" name="Google Shape;2968;p65"/>
            <p:cNvSpPr/>
            <p:nvPr/>
          </p:nvSpPr>
          <p:spPr>
            <a:xfrm>
              <a:off x="5419687" y="2633402"/>
              <a:ext cx="925" cy="39"/>
            </a:xfrm>
            <a:custGeom>
              <a:avLst/>
              <a:gdLst/>
              <a:ahLst/>
              <a:cxnLst/>
              <a:rect l="l" t="t" r="r" b="b"/>
              <a:pathLst>
                <a:path w="24" h="1" extrusionOk="0">
                  <a:moveTo>
                    <a:pt x="23" y="0"/>
                  </a:moveTo>
                  <a:lnTo>
                    <a:pt x="0" y="0"/>
                  </a:lnTo>
                  <a:lnTo>
                    <a:pt x="23" y="0"/>
                  </a:lnTo>
                  <a:close/>
                </a:path>
              </a:pathLst>
            </a:custGeom>
            <a:solidFill>
              <a:srgbClr val="6128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9" name="Google Shape;2969;p65"/>
            <p:cNvSpPr/>
            <p:nvPr/>
          </p:nvSpPr>
          <p:spPr>
            <a:xfrm>
              <a:off x="5420574" y="2631628"/>
              <a:ext cx="1774" cy="2661"/>
            </a:xfrm>
            <a:custGeom>
              <a:avLst/>
              <a:gdLst/>
              <a:ahLst/>
              <a:cxnLst/>
              <a:rect l="l" t="t" r="r" b="b"/>
              <a:pathLst>
                <a:path w="46" h="69" extrusionOk="0">
                  <a:moveTo>
                    <a:pt x="46" y="1"/>
                  </a:moveTo>
                  <a:cubicBezTo>
                    <a:pt x="23" y="46"/>
                    <a:pt x="0" y="46"/>
                    <a:pt x="0" y="46"/>
                  </a:cubicBezTo>
                  <a:lnTo>
                    <a:pt x="23" y="69"/>
                  </a:lnTo>
                  <a:close/>
                </a:path>
              </a:pathLst>
            </a:custGeom>
            <a:solidFill>
              <a:srgbClr val="6128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0" name="Google Shape;2970;p65"/>
            <p:cNvSpPr/>
            <p:nvPr/>
          </p:nvSpPr>
          <p:spPr>
            <a:xfrm>
              <a:off x="5451384" y="2621950"/>
              <a:ext cx="887" cy="925"/>
            </a:xfrm>
            <a:custGeom>
              <a:avLst/>
              <a:gdLst/>
              <a:ahLst/>
              <a:cxnLst/>
              <a:rect l="l" t="t" r="r" b="b"/>
              <a:pathLst>
                <a:path w="23" h="24" extrusionOk="0">
                  <a:moveTo>
                    <a:pt x="0" y="0"/>
                  </a:moveTo>
                  <a:cubicBezTo>
                    <a:pt x="0" y="0"/>
                    <a:pt x="0" y="23"/>
                    <a:pt x="23" y="23"/>
                  </a:cubicBezTo>
                  <a:cubicBezTo>
                    <a:pt x="23" y="0"/>
                    <a:pt x="23" y="0"/>
                    <a:pt x="0" y="0"/>
                  </a:cubicBezTo>
                  <a:close/>
                </a:path>
              </a:pathLst>
            </a:custGeom>
            <a:solidFill>
              <a:srgbClr val="6128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1" name="Google Shape;2971;p65"/>
            <p:cNvSpPr/>
            <p:nvPr/>
          </p:nvSpPr>
          <p:spPr>
            <a:xfrm>
              <a:off x="5390652" y="2658042"/>
              <a:ext cx="925" cy="925"/>
            </a:xfrm>
            <a:custGeom>
              <a:avLst/>
              <a:gdLst/>
              <a:ahLst/>
              <a:cxnLst/>
              <a:rect l="l" t="t" r="r" b="b"/>
              <a:pathLst>
                <a:path w="24" h="24" extrusionOk="0">
                  <a:moveTo>
                    <a:pt x="0" y="23"/>
                  </a:moveTo>
                  <a:cubicBezTo>
                    <a:pt x="0" y="0"/>
                    <a:pt x="23" y="0"/>
                    <a:pt x="23" y="0"/>
                  </a:cubicBezTo>
                  <a:cubicBezTo>
                    <a:pt x="23" y="0"/>
                    <a:pt x="0" y="0"/>
                    <a:pt x="0" y="23"/>
                  </a:cubicBezTo>
                  <a:close/>
                </a:path>
              </a:pathLst>
            </a:custGeom>
            <a:solidFill>
              <a:srgbClr val="6128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2" name="Google Shape;2972;p65"/>
            <p:cNvSpPr/>
            <p:nvPr/>
          </p:nvSpPr>
          <p:spPr>
            <a:xfrm>
              <a:off x="5380086" y="2698530"/>
              <a:ext cx="39" cy="925"/>
            </a:xfrm>
            <a:custGeom>
              <a:avLst/>
              <a:gdLst/>
              <a:ahLst/>
              <a:cxnLst/>
              <a:rect l="l" t="t" r="r" b="b"/>
              <a:pathLst>
                <a:path w="1" h="24" extrusionOk="0">
                  <a:moveTo>
                    <a:pt x="0" y="0"/>
                  </a:moveTo>
                  <a:cubicBezTo>
                    <a:pt x="0" y="0"/>
                    <a:pt x="0" y="23"/>
                    <a:pt x="0" y="23"/>
                  </a:cubicBezTo>
                  <a:cubicBezTo>
                    <a:pt x="0" y="23"/>
                    <a:pt x="0" y="23"/>
                    <a:pt x="0" y="23"/>
                  </a:cubicBezTo>
                  <a:close/>
                </a:path>
              </a:pathLst>
            </a:custGeom>
            <a:solidFill>
              <a:srgbClr val="6128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3" name="Google Shape;2973;p65"/>
            <p:cNvSpPr/>
            <p:nvPr/>
          </p:nvSpPr>
          <p:spPr>
            <a:xfrm>
              <a:off x="5378312" y="2709944"/>
              <a:ext cx="39" cy="1812"/>
            </a:xfrm>
            <a:custGeom>
              <a:avLst/>
              <a:gdLst/>
              <a:ahLst/>
              <a:cxnLst/>
              <a:rect l="l" t="t" r="r" b="b"/>
              <a:pathLst>
                <a:path w="1" h="47" extrusionOk="0">
                  <a:moveTo>
                    <a:pt x="1" y="24"/>
                  </a:moveTo>
                  <a:cubicBezTo>
                    <a:pt x="1" y="24"/>
                    <a:pt x="1" y="24"/>
                    <a:pt x="1" y="47"/>
                  </a:cubicBezTo>
                  <a:lnTo>
                    <a:pt x="1" y="24"/>
                  </a:lnTo>
                  <a:cubicBezTo>
                    <a:pt x="1" y="24"/>
                    <a:pt x="1" y="1"/>
                    <a:pt x="1" y="24"/>
                  </a:cubicBezTo>
                  <a:close/>
                </a:path>
              </a:pathLst>
            </a:custGeom>
            <a:solidFill>
              <a:srgbClr val="6128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4" name="Google Shape;2974;p65"/>
            <p:cNvSpPr/>
            <p:nvPr/>
          </p:nvSpPr>
          <p:spPr>
            <a:xfrm>
              <a:off x="5379199" y="2700265"/>
              <a:ext cx="39" cy="2699"/>
            </a:xfrm>
            <a:custGeom>
              <a:avLst/>
              <a:gdLst/>
              <a:ahLst/>
              <a:cxnLst/>
              <a:rect l="l" t="t" r="r" b="b"/>
              <a:pathLst>
                <a:path w="1" h="70" extrusionOk="0">
                  <a:moveTo>
                    <a:pt x="0" y="1"/>
                  </a:moveTo>
                  <a:cubicBezTo>
                    <a:pt x="0" y="24"/>
                    <a:pt x="0" y="24"/>
                    <a:pt x="0" y="47"/>
                  </a:cubicBezTo>
                  <a:lnTo>
                    <a:pt x="0" y="47"/>
                  </a:lnTo>
                  <a:cubicBezTo>
                    <a:pt x="0" y="69"/>
                    <a:pt x="0" y="47"/>
                    <a:pt x="0" y="1"/>
                  </a:cubicBezTo>
                  <a:close/>
                </a:path>
              </a:pathLst>
            </a:custGeom>
            <a:solidFill>
              <a:srgbClr val="6128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5" name="Google Shape;2975;p65"/>
            <p:cNvSpPr/>
            <p:nvPr/>
          </p:nvSpPr>
          <p:spPr>
            <a:xfrm>
              <a:off x="5378312" y="2702926"/>
              <a:ext cx="925" cy="925"/>
            </a:xfrm>
            <a:custGeom>
              <a:avLst/>
              <a:gdLst/>
              <a:ahLst/>
              <a:cxnLst/>
              <a:rect l="l" t="t" r="r" b="b"/>
              <a:pathLst>
                <a:path w="24" h="24" extrusionOk="0">
                  <a:moveTo>
                    <a:pt x="1" y="23"/>
                  </a:moveTo>
                  <a:cubicBezTo>
                    <a:pt x="23" y="23"/>
                    <a:pt x="23" y="0"/>
                    <a:pt x="23" y="0"/>
                  </a:cubicBezTo>
                  <a:cubicBezTo>
                    <a:pt x="23" y="0"/>
                    <a:pt x="1" y="0"/>
                    <a:pt x="1" y="23"/>
                  </a:cubicBezTo>
                  <a:close/>
                </a:path>
              </a:pathLst>
            </a:custGeom>
            <a:solidFill>
              <a:srgbClr val="6128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6" name="Google Shape;2976;p65"/>
            <p:cNvSpPr/>
            <p:nvPr/>
          </p:nvSpPr>
          <p:spPr>
            <a:xfrm>
              <a:off x="5380973" y="2688851"/>
              <a:ext cx="887" cy="3548"/>
            </a:xfrm>
            <a:custGeom>
              <a:avLst/>
              <a:gdLst/>
              <a:ahLst/>
              <a:cxnLst/>
              <a:rect l="l" t="t" r="r" b="b"/>
              <a:pathLst>
                <a:path w="23" h="92" extrusionOk="0">
                  <a:moveTo>
                    <a:pt x="0" y="69"/>
                  </a:moveTo>
                  <a:cubicBezTo>
                    <a:pt x="0" y="91"/>
                    <a:pt x="23" y="69"/>
                    <a:pt x="0" y="91"/>
                  </a:cubicBezTo>
                  <a:cubicBezTo>
                    <a:pt x="23" y="91"/>
                    <a:pt x="0" y="0"/>
                    <a:pt x="0" y="69"/>
                  </a:cubicBezTo>
                  <a:close/>
                </a:path>
              </a:pathLst>
            </a:custGeom>
            <a:solidFill>
              <a:srgbClr val="6128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7" name="Google Shape;2977;p65"/>
            <p:cNvSpPr/>
            <p:nvPr/>
          </p:nvSpPr>
          <p:spPr>
            <a:xfrm>
              <a:off x="5378312" y="2700265"/>
              <a:ext cx="39" cy="925"/>
            </a:xfrm>
            <a:custGeom>
              <a:avLst/>
              <a:gdLst/>
              <a:ahLst/>
              <a:cxnLst/>
              <a:rect l="l" t="t" r="r" b="b"/>
              <a:pathLst>
                <a:path w="1" h="24" extrusionOk="0">
                  <a:moveTo>
                    <a:pt x="1" y="1"/>
                  </a:moveTo>
                  <a:lnTo>
                    <a:pt x="1" y="24"/>
                  </a:lnTo>
                  <a:lnTo>
                    <a:pt x="1" y="24"/>
                  </a:lnTo>
                  <a:close/>
                </a:path>
              </a:pathLst>
            </a:custGeom>
            <a:solidFill>
              <a:srgbClr val="6128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8" name="Google Shape;2978;p65"/>
            <p:cNvSpPr/>
            <p:nvPr/>
          </p:nvSpPr>
          <p:spPr>
            <a:xfrm>
              <a:off x="5378312" y="2694134"/>
              <a:ext cx="925" cy="1774"/>
            </a:xfrm>
            <a:custGeom>
              <a:avLst/>
              <a:gdLst/>
              <a:ahLst/>
              <a:cxnLst/>
              <a:rect l="l" t="t" r="r" b="b"/>
              <a:pathLst>
                <a:path w="24" h="46" extrusionOk="0">
                  <a:moveTo>
                    <a:pt x="23" y="0"/>
                  </a:moveTo>
                  <a:lnTo>
                    <a:pt x="1" y="46"/>
                  </a:lnTo>
                  <a:cubicBezTo>
                    <a:pt x="1" y="46"/>
                    <a:pt x="1" y="46"/>
                    <a:pt x="1" y="46"/>
                  </a:cubicBezTo>
                  <a:cubicBezTo>
                    <a:pt x="23" y="23"/>
                    <a:pt x="23" y="0"/>
                    <a:pt x="23" y="0"/>
                  </a:cubicBezTo>
                  <a:close/>
                </a:path>
              </a:pathLst>
            </a:custGeom>
            <a:solidFill>
              <a:srgbClr val="6128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9" name="Google Shape;2979;p65"/>
            <p:cNvSpPr/>
            <p:nvPr/>
          </p:nvSpPr>
          <p:spPr>
            <a:xfrm>
              <a:off x="5378312" y="2695869"/>
              <a:ext cx="39" cy="925"/>
            </a:xfrm>
            <a:custGeom>
              <a:avLst/>
              <a:gdLst/>
              <a:ahLst/>
              <a:cxnLst/>
              <a:rect l="l" t="t" r="r" b="b"/>
              <a:pathLst>
                <a:path w="1" h="24" extrusionOk="0">
                  <a:moveTo>
                    <a:pt x="1" y="1"/>
                  </a:moveTo>
                  <a:cubicBezTo>
                    <a:pt x="1" y="24"/>
                    <a:pt x="1" y="24"/>
                    <a:pt x="1" y="24"/>
                  </a:cubicBezTo>
                  <a:cubicBezTo>
                    <a:pt x="1" y="24"/>
                    <a:pt x="1" y="24"/>
                    <a:pt x="1" y="1"/>
                  </a:cubicBezTo>
                  <a:close/>
                </a:path>
              </a:pathLst>
            </a:custGeom>
            <a:solidFill>
              <a:srgbClr val="6128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0" name="Google Shape;2980;p65"/>
            <p:cNvSpPr/>
            <p:nvPr/>
          </p:nvSpPr>
          <p:spPr>
            <a:xfrm>
              <a:off x="5378312" y="2697643"/>
              <a:ext cx="39" cy="1812"/>
            </a:xfrm>
            <a:custGeom>
              <a:avLst/>
              <a:gdLst/>
              <a:ahLst/>
              <a:cxnLst/>
              <a:rect l="l" t="t" r="r" b="b"/>
              <a:pathLst>
                <a:path w="1" h="47" extrusionOk="0">
                  <a:moveTo>
                    <a:pt x="1" y="0"/>
                  </a:moveTo>
                  <a:lnTo>
                    <a:pt x="1" y="46"/>
                  </a:lnTo>
                  <a:lnTo>
                    <a:pt x="1" y="23"/>
                  </a:lnTo>
                  <a:close/>
                </a:path>
              </a:pathLst>
            </a:custGeom>
            <a:solidFill>
              <a:srgbClr val="6128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1" name="Google Shape;2981;p65"/>
            <p:cNvSpPr/>
            <p:nvPr/>
          </p:nvSpPr>
          <p:spPr>
            <a:xfrm>
              <a:off x="5382708" y="2677399"/>
              <a:ext cx="925" cy="1812"/>
            </a:xfrm>
            <a:custGeom>
              <a:avLst/>
              <a:gdLst/>
              <a:ahLst/>
              <a:cxnLst/>
              <a:rect l="l" t="t" r="r" b="b"/>
              <a:pathLst>
                <a:path w="24" h="47" extrusionOk="0">
                  <a:moveTo>
                    <a:pt x="24" y="0"/>
                  </a:moveTo>
                  <a:cubicBezTo>
                    <a:pt x="1" y="0"/>
                    <a:pt x="1" y="0"/>
                    <a:pt x="1" y="23"/>
                  </a:cubicBezTo>
                  <a:cubicBezTo>
                    <a:pt x="1" y="23"/>
                    <a:pt x="1" y="46"/>
                    <a:pt x="1" y="46"/>
                  </a:cubicBezTo>
                  <a:close/>
                </a:path>
              </a:pathLst>
            </a:custGeom>
            <a:solidFill>
              <a:srgbClr val="6128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2" name="Google Shape;2982;p65"/>
            <p:cNvSpPr/>
            <p:nvPr/>
          </p:nvSpPr>
          <p:spPr>
            <a:xfrm>
              <a:off x="5380086" y="2682682"/>
              <a:ext cx="925" cy="925"/>
            </a:xfrm>
            <a:custGeom>
              <a:avLst/>
              <a:gdLst/>
              <a:ahLst/>
              <a:cxnLst/>
              <a:rect l="l" t="t" r="r" b="b"/>
              <a:pathLst>
                <a:path w="24" h="24" extrusionOk="0">
                  <a:moveTo>
                    <a:pt x="23" y="0"/>
                  </a:moveTo>
                  <a:lnTo>
                    <a:pt x="0" y="0"/>
                  </a:lnTo>
                  <a:cubicBezTo>
                    <a:pt x="0" y="0"/>
                    <a:pt x="0" y="0"/>
                    <a:pt x="0" y="23"/>
                  </a:cubicBezTo>
                  <a:cubicBezTo>
                    <a:pt x="0" y="0"/>
                    <a:pt x="0" y="0"/>
                    <a:pt x="23" y="0"/>
                  </a:cubicBezTo>
                  <a:close/>
                </a:path>
              </a:pathLst>
            </a:custGeom>
            <a:solidFill>
              <a:srgbClr val="6128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3" name="Google Shape;2983;p65"/>
            <p:cNvSpPr/>
            <p:nvPr/>
          </p:nvSpPr>
          <p:spPr>
            <a:xfrm>
              <a:off x="5380973" y="2676512"/>
              <a:ext cx="887" cy="3548"/>
            </a:xfrm>
            <a:custGeom>
              <a:avLst/>
              <a:gdLst/>
              <a:ahLst/>
              <a:cxnLst/>
              <a:rect l="l" t="t" r="r" b="b"/>
              <a:pathLst>
                <a:path w="23" h="92" extrusionOk="0">
                  <a:moveTo>
                    <a:pt x="23" y="46"/>
                  </a:moveTo>
                  <a:cubicBezTo>
                    <a:pt x="0" y="46"/>
                    <a:pt x="23" y="1"/>
                    <a:pt x="0" y="46"/>
                  </a:cubicBezTo>
                  <a:cubicBezTo>
                    <a:pt x="0" y="46"/>
                    <a:pt x="0" y="92"/>
                    <a:pt x="23" y="46"/>
                  </a:cubicBezTo>
                  <a:close/>
                </a:path>
              </a:pathLst>
            </a:custGeom>
            <a:solidFill>
              <a:srgbClr val="6128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4" name="Google Shape;2984;p65"/>
            <p:cNvSpPr/>
            <p:nvPr/>
          </p:nvSpPr>
          <p:spPr>
            <a:xfrm>
              <a:off x="5393274" y="2658042"/>
              <a:ext cx="925" cy="925"/>
            </a:xfrm>
            <a:custGeom>
              <a:avLst/>
              <a:gdLst/>
              <a:ahLst/>
              <a:cxnLst/>
              <a:rect l="l" t="t" r="r" b="b"/>
              <a:pathLst>
                <a:path w="24" h="24" extrusionOk="0">
                  <a:moveTo>
                    <a:pt x="1" y="0"/>
                  </a:moveTo>
                  <a:lnTo>
                    <a:pt x="24" y="23"/>
                  </a:lnTo>
                  <a:lnTo>
                    <a:pt x="1" y="0"/>
                  </a:lnTo>
                  <a:close/>
                </a:path>
              </a:pathLst>
            </a:custGeom>
            <a:solidFill>
              <a:srgbClr val="6128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5" name="Google Shape;2985;p65"/>
            <p:cNvSpPr/>
            <p:nvPr/>
          </p:nvSpPr>
          <p:spPr>
            <a:xfrm>
              <a:off x="5405613" y="2640420"/>
              <a:ext cx="2661" cy="2699"/>
            </a:xfrm>
            <a:custGeom>
              <a:avLst/>
              <a:gdLst/>
              <a:ahLst/>
              <a:cxnLst/>
              <a:rect l="l" t="t" r="r" b="b"/>
              <a:pathLst>
                <a:path w="69" h="70" extrusionOk="0">
                  <a:moveTo>
                    <a:pt x="23" y="46"/>
                  </a:moveTo>
                  <a:cubicBezTo>
                    <a:pt x="46" y="24"/>
                    <a:pt x="69" y="1"/>
                    <a:pt x="46" y="1"/>
                  </a:cubicBezTo>
                  <a:cubicBezTo>
                    <a:pt x="0" y="24"/>
                    <a:pt x="46" y="24"/>
                    <a:pt x="0" y="46"/>
                  </a:cubicBezTo>
                  <a:cubicBezTo>
                    <a:pt x="0" y="69"/>
                    <a:pt x="46" y="24"/>
                    <a:pt x="23" y="46"/>
                  </a:cubicBezTo>
                  <a:close/>
                </a:path>
              </a:pathLst>
            </a:custGeom>
            <a:solidFill>
              <a:srgbClr val="6128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6" name="Google Shape;2986;p65"/>
            <p:cNvSpPr/>
            <p:nvPr/>
          </p:nvSpPr>
          <p:spPr>
            <a:xfrm>
              <a:off x="5184703" y="3235401"/>
              <a:ext cx="710314" cy="1255128"/>
            </a:xfrm>
            <a:custGeom>
              <a:avLst/>
              <a:gdLst/>
              <a:ahLst/>
              <a:cxnLst/>
              <a:rect l="l" t="t" r="r" b="b"/>
              <a:pathLst>
                <a:path w="18421" h="32550" extrusionOk="0">
                  <a:moveTo>
                    <a:pt x="12234" y="754"/>
                  </a:moveTo>
                  <a:cubicBezTo>
                    <a:pt x="6049" y="1530"/>
                    <a:pt x="12234" y="18443"/>
                    <a:pt x="12234" y="18443"/>
                  </a:cubicBezTo>
                  <a:lnTo>
                    <a:pt x="3218" y="27802"/>
                  </a:lnTo>
                  <a:cubicBezTo>
                    <a:pt x="3218" y="27802"/>
                    <a:pt x="1233" y="27642"/>
                    <a:pt x="1096" y="27802"/>
                  </a:cubicBezTo>
                  <a:cubicBezTo>
                    <a:pt x="959" y="27962"/>
                    <a:pt x="731" y="28555"/>
                    <a:pt x="731" y="28555"/>
                  </a:cubicBezTo>
                  <a:lnTo>
                    <a:pt x="525" y="28030"/>
                  </a:lnTo>
                  <a:cubicBezTo>
                    <a:pt x="525" y="28030"/>
                    <a:pt x="0" y="28692"/>
                    <a:pt x="23" y="28920"/>
                  </a:cubicBezTo>
                  <a:cubicBezTo>
                    <a:pt x="46" y="29148"/>
                    <a:pt x="731" y="30244"/>
                    <a:pt x="731" y="30244"/>
                  </a:cubicBezTo>
                  <a:cubicBezTo>
                    <a:pt x="731" y="30244"/>
                    <a:pt x="936" y="31363"/>
                    <a:pt x="1096" y="31636"/>
                  </a:cubicBezTo>
                  <a:cubicBezTo>
                    <a:pt x="1233" y="31888"/>
                    <a:pt x="2397" y="32549"/>
                    <a:pt x="2397" y="32549"/>
                  </a:cubicBezTo>
                  <a:lnTo>
                    <a:pt x="4839" y="29879"/>
                  </a:lnTo>
                  <a:cubicBezTo>
                    <a:pt x="13262" y="26181"/>
                    <a:pt x="17233" y="21114"/>
                    <a:pt x="17827" y="19927"/>
                  </a:cubicBezTo>
                  <a:cubicBezTo>
                    <a:pt x="18420" y="18740"/>
                    <a:pt x="18420" y="1"/>
                    <a:pt x="12234" y="754"/>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7" name="Google Shape;2987;p65"/>
            <p:cNvSpPr/>
            <p:nvPr/>
          </p:nvSpPr>
          <p:spPr>
            <a:xfrm>
              <a:off x="5550830" y="3409692"/>
              <a:ext cx="341526" cy="715558"/>
            </a:xfrm>
            <a:custGeom>
              <a:avLst/>
              <a:gdLst/>
              <a:ahLst/>
              <a:cxnLst/>
              <a:rect l="l" t="t" r="r" b="b"/>
              <a:pathLst>
                <a:path w="8857" h="18557" extrusionOk="0">
                  <a:moveTo>
                    <a:pt x="776" y="15955"/>
                  </a:moveTo>
                  <a:cubicBezTo>
                    <a:pt x="822" y="16001"/>
                    <a:pt x="845" y="16023"/>
                    <a:pt x="891" y="16069"/>
                  </a:cubicBezTo>
                  <a:cubicBezTo>
                    <a:pt x="1210" y="16343"/>
                    <a:pt x="1530" y="16640"/>
                    <a:pt x="1895" y="16891"/>
                  </a:cubicBezTo>
                  <a:cubicBezTo>
                    <a:pt x="2557" y="17324"/>
                    <a:pt x="3264" y="17667"/>
                    <a:pt x="3995" y="17941"/>
                  </a:cubicBezTo>
                  <a:cubicBezTo>
                    <a:pt x="4565" y="18169"/>
                    <a:pt x="5136" y="18374"/>
                    <a:pt x="5730" y="18557"/>
                  </a:cubicBezTo>
                  <a:cubicBezTo>
                    <a:pt x="7236" y="17073"/>
                    <a:pt x="8081" y="15909"/>
                    <a:pt x="8332" y="15407"/>
                  </a:cubicBezTo>
                  <a:cubicBezTo>
                    <a:pt x="8743" y="14585"/>
                    <a:pt x="8857" y="5364"/>
                    <a:pt x="6848" y="0"/>
                  </a:cubicBezTo>
                  <a:cubicBezTo>
                    <a:pt x="6643" y="0"/>
                    <a:pt x="6437" y="23"/>
                    <a:pt x="6232" y="23"/>
                  </a:cubicBezTo>
                  <a:cubicBezTo>
                    <a:pt x="5524" y="23"/>
                    <a:pt x="4817" y="23"/>
                    <a:pt x="4109" y="114"/>
                  </a:cubicBezTo>
                  <a:cubicBezTo>
                    <a:pt x="3516" y="205"/>
                    <a:pt x="2922" y="297"/>
                    <a:pt x="2351" y="434"/>
                  </a:cubicBezTo>
                  <a:cubicBezTo>
                    <a:pt x="1530" y="593"/>
                    <a:pt x="731" y="822"/>
                    <a:pt x="0" y="1210"/>
                  </a:cubicBezTo>
                  <a:cubicBezTo>
                    <a:pt x="23" y="6460"/>
                    <a:pt x="2739" y="13923"/>
                    <a:pt x="2739" y="13923"/>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8" name="Google Shape;2988;p65"/>
            <p:cNvSpPr/>
            <p:nvPr/>
          </p:nvSpPr>
          <p:spPr>
            <a:xfrm>
              <a:off x="5184703" y="3264436"/>
              <a:ext cx="471782" cy="1226092"/>
            </a:xfrm>
            <a:custGeom>
              <a:avLst/>
              <a:gdLst/>
              <a:ahLst/>
              <a:cxnLst/>
              <a:rect l="l" t="t" r="r" b="b"/>
              <a:pathLst>
                <a:path w="12235" h="31797" fill="none" extrusionOk="0">
                  <a:moveTo>
                    <a:pt x="12234" y="1"/>
                  </a:moveTo>
                  <a:cubicBezTo>
                    <a:pt x="6049" y="777"/>
                    <a:pt x="12234" y="17690"/>
                    <a:pt x="12234" y="17690"/>
                  </a:cubicBezTo>
                  <a:lnTo>
                    <a:pt x="3218" y="27049"/>
                  </a:lnTo>
                  <a:cubicBezTo>
                    <a:pt x="3218" y="27049"/>
                    <a:pt x="1233" y="26889"/>
                    <a:pt x="1096" y="27049"/>
                  </a:cubicBezTo>
                  <a:cubicBezTo>
                    <a:pt x="959" y="27209"/>
                    <a:pt x="731" y="27802"/>
                    <a:pt x="731" y="27802"/>
                  </a:cubicBezTo>
                  <a:lnTo>
                    <a:pt x="525" y="27277"/>
                  </a:lnTo>
                  <a:cubicBezTo>
                    <a:pt x="525" y="27277"/>
                    <a:pt x="0" y="27939"/>
                    <a:pt x="23" y="28167"/>
                  </a:cubicBezTo>
                  <a:cubicBezTo>
                    <a:pt x="46" y="28395"/>
                    <a:pt x="731" y="29491"/>
                    <a:pt x="731" y="29491"/>
                  </a:cubicBezTo>
                  <a:cubicBezTo>
                    <a:pt x="731" y="29491"/>
                    <a:pt x="936" y="30610"/>
                    <a:pt x="1096" y="30883"/>
                  </a:cubicBezTo>
                  <a:cubicBezTo>
                    <a:pt x="1233" y="31135"/>
                    <a:pt x="2397" y="31796"/>
                    <a:pt x="2397" y="31796"/>
                  </a:cubicBezTo>
                  <a:lnTo>
                    <a:pt x="4839" y="29126"/>
                  </a:lnTo>
                  <a:cubicBezTo>
                    <a:pt x="6688" y="28304"/>
                    <a:pt x="8331" y="27414"/>
                    <a:pt x="9769" y="26524"/>
                  </a:cubicBezTo>
                </a:path>
              </a:pathLst>
            </a:custGeom>
            <a:solidFill>
              <a:schemeClr val="accent4"/>
            </a:solidFill>
            <a:ln w="9525" cap="rnd"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89" name="Google Shape;2989;p65"/>
          <p:cNvGrpSpPr/>
          <p:nvPr/>
        </p:nvGrpSpPr>
        <p:grpSpPr>
          <a:xfrm>
            <a:off x="6693977" y="2833242"/>
            <a:ext cx="2450723" cy="1770856"/>
            <a:chOff x="6693977" y="2833242"/>
            <a:chExt cx="2450723" cy="1770856"/>
          </a:xfrm>
        </p:grpSpPr>
        <p:sp>
          <p:nvSpPr>
            <p:cNvPr id="2990" name="Google Shape;2990;p65"/>
            <p:cNvSpPr/>
            <p:nvPr/>
          </p:nvSpPr>
          <p:spPr>
            <a:xfrm>
              <a:off x="8735431" y="3899947"/>
              <a:ext cx="409269" cy="599121"/>
            </a:xfrm>
            <a:custGeom>
              <a:avLst/>
              <a:gdLst/>
              <a:ahLst/>
              <a:cxnLst/>
              <a:rect l="l" t="t" r="r" b="b"/>
              <a:pathLst>
                <a:path w="40327" h="59034" extrusionOk="0">
                  <a:moveTo>
                    <a:pt x="5002" y="1"/>
                  </a:moveTo>
                  <a:cubicBezTo>
                    <a:pt x="4802" y="1"/>
                    <a:pt x="4608" y="46"/>
                    <a:pt x="4436" y="161"/>
                  </a:cubicBezTo>
                  <a:cubicBezTo>
                    <a:pt x="3810" y="562"/>
                    <a:pt x="3960" y="1489"/>
                    <a:pt x="4236" y="2166"/>
                  </a:cubicBezTo>
                  <a:cubicBezTo>
                    <a:pt x="4712" y="3344"/>
                    <a:pt x="5339" y="4522"/>
                    <a:pt x="6191" y="5449"/>
                  </a:cubicBezTo>
                  <a:cubicBezTo>
                    <a:pt x="0" y="20963"/>
                    <a:pt x="877" y="39133"/>
                    <a:pt x="8597" y="53971"/>
                  </a:cubicBezTo>
                  <a:cubicBezTo>
                    <a:pt x="7644" y="55424"/>
                    <a:pt x="7644" y="57479"/>
                    <a:pt x="8446" y="59033"/>
                  </a:cubicBezTo>
                  <a:cubicBezTo>
                    <a:pt x="10226" y="58231"/>
                    <a:pt x="12481" y="56753"/>
                    <a:pt x="13835" y="55349"/>
                  </a:cubicBezTo>
                  <a:cubicBezTo>
                    <a:pt x="18201" y="56286"/>
                    <a:pt x="22702" y="56768"/>
                    <a:pt x="27204" y="56768"/>
                  </a:cubicBezTo>
                  <a:cubicBezTo>
                    <a:pt x="31618" y="56768"/>
                    <a:pt x="36033" y="56304"/>
                    <a:pt x="40326" y="55349"/>
                  </a:cubicBezTo>
                  <a:lnTo>
                    <a:pt x="40326" y="3795"/>
                  </a:lnTo>
                  <a:cubicBezTo>
                    <a:pt x="34526" y="2173"/>
                    <a:pt x="28453" y="1335"/>
                    <a:pt x="22445" y="1335"/>
                  </a:cubicBezTo>
                  <a:cubicBezTo>
                    <a:pt x="18147" y="1335"/>
                    <a:pt x="13883" y="1764"/>
                    <a:pt x="9775" y="2642"/>
                  </a:cubicBezTo>
                  <a:cubicBezTo>
                    <a:pt x="8647" y="1665"/>
                    <a:pt x="7344" y="863"/>
                    <a:pt x="5965" y="261"/>
                  </a:cubicBezTo>
                  <a:cubicBezTo>
                    <a:pt x="5670" y="121"/>
                    <a:pt x="5327" y="1"/>
                    <a:pt x="500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1" name="Google Shape;2991;p65"/>
            <p:cNvSpPr/>
            <p:nvPr/>
          </p:nvSpPr>
          <p:spPr>
            <a:xfrm>
              <a:off x="8142520" y="3675832"/>
              <a:ext cx="857701" cy="885357"/>
            </a:xfrm>
            <a:custGeom>
              <a:avLst/>
              <a:gdLst/>
              <a:ahLst/>
              <a:cxnLst/>
              <a:rect l="l" t="t" r="r" b="b"/>
              <a:pathLst>
                <a:path w="84513" h="87238" extrusionOk="0">
                  <a:moveTo>
                    <a:pt x="26485" y="0"/>
                  </a:moveTo>
                  <a:cubicBezTo>
                    <a:pt x="26430" y="0"/>
                    <a:pt x="26374" y="4"/>
                    <a:pt x="26317" y="13"/>
                  </a:cubicBezTo>
                  <a:cubicBezTo>
                    <a:pt x="25415" y="138"/>
                    <a:pt x="25089" y="1241"/>
                    <a:pt x="25039" y="2118"/>
                  </a:cubicBezTo>
                  <a:cubicBezTo>
                    <a:pt x="24963" y="3672"/>
                    <a:pt x="25039" y="5301"/>
                    <a:pt x="25515" y="6780"/>
                  </a:cubicBezTo>
                  <a:cubicBezTo>
                    <a:pt x="10552" y="20765"/>
                    <a:pt x="2081" y="41417"/>
                    <a:pt x="2908" y="61868"/>
                  </a:cubicBezTo>
                  <a:cubicBezTo>
                    <a:pt x="1079" y="62996"/>
                    <a:pt x="1" y="65277"/>
                    <a:pt x="126" y="67407"/>
                  </a:cubicBezTo>
                  <a:cubicBezTo>
                    <a:pt x="246" y="67409"/>
                    <a:pt x="367" y="67411"/>
                    <a:pt x="491" y="67411"/>
                  </a:cubicBezTo>
                  <a:cubicBezTo>
                    <a:pt x="2832" y="67411"/>
                    <a:pt x="5877" y="66962"/>
                    <a:pt x="7996" y="66129"/>
                  </a:cubicBezTo>
                  <a:cubicBezTo>
                    <a:pt x="20449" y="75643"/>
                    <a:pt x="36074" y="81546"/>
                    <a:pt x="51756" y="81546"/>
                  </a:cubicBezTo>
                  <a:cubicBezTo>
                    <a:pt x="52390" y="81546"/>
                    <a:pt x="53025" y="81537"/>
                    <a:pt x="53660" y="81517"/>
                  </a:cubicBezTo>
                  <a:cubicBezTo>
                    <a:pt x="54412" y="82946"/>
                    <a:pt x="55164" y="84374"/>
                    <a:pt x="55891" y="85803"/>
                  </a:cubicBezTo>
                  <a:cubicBezTo>
                    <a:pt x="56142" y="86254"/>
                    <a:pt x="56392" y="86730"/>
                    <a:pt x="56818" y="87006"/>
                  </a:cubicBezTo>
                  <a:cubicBezTo>
                    <a:pt x="57063" y="87166"/>
                    <a:pt x="57332" y="87237"/>
                    <a:pt x="57604" y="87237"/>
                  </a:cubicBezTo>
                  <a:cubicBezTo>
                    <a:pt x="58527" y="87237"/>
                    <a:pt x="59487" y="86414"/>
                    <a:pt x="59700" y="85427"/>
                  </a:cubicBezTo>
                  <a:cubicBezTo>
                    <a:pt x="59976" y="84174"/>
                    <a:pt x="60252" y="82369"/>
                    <a:pt x="59725" y="81191"/>
                  </a:cubicBezTo>
                  <a:cubicBezTo>
                    <a:pt x="64663" y="76054"/>
                    <a:pt x="69124" y="70389"/>
                    <a:pt x="72382" y="64023"/>
                  </a:cubicBezTo>
                  <a:cubicBezTo>
                    <a:pt x="75640" y="57683"/>
                    <a:pt x="79550" y="50038"/>
                    <a:pt x="79425" y="42896"/>
                  </a:cubicBezTo>
                  <a:cubicBezTo>
                    <a:pt x="80828" y="42745"/>
                    <a:pt x="82357" y="42545"/>
                    <a:pt x="83385" y="41567"/>
                  </a:cubicBezTo>
                  <a:cubicBezTo>
                    <a:pt x="84412" y="40615"/>
                    <a:pt x="84513" y="38560"/>
                    <a:pt x="83234" y="37958"/>
                  </a:cubicBezTo>
                  <a:cubicBezTo>
                    <a:pt x="82939" y="37818"/>
                    <a:pt x="82613" y="37772"/>
                    <a:pt x="82276" y="37772"/>
                  </a:cubicBezTo>
                  <a:cubicBezTo>
                    <a:pt x="82013" y="37772"/>
                    <a:pt x="81744" y="37800"/>
                    <a:pt x="81480" y="37833"/>
                  </a:cubicBezTo>
                  <a:cubicBezTo>
                    <a:pt x="81310" y="37850"/>
                    <a:pt x="81145" y="37858"/>
                    <a:pt x="80985" y="37858"/>
                  </a:cubicBezTo>
                  <a:cubicBezTo>
                    <a:pt x="79940" y="37858"/>
                    <a:pt x="79088" y="37532"/>
                    <a:pt x="78057" y="37532"/>
                  </a:cubicBezTo>
                  <a:cubicBezTo>
                    <a:pt x="77899" y="37532"/>
                    <a:pt x="77738" y="37540"/>
                    <a:pt x="77570" y="37557"/>
                  </a:cubicBezTo>
                  <a:cubicBezTo>
                    <a:pt x="66919" y="21918"/>
                    <a:pt x="49375" y="9813"/>
                    <a:pt x="30953" y="5552"/>
                  </a:cubicBezTo>
                  <a:cubicBezTo>
                    <a:pt x="30176" y="3873"/>
                    <a:pt x="29174" y="2319"/>
                    <a:pt x="27971" y="915"/>
                  </a:cubicBezTo>
                  <a:cubicBezTo>
                    <a:pt x="27559" y="458"/>
                    <a:pt x="27064" y="0"/>
                    <a:pt x="2648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2" name="Google Shape;2992;p65"/>
            <p:cNvSpPr/>
            <p:nvPr/>
          </p:nvSpPr>
          <p:spPr>
            <a:xfrm>
              <a:off x="8532456" y="3742600"/>
              <a:ext cx="9672" cy="25189"/>
            </a:xfrm>
            <a:custGeom>
              <a:avLst/>
              <a:gdLst/>
              <a:ahLst/>
              <a:cxnLst/>
              <a:rect l="l" t="t" r="r" b="b"/>
              <a:pathLst>
                <a:path w="953" h="2482" extrusionOk="0">
                  <a:moveTo>
                    <a:pt x="952" y="1"/>
                  </a:moveTo>
                  <a:lnTo>
                    <a:pt x="952" y="1"/>
                  </a:lnTo>
                  <a:cubicBezTo>
                    <a:pt x="627" y="351"/>
                    <a:pt x="451" y="752"/>
                    <a:pt x="276" y="1178"/>
                  </a:cubicBezTo>
                  <a:cubicBezTo>
                    <a:pt x="125" y="1579"/>
                    <a:pt x="0" y="2006"/>
                    <a:pt x="0" y="2482"/>
                  </a:cubicBezTo>
                  <a:cubicBezTo>
                    <a:pt x="326" y="2131"/>
                    <a:pt x="501" y="1730"/>
                    <a:pt x="677" y="1329"/>
                  </a:cubicBezTo>
                  <a:cubicBezTo>
                    <a:pt x="827" y="903"/>
                    <a:pt x="952" y="477"/>
                    <a:pt x="95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3" name="Google Shape;2993;p65"/>
            <p:cNvSpPr/>
            <p:nvPr/>
          </p:nvSpPr>
          <p:spPr>
            <a:xfrm>
              <a:off x="8559411" y="3755317"/>
              <a:ext cx="17314" cy="28244"/>
            </a:xfrm>
            <a:custGeom>
              <a:avLst/>
              <a:gdLst/>
              <a:ahLst/>
              <a:cxnLst/>
              <a:rect l="l" t="t" r="r" b="b"/>
              <a:pathLst>
                <a:path w="1706" h="2783" extrusionOk="0">
                  <a:moveTo>
                    <a:pt x="1705" y="1"/>
                  </a:moveTo>
                  <a:lnTo>
                    <a:pt x="1705" y="1"/>
                  </a:lnTo>
                  <a:cubicBezTo>
                    <a:pt x="1279" y="377"/>
                    <a:pt x="978" y="828"/>
                    <a:pt x="677" y="1279"/>
                  </a:cubicBezTo>
                  <a:cubicBezTo>
                    <a:pt x="402" y="1755"/>
                    <a:pt x="151" y="2231"/>
                    <a:pt x="1" y="2783"/>
                  </a:cubicBezTo>
                  <a:cubicBezTo>
                    <a:pt x="427" y="2407"/>
                    <a:pt x="753" y="1956"/>
                    <a:pt x="1028" y="1504"/>
                  </a:cubicBezTo>
                  <a:cubicBezTo>
                    <a:pt x="1329" y="1028"/>
                    <a:pt x="1580" y="552"/>
                    <a:pt x="170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4" name="Google Shape;2994;p65"/>
            <p:cNvSpPr/>
            <p:nvPr/>
          </p:nvSpPr>
          <p:spPr>
            <a:xfrm>
              <a:off x="8583068" y="3767779"/>
              <a:ext cx="17557" cy="20612"/>
            </a:xfrm>
            <a:custGeom>
              <a:avLst/>
              <a:gdLst/>
              <a:ahLst/>
              <a:cxnLst/>
              <a:rect l="l" t="t" r="r" b="b"/>
              <a:pathLst>
                <a:path w="1730" h="2031" extrusionOk="0">
                  <a:moveTo>
                    <a:pt x="1730" y="1"/>
                  </a:moveTo>
                  <a:cubicBezTo>
                    <a:pt x="1304" y="251"/>
                    <a:pt x="1003" y="552"/>
                    <a:pt x="702" y="878"/>
                  </a:cubicBezTo>
                  <a:cubicBezTo>
                    <a:pt x="427" y="1229"/>
                    <a:pt x="176" y="1580"/>
                    <a:pt x="1" y="2031"/>
                  </a:cubicBezTo>
                  <a:cubicBezTo>
                    <a:pt x="427" y="1805"/>
                    <a:pt x="727" y="1479"/>
                    <a:pt x="1028" y="1154"/>
                  </a:cubicBezTo>
                  <a:cubicBezTo>
                    <a:pt x="1304" y="828"/>
                    <a:pt x="1554" y="452"/>
                    <a:pt x="173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5" name="Google Shape;2995;p65"/>
            <p:cNvSpPr/>
            <p:nvPr/>
          </p:nvSpPr>
          <p:spPr>
            <a:xfrm>
              <a:off x="8365082" y="3851720"/>
              <a:ext cx="17314" cy="12473"/>
            </a:xfrm>
            <a:custGeom>
              <a:avLst/>
              <a:gdLst/>
              <a:ahLst/>
              <a:cxnLst/>
              <a:rect l="l" t="t" r="r" b="b"/>
              <a:pathLst>
                <a:path w="1706" h="1229" extrusionOk="0">
                  <a:moveTo>
                    <a:pt x="1" y="0"/>
                  </a:moveTo>
                  <a:lnTo>
                    <a:pt x="1" y="0"/>
                  </a:lnTo>
                  <a:cubicBezTo>
                    <a:pt x="226" y="301"/>
                    <a:pt x="502" y="527"/>
                    <a:pt x="778" y="727"/>
                  </a:cubicBezTo>
                  <a:cubicBezTo>
                    <a:pt x="1053" y="928"/>
                    <a:pt x="1329" y="1103"/>
                    <a:pt x="1705" y="1229"/>
                  </a:cubicBezTo>
                  <a:cubicBezTo>
                    <a:pt x="1555" y="878"/>
                    <a:pt x="1304" y="602"/>
                    <a:pt x="1003" y="401"/>
                  </a:cubicBezTo>
                  <a:cubicBezTo>
                    <a:pt x="728" y="176"/>
                    <a:pt x="377" y="26"/>
                    <a:pt x="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6" name="Google Shape;2996;p65"/>
            <p:cNvSpPr/>
            <p:nvPr/>
          </p:nvSpPr>
          <p:spPr>
            <a:xfrm>
              <a:off x="8403496" y="3837471"/>
              <a:ext cx="6617" cy="22145"/>
            </a:xfrm>
            <a:custGeom>
              <a:avLst/>
              <a:gdLst/>
              <a:ahLst/>
              <a:cxnLst/>
              <a:rect l="l" t="t" r="r" b="b"/>
              <a:pathLst>
                <a:path w="652" h="2182" extrusionOk="0">
                  <a:moveTo>
                    <a:pt x="101" y="1"/>
                  </a:moveTo>
                  <a:lnTo>
                    <a:pt x="101" y="1"/>
                  </a:lnTo>
                  <a:cubicBezTo>
                    <a:pt x="0" y="402"/>
                    <a:pt x="50" y="778"/>
                    <a:pt x="126" y="1129"/>
                  </a:cubicBezTo>
                  <a:cubicBezTo>
                    <a:pt x="226" y="1505"/>
                    <a:pt x="326" y="1856"/>
                    <a:pt x="577" y="2181"/>
                  </a:cubicBezTo>
                  <a:cubicBezTo>
                    <a:pt x="652" y="1780"/>
                    <a:pt x="602" y="1404"/>
                    <a:pt x="527" y="1054"/>
                  </a:cubicBezTo>
                  <a:cubicBezTo>
                    <a:pt x="451" y="678"/>
                    <a:pt x="326" y="327"/>
                    <a:pt x="10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7" name="Google Shape;2997;p65"/>
            <p:cNvSpPr/>
            <p:nvPr/>
          </p:nvSpPr>
          <p:spPr>
            <a:xfrm>
              <a:off x="8433505" y="3829595"/>
              <a:ext cx="7388" cy="25189"/>
            </a:xfrm>
            <a:custGeom>
              <a:avLst/>
              <a:gdLst/>
              <a:ahLst/>
              <a:cxnLst/>
              <a:rect l="l" t="t" r="r" b="b"/>
              <a:pathLst>
                <a:path w="728" h="2482" extrusionOk="0">
                  <a:moveTo>
                    <a:pt x="728" y="0"/>
                  </a:moveTo>
                  <a:cubicBezTo>
                    <a:pt x="427" y="326"/>
                    <a:pt x="251" y="752"/>
                    <a:pt x="151" y="1178"/>
                  </a:cubicBezTo>
                  <a:cubicBezTo>
                    <a:pt x="51" y="1604"/>
                    <a:pt x="1" y="2030"/>
                    <a:pt x="101" y="2481"/>
                  </a:cubicBezTo>
                  <a:cubicBezTo>
                    <a:pt x="327" y="2080"/>
                    <a:pt x="452" y="1679"/>
                    <a:pt x="552" y="1278"/>
                  </a:cubicBezTo>
                  <a:cubicBezTo>
                    <a:pt x="652" y="852"/>
                    <a:pt x="728" y="451"/>
                    <a:pt x="72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8" name="Google Shape;2998;p65"/>
            <p:cNvSpPr/>
            <p:nvPr/>
          </p:nvSpPr>
          <p:spPr>
            <a:xfrm>
              <a:off x="8627073" y="4245207"/>
              <a:ext cx="6627" cy="22145"/>
            </a:xfrm>
            <a:custGeom>
              <a:avLst/>
              <a:gdLst/>
              <a:ahLst/>
              <a:cxnLst/>
              <a:rect l="l" t="t" r="r" b="b"/>
              <a:pathLst>
                <a:path w="653" h="2182" extrusionOk="0">
                  <a:moveTo>
                    <a:pt x="26" y="1"/>
                  </a:moveTo>
                  <a:lnTo>
                    <a:pt x="26" y="1"/>
                  </a:lnTo>
                  <a:cubicBezTo>
                    <a:pt x="0" y="402"/>
                    <a:pt x="76" y="753"/>
                    <a:pt x="151" y="1128"/>
                  </a:cubicBezTo>
                  <a:cubicBezTo>
                    <a:pt x="226" y="1479"/>
                    <a:pt x="301" y="1830"/>
                    <a:pt x="502" y="2181"/>
                  </a:cubicBezTo>
                  <a:cubicBezTo>
                    <a:pt x="652" y="1805"/>
                    <a:pt x="627" y="1404"/>
                    <a:pt x="552" y="1028"/>
                  </a:cubicBezTo>
                  <a:cubicBezTo>
                    <a:pt x="452" y="652"/>
                    <a:pt x="326" y="301"/>
                    <a:pt x="2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9" name="Google Shape;2999;p65"/>
            <p:cNvSpPr/>
            <p:nvPr/>
          </p:nvSpPr>
          <p:spPr>
            <a:xfrm>
              <a:off x="8651237" y="4246730"/>
              <a:ext cx="12219" cy="14513"/>
            </a:xfrm>
            <a:custGeom>
              <a:avLst/>
              <a:gdLst/>
              <a:ahLst/>
              <a:cxnLst/>
              <a:rect l="l" t="t" r="r" b="b"/>
              <a:pathLst>
                <a:path w="1204" h="1430" extrusionOk="0">
                  <a:moveTo>
                    <a:pt x="0" y="1"/>
                  </a:moveTo>
                  <a:cubicBezTo>
                    <a:pt x="0" y="352"/>
                    <a:pt x="151" y="653"/>
                    <a:pt x="376" y="928"/>
                  </a:cubicBezTo>
                  <a:cubicBezTo>
                    <a:pt x="577" y="1154"/>
                    <a:pt x="853" y="1379"/>
                    <a:pt x="1203" y="1430"/>
                  </a:cubicBezTo>
                  <a:cubicBezTo>
                    <a:pt x="1053" y="1129"/>
                    <a:pt x="878" y="878"/>
                    <a:pt x="677" y="653"/>
                  </a:cubicBezTo>
                  <a:cubicBezTo>
                    <a:pt x="477" y="427"/>
                    <a:pt x="301" y="201"/>
                    <a:pt x="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0" name="Google Shape;3000;p65"/>
            <p:cNvSpPr/>
            <p:nvPr/>
          </p:nvSpPr>
          <p:spPr>
            <a:xfrm>
              <a:off x="8668530" y="4226128"/>
              <a:ext cx="14259" cy="14259"/>
            </a:xfrm>
            <a:custGeom>
              <a:avLst/>
              <a:gdLst/>
              <a:ahLst/>
              <a:cxnLst/>
              <a:rect l="l" t="t" r="r" b="b"/>
              <a:pathLst>
                <a:path w="1405" h="1405" extrusionOk="0">
                  <a:moveTo>
                    <a:pt x="1" y="1"/>
                  </a:moveTo>
                  <a:cubicBezTo>
                    <a:pt x="126" y="352"/>
                    <a:pt x="327" y="627"/>
                    <a:pt x="552" y="853"/>
                  </a:cubicBezTo>
                  <a:cubicBezTo>
                    <a:pt x="778" y="1079"/>
                    <a:pt x="1053" y="1304"/>
                    <a:pt x="1404" y="1404"/>
                  </a:cubicBezTo>
                  <a:cubicBezTo>
                    <a:pt x="1279" y="1054"/>
                    <a:pt x="1078" y="803"/>
                    <a:pt x="853" y="552"/>
                  </a:cubicBezTo>
                  <a:cubicBezTo>
                    <a:pt x="602" y="327"/>
                    <a:pt x="352" y="126"/>
                    <a:pt x="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1" name="Google Shape;3001;p65"/>
            <p:cNvSpPr/>
            <p:nvPr/>
          </p:nvSpPr>
          <p:spPr>
            <a:xfrm>
              <a:off x="8669809" y="4360690"/>
              <a:ext cx="6363" cy="18826"/>
            </a:xfrm>
            <a:custGeom>
              <a:avLst/>
              <a:gdLst/>
              <a:ahLst/>
              <a:cxnLst/>
              <a:rect l="l" t="t" r="r" b="b"/>
              <a:pathLst>
                <a:path w="627" h="1855" extrusionOk="0">
                  <a:moveTo>
                    <a:pt x="25" y="0"/>
                  </a:moveTo>
                  <a:lnTo>
                    <a:pt x="25" y="0"/>
                  </a:lnTo>
                  <a:cubicBezTo>
                    <a:pt x="0" y="351"/>
                    <a:pt x="50" y="652"/>
                    <a:pt x="125" y="953"/>
                  </a:cubicBezTo>
                  <a:cubicBezTo>
                    <a:pt x="201" y="1253"/>
                    <a:pt x="301" y="1554"/>
                    <a:pt x="501" y="1855"/>
                  </a:cubicBezTo>
                  <a:cubicBezTo>
                    <a:pt x="627" y="1529"/>
                    <a:pt x="602" y="1178"/>
                    <a:pt x="526" y="852"/>
                  </a:cubicBezTo>
                  <a:cubicBezTo>
                    <a:pt x="451" y="526"/>
                    <a:pt x="301" y="226"/>
                    <a:pt x="2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2" name="Google Shape;3002;p65"/>
            <p:cNvSpPr/>
            <p:nvPr/>
          </p:nvSpPr>
          <p:spPr>
            <a:xfrm>
              <a:off x="8475217" y="4452252"/>
              <a:ext cx="11204" cy="26722"/>
            </a:xfrm>
            <a:custGeom>
              <a:avLst/>
              <a:gdLst/>
              <a:ahLst/>
              <a:cxnLst/>
              <a:rect l="l" t="t" r="r" b="b"/>
              <a:pathLst>
                <a:path w="1104" h="2633" extrusionOk="0">
                  <a:moveTo>
                    <a:pt x="1104" y="1"/>
                  </a:moveTo>
                  <a:lnTo>
                    <a:pt x="1104" y="1"/>
                  </a:lnTo>
                  <a:cubicBezTo>
                    <a:pt x="778" y="377"/>
                    <a:pt x="552" y="803"/>
                    <a:pt x="377" y="1229"/>
                  </a:cubicBezTo>
                  <a:cubicBezTo>
                    <a:pt x="176" y="1680"/>
                    <a:pt x="26" y="2131"/>
                    <a:pt x="1" y="2632"/>
                  </a:cubicBezTo>
                  <a:cubicBezTo>
                    <a:pt x="327" y="2256"/>
                    <a:pt x="552" y="1830"/>
                    <a:pt x="753" y="1404"/>
                  </a:cubicBezTo>
                  <a:cubicBezTo>
                    <a:pt x="928" y="953"/>
                    <a:pt x="1079" y="502"/>
                    <a:pt x="110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3" name="Google Shape;3003;p65"/>
            <p:cNvSpPr/>
            <p:nvPr/>
          </p:nvSpPr>
          <p:spPr>
            <a:xfrm>
              <a:off x="8497859" y="4472854"/>
              <a:ext cx="5602" cy="25199"/>
            </a:xfrm>
            <a:custGeom>
              <a:avLst/>
              <a:gdLst/>
              <a:ahLst/>
              <a:cxnLst/>
              <a:rect l="l" t="t" r="r" b="b"/>
              <a:pathLst>
                <a:path w="552" h="2483" extrusionOk="0">
                  <a:moveTo>
                    <a:pt x="452" y="1"/>
                  </a:moveTo>
                  <a:cubicBezTo>
                    <a:pt x="226" y="377"/>
                    <a:pt x="126" y="803"/>
                    <a:pt x="76" y="1204"/>
                  </a:cubicBezTo>
                  <a:cubicBezTo>
                    <a:pt x="26" y="1630"/>
                    <a:pt x="1" y="2056"/>
                    <a:pt x="126" y="2482"/>
                  </a:cubicBezTo>
                  <a:cubicBezTo>
                    <a:pt x="326" y="2081"/>
                    <a:pt x="427" y="1680"/>
                    <a:pt x="477" y="1254"/>
                  </a:cubicBezTo>
                  <a:cubicBezTo>
                    <a:pt x="527" y="853"/>
                    <a:pt x="552" y="427"/>
                    <a:pt x="45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4" name="Google Shape;3004;p65"/>
            <p:cNvSpPr/>
            <p:nvPr/>
          </p:nvSpPr>
          <p:spPr>
            <a:xfrm>
              <a:off x="8520754" y="4472854"/>
              <a:ext cx="4841" cy="28498"/>
            </a:xfrm>
            <a:custGeom>
              <a:avLst/>
              <a:gdLst/>
              <a:ahLst/>
              <a:cxnLst/>
              <a:rect l="l" t="t" r="r" b="b"/>
              <a:pathLst>
                <a:path w="477" h="2808" extrusionOk="0">
                  <a:moveTo>
                    <a:pt x="376" y="1"/>
                  </a:moveTo>
                  <a:cubicBezTo>
                    <a:pt x="126" y="427"/>
                    <a:pt x="50" y="903"/>
                    <a:pt x="0" y="1379"/>
                  </a:cubicBezTo>
                  <a:cubicBezTo>
                    <a:pt x="0" y="1855"/>
                    <a:pt x="25" y="2332"/>
                    <a:pt x="226" y="2808"/>
                  </a:cubicBezTo>
                  <a:cubicBezTo>
                    <a:pt x="351" y="2332"/>
                    <a:pt x="401" y="1855"/>
                    <a:pt x="426" y="1404"/>
                  </a:cubicBezTo>
                  <a:cubicBezTo>
                    <a:pt x="451" y="953"/>
                    <a:pt x="476" y="477"/>
                    <a:pt x="37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5" name="Google Shape;3005;p65"/>
            <p:cNvSpPr/>
            <p:nvPr/>
          </p:nvSpPr>
          <p:spPr>
            <a:xfrm>
              <a:off x="8758824" y="4461406"/>
              <a:ext cx="15528" cy="17821"/>
            </a:xfrm>
            <a:custGeom>
              <a:avLst/>
              <a:gdLst/>
              <a:ahLst/>
              <a:cxnLst/>
              <a:rect l="l" t="t" r="r" b="b"/>
              <a:pathLst>
                <a:path w="1530" h="1756" extrusionOk="0">
                  <a:moveTo>
                    <a:pt x="1" y="1"/>
                  </a:moveTo>
                  <a:cubicBezTo>
                    <a:pt x="151" y="402"/>
                    <a:pt x="377" y="728"/>
                    <a:pt x="628" y="1004"/>
                  </a:cubicBezTo>
                  <a:cubicBezTo>
                    <a:pt x="878" y="1304"/>
                    <a:pt x="1154" y="1555"/>
                    <a:pt x="1530" y="1755"/>
                  </a:cubicBezTo>
                  <a:cubicBezTo>
                    <a:pt x="1405" y="1354"/>
                    <a:pt x="1179" y="1029"/>
                    <a:pt x="928" y="728"/>
                  </a:cubicBezTo>
                  <a:cubicBezTo>
                    <a:pt x="678" y="452"/>
                    <a:pt x="402" y="176"/>
                    <a:pt x="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6" name="Google Shape;3006;p65"/>
            <p:cNvSpPr/>
            <p:nvPr/>
          </p:nvSpPr>
          <p:spPr>
            <a:xfrm>
              <a:off x="8691933" y="4351272"/>
              <a:ext cx="7896" cy="28244"/>
            </a:xfrm>
            <a:custGeom>
              <a:avLst/>
              <a:gdLst/>
              <a:ahLst/>
              <a:cxnLst/>
              <a:rect l="l" t="t" r="r" b="b"/>
              <a:pathLst>
                <a:path w="778" h="2783" extrusionOk="0">
                  <a:moveTo>
                    <a:pt x="0" y="1"/>
                  </a:moveTo>
                  <a:cubicBezTo>
                    <a:pt x="26" y="502"/>
                    <a:pt x="126" y="953"/>
                    <a:pt x="226" y="1404"/>
                  </a:cubicBezTo>
                  <a:cubicBezTo>
                    <a:pt x="351" y="1881"/>
                    <a:pt x="452" y="2332"/>
                    <a:pt x="677" y="2783"/>
                  </a:cubicBezTo>
                  <a:cubicBezTo>
                    <a:pt x="777" y="2282"/>
                    <a:pt x="752" y="1805"/>
                    <a:pt x="627" y="1329"/>
                  </a:cubicBezTo>
                  <a:cubicBezTo>
                    <a:pt x="527" y="853"/>
                    <a:pt x="326" y="377"/>
                    <a:pt x="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7" name="Google Shape;3007;p65"/>
            <p:cNvSpPr/>
            <p:nvPr/>
          </p:nvSpPr>
          <p:spPr>
            <a:xfrm>
              <a:off x="8711267" y="4346441"/>
              <a:ext cx="9418" cy="12473"/>
            </a:xfrm>
            <a:custGeom>
              <a:avLst/>
              <a:gdLst/>
              <a:ahLst/>
              <a:cxnLst/>
              <a:rect l="l" t="t" r="r" b="b"/>
              <a:pathLst>
                <a:path w="928" h="1229" extrusionOk="0">
                  <a:moveTo>
                    <a:pt x="0" y="1"/>
                  </a:moveTo>
                  <a:cubicBezTo>
                    <a:pt x="25" y="301"/>
                    <a:pt x="151" y="527"/>
                    <a:pt x="301" y="752"/>
                  </a:cubicBezTo>
                  <a:cubicBezTo>
                    <a:pt x="451" y="953"/>
                    <a:pt x="627" y="1128"/>
                    <a:pt x="928" y="1229"/>
                  </a:cubicBezTo>
                  <a:cubicBezTo>
                    <a:pt x="903" y="928"/>
                    <a:pt x="777" y="702"/>
                    <a:pt x="627" y="502"/>
                  </a:cubicBezTo>
                  <a:cubicBezTo>
                    <a:pt x="451" y="276"/>
                    <a:pt x="276" y="101"/>
                    <a:pt x="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8" name="Google Shape;3008;p65"/>
            <p:cNvSpPr/>
            <p:nvPr/>
          </p:nvSpPr>
          <p:spPr>
            <a:xfrm>
              <a:off x="8493028" y="4333684"/>
              <a:ext cx="22134" cy="7977"/>
            </a:xfrm>
            <a:custGeom>
              <a:avLst/>
              <a:gdLst/>
              <a:ahLst/>
              <a:cxnLst/>
              <a:rect l="l" t="t" r="r" b="b"/>
              <a:pathLst>
                <a:path w="2181" h="786" extrusionOk="0">
                  <a:moveTo>
                    <a:pt x="132" y="1"/>
                  </a:moveTo>
                  <a:cubicBezTo>
                    <a:pt x="89" y="1"/>
                    <a:pt x="45" y="2"/>
                    <a:pt x="0" y="4"/>
                  </a:cubicBezTo>
                  <a:cubicBezTo>
                    <a:pt x="301" y="280"/>
                    <a:pt x="652" y="456"/>
                    <a:pt x="1028" y="581"/>
                  </a:cubicBezTo>
                  <a:cubicBezTo>
                    <a:pt x="1342" y="693"/>
                    <a:pt x="1677" y="785"/>
                    <a:pt x="2049" y="785"/>
                  </a:cubicBezTo>
                  <a:cubicBezTo>
                    <a:pt x="2092" y="785"/>
                    <a:pt x="2136" y="784"/>
                    <a:pt x="2181" y="781"/>
                  </a:cubicBezTo>
                  <a:cubicBezTo>
                    <a:pt x="1880" y="506"/>
                    <a:pt x="1529" y="330"/>
                    <a:pt x="1153" y="205"/>
                  </a:cubicBezTo>
                  <a:cubicBezTo>
                    <a:pt x="839" y="93"/>
                    <a:pt x="505" y="1"/>
                    <a:pt x="13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9" name="Google Shape;3009;p65"/>
            <p:cNvSpPr/>
            <p:nvPr/>
          </p:nvSpPr>
          <p:spPr>
            <a:xfrm>
              <a:off x="8489719" y="4359797"/>
              <a:ext cx="17557" cy="4455"/>
            </a:xfrm>
            <a:custGeom>
              <a:avLst/>
              <a:gdLst/>
              <a:ahLst/>
              <a:cxnLst/>
              <a:rect l="l" t="t" r="r" b="b"/>
              <a:pathLst>
                <a:path w="1730" h="439" extrusionOk="0">
                  <a:moveTo>
                    <a:pt x="646" y="1"/>
                  </a:moveTo>
                  <a:cubicBezTo>
                    <a:pt x="438" y="1"/>
                    <a:pt x="232" y="31"/>
                    <a:pt x="1" y="138"/>
                  </a:cubicBezTo>
                  <a:cubicBezTo>
                    <a:pt x="276" y="314"/>
                    <a:pt x="577" y="389"/>
                    <a:pt x="853" y="439"/>
                  </a:cubicBezTo>
                  <a:cubicBezTo>
                    <a:pt x="1153" y="439"/>
                    <a:pt x="1429" y="439"/>
                    <a:pt x="1730" y="314"/>
                  </a:cubicBezTo>
                  <a:cubicBezTo>
                    <a:pt x="1479" y="113"/>
                    <a:pt x="1179" y="38"/>
                    <a:pt x="903" y="13"/>
                  </a:cubicBezTo>
                  <a:cubicBezTo>
                    <a:pt x="816" y="6"/>
                    <a:pt x="731" y="1"/>
                    <a:pt x="64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0" name="Google Shape;3010;p65"/>
            <p:cNvSpPr/>
            <p:nvPr/>
          </p:nvSpPr>
          <p:spPr>
            <a:xfrm>
              <a:off x="8497859" y="4396728"/>
              <a:ext cx="17304" cy="5379"/>
            </a:xfrm>
            <a:custGeom>
              <a:avLst/>
              <a:gdLst/>
              <a:ahLst/>
              <a:cxnLst/>
              <a:rect l="l" t="t" r="r" b="b"/>
              <a:pathLst>
                <a:path w="1705" h="530" extrusionOk="0">
                  <a:moveTo>
                    <a:pt x="1305" y="0"/>
                  </a:moveTo>
                  <a:cubicBezTo>
                    <a:pt x="1129" y="0"/>
                    <a:pt x="962" y="29"/>
                    <a:pt x="803" y="58"/>
                  </a:cubicBezTo>
                  <a:cubicBezTo>
                    <a:pt x="527" y="133"/>
                    <a:pt x="226" y="259"/>
                    <a:pt x="1" y="484"/>
                  </a:cubicBezTo>
                  <a:cubicBezTo>
                    <a:pt x="137" y="516"/>
                    <a:pt x="265" y="530"/>
                    <a:pt x="389" y="530"/>
                  </a:cubicBezTo>
                  <a:cubicBezTo>
                    <a:pt x="562" y="530"/>
                    <a:pt x="728" y="503"/>
                    <a:pt x="903" y="459"/>
                  </a:cubicBezTo>
                  <a:cubicBezTo>
                    <a:pt x="1179" y="384"/>
                    <a:pt x="1454" y="284"/>
                    <a:pt x="1705" y="58"/>
                  </a:cubicBezTo>
                  <a:cubicBezTo>
                    <a:pt x="1567" y="16"/>
                    <a:pt x="1434" y="0"/>
                    <a:pt x="130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1" name="Google Shape;3011;p65"/>
            <p:cNvSpPr/>
            <p:nvPr/>
          </p:nvSpPr>
          <p:spPr>
            <a:xfrm>
              <a:off x="7025143" y="3261925"/>
              <a:ext cx="1576000" cy="1342172"/>
            </a:xfrm>
            <a:custGeom>
              <a:avLst/>
              <a:gdLst/>
              <a:ahLst/>
              <a:cxnLst/>
              <a:rect l="l" t="t" r="r" b="b"/>
              <a:pathLst>
                <a:path w="155290" h="132250" extrusionOk="0">
                  <a:moveTo>
                    <a:pt x="43584" y="1"/>
                  </a:moveTo>
                  <a:cubicBezTo>
                    <a:pt x="37193" y="1"/>
                    <a:pt x="30793" y="408"/>
                    <a:pt x="24411" y="947"/>
                  </a:cubicBezTo>
                  <a:cubicBezTo>
                    <a:pt x="15614" y="1699"/>
                    <a:pt x="7419" y="2376"/>
                    <a:pt x="0" y="7163"/>
                  </a:cubicBezTo>
                  <a:lnTo>
                    <a:pt x="0" y="125860"/>
                  </a:lnTo>
                  <a:cubicBezTo>
                    <a:pt x="30935" y="125860"/>
                    <a:pt x="62911" y="132249"/>
                    <a:pt x="94096" y="132249"/>
                  </a:cubicBezTo>
                  <a:cubicBezTo>
                    <a:pt x="100684" y="132249"/>
                    <a:pt x="107236" y="131964"/>
                    <a:pt x="113735" y="131274"/>
                  </a:cubicBezTo>
                  <a:cubicBezTo>
                    <a:pt x="126467" y="129945"/>
                    <a:pt x="139550" y="127715"/>
                    <a:pt x="150377" y="120798"/>
                  </a:cubicBezTo>
                  <a:cubicBezTo>
                    <a:pt x="151655" y="119996"/>
                    <a:pt x="152933" y="119068"/>
                    <a:pt x="153635" y="117740"/>
                  </a:cubicBezTo>
                  <a:cubicBezTo>
                    <a:pt x="154236" y="116637"/>
                    <a:pt x="154387" y="115359"/>
                    <a:pt x="154462" y="114106"/>
                  </a:cubicBezTo>
                  <a:cubicBezTo>
                    <a:pt x="155289" y="99569"/>
                    <a:pt x="147670" y="85910"/>
                    <a:pt x="138998" y="74206"/>
                  </a:cubicBezTo>
                  <a:cubicBezTo>
                    <a:pt x="129625" y="61524"/>
                    <a:pt x="116868" y="48441"/>
                    <a:pt x="103234" y="40496"/>
                  </a:cubicBezTo>
                  <a:cubicBezTo>
                    <a:pt x="100878" y="25835"/>
                    <a:pt x="91003" y="12601"/>
                    <a:pt x="77619" y="6160"/>
                  </a:cubicBezTo>
                  <a:cubicBezTo>
                    <a:pt x="70752" y="2827"/>
                    <a:pt x="63158" y="1273"/>
                    <a:pt x="55564" y="546"/>
                  </a:cubicBezTo>
                  <a:cubicBezTo>
                    <a:pt x="51580" y="160"/>
                    <a:pt x="47584" y="1"/>
                    <a:pt x="4358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2" name="Google Shape;3012;p65"/>
            <p:cNvSpPr/>
            <p:nvPr/>
          </p:nvSpPr>
          <p:spPr>
            <a:xfrm>
              <a:off x="7387342" y="2960203"/>
              <a:ext cx="382303" cy="481041"/>
            </a:xfrm>
            <a:custGeom>
              <a:avLst/>
              <a:gdLst/>
              <a:ahLst/>
              <a:cxnLst/>
              <a:rect l="l" t="t" r="r" b="b"/>
              <a:pathLst>
                <a:path w="37670" h="47399" extrusionOk="0">
                  <a:moveTo>
                    <a:pt x="29750" y="0"/>
                  </a:moveTo>
                  <a:lnTo>
                    <a:pt x="12883" y="5088"/>
                  </a:lnTo>
                  <a:cubicBezTo>
                    <a:pt x="12883" y="5088"/>
                    <a:pt x="4712" y="28672"/>
                    <a:pt x="2532" y="34662"/>
                  </a:cubicBezTo>
                  <a:cubicBezTo>
                    <a:pt x="2056" y="35940"/>
                    <a:pt x="1128" y="37695"/>
                    <a:pt x="0" y="39976"/>
                  </a:cubicBezTo>
                  <a:cubicBezTo>
                    <a:pt x="3234" y="43058"/>
                    <a:pt x="7219" y="45339"/>
                    <a:pt x="11529" y="46492"/>
                  </a:cubicBezTo>
                  <a:cubicBezTo>
                    <a:pt x="13817" y="47106"/>
                    <a:pt x="16195" y="47398"/>
                    <a:pt x="18586" y="47398"/>
                  </a:cubicBezTo>
                  <a:cubicBezTo>
                    <a:pt x="19024" y="47398"/>
                    <a:pt x="19462" y="47388"/>
                    <a:pt x="19900" y="47369"/>
                  </a:cubicBezTo>
                  <a:cubicBezTo>
                    <a:pt x="15389" y="43936"/>
                    <a:pt x="15665" y="38221"/>
                    <a:pt x="15665" y="38221"/>
                  </a:cubicBezTo>
                  <a:lnTo>
                    <a:pt x="15665" y="38221"/>
                  </a:lnTo>
                  <a:cubicBezTo>
                    <a:pt x="15665" y="38221"/>
                    <a:pt x="19727" y="40337"/>
                    <a:pt x="23154" y="40337"/>
                  </a:cubicBezTo>
                  <a:cubicBezTo>
                    <a:pt x="24489" y="40337"/>
                    <a:pt x="25728" y="40016"/>
                    <a:pt x="26592" y="39123"/>
                  </a:cubicBezTo>
                  <a:cubicBezTo>
                    <a:pt x="30001" y="35615"/>
                    <a:pt x="31003" y="30452"/>
                    <a:pt x="31003" y="30452"/>
                  </a:cubicBezTo>
                  <a:cubicBezTo>
                    <a:pt x="31003" y="30452"/>
                    <a:pt x="32908" y="30151"/>
                    <a:pt x="34562" y="28998"/>
                  </a:cubicBezTo>
                  <a:cubicBezTo>
                    <a:pt x="36216" y="27870"/>
                    <a:pt x="37670" y="26216"/>
                    <a:pt x="37670" y="26216"/>
                  </a:cubicBezTo>
                  <a:cubicBezTo>
                    <a:pt x="37670" y="26216"/>
                    <a:pt x="33284" y="19625"/>
                    <a:pt x="32983" y="18422"/>
                  </a:cubicBezTo>
                  <a:cubicBezTo>
                    <a:pt x="32682" y="17219"/>
                    <a:pt x="34186" y="13735"/>
                    <a:pt x="34637" y="11529"/>
                  </a:cubicBezTo>
                  <a:cubicBezTo>
                    <a:pt x="35088" y="9349"/>
                    <a:pt x="34938" y="6467"/>
                    <a:pt x="34938" y="6241"/>
                  </a:cubicBezTo>
                  <a:lnTo>
                    <a:pt x="2975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3" name="Google Shape;3013;p65"/>
            <p:cNvSpPr/>
            <p:nvPr/>
          </p:nvSpPr>
          <p:spPr>
            <a:xfrm>
              <a:off x="7278983" y="3365899"/>
              <a:ext cx="1011080" cy="1059144"/>
            </a:xfrm>
            <a:custGeom>
              <a:avLst/>
              <a:gdLst/>
              <a:ahLst/>
              <a:cxnLst/>
              <a:rect l="l" t="t" r="r" b="b"/>
              <a:pathLst>
                <a:path w="99626" h="104362" extrusionOk="0">
                  <a:moveTo>
                    <a:pt x="10677" y="1"/>
                  </a:moveTo>
                  <a:cubicBezTo>
                    <a:pt x="6542" y="8497"/>
                    <a:pt x="1" y="24462"/>
                    <a:pt x="6291" y="51354"/>
                  </a:cubicBezTo>
                  <a:cubicBezTo>
                    <a:pt x="14286" y="85490"/>
                    <a:pt x="48422" y="104362"/>
                    <a:pt x="48422" y="104362"/>
                  </a:cubicBezTo>
                  <a:lnTo>
                    <a:pt x="99625" y="69149"/>
                  </a:lnTo>
                  <a:cubicBezTo>
                    <a:pt x="99625" y="69149"/>
                    <a:pt x="95816" y="51179"/>
                    <a:pt x="85089" y="42808"/>
                  </a:cubicBezTo>
                  <a:cubicBezTo>
                    <a:pt x="74387" y="34462"/>
                    <a:pt x="55515" y="32206"/>
                    <a:pt x="55515" y="32206"/>
                  </a:cubicBezTo>
                  <a:cubicBezTo>
                    <a:pt x="55515" y="32206"/>
                    <a:pt x="59976" y="26542"/>
                    <a:pt x="56592" y="22006"/>
                  </a:cubicBezTo>
                  <a:cubicBezTo>
                    <a:pt x="53184" y="17469"/>
                    <a:pt x="36467" y="11179"/>
                    <a:pt x="31254" y="7870"/>
                  </a:cubicBezTo>
                  <a:cubicBezTo>
                    <a:pt x="31003" y="7720"/>
                    <a:pt x="30778" y="7544"/>
                    <a:pt x="30577" y="7394"/>
                  </a:cubicBezTo>
                  <a:cubicBezTo>
                    <a:pt x="30139" y="7413"/>
                    <a:pt x="29701" y="7423"/>
                    <a:pt x="29263" y="7423"/>
                  </a:cubicBezTo>
                  <a:cubicBezTo>
                    <a:pt x="26872" y="7423"/>
                    <a:pt x="24494" y="7131"/>
                    <a:pt x="22206" y="6517"/>
                  </a:cubicBezTo>
                  <a:cubicBezTo>
                    <a:pt x="17896" y="5364"/>
                    <a:pt x="13911" y="3083"/>
                    <a:pt x="1067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4" name="Google Shape;3014;p65"/>
            <p:cNvSpPr/>
            <p:nvPr/>
          </p:nvSpPr>
          <p:spPr>
            <a:xfrm>
              <a:off x="7175973" y="2833242"/>
              <a:ext cx="573831" cy="499349"/>
            </a:xfrm>
            <a:custGeom>
              <a:avLst/>
              <a:gdLst/>
              <a:ahLst/>
              <a:cxnLst/>
              <a:rect l="l" t="t" r="r" b="b"/>
              <a:pathLst>
                <a:path w="56542" h="49203" extrusionOk="0">
                  <a:moveTo>
                    <a:pt x="36634" y="1"/>
                  </a:moveTo>
                  <a:cubicBezTo>
                    <a:pt x="32287" y="1"/>
                    <a:pt x="27950" y="1377"/>
                    <a:pt x="24411" y="3914"/>
                  </a:cubicBezTo>
                  <a:cubicBezTo>
                    <a:pt x="21103" y="6320"/>
                    <a:pt x="18572" y="9628"/>
                    <a:pt x="16466" y="13137"/>
                  </a:cubicBezTo>
                  <a:cubicBezTo>
                    <a:pt x="14336" y="16596"/>
                    <a:pt x="12582" y="20280"/>
                    <a:pt x="10852" y="23989"/>
                  </a:cubicBezTo>
                  <a:cubicBezTo>
                    <a:pt x="9800" y="26220"/>
                    <a:pt x="8722" y="28500"/>
                    <a:pt x="6968" y="30230"/>
                  </a:cubicBezTo>
                  <a:cubicBezTo>
                    <a:pt x="5562" y="31616"/>
                    <a:pt x="3447" y="32696"/>
                    <a:pt x="1450" y="32696"/>
                  </a:cubicBezTo>
                  <a:cubicBezTo>
                    <a:pt x="955" y="32696"/>
                    <a:pt x="468" y="32630"/>
                    <a:pt x="0" y="32485"/>
                  </a:cubicBezTo>
                  <a:lnTo>
                    <a:pt x="0" y="32485"/>
                  </a:lnTo>
                  <a:cubicBezTo>
                    <a:pt x="2356" y="36721"/>
                    <a:pt x="5489" y="40606"/>
                    <a:pt x="9324" y="43563"/>
                  </a:cubicBezTo>
                  <a:cubicBezTo>
                    <a:pt x="9499" y="43689"/>
                    <a:pt x="9649" y="43814"/>
                    <a:pt x="9825" y="43939"/>
                  </a:cubicBezTo>
                  <a:cubicBezTo>
                    <a:pt x="12331" y="42285"/>
                    <a:pt x="14712" y="40455"/>
                    <a:pt x="16341" y="37974"/>
                  </a:cubicBezTo>
                  <a:lnTo>
                    <a:pt x="16341" y="37974"/>
                  </a:lnTo>
                  <a:cubicBezTo>
                    <a:pt x="15088" y="40556"/>
                    <a:pt x="13534" y="43012"/>
                    <a:pt x="11705" y="45242"/>
                  </a:cubicBezTo>
                  <a:cubicBezTo>
                    <a:pt x="12306" y="45643"/>
                    <a:pt x="12933" y="45994"/>
                    <a:pt x="13559" y="46345"/>
                  </a:cubicBezTo>
                  <a:cubicBezTo>
                    <a:pt x="15013" y="45042"/>
                    <a:pt x="16291" y="43588"/>
                    <a:pt x="17444" y="42009"/>
                  </a:cubicBezTo>
                  <a:lnTo>
                    <a:pt x="17444" y="42009"/>
                  </a:lnTo>
                  <a:cubicBezTo>
                    <a:pt x="16667" y="43714"/>
                    <a:pt x="15865" y="45393"/>
                    <a:pt x="15038" y="47072"/>
                  </a:cubicBezTo>
                  <a:cubicBezTo>
                    <a:pt x="17344" y="48150"/>
                    <a:pt x="19825" y="48902"/>
                    <a:pt x="22406" y="49202"/>
                  </a:cubicBezTo>
                  <a:cubicBezTo>
                    <a:pt x="26266" y="41207"/>
                    <a:pt x="30176" y="32886"/>
                    <a:pt x="34036" y="24891"/>
                  </a:cubicBezTo>
                  <a:cubicBezTo>
                    <a:pt x="34524" y="24936"/>
                    <a:pt x="35014" y="24958"/>
                    <a:pt x="35503" y="24958"/>
                  </a:cubicBezTo>
                  <a:cubicBezTo>
                    <a:pt x="41893" y="24958"/>
                    <a:pt x="48234" y="21229"/>
                    <a:pt x="51354" y="15618"/>
                  </a:cubicBezTo>
                  <a:cubicBezTo>
                    <a:pt x="52206" y="18124"/>
                    <a:pt x="53409" y="21282"/>
                    <a:pt x="55640" y="22711"/>
                  </a:cubicBezTo>
                  <a:cubicBezTo>
                    <a:pt x="55991" y="20731"/>
                    <a:pt x="56542" y="17874"/>
                    <a:pt x="56241" y="15894"/>
                  </a:cubicBezTo>
                  <a:cubicBezTo>
                    <a:pt x="55690" y="12185"/>
                    <a:pt x="54311" y="9603"/>
                    <a:pt x="52181" y="7122"/>
                  </a:cubicBezTo>
                  <a:cubicBezTo>
                    <a:pt x="48823" y="3262"/>
                    <a:pt x="43985" y="731"/>
                    <a:pt x="38923" y="129"/>
                  </a:cubicBezTo>
                  <a:cubicBezTo>
                    <a:pt x="38162" y="43"/>
                    <a:pt x="37398" y="1"/>
                    <a:pt x="3663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5" name="Google Shape;3015;p65"/>
            <p:cNvSpPr/>
            <p:nvPr/>
          </p:nvSpPr>
          <p:spPr>
            <a:xfrm>
              <a:off x="7483237" y="3219645"/>
              <a:ext cx="67408" cy="162289"/>
            </a:xfrm>
            <a:custGeom>
              <a:avLst/>
              <a:gdLst/>
              <a:ahLst/>
              <a:cxnLst/>
              <a:rect l="l" t="t" r="r" b="b"/>
              <a:pathLst>
                <a:path w="6642" h="15991" extrusionOk="0">
                  <a:moveTo>
                    <a:pt x="100" y="0"/>
                  </a:moveTo>
                  <a:lnTo>
                    <a:pt x="100" y="0"/>
                  </a:lnTo>
                  <a:cubicBezTo>
                    <a:pt x="0" y="3208"/>
                    <a:pt x="376" y="6617"/>
                    <a:pt x="1479" y="9650"/>
                  </a:cubicBezTo>
                  <a:cubicBezTo>
                    <a:pt x="2456" y="12281"/>
                    <a:pt x="4035" y="14938"/>
                    <a:pt x="6642" y="15991"/>
                  </a:cubicBezTo>
                  <a:lnTo>
                    <a:pt x="6216" y="12657"/>
                  </a:lnTo>
                  <a:cubicBezTo>
                    <a:pt x="2306" y="10803"/>
                    <a:pt x="251" y="4737"/>
                    <a:pt x="10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6" name="Google Shape;3016;p65"/>
            <p:cNvSpPr/>
            <p:nvPr/>
          </p:nvSpPr>
          <p:spPr>
            <a:xfrm>
              <a:off x="7860953" y="3747614"/>
              <a:ext cx="382699" cy="135861"/>
            </a:xfrm>
            <a:custGeom>
              <a:avLst/>
              <a:gdLst/>
              <a:ahLst/>
              <a:cxnLst/>
              <a:rect l="l" t="t" r="r" b="b"/>
              <a:pathLst>
                <a:path w="37709" h="13387" extrusionOk="0">
                  <a:moveTo>
                    <a:pt x="16219" y="1"/>
                  </a:moveTo>
                  <a:cubicBezTo>
                    <a:pt x="5358" y="1"/>
                    <a:pt x="0" y="4168"/>
                    <a:pt x="0" y="4168"/>
                  </a:cubicBezTo>
                  <a:lnTo>
                    <a:pt x="3910" y="12639"/>
                  </a:lnTo>
                  <a:lnTo>
                    <a:pt x="8672" y="10058"/>
                  </a:lnTo>
                  <a:cubicBezTo>
                    <a:pt x="8672" y="10058"/>
                    <a:pt x="12983" y="11587"/>
                    <a:pt x="16191" y="11812"/>
                  </a:cubicBezTo>
                  <a:cubicBezTo>
                    <a:pt x="16315" y="11820"/>
                    <a:pt x="16444" y="11824"/>
                    <a:pt x="16578" y="11824"/>
                  </a:cubicBezTo>
                  <a:cubicBezTo>
                    <a:pt x="19893" y="11824"/>
                    <a:pt x="26191" y="9532"/>
                    <a:pt x="26191" y="9532"/>
                  </a:cubicBezTo>
                  <a:cubicBezTo>
                    <a:pt x="26191" y="9532"/>
                    <a:pt x="33511" y="13387"/>
                    <a:pt x="36450" y="13387"/>
                  </a:cubicBezTo>
                  <a:cubicBezTo>
                    <a:pt x="37235" y="13387"/>
                    <a:pt x="37708" y="13111"/>
                    <a:pt x="37645" y="12414"/>
                  </a:cubicBezTo>
                  <a:cubicBezTo>
                    <a:pt x="37319" y="9131"/>
                    <a:pt x="25163" y="384"/>
                    <a:pt x="18447" y="58"/>
                  </a:cubicBezTo>
                  <a:cubicBezTo>
                    <a:pt x="17680" y="19"/>
                    <a:pt x="16938" y="1"/>
                    <a:pt x="1621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7" name="Google Shape;3017;p65"/>
            <p:cNvSpPr/>
            <p:nvPr/>
          </p:nvSpPr>
          <p:spPr>
            <a:xfrm>
              <a:off x="7900635" y="3865197"/>
              <a:ext cx="32567" cy="78612"/>
            </a:xfrm>
            <a:custGeom>
              <a:avLst/>
              <a:gdLst/>
              <a:ahLst/>
              <a:cxnLst/>
              <a:rect l="l" t="t" r="r" b="b"/>
              <a:pathLst>
                <a:path w="3209" h="7746" extrusionOk="0">
                  <a:moveTo>
                    <a:pt x="1955" y="1"/>
                  </a:moveTo>
                  <a:lnTo>
                    <a:pt x="0" y="1053"/>
                  </a:lnTo>
                  <a:lnTo>
                    <a:pt x="3208" y="7745"/>
                  </a:lnTo>
                  <a:lnTo>
                    <a:pt x="1955"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8" name="Google Shape;3018;p65"/>
            <p:cNvSpPr/>
            <p:nvPr/>
          </p:nvSpPr>
          <p:spPr>
            <a:xfrm>
              <a:off x="7430839" y="3531486"/>
              <a:ext cx="160503" cy="446657"/>
            </a:xfrm>
            <a:custGeom>
              <a:avLst/>
              <a:gdLst/>
              <a:ahLst/>
              <a:cxnLst/>
              <a:rect l="l" t="t" r="r" b="b"/>
              <a:pathLst>
                <a:path w="15815" h="44011" extrusionOk="0">
                  <a:moveTo>
                    <a:pt x="0" y="0"/>
                  </a:moveTo>
                  <a:lnTo>
                    <a:pt x="0" y="0"/>
                  </a:lnTo>
                  <a:cubicBezTo>
                    <a:pt x="777" y="602"/>
                    <a:pt x="1504" y="1279"/>
                    <a:pt x="2181" y="2005"/>
                  </a:cubicBezTo>
                  <a:cubicBezTo>
                    <a:pt x="2832" y="2732"/>
                    <a:pt x="3434" y="3534"/>
                    <a:pt x="3960" y="4361"/>
                  </a:cubicBezTo>
                  <a:cubicBezTo>
                    <a:pt x="5038" y="5990"/>
                    <a:pt x="5890" y="7795"/>
                    <a:pt x="6617" y="9599"/>
                  </a:cubicBezTo>
                  <a:cubicBezTo>
                    <a:pt x="7344" y="11429"/>
                    <a:pt x="7945" y="13309"/>
                    <a:pt x="8496" y="15214"/>
                  </a:cubicBezTo>
                  <a:cubicBezTo>
                    <a:pt x="9048" y="17118"/>
                    <a:pt x="9574" y="19023"/>
                    <a:pt x="10100" y="20928"/>
                  </a:cubicBezTo>
                  <a:cubicBezTo>
                    <a:pt x="11128" y="24762"/>
                    <a:pt x="12105" y="28597"/>
                    <a:pt x="13058" y="32432"/>
                  </a:cubicBezTo>
                  <a:cubicBezTo>
                    <a:pt x="14010" y="36291"/>
                    <a:pt x="14913" y="40151"/>
                    <a:pt x="15815" y="44011"/>
                  </a:cubicBezTo>
                  <a:cubicBezTo>
                    <a:pt x="15238" y="40101"/>
                    <a:pt x="14537" y="36191"/>
                    <a:pt x="13710" y="32306"/>
                  </a:cubicBezTo>
                  <a:cubicBezTo>
                    <a:pt x="12882" y="28422"/>
                    <a:pt x="11930" y="24562"/>
                    <a:pt x="10902" y="20727"/>
                  </a:cubicBezTo>
                  <a:cubicBezTo>
                    <a:pt x="9825" y="16893"/>
                    <a:pt x="8797" y="13033"/>
                    <a:pt x="7218" y="9349"/>
                  </a:cubicBezTo>
                  <a:cubicBezTo>
                    <a:pt x="6416" y="7519"/>
                    <a:pt x="5464" y="5740"/>
                    <a:pt x="4286" y="4111"/>
                  </a:cubicBezTo>
                  <a:cubicBezTo>
                    <a:pt x="3108" y="2507"/>
                    <a:pt x="1679" y="1053"/>
                    <a:pt x="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9" name="Google Shape;3019;p65"/>
            <p:cNvSpPr/>
            <p:nvPr/>
          </p:nvSpPr>
          <p:spPr>
            <a:xfrm>
              <a:off x="7662302" y="3683849"/>
              <a:ext cx="236304" cy="19333"/>
            </a:xfrm>
            <a:custGeom>
              <a:avLst/>
              <a:gdLst/>
              <a:ahLst/>
              <a:cxnLst/>
              <a:rect l="l" t="t" r="r" b="b"/>
              <a:pathLst>
                <a:path w="23284" h="1905" extrusionOk="0">
                  <a:moveTo>
                    <a:pt x="11654" y="0"/>
                  </a:moveTo>
                  <a:cubicBezTo>
                    <a:pt x="9675" y="0"/>
                    <a:pt x="7695" y="125"/>
                    <a:pt x="5740" y="426"/>
                  </a:cubicBezTo>
                  <a:cubicBezTo>
                    <a:pt x="3785" y="702"/>
                    <a:pt x="1855" y="1153"/>
                    <a:pt x="0" y="1779"/>
                  </a:cubicBezTo>
                  <a:cubicBezTo>
                    <a:pt x="1955" y="1479"/>
                    <a:pt x="3885" y="1228"/>
                    <a:pt x="5815" y="1078"/>
                  </a:cubicBezTo>
                  <a:cubicBezTo>
                    <a:pt x="7770" y="902"/>
                    <a:pt x="9700" y="827"/>
                    <a:pt x="11654" y="827"/>
                  </a:cubicBezTo>
                  <a:cubicBezTo>
                    <a:pt x="13584" y="827"/>
                    <a:pt x="15539" y="952"/>
                    <a:pt x="17469" y="1128"/>
                  </a:cubicBezTo>
                  <a:cubicBezTo>
                    <a:pt x="19424" y="1303"/>
                    <a:pt x="21354" y="1579"/>
                    <a:pt x="23284" y="1905"/>
                  </a:cubicBezTo>
                  <a:cubicBezTo>
                    <a:pt x="21429" y="1253"/>
                    <a:pt x="19499" y="777"/>
                    <a:pt x="17544" y="476"/>
                  </a:cubicBezTo>
                  <a:cubicBezTo>
                    <a:pt x="15614" y="175"/>
                    <a:pt x="13634" y="25"/>
                    <a:pt x="1165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0" name="Google Shape;3020;p65"/>
            <p:cNvSpPr/>
            <p:nvPr/>
          </p:nvSpPr>
          <p:spPr>
            <a:xfrm>
              <a:off x="8132351" y="3797799"/>
              <a:ext cx="103020" cy="60547"/>
            </a:xfrm>
            <a:custGeom>
              <a:avLst/>
              <a:gdLst/>
              <a:ahLst/>
              <a:cxnLst/>
              <a:rect l="l" t="t" r="r" b="b"/>
              <a:pathLst>
                <a:path w="10151" h="5966" extrusionOk="0">
                  <a:moveTo>
                    <a:pt x="0" y="0"/>
                  </a:moveTo>
                  <a:lnTo>
                    <a:pt x="0" y="0"/>
                  </a:lnTo>
                  <a:cubicBezTo>
                    <a:pt x="852" y="501"/>
                    <a:pt x="1730" y="953"/>
                    <a:pt x="2582" y="1429"/>
                  </a:cubicBezTo>
                  <a:lnTo>
                    <a:pt x="5188" y="2857"/>
                  </a:lnTo>
                  <a:cubicBezTo>
                    <a:pt x="6040" y="3308"/>
                    <a:pt x="6918" y="3785"/>
                    <a:pt x="7770" y="4286"/>
                  </a:cubicBezTo>
                  <a:cubicBezTo>
                    <a:pt x="8196" y="4511"/>
                    <a:pt x="8597" y="4762"/>
                    <a:pt x="8998" y="5063"/>
                  </a:cubicBezTo>
                  <a:cubicBezTo>
                    <a:pt x="9424" y="5339"/>
                    <a:pt x="9800" y="5639"/>
                    <a:pt x="10151" y="5965"/>
                  </a:cubicBezTo>
                  <a:cubicBezTo>
                    <a:pt x="9850" y="5564"/>
                    <a:pt x="9499" y="5238"/>
                    <a:pt x="9123" y="4887"/>
                  </a:cubicBezTo>
                  <a:cubicBezTo>
                    <a:pt x="8747" y="4562"/>
                    <a:pt x="8346" y="4286"/>
                    <a:pt x="7920" y="4010"/>
                  </a:cubicBezTo>
                  <a:cubicBezTo>
                    <a:pt x="7093" y="3459"/>
                    <a:pt x="6241" y="2958"/>
                    <a:pt x="5389" y="2481"/>
                  </a:cubicBezTo>
                  <a:cubicBezTo>
                    <a:pt x="4512" y="2005"/>
                    <a:pt x="3634" y="1554"/>
                    <a:pt x="2732" y="1153"/>
                  </a:cubicBezTo>
                  <a:lnTo>
                    <a:pt x="1379" y="526"/>
                  </a:lnTo>
                  <a:cubicBezTo>
                    <a:pt x="903" y="351"/>
                    <a:pt x="451" y="151"/>
                    <a:pt x="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1" name="Google Shape;3021;p65"/>
            <p:cNvSpPr/>
            <p:nvPr/>
          </p:nvSpPr>
          <p:spPr>
            <a:xfrm>
              <a:off x="8127774" y="3818401"/>
              <a:ext cx="112428" cy="64617"/>
            </a:xfrm>
            <a:custGeom>
              <a:avLst/>
              <a:gdLst/>
              <a:ahLst/>
              <a:cxnLst/>
              <a:rect l="l" t="t" r="r" b="b"/>
              <a:pathLst>
                <a:path w="11078" h="6367" extrusionOk="0">
                  <a:moveTo>
                    <a:pt x="0" y="0"/>
                  </a:moveTo>
                  <a:lnTo>
                    <a:pt x="0" y="0"/>
                  </a:lnTo>
                  <a:cubicBezTo>
                    <a:pt x="953" y="502"/>
                    <a:pt x="1905" y="978"/>
                    <a:pt x="2857" y="1454"/>
                  </a:cubicBezTo>
                  <a:cubicBezTo>
                    <a:pt x="3810" y="1955"/>
                    <a:pt x="4762" y="2431"/>
                    <a:pt x="5689" y="2933"/>
                  </a:cubicBezTo>
                  <a:cubicBezTo>
                    <a:pt x="6642" y="3434"/>
                    <a:pt x="7544" y="3960"/>
                    <a:pt x="8446" y="4537"/>
                  </a:cubicBezTo>
                  <a:cubicBezTo>
                    <a:pt x="8898" y="4812"/>
                    <a:pt x="9349" y="5113"/>
                    <a:pt x="9775" y="5414"/>
                  </a:cubicBezTo>
                  <a:lnTo>
                    <a:pt x="10426" y="5890"/>
                  </a:lnTo>
                  <a:cubicBezTo>
                    <a:pt x="10652" y="6040"/>
                    <a:pt x="10852" y="6191"/>
                    <a:pt x="11078" y="6366"/>
                  </a:cubicBezTo>
                  <a:cubicBezTo>
                    <a:pt x="10702" y="5965"/>
                    <a:pt x="10301" y="5614"/>
                    <a:pt x="9900" y="5263"/>
                  </a:cubicBezTo>
                  <a:cubicBezTo>
                    <a:pt x="9499" y="4913"/>
                    <a:pt x="9073" y="4587"/>
                    <a:pt x="8622" y="4261"/>
                  </a:cubicBezTo>
                  <a:cubicBezTo>
                    <a:pt x="7770" y="3634"/>
                    <a:pt x="6842" y="3083"/>
                    <a:pt x="5890" y="2557"/>
                  </a:cubicBezTo>
                  <a:cubicBezTo>
                    <a:pt x="4938" y="2055"/>
                    <a:pt x="3985" y="1579"/>
                    <a:pt x="3008" y="1178"/>
                  </a:cubicBezTo>
                  <a:cubicBezTo>
                    <a:pt x="2005" y="752"/>
                    <a:pt x="1028" y="351"/>
                    <a:pt x="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2" name="Google Shape;3022;p65"/>
            <p:cNvSpPr/>
            <p:nvPr/>
          </p:nvSpPr>
          <p:spPr>
            <a:xfrm>
              <a:off x="7770396" y="3825830"/>
              <a:ext cx="1374303" cy="708870"/>
            </a:xfrm>
            <a:custGeom>
              <a:avLst/>
              <a:gdLst/>
              <a:ahLst/>
              <a:cxnLst/>
              <a:rect l="l" t="t" r="r" b="b"/>
              <a:pathLst>
                <a:path w="135416" h="69848" extrusionOk="0">
                  <a:moveTo>
                    <a:pt x="89161" y="1"/>
                  </a:moveTo>
                  <a:cubicBezTo>
                    <a:pt x="88773" y="1"/>
                    <a:pt x="88393" y="24"/>
                    <a:pt x="88022" y="70"/>
                  </a:cubicBezTo>
                  <a:cubicBezTo>
                    <a:pt x="49124" y="4958"/>
                    <a:pt x="1" y="59043"/>
                    <a:pt x="1" y="59043"/>
                  </a:cubicBezTo>
                  <a:cubicBezTo>
                    <a:pt x="1" y="59043"/>
                    <a:pt x="16417" y="69847"/>
                    <a:pt x="31648" y="69847"/>
                  </a:cubicBezTo>
                  <a:cubicBezTo>
                    <a:pt x="34281" y="69847"/>
                    <a:pt x="36879" y="69525"/>
                    <a:pt x="39350" y="68767"/>
                  </a:cubicBezTo>
                  <a:cubicBezTo>
                    <a:pt x="56117" y="63655"/>
                    <a:pt x="92433" y="27790"/>
                    <a:pt x="92433" y="27790"/>
                  </a:cubicBezTo>
                  <a:cubicBezTo>
                    <a:pt x="92433" y="27790"/>
                    <a:pt x="96292" y="33103"/>
                    <a:pt x="100628" y="37840"/>
                  </a:cubicBezTo>
                  <a:cubicBezTo>
                    <a:pt x="104939" y="42552"/>
                    <a:pt x="135415" y="63404"/>
                    <a:pt x="135415" y="63404"/>
                  </a:cubicBezTo>
                  <a:lnTo>
                    <a:pt x="135415" y="40121"/>
                  </a:lnTo>
                  <a:cubicBezTo>
                    <a:pt x="135415" y="40121"/>
                    <a:pt x="105433" y="1"/>
                    <a:pt x="8916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3" name="Google Shape;3023;p65"/>
            <p:cNvSpPr/>
            <p:nvPr/>
          </p:nvSpPr>
          <p:spPr>
            <a:xfrm>
              <a:off x="7829157" y="3812546"/>
              <a:ext cx="62070" cy="169921"/>
            </a:xfrm>
            <a:custGeom>
              <a:avLst/>
              <a:gdLst/>
              <a:ahLst/>
              <a:cxnLst/>
              <a:rect l="l" t="t" r="r" b="b"/>
              <a:pathLst>
                <a:path w="6116" h="16743" fill="none" extrusionOk="0">
                  <a:moveTo>
                    <a:pt x="0" y="1"/>
                  </a:moveTo>
                  <a:cubicBezTo>
                    <a:pt x="1805" y="5665"/>
                    <a:pt x="3860" y="11254"/>
                    <a:pt x="6116" y="16743"/>
                  </a:cubicBezTo>
                </a:path>
              </a:pathLst>
            </a:custGeom>
            <a:solidFill>
              <a:srgbClr val="144954"/>
            </a:solidFill>
            <a:ln w="10650" cap="flat" cmpd="sng">
              <a:solidFill>
                <a:schemeClr val="accent4"/>
              </a:solidFill>
              <a:prstDash val="solid"/>
              <a:miter lim="2506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4" name="Google Shape;3024;p65"/>
            <p:cNvSpPr/>
            <p:nvPr/>
          </p:nvSpPr>
          <p:spPr>
            <a:xfrm>
              <a:off x="7810585" y="3824501"/>
              <a:ext cx="64617" cy="173229"/>
            </a:xfrm>
            <a:custGeom>
              <a:avLst/>
              <a:gdLst/>
              <a:ahLst/>
              <a:cxnLst/>
              <a:rect l="l" t="t" r="r" b="b"/>
              <a:pathLst>
                <a:path w="6367" h="17069" fill="none" extrusionOk="0">
                  <a:moveTo>
                    <a:pt x="1" y="1"/>
                  </a:moveTo>
                  <a:cubicBezTo>
                    <a:pt x="1805" y="5640"/>
                    <a:pt x="4086" y="11580"/>
                    <a:pt x="6367" y="17069"/>
                  </a:cubicBezTo>
                </a:path>
              </a:pathLst>
            </a:custGeom>
            <a:solidFill>
              <a:srgbClr val="144954"/>
            </a:solidFill>
            <a:ln w="10650" cap="flat" cmpd="sng">
              <a:solidFill>
                <a:schemeClr val="accent4"/>
              </a:solidFill>
              <a:prstDash val="solid"/>
              <a:miter lim="2506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5" name="Google Shape;3025;p65"/>
            <p:cNvSpPr/>
            <p:nvPr/>
          </p:nvSpPr>
          <p:spPr>
            <a:xfrm>
              <a:off x="7793799" y="3839003"/>
              <a:ext cx="64617" cy="173483"/>
            </a:xfrm>
            <a:custGeom>
              <a:avLst/>
              <a:gdLst/>
              <a:ahLst/>
              <a:cxnLst/>
              <a:rect l="l" t="t" r="r" b="b"/>
              <a:pathLst>
                <a:path w="6367" h="17094" fill="none" extrusionOk="0">
                  <a:moveTo>
                    <a:pt x="1" y="0"/>
                  </a:moveTo>
                  <a:cubicBezTo>
                    <a:pt x="1805" y="5665"/>
                    <a:pt x="4086" y="11604"/>
                    <a:pt x="6367" y="17093"/>
                  </a:cubicBezTo>
                </a:path>
              </a:pathLst>
            </a:custGeom>
            <a:solidFill>
              <a:srgbClr val="144954"/>
            </a:solidFill>
            <a:ln w="10650" cap="flat" cmpd="sng">
              <a:solidFill>
                <a:schemeClr val="accent4"/>
              </a:solidFill>
              <a:prstDash val="solid"/>
              <a:miter lim="2506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6" name="Google Shape;3026;p65"/>
            <p:cNvSpPr/>
            <p:nvPr/>
          </p:nvSpPr>
          <p:spPr>
            <a:xfrm>
              <a:off x="7550128" y="3789914"/>
              <a:ext cx="310836" cy="218756"/>
            </a:xfrm>
            <a:custGeom>
              <a:avLst/>
              <a:gdLst/>
              <a:ahLst/>
              <a:cxnLst/>
              <a:rect l="l" t="t" r="r" b="b"/>
              <a:pathLst>
                <a:path w="30628" h="21555" extrusionOk="0">
                  <a:moveTo>
                    <a:pt x="30627" y="0"/>
                  </a:moveTo>
                  <a:lnTo>
                    <a:pt x="30627" y="0"/>
                  </a:lnTo>
                  <a:cubicBezTo>
                    <a:pt x="27971" y="1679"/>
                    <a:pt x="25364" y="3384"/>
                    <a:pt x="22783" y="5138"/>
                  </a:cubicBezTo>
                  <a:cubicBezTo>
                    <a:pt x="20201" y="6867"/>
                    <a:pt x="17620" y="8647"/>
                    <a:pt x="15063" y="10426"/>
                  </a:cubicBezTo>
                  <a:cubicBezTo>
                    <a:pt x="12532" y="12231"/>
                    <a:pt x="9976" y="14060"/>
                    <a:pt x="7469" y="15890"/>
                  </a:cubicBezTo>
                  <a:cubicBezTo>
                    <a:pt x="4938" y="17745"/>
                    <a:pt x="2457" y="19624"/>
                    <a:pt x="1" y="21554"/>
                  </a:cubicBezTo>
                  <a:cubicBezTo>
                    <a:pt x="2657" y="19900"/>
                    <a:pt x="5264" y="18196"/>
                    <a:pt x="7845" y="16441"/>
                  </a:cubicBezTo>
                  <a:cubicBezTo>
                    <a:pt x="10427" y="14687"/>
                    <a:pt x="13008" y="12908"/>
                    <a:pt x="15565" y="11128"/>
                  </a:cubicBezTo>
                  <a:cubicBezTo>
                    <a:pt x="18096" y="9324"/>
                    <a:pt x="20652" y="7519"/>
                    <a:pt x="23159" y="5664"/>
                  </a:cubicBezTo>
                  <a:cubicBezTo>
                    <a:pt x="25665" y="3810"/>
                    <a:pt x="28171" y="1930"/>
                    <a:pt x="3062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7" name="Google Shape;3027;p65"/>
            <p:cNvSpPr/>
            <p:nvPr/>
          </p:nvSpPr>
          <p:spPr>
            <a:xfrm>
              <a:off x="7524948" y="3943799"/>
              <a:ext cx="408254" cy="295633"/>
            </a:xfrm>
            <a:custGeom>
              <a:avLst/>
              <a:gdLst/>
              <a:ahLst/>
              <a:cxnLst/>
              <a:rect l="l" t="t" r="r" b="b"/>
              <a:pathLst>
                <a:path w="40227" h="29130" extrusionOk="0">
                  <a:moveTo>
                    <a:pt x="40226" y="0"/>
                  </a:moveTo>
                  <a:cubicBezTo>
                    <a:pt x="36993" y="2807"/>
                    <a:pt x="33785" y="5614"/>
                    <a:pt x="30602" y="8471"/>
                  </a:cubicBezTo>
                  <a:cubicBezTo>
                    <a:pt x="27394" y="11304"/>
                    <a:pt x="24211" y="14136"/>
                    <a:pt x="21003" y="16943"/>
                  </a:cubicBezTo>
                  <a:cubicBezTo>
                    <a:pt x="19424" y="18371"/>
                    <a:pt x="17795" y="19775"/>
                    <a:pt x="16166" y="21128"/>
                  </a:cubicBezTo>
                  <a:cubicBezTo>
                    <a:pt x="14537" y="22482"/>
                    <a:pt x="12833" y="23810"/>
                    <a:pt x="11178" y="25138"/>
                  </a:cubicBezTo>
                  <a:cubicBezTo>
                    <a:pt x="10351" y="25790"/>
                    <a:pt x="9474" y="26416"/>
                    <a:pt x="8597" y="26993"/>
                  </a:cubicBezTo>
                  <a:cubicBezTo>
                    <a:pt x="7720" y="27569"/>
                    <a:pt x="6792" y="28096"/>
                    <a:pt x="5815" y="28446"/>
                  </a:cubicBezTo>
                  <a:cubicBezTo>
                    <a:pt x="5155" y="28683"/>
                    <a:pt x="4460" y="28829"/>
                    <a:pt x="3762" y="28829"/>
                  </a:cubicBezTo>
                  <a:cubicBezTo>
                    <a:pt x="3427" y="28829"/>
                    <a:pt x="3091" y="28795"/>
                    <a:pt x="2757" y="28722"/>
                  </a:cubicBezTo>
                  <a:cubicBezTo>
                    <a:pt x="1730" y="28497"/>
                    <a:pt x="802" y="27920"/>
                    <a:pt x="0" y="27218"/>
                  </a:cubicBezTo>
                  <a:lnTo>
                    <a:pt x="0" y="27218"/>
                  </a:lnTo>
                  <a:cubicBezTo>
                    <a:pt x="376" y="27594"/>
                    <a:pt x="777" y="27945"/>
                    <a:pt x="1228" y="28271"/>
                  </a:cubicBezTo>
                  <a:cubicBezTo>
                    <a:pt x="1680" y="28547"/>
                    <a:pt x="2181" y="28797"/>
                    <a:pt x="2707" y="28948"/>
                  </a:cubicBezTo>
                  <a:cubicBezTo>
                    <a:pt x="3148" y="29074"/>
                    <a:pt x="3607" y="29129"/>
                    <a:pt x="4066" y="29129"/>
                  </a:cubicBezTo>
                  <a:cubicBezTo>
                    <a:pt x="4704" y="29129"/>
                    <a:pt x="5343" y="29022"/>
                    <a:pt x="5940" y="28847"/>
                  </a:cubicBezTo>
                  <a:cubicBezTo>
                    <a:pt x="8046" y="28171"/>
                    <a:pt x="9825" y="26893"/>
                    <a:pt x="11579" y="25665"/>
                  </a:cubicBezTo>
                  <a:cubicBezTo>
                    <a:pt x="12432" y="25013"/>
                    <a:pt x="13284" y="24361"/>
                    <a:pt x="14136" y="23710"/>
                  </a:cubicBezTo>
                  <a:cubicBezTo>
                    <a:pt x="14988" y="23058"/>
                    <a:pt x="15815" y="22406"/>
                    <a:pt x="16667" y="21730"/>
                  </a:cubicBezTo>
                  <a:cubicBezTo>
                    <a:pt x="18321" y="20376"/>
                    <a:pt x="19950" y="18998"/>
                    <a:pt x="21554" y="17594"/>
                  </a:cubicBezTo>
                  <a:cubicBezTo>
                    <a:pt x="24762" y="14762"/>
                    <a:pt x="27920" y="11880"/>
                    <a:pt x="31028" y="8948"/>
                  </a:cubicBezTo>
                  <a:cubicBezTo>
                    <a:pt x="34136" y="6015"/>
                    <a:pt x="37219" y="3033"/>
                    <a:pt x="4022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8" name="Google Shape;3028;p65"/>
            <p:cNvSpPr/>
            <p:nvPr/>
          </p:nvSpPr>
          <p:spPr>
            <a:xfrm>
              <a:off x="7379456" y="3379123"/>
              <a:ext cx="221304" cy="77333"/>
            </a:xfrm>
            <a:custGeom>
              <a:avLst/>
              <a:gdLst/>
              <a:ahLst/>
              <a:cxnLst/>
              <a:rect l="l" t="t" r="r" b="b"/>
              <a:pathLst>
                <a:path w="21806" h="7620" fill="none" extrusionOk="0">
                  <a:moveTo>
                    <a:pt x="0" y="1"/>
                  </a:moveTo>
                  <a:cubicBezTo>
                    <a:pt x="2657" y="2983"/>
                    <a:pt x="6141" y="5214"/>
                    <a:pt x="9975" y="6417"/>
                  </a:cubicBezTo>
                  <a:cubicBezTo>
                    <a:pt x="13785" y="7620"/>
                    <a:pt x="17920" y="7344"/>
                    <a:pt x="21805" y="6417"/>
                  </a:cubicBezTo>
                </a:path>
              </a:pathLst>
            </a:custGeom>
            <a:solidFill>
              <a:srgbClr val="144954"/>
            </a:solidFill>
            <a:ln w="10650" cap="flat" cmpd="sng">
              <a:solidFill>
                <a:schemeClr val="accent4"/>
              </a:solidFill>
              <a:prstDash val="solid"/>
              <a:miter lim="2506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9" name="Google Shape;3029;p65"/>
            <p:cNvSpPr/>
            <p:nvPr/>
          </p:nvSpPr>
          <p:spPr>
            <a:xfrm>
              <a:off x="7370556" y="3402526"/>
              <a:ext cx="250806" cy="77841"/>
            </a:xfrm>
            <a:custGeom>
              <a:avLst/>
              <a:gdLst/>
              <a:ahLst/>
              <a:cxnLst/>
              <a:rect l="l" t="t" r="r" b="b"/>
              <a:pathLst>
                <a:path w="24713" h="7670" fill="none" extrusionOk="0">
                  <a:moveTo>
                    <a:pt x="0" y="1"/>
                  </a:moveTo>
                  <a:cubicBezTo>
                    <a:pt x="2908" y="3008"/>
                    <a:pt x="6617" y="5164"/>
                    <a:pt x="10602" y="6442"/>
                  </a:cubicBezTo>
                  <a:cubicBezTo>
                    <a:pt x="12908" y="7194"/>
                    <a:pt x="15314" y="7670"/>
                    <a:pt x="17745" y="7620"/>
                  </a:cubicBezTo>
                  <a:cubicBezTo>
                    <a:pt x="20176" y="7595"/>
                    <a:pt x="22632" y="6717"/>
                    <a:pt x="24712" y="5464"/>
                  </a:cubicBezTo>
                </a:path>
              </a:pathLst>
            </a:custGeom>
            <a:solidFill>
              <a:srgbClr val="144954"/>
            </a:solidFill>
            <a:ln w="31325" cap="flat" cmpd="sng">
              <a:solidFill>
                <a:schemeClr val="accent4"/>
              </a:solidFill>
              <a:prstDash val="solid"/>
              <a:miter lim="2506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0" name="Google Shape;3030;p65"/>
            <p:cNvSpPr/>
            <p:nvPr/>
          </p:nvSpPr>
          <p:spPr>
            <a:xfrm>
              <a:off x="8679217" y="4035869"/>
              <a:ext cx="60040" cy="111423"/>
            </a:xfrm>
            <a:custGeom>
              <a:avLst/>
              <a:gdLst/>
              <a:ahLst/>
              <a:cxnLst/>
              <a:rect l="l" t="t" r="r" b="b"/>
              <a:pathLst>
                <a:path w="5916" h="10979" extrusionOk="0">
                  <a:moveTo>
                    <a:pt x="0" y="1"/>
                  </a:moveTo>
                  <a:lnTo>
                    <a:pt x="0" y="1"/>
                  </a:lnTo>
                  <a:cubicBezTo>
                    <a:pt x="126" y="1054"/>
                    <a:pt x="426" y="2081"/>
                    <a:pt x="777" y="3084"/>
                  </a:cubicBezTo>
                  <a:cubicBezTo>
                    <a:pt x="1128" y="4061"/>
                    <a:pt x="1554" y="5039"/>
                    <a:pt x="2055" y="5966"/>
                  </a:cubicBezTo>
                  <a:cubicBezTo>
                    <a:pt x="2582" y="6893"/>
                    <a:pt x="3133" y="7795"/>
                    <a:pt x="3785" y="8648"/>
                  </a:cubicBezTo>
                  <a:cubicBezTo>
                    <a:pt x="4411" y="9475"/>
                    <a:pt x="5138" y="10277"/>
                    <a:pt x="5915" y="10978"/>
                  </a:cubicBezTo>
                  <a:lnTo>
                    <a:pt x="4311" y="8272"/>
                  </a:lnTo>
                  <a:cubicBezTo>
                    <a:pt x="3810" y="7369"/>
                    <a:pt x="3284" y="6492"/>
                    <a:pt x="2782" y="5565"/>
                  </a:cubicBezTo>
                  <a:cubicBezTo>
                    <a:pt x="2306" y="4663"/>
                    <a:pt x="1830" y="3735"/>
                    <a:pt x="1379" y="2808"/>
                  </a:cubicBezTo>
                  <a:cubicBezTo>
                    <a:pt x="903" y="1881"/>
                    <a:pt x="477" y="953"/>
                    <a:pt x="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1" name="Google Shape;3031;p65"/>
            <p:cNvSpPr/>
            <p:nvPr/>
          </p:nvSpPr>
          <p:spPr>
            <a:xfrm>
              <a:off x="7417351" y="3081419"/>
              <a:ext cx="85473" cy="115899"/>
            </a:xfrm>
            <a:custGeom>
              <a:avLst/>
              <a:gdLst/>
              <a:ahLst/>
              <a:cxnLst/>
              <a:rect l="l" t="t" r="r" b="b"/>
              <a:pathLst>
                <a:path w="8422" h="11420" extrusionOk="0">
                  <a:moveTo>
                    <a:pt x="4539" y="1"/>
                  </a:moveTo>
                  <a:cubicBezTo>
                    <a:pt x="2456" y="1"/>
                    <a:pt x="625" y="2097"/>
                    <a:pt x="327" y="4147"/>
                  </a:cubicBezTo>
                  <a:cubicBezTo>
                    <a:pt x="1" y="6227"/>
                    <a:pt x="627" y="8432"/>
                    <a:pt x="1981" y="10062"/>
                  </a:cubicBezTo>
                  <a:cubicBezTo>
                    <a:pt x="2407" y="10563"/>
                    <a:pt x="2908" y="11014"/>
                    <a:pt x="3535" y="11239"/>
                  </a:cubicBezTo>
                  <a:cubicBezTo>
                    <a:pt x="3844" y="11363"/>
                    <a:pt x="4166" y="11420"/>
                    <a:pt x="4491" y="11420"/>
                  </a:cubicBezTo>
                  <a:cubicBezTo>
                    <a:pt x="5613" y="11420"/>
                    <a:pt x="6753" y="10739"/>
                    <a:pt x="7394" y="9786"/>
                  </a:cubicBezTo>
                  <a:cubicBezTo>
                    <a:pt x="8246" y="8558"/>
                    <a:pt x="8422" y="6979"/>
                    <a:pt x="8422" y="5500"/>
                  </a:cubicBezTo>
                  <a:cubicBezTo>
                    <a:pt x="8372" y="3570"/>
                    <a:pt x="7871" y="1415"/>
                    <a:pt x="6191" y="462"/>
                  </a:cubicBezTo>
                  <a:cubicBezTo>
                    <a:pt x="5638" y="142"/>
                    <a:pt x="5080" y="1"/>
                    <a:pt x="453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2" name="Google Shape;3032;p65"/>
            <p:cNvSpPr/>
            <p:nvPr/>
          </p:nvSpPr>
          <p:spPr>
            <a:xfrm>
              <a:off x="7434909" y="3092157"/>
              <a:ext cx="52154" cy="90872"/>
            </a:xfrm>
            <a:custGeom>
              <a:avLst/>
              <a:gdLst/>
              <a:ahLst/>
              <a:cxnLst/>
              <a:rect l="l" t="t" r="r" b="b"/>
              <a:pathLst>
                <a:path w="5139" h="8954" extrusionOk="0">
                  <a:moveTo>
                    <a:pt x="2508" y="0"/>
                  </a:moveTo>
                  <a:cubicBezTo>
                    <a:pt x="2025" y="0"/>
                    <a:pt x="1558" y="191"/>
                    <a:pt x="1203" y="457"/>
                  </a:cubicBezTo>
                  <a:cubicBezTo>
                    <a:pt x="677" y="833"/>
                    <a:pt x="301" y="1334"/>
                    <a:pt x="0" y="1861"/>
                  </a:cubicBezTo>
                  <a:cubicBezTo>
                    <a:pt x="426" y="1435"/>
                    <a:pt x="852" y="983"/>
                    <a:pt x="1354" y="708"/>
                  </a:cubicBezTo>
                  <a:cubicBezTo>
                    <a:pt x="1661" y="554"/>
                    <a:pt x="2007" y="457"/>
                    <a:pt x="2337" y="457"/>
                  </a:cubicBezTo>
                  <a:cubicBezTo>
                    <a:pt x="2546" y="457"/>
                    <a:pt x="2749" y="495"/>
                    <a:pt x="2933" y="582"/>
                  </a:cubicBezTo>
                  <a:cubicBezTo>
                    <a:pt x="3384" y="783"/>
                    <a:pt x="3760" y="1259"/>
                    <a:pt x="3985" y="1760"/>
                  </a:cubicBezTo>
                  <a:cubicBezTo>
                    <a:pt x="4236" y="2262"/>
                    <a:pt x="4361" y="2838"/>
                    <a:pt x="4436" y="3415"/>
                  </a:cubicBezTo>
                  <a:cubicBezTo>
                    <a:pt x="4511" y="3991"/>
                    <a:pt x="4511" y="4592"/>
                    <a:pt x="4511" y="5194"/>
                  </a:cubicBezTo>
                  <a:cubicBezTo>
                    <a:pt x="4511" y="5269"/>
                    <a:pt x="4511" y="5344"/>
                    <a:pt x="4511" y="5369"/>
                  </a:cubicBezTo>
                  <a:cubicBezTo>
                    <a:pt x="4511" y="5394"/>
                    <a:pt x="4511" y="5394"/>
                    <a:pt x="4511" y="5420"/>
                  </a:cubicBezTo>
                  <a:cubicBezTo>
                    <a:pt x="4486" y="5445"/>
                    <a:pt x="4311" y="5545"/>
                    <a:pt x="4186" y="5595"/>
                  </a:cubicBezTo>
                  <a:cubicBezTo>
                    <a:pt x="3910" y="5745"/>
                    <a:pt x="3659" y="5921"/>
                    <a:pt x="3384" y="6071"/>
                  </a:cubicBezTo>
                  <a:lnTo>
                    <a:pt x="2983" y="6297"/>
                  </a:lnTo>
                  <a:cubicBezTo>
                    <a:pt x="2857" y="6372"/>
                    <a:pt x="2707" y="6472"/>
                    <a:pt x="2582" y="6623"/>
                  </a:cubicBezTo>
                  <a:cubicBezTo>
                    <a:pt x="2431" y="6773"/>
                    <a:pt x="2356" y="7024"/>
                    <a:pt x="2431" y="7224"/>
                  </a:cubicBezTo>
                  <a:cubicBezTo>
                    <a:pt x="2481" y="7425"/>
                    <a:pt x="2557" y="7550"/>
                    <a:pt x="2632" y="7700"/>
                  </a:cubicBezTo>
                  <a:cubicBezTo>
                    <a:pt x="2983" y="8227"/>
                    <a:pt x="3434" y="8678"/>
                    <a:pt x="3985" y="8953"/>
                  </a:cubicBezTo>
                  <a:cubicBezTo>
                    <a:pt x="3534" y="8552"/>
                    <a:pt x="3158" y="8076"/>
                    <a:pt x="2933" y="7550"/>
                  </a:cubicBezTo>
                  <a:cubicBezTo>
                    <a:pt x="2882" y="7400"/>
                    <a:pt x="2807" y="7274"/>
                    <a:pt x="2807" y="7149"/>
                  </a:cubicBezTo>
                  <a:cubicBezTo>
                    <a:pt x="2782" y="7049"/>
                    <a:pt x="2807" y="6999"/>
                    <a:pt x="2882" y="6923"/>
                  </a:cubicBezTo>
                  <a:cubicBezTo>
                    <a:pt x="3058" y="6773"/>
                    <a:pt x="3359" y="6648"/>
                    <a:pt x="3634" y="6522"/>
                  </a:cubicBezTo>
                  <a:cubicBezTo>
                    <a:pt x="3910" y="6397"/>
                    <a:pt x="4186" y="6247"/>
                    <a:pt x="4436" y="6121"/>
                  </a:cubicBezTo>
                  <a:cubicBezTo>
                    <a:pt x="4587" y="6046"/>
                    <a:pt x="4712" y="6021"/>
                    <a:pt x="4912" y="5846"/>
                  </a:cubicBezTo>
                  <a:cubicBezTo>
                    <a:pt x="5013" y="5770"/>
                    <a:pt x="5088" y="5620"/>
                    <a:pt x="5113" y="5495"/>
                  </a:cubicBezTo>
                  <a:cubicBezTo>
                    <a:pt x="5138" y="5369"/>
                    <a:pt x="5138" y="5269"/>
                    <a:pt x="5138" y="5194"/>
                  </a:cubicBezTo>
                  <a:cubicBezTo>
                    <a:pt x="5138" y="4592"/>
                    <a:pt x="5138" y="3966"/>
                    <a:pt x="5063" y="3339"/>
                  </a:cubicBezTo>
                  <a:cubicBezTo>
                    <a:pt x="4988" y="2713"/>
                    <a:pt x="4837" y="2086"/>
                    <a:pt x="4537" y="1485"/>
                  </a:cubicBezTo>
                  <a:cubicBezTo>
                    <a:pt x="4386" y="1184"/>
                    <a:pt x="4186" y="933"/>
                    <a:pt x="3960" y="683"/>
                  </a:cubicBezTo>
                  <a:cubicBezTo>
                    <a:pt x="3735" y="432"/>
                    <a:pt x="3459" y="232"/>
                    <a:pt x="3108" y="106"/>
                  </a:cubicBezTo>
                  <a:cubicBezTo>
                    <a:pt x="2910" y="33"/>
                    <a:pt x="2708" y="0"/>
                    <a:pt x="250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3" name="Google Shape;3033;p65"/>
            <p:cNvSpPr/>
            <p:nvPr/>
          </p:nvSpPr>
          <p:spPr>
            <a:xfrm>
              <a:off x="7442023" y="3191412"/>
              <a:ext cx="39692" cy="39692"/>
            </a:xfrm>
            <a:custGeom>
              <a:avLst/>
              <a:gdLst/>
              <a:ahLst/>
              <a:cxnLst/>
              <a:rect l="l" t="t" r="r" b="b"/>
              <a:pathLst>
                <a:path w="3911" h="3911" extrusionOk="0">
                  <a:moveTo>
                    <a:pt x="1956" y="0"/>
                  </a:moveTo>
                  <a:cubicBezTo>
                    <a:pt x="878" y="0"/>
                    <a:pt x="1" y="878"/>
                    <a:pt x="1" y="1955"/>
                  </a:cubicBezTo>
                  <a:cubicBezTo>
                    <a:pt x="1" y="3033"/>
                    <a:pt x="878" y="3910"/>
                    <a:pt x="1956" y="3910"/>
                  </a:cubicBezTo>
                  <a:cubicBezTo>
                    <a:pt x="3034" y="3910"/>
                    <a:pt x="3911" y="3033"/>
                    <a:pt x="3911" y="1955"/>
                  </a:cubicBezTo>
                  <a:cubicBezTo>
                    <a:pt x="3911" y="878"/>
                    <a:pt x="3034" y="0"/>
                    <a:pt x="195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4" name="Google Shape;3034;p65"/>
            <p:cNvSpPr/>
            <p:nvPr/>
          </p:nvSpPr>
          <p:spPr>
            <a:xfrm>
              <a:off x="7025143" y="3586939"/>
              <a:ext cx="859731" cy="981384"/>
            </a:xfrm>
            <a:custGeom>
              <a:avLst/>
              <a:gdLst/>
              <a:ahLst/>
              <a:cxnLst/>
              <a:rect l="l" t="t" r="r" b="b"/>
              <a:pathLst>
                <a:path w="84713" h="96700" extrusionOk="0">
                  <a:moveTo>
                    <a:pt x="0" y="0"/>
                  </a:moveTo>
                  <a:lnTo>
                    <a:pt x="0" y="82482"/>
                  </a:lnTo>
                  <a:cubicBezTo>
                    <a:pt x="7970" y="92131"/>
                    <a:pt x="20852" y="92357"/>
                    <a:pt x="33183" y="94537"/>
                  </a:cubicBezTo>
                  <a:cubicBezTo>
                    <a:pt x="40589" y="95846"/>
                    <a:pt x="48139" y="96700"/>
                    <a:pt x="55661" y="96700"/>
                  </a:cubicBezTo>
                  <a:cubicBezTo>
                    <a:pt x="61095" y="96700"/>
                    <a:pt x="66515" y="96254"/>
                    <a:pt x="71855" y="95214"/>
                  </a:cubicBezTo>
                  <a:cubicBezTo>
                    <a:pt x="76767" y="94261"/>
                    <a:pt x="81955" y="92507"/>
                    <a:pt x="84712" y="88346"/>
                  </a:cubicBezTo>
                  <a:cubicBezTo>
                    <a:pt x="78772" y="85138"/>
                    <a:pt x="73058" y="81454"/>
                    <a:pt x="67670" y="77369"/>
                  </a:cubicBezTo>
                  <a:cubicBezTo>
                    <a:pt x="66015" y="76091"/>
                    <a:pt x="64386" y="74787"/>
                    <a:pt x="63058" y="73183"/>
                  </a:cubicBezTo>
                  <a:cubicBezTo>
                    <a:pt x="60827" y="70452"/>
                    <a:pt x="59649" y="67043"/>
                    <a:pt x="58396" y="63735"/>
                  </a:cubicBezTo>
                  <a:cubicBezTo>
                    <a:pt x="51329" y="45088"/>
                    <a:pt x="41028" y="27594"/>
                    <a:pt x="27569" y="12882"/>
                  </a:cubicBezTo>
                  <a:cubicBezTo>
                    <a:pt x="17820" y="2231"/>
                    <a:pt x="0" y="0"/>
                    <a:pt x="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5" name="Google Shape;3035;p65"/>
            <p:cNvSpPr/>
            <p:nvPr/>
          </p:nvSpPr>
          <p:spPr>
            <a:xfrm>
              <a:off x="7158934" y="3581083"/>
              <a:ext cx="537965" cy="888219"/>
            </a:xfrm>
            <a:custGeom>
              <a:avLst/>
              <a:gdLst/>
              <a:ahLst/>
              <a:cxnLst/>
              <a:rect l="l" t="t" r="r" b="b"/>
              <a:pathLst>
                <a:path w="53008" h="87520" extrusionOk="0">
                  <a:moveTo>
                    <a:pt x="0" y="1"/>
                  </a:moveTo>
                  <a:lnTo>
                    <a:pt x="9273" y="9149"/>
                  </a:lnTo>
                  <a:cubicBezTo>
                    <a:pt x="12381" y="12181"/>
                    <a:pt x="15439" y="15264"/>
                    <a:pt x="18371" y="18447"/>
                  </a:cubicBezTo>
                  <a:cubicBezTo>
                    <a:pt x="24261" y="24788"/>
                    <a:pt x="29474" y="31755"/>
                    <a:pt x="33684" y="39324"/>
                  </a:cubicBezTo>
                  <a:cubicBezTo>
                    <a:pt x="38020" y="46843"/>
                    <a:pt x="41479" y="54813"/>
                    <a:pt x="44562" y="62908"/>
                  </a:cubicBezTo>
                  <a:cubicBezTo>
                    <a:pt x="46116" y="66943"/>
                    <a:pt x="47569" y="71029"/>
                    <a:pt x="48948" y="75164"/>
                  </a:cubicBezTo>
                  <a:cubicBezTo>
                    <a:pt x="50351" y="79249"/>
                    <a:pt x="51654" y="83385"/>
                    <a:pt x="53008" y="87520"/>
                  </a:cubicBezTo>
                  <a:cubicBezTo>
                    <a:pt x="51855" y="83334"/>
                    <a:pt x="50602" y="79174"/>
                    <a:pt x="49324" y="75014"/>
                  </a:cubicBezTo>
                  <a:cubicBezTo>
                    <a:pt x="48020" y="70878"/>
                    <a:pt x="46642" y="66768"/>
                    <a:pt x="45163" y="62683"/>
                  </a:cubicBezTo>
                  <a:cubicBezTo>
                    <a:pt x="42181" y="54512"/>
                    <a:pt x="38722" y="46492"/>
                    <a:pt x="34411" y="38923"/>
                  </a:cubicBezTo>
                  <a:cubicBezTo>
                    <a:pt x="32281" y="35114"/>
                    <a:pt x="29875" y="31480"/>
                    <a:pt x="27268" y="27971"/>
                  </a:cubicBezTo>
                  <a:cubicBezTo>
                    <a:pt x="25990" y="26216"/>
                    <a:pt x="24637" y="24512"/>
                    <a:pt x="23208" y="22858"/>
                  </a:cubicBezTo>
                  <a:cubicBezTo>
                    <a:pt x="21805" y="21204"/>
                    <a:pt x="20351" y="19575"/>
                    <a:pt x="18847" y="18021"/>
                  </a:cubicBezTo>
                  <a:cubicBezTo>
                    <a:pt x="12832" y="11705"/>
                    <a:pt x="6366" y="5915"/>
                    <a:pt x="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6" name="Google Shape;3036;p65"/>
            <p:cNvSpPr/>
            <p:nvPr/>
          </p:nvSpPr>
          <p:spPr>
            <a:xfrm>
              <a:off x="6693977" y="3325901"/>
              <a:ext cx="543665" cy="1212884"/>
            </a:xfrm>
            <a:custGeom>
              <a:avLst/>
              <a:gdLst/>
              <a:ahLst/>
              <a:cxnLst/>
              <a:rect l="l" t="t" r="r" b="b"/>
              <a:pathLst>
                <a:path w="40504" h="90362" extrusionOk="0">
                  <a:moveTo>
                    <a:pt x="25420" y="290"/>
                  </a:moveTo>
                  <a:cubicBezTo>
                    <a:pt x="21943" y="1727"/>
                    <a:pt x="11003" y="5204"/>
                    <a:pt x="6784" y="12807"/>
                  </a:cubicBezTo>
                  <a:cubicBezTo>
                    <a:pt x="2565" y="20410"/>
                    <a:pt x="711" y="36403"/>
                    <a:pt x="108" y="45906"/>
                  </a:cubicBezTo>
                  <a:cubicBezTo>
                    <a:pt x="-495" y="55409"/>
                    <a:pt x="1546" y="63801"/>
                    <a:pt x="3168" y="69827"/>
                  </a:cubicBezTo>
                  <a:cubicBezTo>
                    <a:pt x="4791" y="75854"/>
                    <a:pt x="6145" y="78659"/>
                    <a:pt x="9843" y="82065"/>
                  </a:cubicBezTo>
                  <a:cubicBezTo>
                    <a:pt x="13541" y="85471"/>
                    <a:pt x="20256" y="91188"/>
                    <a:pt x="25355" y="90261"/>
                  </a:cubicBezTo>
                  <a:cubicBezTo>
                    <a:pt x="30454" y="89334"/>
                    <a:pt x="39548" y="90477"/>
                    <a:pt x="40439" y="76502"/>
                  </a:cubicBezTo>
                  <a:cubicBezTo>
                    <a:pt x="41331" y="62527"/>
                    <a:pt x="32836" y="18463"/>
                    <a:pt x="30704" y="6410"/>
                  </a:cubicBezTo>
                  <a:cubicBezTo>
                    <a:pt x="28572" y="-5643"/>
                    <a:pt x="28526" y="5205"/>
                    <a:pt x="27645" y="4185"/>
                  </a:cubicBezTo>
                  <a:cubicBezTo>
                    <a:pt x="26764" y="3165"/>
                    <a:pt x="28897" y="-1147"/>
                    <a:pt x="25420" y="290"/>
                  </a:cubicBezTo>
                  <a:close/>
                </a:path>
              </a:pathLst>
            </a:custGeom>
            <a:solidFill>
              <a:schemeClr val="accent1"/>
            </a:solidFill>
            <a:ln>
              <a:noFill/>
            </a:ln>
          </p:spPr>
        </p:sp>
      </p:grpSp>
      <p:grpSp>
        <p:nvGrpSpPr>
          <p:cNvPr id="3037" name="Google Shape;3037;p65"/>
          <p:cNvGrpSpPr/>
          <p:nvPr/>
        </p:nvGrpSpPr>
        <p:grpSpPr>
          <a:xfrm>
            <a:off x="3936235" y="2534713"/>
            <a:ext cx="982573" cy="747518"/>
            <a:chOff x="1379200" y="2077325"/>
            <a:chExt cx="1532875" cy="1166175"/>
          </a:xfrm>
        </p:grpSpPr>
        <p:sp>
          <p:nvSpPr>
            <p:cNvPr id="3038" name="Google Shape;3038;p65"/>
            <p:cNvSpPr/>
            <p:nvPr/>
          </p:nvSpPr>
          <p:spPr>
            <a:xfrm>
              <a:off x="1379200" y="2077325"/>
              <a:ext cx="1515075" cy="1166175"/>
            </a:xfrm>
            <a:custGeom>
              <a:avLst/>
              <a:gdLst/>
              <a:ahLst/>
              <a:cxnLst/>
              <a:rect l="l" t="t" r="r" b="b"/>
              <a:pathLst>
                <a:path w="60603" h="46647" extrusionOk="0">
                  <a:moveTo>
                    <a:pt x="10193" y="1"/>
                  </a:moveTo>
                  <a:cubicBezTo>
                    <a:pt x="9895" y="1"/>
                    <a:pt x="9596" y="14"/>
                    <a:pt x="9299" y="41"/>
                  </a:cubicBezTo>
                  <a:cubicBezTo>
                    <a:pt x="1" y="894"/>
                    <a:pt x="2432" y="14352"/>
                    <a:pt x="9575" y="19340"/>
                  </a:cubicBezTo>
                  <a:cubicBezTo>
                    <a:pt x="16718" y="24352"/>
                    <a:pt x="29725" y="24929"/>
                    <a:pt x="29725" y="24929"/>
                  </a:cubicBezTo>
                  <a:cubicBezTo>
                    <a:pt x="29725" y="24929"/>
                    <a:pt x="29707" y="24929"/>
                    <a:pt x="29671" y="24929"/>
                  </a:cubicBezTo>
                  <a:cubicBezTo>
                    <a:pt x="28752" y="24929"/>
                    <a:pt x="16565" y="25068"/>
                    <a:pt x="19725" y="32498"/>
                  </a:cubicBezTo>
                  <a:cubicBezTo>
                    <a:pt x="22415" y="38821"/>
                    <a:pt x="37297" y="39393"/>
                    <a:pt x="42592" y="39393"/>
                  </a:cubicBezTo>
                  <a:cubicBezTo>
                    <a:pt x="43600" y="39393"/>
                    <a:pt x="44261" y="39372"/>
                    <a:pt x="44423" y="39366"/>
                  </a:cubicBezTo>
                  <a:lnTo>
                    <a:pt x="44423" y="39366"/>
                  </a:lnTo>
                  <a:cubicBezTo>
                    <a:pt x="43646" y="39396"/>
                    <a:pt x="31532" y="39937"/>
                    <a:pt x="33886" y="44352"/>
                  </a:cubicBezTo>
                  <a:cubicBezTo>
                    <a:pt x="34815" y="46105"/>
                    <a:pt x="38933" y="46646"/>
                    <a:pt x="43669" y="46646"/>
                  </a:cubicBezTo>
                  <a:cubicBezTo>
                    <a:pt x="51329" y="46646"/>
                    <a:pt x="60603" y="45230"/>
                    <a:pt x="60603" y="45230"/>
                  </a:cubicBezTo>
                  <a:cubicBezTo>
                    <a:pt x="60603" y="45230"/>
                    <a:pt x="60603" y="29490"/>
                    <a:pt x="55189" y="19916"/>
                  </a:cubicBezTo>
                  <a:cubicBezTo>
                    <a:pt x="51090" y="12700"/>
                    <a:pt x="49098" y="9699"/>
                    <a:pt x="47142" y="9699"/>
                  </a:cubicBezTo>
                  <a:cubicBezTo>
                    <a:pt x="46503" y="9699"/>
                    <a:pt x="45868" y="10019"/>
                    <a:pt x="45164" y="10618"/>
                  </a:cubicBezTo>
                  <a:cubicBezTo>
                    <a:pt x="42307" y="13049"/>
                    <a:pt x="42182" y="16633"/>
                    <a:pt x="42182" y="16633"/>
                  </a:cubicBezTo>
                  <a:cubicBezTo>
                    <a:pt x="42182" y="16633"/>
                    <a:pt x="35891" y="3199"/>
                    <a:pt x="31154" y="2347"/>
                  </a:cubicBezTo>
                  <a:cubicBezTo>
                    <a:pt x="30980" y="2315"/>
                    <a:pt x="30816" y="2299"/>
                    <a:pt x="30660" y="2299"/>
                  </a:cubicBezTo>
                  <a:cubicBezTo>
                    <a:pt x="26908" y="2299"/>
                    <a:pt x="28443" y="11390"/>
                    <a:pt x="28691" y="12416"/>
                  </a:cubicBezTo>
                  <a:lnTo>
                    <a:pt x="28691" y="12416"/>
                  </a:lnTo>
                  <a:cubicBezTo>
                    <a:pt x="28086" y="11267"/>
                    <a:pt x="18911" y="1"/>
                    <a:pt x="10193" y="1"/>
                  </a:cubicBezTo>
                  <a:close/>
                </a:path>
              </a:pathLst>
            </a:custGeom>
            <a:solidFill>
              <a:srgbClr val="BDA3BB">
                <a:alpha val="25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9" name="Google Shape;3039;p65"/>
            <p:cNvSpPr/>
            <p:nvPr/>
          </p:nvSpPr>
          <p:spPr>
            <a:xfrm>
              <a:off x="1708700" y="2326200"/>
              <a:ext cx="1203375" cy="871825"/>
            </a:xfrm>
            <a:custGeom>
              <a:avLst/>
              <a:gdLst/>
              <a:ahLst/>
              <a:cxnLst/>
              <a:rect l="l" t="t" r="r" b="b"/>
              <a:pathLst>
                <a:path w="48135" h="34873" extrusionOk="0">
                  <a:moveTo>
                    <a:pt x="244" y="1"/>
                  </a:moveTo>
                  <a:cubicBezTo>
                    <a:pt x="63" y="1"/>
                    <a:pt x="0" y="297"/>
                    <a:pt x="204" y="387"/>
                  </a:cubicBezTo>
                  <a:cubicBezTo>
                    <a:pt x="7197" y="2919"/>
                    <a:pt x="13663" y="6678"/>
                    <a:pt x="19703" y="10939"/>
                  </a:cubicBezTo>
                  <a:cubicBezTo>
                    <a:pt x="26069" y="15450"/>
                    <a:pt x="31934" y="20588"/>
                    <a:pt x="37698" y="25826"/>
                  </a:cubicBezTo>
                  <a:cubicBezTo>
                    <a:pt x="41032" y="28833"/>
                    <a:pt x="44265" y="31966"/>
                    <a:pt x="47749" y="34824"/>
                  </a:cubicBezTo>
                  <a:cubicBezTo>
                    <a:pt x="47789" y="34858"/>
                    <a:pt x="47833" y="34873"/>
                    <a:pt x="47875" y="34873"/>
                  </a:cubicBezTo>
                  <a:cubicBezTo>
                    <a:pt x="48017" y="34873"/>
                    <a:pt x="48134" y="34708"/>
                    <a:pt x="47999" y="34573"/>
                  </a:cubicBezTo>
                  <a:cubicBezTo>
                    <a:pt x="45142" y="31741"/>
                    <a:pt x="42160" y="29034"/>
                    <a:pt x="39227" y="26327"/>
                  </a:cubicBezTo>
                  <a:cubicBezTo>
                    <a:pt x="36270" y="23595"/>
                    <a:pt x="33262" y="20914"/>
                    <a:pt x="30230" y="18307"/>
                  </a:cubicBezTo>
                  <a:cubicBezTo>
                    <a:pt x="24440" y="13395"/>
                    <a:pt x="18325" y="8808"/>
                    <a:pt x="11683" y="5124"/>
                  </a:cubicBezTo>
                  <a:cubicBezTo>
                    <a:pt x="8024" y="3119"/>
                    <a:pt x="4240" y="1390"/>
                    <a:pt x="305" y="11"/>
                  </a:cubicBezTo>
                  <a:cubicBezTo>
                    <a:pt x="283" y="4"/>
                    <a:pt x="263" y="1"/>
                    <a:pt x="24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0" name="Google Shape;3040;p65"/>
            <p:cNvSpPr/>
            <p:nvPr/>
          </p:nvSpPr>
          <p:spPr>
            <a:xfrm>
              <a:off x="2176375" y="2272350"/>
              <a:ext cx="212275" cy="443700"/>
            </a:xfrm>
            <a:custGeom>
              <a:avLst/>
              <a:gdLst/>
              <a:ahLst/>
              <a:cxnLst/>
              <a:rect l="l" t="t" r="r" b="b"/>
              <a:pathLst>
                <a:path w="8491" h="17748" extrusionOk="0">
                  <a:moveTo>
                    <a:pt x="45" y="0"/>
                  </a:moveTo>
                  <a:cubicBezTo>
                    <a:pt x="22" y="0"/>
                    <a:pt x="0" y="23"/>
                    <a:pt x="19" y="60"/>
                  </a:cubicBezTo>
                  <a:cubicBezTo>
                    <a:pt x="1573" y="2917"/>
                    <a:pt x="3152" y="5774"/>
                    <a:pt x="4530" y="8707"/>
                  </a:cubicBezTo>
                  <a:cubicBezTo>
                    <a:pt x="5257" y="10210"/>
                    <a:pt x="5909" y="11714"/>
                    <a:pt x="6535" y="13268"/>
                  </a:cubicBezTo>
                  <a:cubicBezTo>
                    <a:pt x="6836" y="13995"/>
                    <a:pt x="7112" y="14722"/>
                    <a:pt x="7387" y="15474"/>
                  </a:cubicBezTo>
                  <a:cubicBezTo>
                    <a:pt x="7663" y="16200"/>
                    <a:pt x="7889" y="17028"/>
                    <a:pt x="8290" y="17704"/>
                  </a:cubicBezTo>
                  <a:cubicBezTo>
                    <a:pt x="8309" y="17734"/>
                    <a:pt x="8345" y="17748"/>
                    <a:pt x="8380" y="17748"/>
                  </a:cubicBezTo>
                  <a:cubicBezTo>
                    <a:pt x="8435" y="17748"/>
                    <a:pt x="8490" y="17715"/>
                    <a:pt x="8490" y="17654"/>
                  </a:cubicBezTo>
                  <a:cubicBezTo>
                    <a:pt x="8415" y="16852"/>
                    <a:pt x="8064" y="16100"/>
                    <a:pt x="7788" y="15348"/>
                  </a:cubicBezTo>
                  <a:cubicBezTo>
                    <a:pt x="7513" y="14621"/>
                    <a:pt x="7237" y="13870"/>
                    <a:pt x="6936" y="13143"/>
                  </a:cubicBezTo>
                  <a:cubicBezTo>
                    <a:pt x="6335" y="11639"/>
                    <a:pt x="5683" y="10135"/>
                    <a:pt x="4981" y="8682"/>
                  </a:cubicBezTo>
                  <a:cubicBezTo>
                    <a:pt x="3578" y="5674"/>
                    <a:pt x="1974" y="2742"/>
                    <a:pt x="69" y="10"/>
                  </a:cubicBezTo>
                  <a:cubicBezTo>
                    <a:pt x="62" y="3"/>
                    <a:pt x="54" y="0"/>
                    <a:pt x="4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1" name="Google Shape;3041;p65"/>
            <p:cNvSpPr/>
            <p:nvPr/>
          </p:nvSpPr>
          <p:spPr>
            <a:xfrm>
              <a:off x="2024575" y="2841725"/>
              <a:ext cx="494400" cy="46800"/>
            </a:xfrm>
            <a:custGeom>
              <a:avLst/>
              <a:gdLst/>
              <a:ahLst/>
              <a:cxnLst/>
              <a:rect l="l" t="t" r="r" b="b"/>
              <a:pathLst>
                <a:path w="19776" h="1872" extrusionOk="0">
                  <a:moveTo>
                    <a:pt x="19232" y="0"/>
                  </a:moveTo>
                  <a:cubicBezTo>
                    <a:pt x="18547" y="0"/>
                    <a:pt x="17849" y="158"/>
                    <a:pt x="17169" y="243"/>
                  </a:cubicBezTo>
                  <a:cubicBezTo>
                    <a:pt x="16367" y="343"/>
                    <a:pt x="15565" y="443"/>
                    <a:pt x="14763" y="543"/>
                  </a:cubicBezTo>
                  <a:cubicBezTo>
                    <a:pt x="13133" y="719"/>
                    <a:pt x="11529" y="894"/>
                    <a:pt x="9900" y="1045"/>
                  </a:cubicBezTo>
                  <a:cubicBezTo>
                    <a:pt x="6667" y="1320"/>
                    <a:pt x="3409" y="1496"/>
                    <a:pt x="151" y="1646"/>
                  </a:cubicBezTo>
                  <a:cubicBezTo>
                    <a:pt x="1" y="1646"/>
                    <a:pt x="1" y="1872"/>
                    <a:pt x="151" y="1872"/>
                  </a:cubicBezTo>
                  <a:cubicBezTo>
                    <a:pt x="3434" y="1847"/>
                    <a:pt x="6717" y="1671"/>
                    <a:pt x="10001" y="1395"/>
                  </a:cubicBezTo>
                  <a:cubicBezTo>
                    <a:pt x="11630" y="1270"/>
                    <a:pt x="13234" y="1120"/>
                    <a:pt x="14863" y="944"/>
                  </a:cubicBezTo>
                  <a:cubicBezTo>
                    <a:pt x="15665" y="869"/>
                    <a:pt x="16467" y="769"/>
                    <a:pt x="17294" y="669"/>
                  </a:cubicBezTo>
                  <a:cubicBezTo>
                    <a:pt x="18071" y="593"/>
                    <a:pt x="18898" y="568"/>
                    <a:pt x="19625" y="268"/>
                  </a:cubicBezTo>
                  <a:cubicBezTo>
                    <a:pt x="19775" y="217"/>
                    <a:pt x="19750" y="42"/>
                    <a:pt x="19600" y="17"/>
                  </a:cubicBezTo>
                  <a:cubicBezTo>
                    <a:pt x="19478" y="6"/>
                    <a:pt x="19355" y="0"/>
                    <a:pt x="1923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2" name="Google Shape;3042;p65"/>
            <p:cNvSpPr/>
            <p:nvPr/>
          </p:nvSpPr>
          <p:spPr>
            <a:xfrm>
              <a:off x="2589675" y="2517525"/>
              <a:ext cx="177750" cy="505175"/>
            </a:xfrm>
            <a:custGeom>
              <a:avLst/>
              <a:gdLst/>
              <a:ahLst/>
              <a:cxnLst/>
              <a:rect l="l" t="t" r="r" b="b"/>
              <a:pathLst>
                <a:path w="7110" h="20207" extrusionOk="0">
                  <a:moveTo>
                    <a:pt x="157" y="1"/>
                  </a:moveTo>
                  <a:cubicBezTo>
                    <a:pt x="85" y="1"/>
                    <a:pt x="0" y="89"/>
                    <a:pt x="53" y="178"/>
                  </a:cubicBezTo>
                  <a:cubicBezTo>
                    <a:pt x="1507" y="3411"/>
                    <a:pt x="2735" y="6744"/>
                    <a:pt x="3913" y="10103"/>
                  </a:cubicBezTo>
                  <a:cubicBezTo>
                    <a:pt x="4464" y="11757"/>
                    <a:pt x="4991" y="13436"/>
                    <a:pt x="5492" y="15115"/>
                  </a:cubicBezTo>
                  <a:cubicBezTo>
                    <a:pt x="5743" y="15942"/>
                    <a:pt x="5993" y="16795"/>
                    <a:pt x="6219" y="17622"/>
                  </a:cubicBezTo>
                  <a:cubicBezTo>
                    <a:pt x="6444" y="18474"/>
                    <a:pt x="6620" y="19351"/>
                    <a:pt x="6946" y="20153"/>
                  </a:cubicBezTo>
                  <a:cubicBezTo>
                    <a:pt x="6957" y="20188"/>
                    <a:pt x="6996" y="20207"/>
                    <a:pt x="7031" y="20207"/>
                  </a:cubicBezTo>
                  <a:cubicBezTo>
                    <a:pt x="7072" y="20207"/>
                    <a:pt x="7109" y="20182"/>
                    <a:pt x="7096" y="20128"/>
                  </a:cubicBezTo>
                  <a:cubicBezTo>
                    <a:pt x="7046" y="19251"/>
                    <a:pt x="6795" y="18373"/>
                    <a:pt x="6570" y="17521"/>
                  </a:cubicBezTo>
                  <a:cubicBezTo>
                    <a:pt x="6369" y="16669"/>
                    <a:pt x="6144" y="15842"/>
                    <a:pt x="5918" y="14990"/>
                  </a:cubicBezTo>
                  <a:cubicBezTo>
                    <a:pt x="5442" y="13261"/>
                    <a:pt x="4916" y="11556"/>
                    <a:pt x="4339" y="9877"/>
                  </a:cubicBezTo>
                  <a:cubicBezTo>
                    <a:pt x="3186" y="6519"/>
                    <a:pt x="1758" y="3261"/>
                    <a:pt x="229" y="53"/>
                  </a:cubicBezTo>
                  <a:cubicBezTo>
                    <a:pt x="214" y="16"/>
                    <a:pt x="187" y="1"/>
                    <a:pt x="15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3" name="Google Shape;3043;p65"/>
            <p:cNvSpPr/>
            <p:nvPr/>
          </p:nvSpPr>
          <p:spPr>
            <a:xfrm>
              <a:off x="2428475" y="3076950"/>
              <a:ext cx="348275" cy="94900"/>
            </a:xfrm>
            <a:custGeom>
              <a:avLst/>
              <a:gdLst/>
              <a:ahLst/>
              <a:cxnLst/>
              <a:rect l="l" t="t" r="r" b="b"/>
              <a:pathLst>
                <a:path w="13931" h="3796" extrusionOk="0">
                  <a:moveTo>
                    <a:pt x="13741" y="0"/>
                  </a:moveTo>
                  <a:cubicBezTo>
                    <a:pt x="13726" y="0"/>
                    <a:pt x="13711" y="2"/>
                    <a:pt x="13694" y="7"/>
                  </a:cubicBezTo>
                  <a:cubicBezTo>
                    <a:pt x="12567" y="232"/>
                    <a:pt x="11464" y="608"/>
                    <a:pt x="10361" y="934"/>
                  </a:cubicBezTo>
                  <a:cubicBezTo>
                    <a:pt x="9233" y="1235"/>
                    <a:pt x="8130" y="1535"/>
                    <a:pt x="7003" y="1811"/>
                  </a:cubicBezTo>
                  <a:cubicBezTo>
                    <a:pt x="4747" y="2362"/>
                    <a:pt x="2491" y="2889"/>
                    <a:pt x="236" y="3415"/>
                  </a:cubicBezTo>
                  <a:cubicBezTo>
                    <a:pt x="1" y="3462"/>
                    <a:pt x="96" y="3796"/>
                    <a:pt x="316" y="3796"/>
                  </a:cubicBezTo>
                  <a:cubicBezTo>
                    <a:pt x="330" y="3796"/>
                    <a:pt x="345" y="3794"/>
                    <a:pt x="361" y="3791"/>
                  </a:cubicBezTo>
                  <a:cubicBezTo>
                    <a:pt x="2617" y="3340"/>
                    <a:pt x="4872" y="2814"/>
                    <a:pt x="7103" y="2212"/>
                  </a:cubicBezTo>
                  <a:cubicBezTo>
                    <a:pt x="8206" y="1936"/>
                    <a:pt x="9283" y="1636"/>
                    <a:pt x="10361" y="1335"/>
                  </a:cubicBezTo>
                  <a:cubicBezTo>
                    <a:pt x="11489" y="1009"/>
                    <a:pt x="12667" y="733"/>
                    <a:pt x="13770" y="307"/>
                  </a:cubicBezTo>
                  <a:cubicBezTo>
                    <a:pt x="13931" y="238"/>
                    <a:pt x="13902" y="0"/>
                    <a:pt x="1374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044" name="Google Shape;3044;p65"/>
          <p:cNvGrpSpPr/>
          <p:nvPr/>
        </p:nvGrpSpPr>
        <p:grpSpPr>
          <a:xfrm>
            <a:off x="6258598" y="2695538"/>
            <a:ext cx="368452" cy="1054967"/>
            <a:chOff x="6258598" y="2695538"/>
            <a:chExt cx="368452" cy="1054967"/>
          </a:xfrm>
        </p:grpSpPr>
        <p:sp>
          <p:nvSpPr>
            <p:cNvPr id="3045" name="Google Shape;3045;p65"/>
            <p:cNvSpPr/>
            <p:nvPr/>
          </p:nvSpPr>
          <p:spPr>
            <a:xfrm rot="-5156500">
              <a:off x="5924509" y="3075107"/>
              <a:ext cx="1036629" cy="295829"/>
            </a:xfrm>
            <a:custGeom>
              <a:avLst/>
              <a:gdLst/>
              <a:ahLst/>
              <a:cxnLst/>
              <a:rect l="l" t="t" r="r" b="b"/>
              <a:pathLst>
                <a:path w="56543" h="16136" extrusionOk="0">
                  <a:moveTo>
                    <a:pt x="51107" y="0"/>
                  </a:moveTo>
                  <a:cubicBezTo>
                    <a:pt x="48567" y="0"/>
                    <a:pt x="44799" y="392"/>
                    <a:pt x="39199" y="1272"/>
                  </a:cubicBezTo>
                  <a:cubicBezTo>
                    <a:pt x="23385" y="3753"/>
                    <a:pt x="5114" y="12425"/>
                    <a:pt x="5114" y="12425"/>
                  </a:cubicBezTo>
                  <a:lnTo>
                    <a:pt x="1" y="15532"/>
                  </a:lnTo>
                  <a:cubicBezTo>
                    <a:pt x="1" y="15532"/>
                    <a:pt x="964" y="16136"/>
                    <a:pt x="6638" y="16136"/>
                  </a:cubicBezTo>
                  <a:cubicBezTo>
                    <a:pt x="10070" y="16136"/>
                    <a:pt x="15226" y="15915"/>
                    <a:pt x="22933" y="15207"/>
                  </a:cubicBezTo>
                  <a:cubicBezTo>
                    <a:pt x="43385" y="13352"/>
                    <a:pt x="56543" y="6384"/>
                    <a:pt x="56392" y="3302"/>
                  </a:cubicBezTo>
                  <a:cubicBezTo>
                    <a:pt x="56279" y="1296"/>
                    <a:pt x="55727" y="0"/>
                    <a:pt x="51107" y="0"/>
                  </a:cubicBezTo>
                  <a:close/>
                </a:path>
              </a:pathLst>
            </a:custGeom>
            <a:solidFill>
              <a:srgbClr val="BDA3BB">
                <a:alpha val="25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6" name="Google Shape;3046;p65"/>
            <p:cNvSpPr/>
            <p:nvPr/>
          </p:nvSpPr>
          <p:spPr>
            <a:xfrm rot="-5156500">
              <a:off x="6018590" y="3065766"/>
              <a:ext cx="895278" cy="250069"/>
            </a:xfrm>
            <a:custGeom>
              <a:avLst/>
              <a:gdLst/>
              <a:ahLst/>
              <a:cxnLst/>
              <a:rect l="l" t="t" r="r" b="b"/>
              <a:pathLst>
                <a:path w="48833" h="13640" extrusionOk="0">
                  <a:moveTo>
                    <a:pt x="48661" y="1"/>
                  </a:moveTo>
                  <a:cubicBezTo>
                    <a:pt x="48654" y="1"/>
                    <a:pt x="48646" y="1"/>
                    <a:pt x="48638" y="2"/>
                  </a:cubicBezTo>
                  <a:cubicBezTo>
                    <a:pt x="48337" y="78"/>
                    <a:pt x="48012" y="53"/>
                    <a:pt x="47686" y="103"/>
                  </a:cubicBezTo>
                  <a:cubicBezTo>
                    <a:pt x="47235" y="178"/>
                    <a:pt x="46783" y="303"/>
                    <a:pt x="46332" y="403"/>
                  </a:cubicBezTo>
                  <a:cubicBezTo>
                    <a:pt x="45079" y="704"/>
                    <a:pt x="43826" y="1005"/>
                    <a:pt x="42598" y="1331"/>
                  </a:cubicBezTo>
                  <a:cubicBezTo>
                    <a:pt x="39164" y="2183"/>
                    <a:pt x="35731" y="3060"/>
                    <a:pt x="32297" y="3962"/>
                  </a:cubicBezTo>
                  <a:cubicBezTo>
                    <a:pt x="25079" y="5842"/>
                    <a:pt x="17861" y="7772"/>
                    <a:pt x="10693" y="9777"/>
                  </a:cubicBezTo>
                  <a:cubicBezTo>
                    <a:pt x="9465" y="10128"/>
                    <a:pt x="8237" y="10479"/>
                    <a:pt x="7009" y="10855"/>
                  </a:cubicBezTo>
                  <a:cubicBezTo>
                    <a:pt x="4653" y="11582"/>
                    <a:pt x="2247" y="12308"/>
                    <a:pt x="91" y="13486"/>
                  </a:cubicBezTo>
                  <a:cubicBezTo>
                    <a:pt x="0" y="13532"/>
                    <a:pt x="54" y="13640"/>
                    <a:pt x="122" y="13640"/>
                  </a:cubicBezTo>
                  <a:cubicBezTo>
                    <a:pt x="128" y="13640"/>
                    <a:pt x="135" y="13639"/>
                    <a:pt x="142" y="13637"/>
                  </a:cubicBezTo>
                  <a:cubicBezTo>
                    <a:pt x="6432" y="11231"/>
                    <a:pt x="12999" y="9627"/>
                    <a:pt x="19490" y="7872"/>
                  </a:cubicBezTo>
                  <a:cubicBezTo>
                    <a:pt x="26859" y="5892"/>
                    <a:pt x="34252" y="3937"/>
                    <a:pt x="41646" y="2058"/>
                  </a:cubicBezTo>
                  <a:cubicBezTo>
                    <a:pt x="43099" y="1682"/>
                    <a:pt x="44578" y="1306"/>
                    <a:pt x="46057" y="955"/>
                  </a:cubicBezTo>
                  <a:cubicBezTo>
                    <a:pt x="46583" y="830"/>
                    <a:pt x="47134" y="704"/>
                    <a:pt x="47661" y="579"/>
                  </a:cubicBezTo>
                  <a:cubicBezTo>
                    <a:pt x="48012" y="479"/>
                    <a:pt x="48337" y="303"/>
                    <a:pt x="48713" y="228"/>
                  </a:cubicBezTo>
                  <a:cubicBezTo>
                    <a:pt x="48832" y="204"/>
                    <a:pt x="48793" y="1"/>
                    <a:pt x="4866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7" name="Google Shape;3047;p65"/>
            <p:cNvSpPr/>
            <p:nvPr/>
          </p:nvSpPr>
          <p:spPr>
            <a:xfrm rot="-5156500">
              <a:off x="6498174" y="3400420"/>
              <a:ext cx="7278" cy="3813"/>
            </a:xfrm>
            <a:custGeom>
              <a:avLst/>
              <a:gdLst/>
              <a:ahLst/>
              <a:cxnLst/>
              <a:rect l="l" t="t" r="r" b="b"/>
              <a:pathLst>
                <a:path w="397" h="208" extrusionOk="0">
                  <a:moveTo>
                    <a:pt x="366" y="0"/>
                  </a:moveTo>
                  <a:cubicBezTo>
                    <a:pt x="361" y="0"/>
                    <a:pt x="356" y="2"/>
                    <a:pt x="351" y="7"/>
                  </a:cubicBezTo>
                  <a:cubicBezTo>
                    <a:pt x="251" y="57"/>
                    <a:pt x="151" y="107"/>
                    <a:pt x="25" y="158"/>
                  </a:cubicBezTo>
                  <a:cubicBezTo>
                    <a:pt x="0" y="158"/>
                    <a:pt x="25" y="208"/>
                    <a:pt x="51" y="208"/>
                  </a:cubicBezTo>
                  <a:cubicBezTo>
                    <a:pt x="176" y="133"/>
                    <a:pt x="276" y="82"/>
                    <a:pt x="376" y="32"/>
                  </a:cubicBezTo>
                  <a:cubicBezTo>
                    <a:pt x="396" y="32"/>
                    <a:pt x="384" y="0"/>
                    <a:pt x="36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8" name="Google Shape;3048;p65"/>
            <p:cNvSpPr/>
            <p:nvPr/>
          </p:nvSpPr>
          <p:spPr>
            <a:xfrm rot="-5156500">
              <a:off x="6381599" y="3278484"/>
              <a:ext cx="120323" cy="133211"/>
            </a:xfrm>
            <a:custGeom>
              <a:avLst/>
              <a:gdLst/>
              <a:ahLst/>
              <a:cxnLst/>
              <a:rect l="l" t="t" r="r" b="b"/>
              <a:pathLst>
                <a:path w="6563" h="7266" extrusionOk="0">
                  <a:moveTo>
                    <a:pt x="6494" y="1"/>
                  </a:moveTo>
                  <a:cubicBezTo>
                    <a:pt x="6486" y="1"/>
                    <a:pt x="6476" y="3"/>
                    <a:pt x="6467" y="8"/>
                  </a:cubicBezTo>
                  <a:cubicBezTo>
                    <a:pt x="5815" y="459"/>
                    <a:pt x="5264" y="1085"/>
                    <a:pt x="4738" y="1662"/>
                  </a:cubicBezTo>
                  <a:cubicBezTo>
                    <a:pt x="4136" y="2288"/>
                    <a:pt x="3560" y="2915"/>
                    <a:pt x="2983" y="3541"/>
                  </a:cubicBezTo>
                  <a:cubicBezTo>
                    <a:pt x="2432" y="4168"/>
                    <a:pt x="1881" y="4820"/>
                    <a:pt x="1329" y="5446"/>
                  </a:cubicBezTo>
                  <a:cubicBezTo>
                    <a:pt x="1054" y="5747"/>
                    <a:pt x="753" y="6048"/>
                    <a:pt x="477" y="6374"/>
                  </a:cubicBezTo>
                  <a:cubicBezTo>
                    <a:pt x="277" y="6624"/>
                    <a:pt x="1" y="6900"/>
                    <a:pt x="1" y="7226"/>
                  </a:cubicBezTo>
                  <a:cubicBezTo>
                    <a:pt x="1" y="7251"/>
                    <a:pt x="1" y="7251"/>
                    <a:pt x="26" y="7251"/>
                  </a:cubicBezTo>
                  <a:cubicBezTo>
                    <a:pt x="72" y="7260"/>
                    <a:pt x="111" y="7266"/>
                    <a:pt x="147" y="7266"/>
                  </a:cubicBezTo>
                  <a:cubicBezTo>
                    <a:pt x="210" y="7266"/>
                    <a:pt x="263" y="7248"/>
                    <a:pt x="327" y="7201"/>
                  </a:cubicBezTo>
                  <a:cubicBezTo>
                    <a:pt x="327" y="7201"/>
                    <a:pt x="327" y="7176"/>
                    <a:pt x="327" y="7176"/>
                  </a:cubicBezTo>
                  <a:cubicBezTo>
                    <a:pt x="252" y="7201"/>
                    <a:pt x="201" y="7226"/>
                    <a:pt x="151" y="7226"/>
                  </a:cubicBezTo>
                  <a:cubicBezTo>
                    <a:pt x="176" y="7226"/>
                    <a:pt x="201" y="7201"/>
                    <a:pt x="226" y="7176"/>
                  </a:cubicBezTo>
                  <a:cubicBezTo>
                    <a:pt x="252" y="7151"/>
                    <a:pt x="352" y="7075"/>
                    <a:pt x="402" y="7025"/>
                  </a:cubicBezTo>
                  <a:cubicBezTo>
                    <a:pt x="527" y="6900"/>
                    <a:pt x="628" y="6750"/>
                    <a:pt x="728" y="6599"/>
                  </a:cubicBezTo>
                  <a:cubicBezTo>
                    <a:pt x="978" y="6273"/>
                    <a:pt x="1204" y="5948"/>
                    <a:pt x="1455" y="5622"/>
                  </a:cubicBezTo>
                  <a:cubicBezTo>
                    <a:pt x="1981" y="4920"/>
                    <a:pt x="2557" y="4268"/>
                    <a:pt x="3134" y="3617"/>
                  </a:cubicBezTo>
                  <a:cubicBezTo>
                    <a:pt x="3685" y="3015"/>
                    <a:pt x="4237" y="2414"/>
                    <a:pt x="4838" y="1837"/>
                  </a:cubicBezTo>
                  <a:cubicBezTo>
                    <a:pt x="5414" y="1261"/>
                    <a:pt x="6041" y="734"/>
                    <a:pt x="6542" y="83"/>
                  </a:cubicBezTo>
                  <a:cubicBezTo>
                    <a:pt x="6563" y="42"/>
                    <a:pt x="6533" y="1"/>
                    <a:pt x="649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9" name="Google Shape;3049;p65"/>
            <p:cNvSpPr/>
            <p:nvPr/>
          </p:nvSpPr>
          <p:spPr>
            <a:xfrm rot="-5156500">
              <a:off x="6383887" y="3092147"/>
              <a:ext cx="229058" cy="54340"/>
            </a:xfrm>
            <a:custGeom>
              <a:avLst/>
              <a:gdLst/>
              <a:ahLst/>
              <a:cxnLst/>
              <a:rect l="l" t="t" r="r" b="b"/>
              <a:pathLst>
                <a:path w="12494" h="2964" extrusionOk="0">
                  <a:moveTo>
                    <a:pt x="219" y="1"/>
                  </a:moveTo>
                  <a:cubicBezTo>
                    <a:pt x="52" y="1"/>
                    <a:pt x="0" y="263"/>
                    <a:pt x="162" y="332"/>
                  </a:cubicBezTo>
                  <a:cubicBezTo>
                    <a:pt x="2117" y="1109"/>
                    <a:pt x="4172" y="1460"/>
                    <a:pt x="6202" y="1886"/>
                  </a:cubicBezTo>
                  <a:cubicBezTo>
                    <a:pt x="7230" y="2112"/>
                    <a:pt x="8283" y="2312"/>
                    <a:pt x="9310" y="2538"/>
                  </a:cubicBezTo>
                  <a:cubicBezTo>
                    <a:pt x="10313" y="2738"/>
                    <a:pt x="11340" y="2964"/>
                    <a:pt x="12368" y="2964"/>
                  </a:cubicBezTo>
                  <a:cubicBezTo>
                    <a:pt x="12443" y="2964"/>
                    <a:pt x="12493" y="2839"/>
                    <a:pt x="12418" y="2789"/>
                  </a:cubicBezTo>
                  <a:cubicBezTo>
                    <a:pt x="11516" y="2413"/>
                    <a:pt x="10538" y="2212"/>
                    <a:pt x="9561" y="2037"/>
                  </a:cubicBezTo>
                  <a:lnTo>
                    <a:pt x="6328" y="1410"/>
                  </a:lnTo>
                  <a:cubicBezTo>
                    <a:pt x="4298" y="1009"/>
                    <a:pt x="2242" y="633"/>
                    <a:pt x="262" y="7"/>
                  </a:cubicBezTo>
                  <a:cubicBezTo>
                    <a:pt x="247" y="3"/>
                    <a:pt x="233" y="1"/>
                    <a:pt x="21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0" name="Google Shape;3050;p65"/>
            <p:cNvSpPr/>
            <p:nvPr/>
          </p:nvSpPr>
          <p:spPr>
            <a:xfrm rot="-5156500">
              <a:off x="6331169" y="2986676"/>
              <a:ext cx="121771" cy="111431"/>
            </a:xfrm>
            <a:custGeom>
              <a:avLst/>
              <a:gdLst/>
              <a:ahLst/>
              <a:cxnLst/>
              <a:rect l="l" t="t" r="r" b="b"/>
              <a:pathLst>
                <a:path w="6642" h="6078" extrusionOk="0">
                  <a:moveTo>
                    <a:pt x="6542" y="0"/>
                  </a:moveTo>
                  <a:cubicBezTo>
                    <a:pt x="6535" y="0"/>
                    <a:pt x="6527" y="2"/>
                    <a:pt x="6519" y="4"/>
                  </a:cubicBezTo>
                  <a:cubicBezTo>
                    <a:pt x="6218" y="105"/>
                    <a:pt x="5968" y="330"/>
                    <a:pt x="5742" y="531"/>
                  </a:cubicBezTo>
                  <a:cubicBezTo>
                    <a:pt x="5466" y="756"/>
                    <a:pt x="5166" y="1007"/>
                    <a:pt x="4890" y="1258"/>
                  </a:cubicBezTo>
                  <a:cubicBezTo>
                    <a:pt x="4338" y="1734"/>
                    <a:pt x="3787" y="2235"/>
                    <a:pt x="3236" y="2711"/>
                  </a:cubicBezTo>
                  <a:cubicBezTo>
                    <a:pt x="2684" y="3212"/>
                    <a:pt x="2133" y="3664"/>
                    <a:pt x="1607" y="4165"/>
                  </a:cubicBezTo>
                  <a:cubicBezTo>
                    <a:pt x="1055" y="4691"/>
                    <a:pt x="554" y="5268"/>
                    <a:pt x="78" y="5869"/>
                  </a:cubicBezTo>
                  <a:cubicBezTo>
                    <a:pt x="0" y="5966"/>
                    <a:pt x="72" y="6077"/>
                    <a:pt x="167" y="6077"/>
                  </a:cubicBezTo>
                  <a:cubicBezTo>
                    <a:pt x="195" y="6077"/>
                    <a:pt x="225" y="6067"/>
                    <a:pt x="253" y="6045"/>
                  </a:cubicBezTo>
                  <a:cubicBezTo>
                    <a:pt x="780" y="5543"/>
                    <a:pt x="1306" y="5042"/>
                    <a:pt x="1807" y="4541"/>
                  </a:cubicBezTo>
                  <a:cubicBezTo>
                    <a:pt x="2359" y="4014"/>
                    <a:pt x="2835" y="3463"/>
                    <a:pt x="3386" y="2962"/>
                  </a:cubicBezTo>
                  <a:cubicBezTo>
                    <a:pt x="3912" y="2461"/>
                    <a:pt x="4439" y="1984"/>
                    <a:pt x="5015" y="1533"/>
                  </a:cubicBezTo>
                  <a:cubicBezTo>
                    <a:pt x="5266" y="1308"/>
                    <a:pt x="5541" y="1082"/>
                    <a:pt x="5817" y="857"/>
                  </a:cubicBezTo>
                  <a:cubicBezTo>
                    <a:pt x="6093" y="631"/>
                    <a:pt x="6419" y="430"/>
                    <a:pt x="6619" y="130"/>
                  </a:cubicBezTo>
                  <a:cubicBezTo>
                    <a:pt x="6642" y="85"/>
                    <a:pt x="6604" y="0"/>
                    <a:pt x="654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1" name="Google Shape;3051;p65"/>
            <p:cNvSpPr/>
            <p:nvPr/>
          </p:nvSpPr>
          <p:spPr>
            <a:xfrm rot="-5156500">
              <a:off x="6326576" y="2831050"/>
              <a:ext cx="77514" cy="68017"/>
            </a:xfrm>
            <a:custGeom>
              <a:avLst/>
              <a:gdLst/>
              <a:ahLst/>
              <a:cxnLst/>
              <a:rect l="l" t="t" r="r" b="b"/>
              <a:pathLst>
                <a:path w="4228" h="3710" extrusionOk="0">
                  <a:moveTo>
                    <a:pt x="4164" y="0"/>
                  </a:moveTo>
                  <a:cubicBezTo>
                    <a:pt x="4155" y="0"/>
                    <a:pt x="4146" y="2"/>
                    <a:pt x="4137" y="7"/>
                  </a:cubicBezTo>
                  <a:cubicBezTo>
                    <a:pt x="2558" y="859"/>
                    <a:pt x="1230" y="2137"/>
                    <a:pt x="77" y="3491"/>
                  </a:cubicBezTo>
                  <a:cubicBezTo>
                    <a:pt x="1" y="3586"/>
                    <a:pt x="83" y="3709"/>
                    <a:pt x="182" y="3709"/>
                  </a:cubicBezTo>
                  <a:cubicBezTo>
                    <a:pt x="213" y="3709"/>
                    <a:pt x="247" y="3697"/>
                    <a:pt x="277" y="3666"/>
                  </a:cubicBezTo>
                  <a:cubicBezTo>
                    <a:pt x="1480" y="2388"/>
                    <a:pt x="2859" y="1260"/>
                    <a:pt x="4187" y="82"/>
                  </a:cubicBezTo>
                  <a:cubicBezTo>
                    <a:pt x="4228" y="41"/>
                    <a:pt x="4202" y="0"/>
                    <a:pt x="416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2" name="Google Shape;3052;p65"/>
            <p:cNvSpPr/>
            <p:nvPr/>
          </p:nvSpPr>
          <p:spPr>
            <a:xfrm rot="-5156500">
              <a:off x="6366334" y="2873787"/>
              <a:ext cx="157045" cy="35439"/>
            </a:xfrm>
            <a:custGeom>
              <a:avLst/>
              <a:gdLst/>
              <a:ahLst/>
              <a:cxnLst/>
              <a:rect l="l" t="t" r="r" b="b"/>
              <a:pathLst>
                <a:path w="8566" h="1933" extrusionOk="0">
                  <a:moveTo>
                    <a:pt x="149" y="1"/>
                  </a:moveTo>
                  <a:cubicBezTo>
                    <a:pt x="17" y="1"/>
                    <a:pt x="0" y="229"/>
                    <a:pt x="120" y="253"/>
                  </a:cubicBezTo>
                  <a:cubicBezTo>
                    <a:pt x="1523" y="453"/>
                    <a:pt x="2927" y="654"/>
                    <a:pt x="4330" y="930"/>
                  </a:cubicBezTo>
                  <a:cubicBezTo>
                    <a:pt x="5007" y="1080"/>
                    <a:pt x="5684" y="1230"/>
                    <a:pt x="6360" y="1406"/>
                  </a:cubicBezTo>
                  <a:cubicBezTo>
                    <a:pt x="7037" y="1581"/>
                    <a:pt x="7739" y="1832"/>
                    <a:pt x="8440" y="1932"/>
                  </a:cubicBezTo>
                  <a:cubicBezTo>
                    <a:pt x="8516" y="1932"/>
                    <a:pt x="8566" y="1857"/>
                    <a:pt x="8491" y="1807"/>
                  </a:cubicBezTo>
                  <a:cubicBezTo>
                    <a:pt x="7338" y="1055"/>
                    <a:pt x="5759" y="779"/>
                    <a:pt x="4430" y="554"/>
                  </a:cubicBezTo>
                  <a:cubicBezTo>
                    <a:pt x="3002" y="328"/>
                    <a:pt x="1598" y="153"/>
                    <a:pt x="170" y="2"/>
                  </a:cubicBezTo>
                  <a:cubicBezTo>
                    <a:pt x="163" y="1"/>
                    <a:pt x="156" y="1"/>
                    <a:pt x="14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3" name="Google Shape;3053;p65"/>
            <p:cNvSpPr/>
            <p:nvPr/>
          </p:nvSpPr>
          <p:spPr>
            <a:xfrm rot="-5156500">
              <a:off x="6473287" y="3376009"/>
              <a:ext cx="126831" cy="38152"/>
            </a:xfrm>
            <a:custGeom>
              <a:avLst/>
              <a:gdLst/>
              <a:ahLst/>
              <a:cxnLst/>
              <a:rect l="l" t="t" r="r" b="b"/>
              <a:pathLst>
                <a:path w="6918" h="2081" extrusionOk="0">
                  <a:moveTo>
                    <a:pt x="51" y="1"/>
                  </a:moveTo>
                  <a:cubicBezTo>
                    <a:pt x="26" y="26"/>
                    <a:pt x="1" y="51"/>
                    <a:pt x="26" y="76"/>
                  </a:cubicBezTo>
                  <a:cubicBezTo>
                    <a:pt x="226" y="452"/>
                    <a:pt x="903" y="502"/>
                    <a:pt x="1279" y="602"/>
                  </a:cubicBezTo>
                  <a:cubicBezTo>
                    <a:pt x="1905" y="727"/>
                    <a:pt x="2532" y="878"/>
                    <a:pt x="3133" y="1028"/>
                  </a:cubicBezTo>
                  <a:cubicBezTo>
                    <a:pt x="3760" y="1204"/>
                    <a:pt x="4362" y="1379"/>
                    <a:pt x="4963" y="1554"/>
                  </a:cubicBezTo>
                  <a:cubicBezTo>
                    <a:pt x="5565" y="1755"/>
                    <a:pt x="6191" y="1981"/>
                    <a:pt x="6793" y="2081"/>
                  </a:cubicBezTo>
                  <a:cubicBezTo>
                    <a:pt x="6868" y="2081"/>
                    <a:pt x="6918" y="1981"/>
                    <a:pt x="6843" y="1930"/>
                  </a:cubicBezTo>
                  <a:cubicBezTo>
                    <a:pt x="5865" y="1279"/>
                    <a:pt x="4587" y="953"/>
                    <a:pt x="3434" y="677"/>
                  </a:cubicBezTo>
                  <a:cubicBezTo>
                    <a:pt x="2833" y="527"/>
                    <a:pt x="2256" y="376"/>
                    <a:pt x="1630" y="251"/>
                  </a:cubicBezTo>
                  <a:cubicBezTo>
                    <a:pt x="1354" y="201"/>
                    <a:pt x="1078" y="176"/>
                    <a:pt x="803" y="126"/>
                  </a:cubicBezTo>
                  <a:cubicBezTo>
                    <a:pt x="577" y="76"/>
                    <a:pt x="301" y="1"/>
                    <a:pt x="5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bg>
      <p:bgPr>
        <a:solidFill>
          <a:srgbClr val="0E2A47"/>
        </a:solidFill>
        <a:effectLst/>
      </p:bgPr>
    </p:bg>
    <p:spTree>
      <p:nvGrpSpPr>
        <p:cNvPr id="1" name="Shape 7619"/>
        <p:cNvGrpSpPr/>
        <p:nvPr/>
      </p:nvGrpSpPr>
      <p:grpSpPr>
        <a:xfrm>
          <a:off x="0" y="0"/>
          <a:ext cx="0" cy="0"/>
          <a:chOff x="0" y="0"/>
          <a:chExt cx="0" cy="0"/>
        </a:xfrm>
      </p:grpSpPr>
      <p:grpSp>
        <p:nvGrpSpPr>
          <p:cNvPr id="7620" name="Google Shape;7620;p77"/>
          <p:cNvGrpSpPr/>
          <p:nvPr/>
        </p:nvGrpSpPr>
        <p:grpSpPr>
          <a:xfrm>
            <a:off x="829359" y="2307635"/>
            <a:ext cx="339235" cy="298186"/>
            <a:chOff x="898875" y="244725"/>
            <a:chExt cx="481800" cy="423500"/>
          </a:xfrm>
          <a:solidFill>
            <a:srgbClr val="873E8A"/>
          </a:solidFill>
        </p:grpSpPr>
        <p:sp>
          <p:nvSpPr>
            <p:cNvPr id="7621" name="Google Shape;7621;p77"/>
            <p:cNvSpPr/>
            <p:nvPr/>
          </p:nvSpPr>
          <p:spPr>
            <a:xfrm>
              <a:off x="1125675" y="470575"/>
              <a:ext cx="28275" cy="28250"/>
            </a:xfrm>
            <a:custGeom>
              <a:avLst/>
              <a:gdLst/>
              <a:ahLst/>
              <a:cxnLst/>
              <a:rect l="l" t="t" r="r" b="b"/>
              <a:pathLst>
                <a:path w="1131" h="1130" extrusionOk="0">
                  <a:moveTo>
                    <a:pt x="564" y="1"/>
                  </a:moveTo>
                  <a:cubicBezTo>
                    <a:pt x="251" y="1"/>
                    <a:pt x="1" y="251"/>
                    <a:pt x="1" y="564"/>
                  </a:cubicBezTo>
                  <a:cubicBezTo>
                    <a:pt x="1" y="877"/>
                    <a:pt x="251" y="1130"/>
                    <a:pt x="564" y="1130"/>
                  </a:cubicBezTo>
                  <a:cubicBezTo>
                    <a:pt x="877" y="1130"/>
                    <a:pt x="1130" y="877"/>
                    <a:pt x="1130" y="564"/>
                  </a:cubicBezTo>
                  <a:cubicBezTo>
                    <a:pt x="1130" y="251"/>
                    <a:pt x="877" y="1"/>
                    <a:pt x="564"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873E8A"/>
                </a:solidFill>
              </a:endParaRPr>
            </a:p>
          </p:txBody>
        </p:sp>
        <p:sp>
          <p:nvSpPr>
            <p:cNvPr id="7622" name="Google Shape;7622;p77"/>
            <p:cNvSpPr/>
            <p:nvPr/>
          </p:nvSpPr>
          <p:spPr>
            <a:xfrm>
              <a:off x="898875" y="244725"/>
              <a:ext cx="481800" cy="225875"/>
            </a:xfrm>
            <a:custGeom>
              <a:avLst/>
              <a:gdLst/>
              <a:ahLst/>
              <a:cxnLst/>
              <a:rect l="l" t="t" r="r" b="b"/>
              <a:pathLst>
                <a:path w="19272" h="9035" extrusionOk="0">
                  <a:moveTo>
                    <a:pt x="2825" y="1130"/>
                  </a:moveTo>
                  <a:cubicBezTo>
                    <a:pt x="3135" y="1130"/>
                    <a:pt x="3388" y="1380"/>
                    <a:pt x="3388" y="1693"/>
                  </a:cubicBezTo>
                  <a:lnTo>
                    <a:pt x="3388" y="2259"/>
                  </a:lnTo>
                  <a:lnTo>
                    <a:pt x="2258" y="2259"/>
                  </a:lnTo>
                  <a:lnTo>
                    <a:pt x="2258" y="1693"/>
                  </a:lnTo>
                  <a:cubicBezTo>
                    <a:pt x="2258" y="1380"/>
                    <a:pt x="2511" y="1130"/>
                    <a:pt x="2825" y="1130"/>
                  </a:cubicBezTo>
                  <a:close/>
                  <a:moveTo>
                    <a:pt x="11894" y="1130"/>
                  </a:moveTo>
                  <a:cubicBezTo>
                    <a:pt x="12208" y="1130"/>
                    <a:pt x="12461" y="1380"/>
                    <a:pt x="12461" y="1693"/>
                  </a:cubicBezTo>
                  <a:lnTo>
                    <a:pt x="12461" y="2259"/>
                  </a:lnTo>
                  <a:lnTo>
                    <a:pt x="6814" y="2259"/>
                  </a:lnTo>
                  <a:lnTo>
                    <a:pt x="6814" y="1693"/>
                  </a:lnTo>
                  <a:cubicBezTo>
                    <a:pt x="6814" y="1380"/>
                    <a:pt x="7064" y="1130"/>
                    <a:pt x="7378" y="1130"/>
                  </a:cubicBezTo>
                  <a:close/>
                  <a:moveTo>
                    <a:pt x="5083" y="4518"/>
                  </a:moveTo>
                  <a:cubicBezTo>
                    <a:pt x="5586" y="4518"/>
                    <a:pt x="5836" y="5123"/>
                    <a:pt x="5480" y="5481"/>
                  </a:cubicBezTo>
                  <a:cubicBezTo>
                    <a:pt x="5366" y="5596"/>
                    <a:pt x="5225" y="5647"/>
                    <a:pt x="5086" y="5647"/>
                  </a:cubicBezTo>
                  <a:cubicBezTo>
                    <a:pt x="4796" y="5647"/>
                    <a:pt x="4517" y="5422"/>
                    <a:pt x="4517" y="5081"/>
                  </a:cubicBezTo>
                  <a:cubicBezTo>
                    <a:pt x="4517" y="4768"/>
                    <a:pt x="4770" y="4518"/>
                    <a:pt x="5083" y="4518"/>
                  </a:cubicBezTo>
                  <a:close/>
                  <a:moveTo>
                    <a:pt x="2825" y="1"/>
                  </a:moveTo>
                  <a:cubicBezTo>
                    <a:pt x="1888" y="1"/>
                    <a:pt x="1129" y="757"/>
                    <a:pt x="1129" y="1693"/>
                  </a:cubicBezTo>
                  <a:lnTo>
                    <a:pt x="1129" y="2362"/>
                  </a:lnTo>
                  <a:cubicBezTo>
                    <a:pt x="455" y="2600"/>
                    <a:pt x="3" y="3235"/>
                    <a:pt x="0" y="3952"/>
                  </a:cubicBezTo>
                  <a:lnTo>
                    <a:pt x="0" y="4518"/>
                  </a:lnTo>
                  <a:lnTo>
                    <a:pt x="1695" y="4518"/>
                  </a:lnTo>
                  <a:cubicBezTo>
                    <a:pt x="2629" y="4518"/>
                    <a:pt x="3388" y="5274"/>
                    <a:pt x="3388" y="6210"/>
                  </a:cubicBezTo>
                  <a:lnTo>
                    <a:pt x="3388" y="9035"/>
                  </a:lnTo>
                  <a:lnTo>
                    <a:pt x="5742" y="9035"/>
                  </a:lnTo>
                  <a:cubicBezTo>
                    <a:pt x="6016" y="7123"/>
                    <a:pt x="7652" y="5647"/>
                    <a:pt x="9636" y="5647"/>
                  </a:cubicBezTo>
                  <a:cubicBezTo>
                    <a:pt x="11620" y="5647"/>
                    <a:pt x="13256" y="7123"/>
                    <a:pt x="13533" y="9035"/>
                  </a:cubicBezTo>
                  <a:lnTo>
                    <a:pt x="15884" y="9035"/>
                  </a:lnTo>
                  <a:lnTo>
                    <a:pt x="15884" y="6210"/>
                  </a:lnTo>
                  <a:cubicBezTo>
                    <a:pt x="15884" y="5274"/>
                    <a:pt x="16643" y="4518"/>
                    <a:pt x="17580" y="4518"/>
                  </a:cubicBezTo>
                  <a:lnTo>
                    <a:pt x="19272" y="4518"/>
                  </a:lnTo>
                  <a:lnTo>
                    <a:pt x="19272" y="3952"/>
                  </a:lnTo>
                  <a:cubicBezTo>
                    <a:pt x="19272" y="3015"/>
                    <a:pt x="18513" y="2259"/>
                    <a:pt x="17580" y="2259"/>
                  </a:cubicBezTo>
                  <a:lnTo>
                    <a:pt x="13590" y="2259"/>
                  </a:lnTo>
                  <a:lnTo>
                    <a:pt x="13590" y="1693"/>
                  </a:lnTo>
                  <a:cubicBezTo>
                    <a:pt x="13587" y="757"/>
                    <a:pt x="12831" y="1"/>
                    <a:pt x="11894" y="1"/>
                  </a:cubicBezTo>
                  <a:lnTo>
                    <a:pt x="7378" y="1"/>
                  </a:lnTo>
                  <a:cubicBezTo>
                    <a:pt x="6441" y="1"/>
                    <a:pt x="5685" y="757"/>
                    <a:pt x="5685" y="1693"/>
                  </a:cubicBezTo>
                  <a:lnTo>
                    <a:pt x="5685" y="2259"/>
                  </a:lnTo>
                  <a:lnTo>
                    <a:pt x="4517" y="2259"/>
                  </a:lnTo>
                  <a:lnTo>
                    <a:pt x="4517" y="1693"/>
                  </a:lnTo>
                  <a:cubicBezTo>
                    <a:pt x="4517" y="757"/>
                    <a:pt x="3758" y="1"/>
                    <a:pt x="2825"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873E8A"/>
                </a:solidFill>
              </a:endParaRPr>
            </a:p>
          </p:txBody>
        </p:sp>
        <p:sp>
          <p:nvSpPr>
            <p:cNvPr id="7623" name="Google Shape;7623;p77"/>
            <p:cNvSpPr/>
            <p:nvPr/>
          </p:nvSpPr>
          <p:spPr>
            <a:xfrm>
              <a:off x="1324200" y="385900"/>
              <a:ext cx="56475" cy="197625"/>
            </a:xfrm>
            <a:custGeom>
              <a:avLst/>
              <a:gdLst/>
              <a:ahLst/>
              <a:cxnLst/>
              <a:rect l="l" t="t" r="r" b="b"/>
              <a:pathLst>
                <a:path w="2259" h="7905" extrusionOk="0">
                  <a:moveTo>
                    <a:pt x="567" y="0"/>
                  </a:moveTo>
                  <a:cubicBezTo>
                    <a:pt x="254" y="0"/>
                    <a:pt x="1" y="250"/>
                    <a:pt x="1" y="563"/>
                  </a:cubicBezTo>
                  <a:lnTo>
                    <a:pt x="1" y="7339"/>
                  </a:lnTo>
                  <a:cubicBezTo>
                    <a:pt x="1" y="7652"/>
                    <a:pt x="254" y="7905"/>
                    <a:pt x="567" y="7905"/>
                  </a:cubicBezTo>
                  <a:lnTo>
                    <a:pt x="2259" y="7905"/>
                  </a:lnTo>
                  <a:lnTo>
                    <a:pt x="2259"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873E8A"/>
                </a:solidFill>
              </a:endParaRPr>
            </a:p>
          </p:txBody>
        </p:sp>
        <p:sp>
          <p:nvSpPr>
            <p:cNvPr id="7624" name="Google Shape;7624;p77"/>
            <p:cNvSpPr/>
            <p:nvPr/>
          </p:nvSpPr>
          <p:spPr>
            <a:xfrm>
              <a:off x="898875" y="385900"/>
              <a:ext cx="56475" cy="197625"/>
            </a:xfrm>
            <a:custGeom>
              <a:avLst/>
              <a:gdLst/>
              <a:ahLst/>
              <a:cxnLst/>
              <a:rect l="l" t="t" r="r" b="b"/>
              <a:pathLst>
                <a:path w="2259" h="7905" extrusionOk="0">
                  <a:moveTo>
                    <a:pt x="0" y="0"/>
                  </a:moveTo>
                  <a:lnTo>
                    <a:pt x="0" y="7905"/>
                  </a:lnTo>
                  <a:lnTo>
                    <a:pt x="1695" y="7905"/>
                  </a:lnTo>
                  <a:cubicBezTo>
                    <a:pt x="2005" y="7905"/>
                    <a:pt x="2258" y="7652"/>
                    <a:pt x="2258" y="7339"/>
                  </a:cubicBezTo>
                  <a:lnTo>
                    <a:pt x="2258" y="563"/>
                  </a:lnTo>
                  <a:cubicBezTo>
                    <a:pt x="2258" y="250"/>
                    <a:pt x="2005" y="0"/>
                    <a:pt x="1695"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873E8A"/>
                </a:solidFill>
              </a:endParaRPr>
            </a:p>
          </p:txBody>
        </p:sp>
        <p:sp>
          <p:nvSpPr>
            <p:cNvPr id="7625" name="Google Shape;7625;p77"/>
            <p:cNvSpPr/>
            <p:nvPr/>
          </p:nvSpPr>
          <p:spPr>
            <a:xfrm>
              <a:off x="1063650" y="414125"/>
              <a:ext cx="146750" cy="141125"/>
            </a:xfrm>
            <a:custGeom>
              <a:avLst/>
              <a:gdLst/>
              <a:ahLst/>
              <a:cxnLst/>
              <a:rect l="l" t="t" r="r" b="b"/>
              <a:pathLst>
                <a:path w="5870" h="5645" extrusionOk="0">
                  <a:moveTo>
                    <a:pt x="3045" y="1127"/>
                  </a:moveTo>
                  <a:cubicBezTo>
                    <a:pt x="3263" y="1127"/>
                    <a:pt x="3483" y="1169"/>
                    <a:pt x="3692" y="1256"/>
                  </a:cubicBezTo>
                  <a:cubicBezTo>
                    <a:pt x="4325" y="1518"/>
                    <a:pt x="4740" y="2135"/>
                    <a:pt x="4740" y="2822"/>
                  </a:cubicBezTo>
                  <a:cubicBezTo>
                    <a:pt x="4737" y="3758"/>
                    <a:pt x="3981" y="4514"/>
                    <a:pt x="3045" y="4517"/>
                  </a:cubicBezTo>
                  <a:cubicBezTo>
                    <a:pt x="2358" y="4517"/>
                    <a:pt x="1741" y="4102"/>
                    <a:pt x="1479" y="3469"/>
                  </a:cubicBezTo>
                  <a:cubicBezTo>
                    <a:pt x="1217" y="2837"/>
                    <a:pt x="1362" y="2108"/>
                    <a:pt x="1847" y="1623"/>
                  </a:cubicBezTo>
                  <a:cubicBezTo>
                    <a:pt x="2171" y="1299"/>
                    <a:pt x="2604" y="1127"/>
                    <a:pt x="3045" y="1127"/>
                  </a:cubicBezTo>
                  <a:close/>
                  <a:moveTo>
                    <a:pt x="3045" y="0"/>
                  </a:moveTo>
                  <a:cubicBezTo>
                    <a:pt x="1904" y="0"/>
                    <a:pt x="874" y="687"/>
                    <a:pt x="437" y="1741"/>
                  </a:cubicBezTo>
                  <a:cubicBezTo>
                    <a:pt x="1" y="2798"/>
                    <a:pt x="242" y="4011"/>
                    <a:pt x="1049" y="4818"/>
                  </a:cubicBezTo>
                  <a:cubicBezTo>
                    <a:pt x="1588" y="5358"/>
                    <a:pt x="2310" y="5645"/>
                    <a:pt x="3045" y="5645"/>
                  </a:cubicBezTo>
                  <a:cubicBezTo>
                    <a:pt x="3409" y="5645"/>
                    <a:pt x="3776" y="5574"/>
                    <a:pt x="4126" y="5430"/>
                  </a:cubicBezTo>
                  <a:cubicBezTo>
                    <a:pt x="5180" y="4993"/>
                    <a:pt x="5870" y="3963"/>
                    <a:pt x="5870" y="2822"/>
                  </a:cubicBezTo>
                  <a:cubicBezTo>
                    <a:pt x="5867" y="1262"/>
                    <a:pt x="4605" y="0"/>
                    <a:pt x="3045"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873E8A"/>
                </a:solidFill>
              </a:endParaRPr>
            </a:p>
          </p:txBody>
        </p:sp>
        <p:sp>
          <p:nvSpPr>
            <p:cNvPr id="7626" name="Google Shape;7626;p77"/>
            <p:cNvSpPr/>
            <p:nvPr/>
          </p:nvSpPr>
          <p:spPr>
            <a:xfrm>
              <a:off x="898875" y="498800"/>
              <a:ext cx="481800" cy="169425"/>
            </a:xfrm>
            <a:custGeom>
              <a:avLst/>
              <a:gdLst/>
              <a:ahLst/>
              <a:cxnLst/>
              <a:rect l="l" t="t" r="r" b="b"/>
              <a:pathLst>
                <a:path w="19272" h="6777" extrusionOk="0">
                  <a:moveTo>
                    <a:pt x="3388" y="1"/>
                  </a:moveTo>
                  <a:lnTo>
                    <a:pt x="3388" y="2823"/>
                  </a:lnTo>
                  <a:cubicBezTo>
                    <a:pt x="3388" y="3759"/>
                    <a:pt x="2629" y="4515"/>
                    <a:pt x="1695" y="4518"/>
                  </a:cubicBezTo>
                  <a:lnTo>
                    <a:pt x="0" y="4518"/>
                  </a:lnTo>
                  <a:lnTo>
                    <a:pt x="0" y="5081"/>
                  </a:lnTo>
                  <a:cubicBezTo>
                    <a:pt x="0" y="6017"/>
                    <a:pt x="759" y="6773"/>
                    <a:pt x="1695" y="6776"/>
                  </a:cubicBezTo>
                  <a:lnTo>
                    <a:pt x="17580" y="6776"/>
                  </a:lnTo>
                  <a:cubicBezTo>
                    <a:pt x="18513" y="6773"/>
                    <a:pt x="19272" y="6017"/>
                    <a:pt x="19272" y="5081"/>
                  </a:cubicBezTo>
                  <a:lnTo>
                    <a:pt x="19272" y="4518"/>
                  </a:lnTo>
                  <a:lnTo>
                    <a:pt x="17580" y="4518"/>
                  </a:lnTo>
                  <a:cubicBezTo>
                    <a:pt x="16643" y="4515"/>
                    <a:pt x="15884" y="3759"/>
                    <a:pt x="15884" y="2823"/>
                  </a:cubicBezTo>
                  <a:lnTo>
                    <a:pt x="15884" y="1"/>
                  </a:lnTo>
                  <a:lnTo>
                    <a:pt x="13533" y="1"/>
                  </a:lnTo>
                  <a:cubicBezTo>
                    <a:pt x="13256" y="1910"/>
                    <a:pt x="11620" y="3389"/>
                    <a:pt x="9636" y="3389"/>
                  </a:cubicBezTo>
                  <a:cubicBezTo>
                    <a:pt x="7652" y="3389"/>
                    <a:pt x="6016" y="1910"/>
                    <a:pt x="5739"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873E8A"/>
                </a:solidFill>
              </a:endParaRPr>
            </a:p>
          </p:txBody>
        </p:sp>
      </p:grpSp>
      <p:grpSp>
        <p:nvGrpSpPr>
          <p:cNvPr id="7627" name="Google Shape;7627;p77"/>
          <p:cNvGrpSpPr/>
          <p:nvPr/>
        </p:nvGrpSpPr>
        <p:grpSpPr>
          <a:xfrm>
            <a:off x="1267741" y="2287103"/>
            <a:ext cx="298169" cy="339253"/>
            <a:chOff x="1529350" y="258825"/>
            <a:chExt cx="423475" cy="481825"/>
          </a:xfrm>
          <a:solidFill>
            <a:srgbClr val="873E8A"/>
          </a:solidFill>
        </p:grpSpPr>
        <p:sp>
          <p:nvSpPr>
            <p:cNvPr id="7628" name="Google Shape;7628;p77"/>
            <p:cNvSpPr/>
            <p:nvPr/>
          </p:nvSpPr>
          <p:spPr>
            <a:xfrm>
              <a:off x="1585800" y="258825"/>
              <a:ext cx="310650" cy="430550"/>
            </a:xfrm>
            <a:custGeom>
              <a:avLst/>
              <a:gdLst/>
              <a:ahLst/>
              <a:cxnLst/>
              <a:rect l="l" t="t" r="r" b="b"/>
              <a:pathLst>
                <a:path w="12426" h="17222" extrusionOk="0">
                  <a:moveTo>
                    <a:pt x="6213" y="3388"/>
                  </a:moveTo>
                  <a:cubicBezTo>
                    <a:pt x="7354" y="3388"/>
                    <a:pt x="8384" y="4074"/>
                    <a:pt x="8821" y="5131"/>
                  </a:cubicBezTo>
                  <a:cubicBezTo>
                    <a:pt x="9257" y="6185"/>
                    <a:pt x="9016" y="7399"/>
                    <a:pt x="8206" y="8206"/>
                  </a:cubicBezTo>
                  <a:cubicBezTo>
                    <a:pt x="7666" y="8748"/>
                    <a:pt x="6945" y="9035"/>
                    <a:pt x="6210" y="9035"/>
                  </a:cubicBezTo>
                  <a:cubicBezTo>
                    <a:pt x="5847" y="9035"/>
                    <a:pt x="5481" y="8965"/>
                    <a:pt x="5132" y="8820"/>
                  </a:cubicBezTo>
                  <a:cubicBezTo>
                    <a:pt x="4075" y="8383"/>
                    <a:pt x="3388" y="7354"/>
                    <a:pt x="3388" y="6212"/>
                  </a:cubicBezTo>
                  <a:cubicBezTo>
                    <a:pt x="3391" y="4652"/>
                    <a:pt x="4653" y="3391"/>
                    <a:pt x="6213" y="3388"/>
                  </a:cubicBezTo>
                  <a:close/>
                  <a:moveTo>
                    <a:pt x="6213" y="0"/>
                  </a:moveTo>
                  <a:cubicBezTo>
                    <a:pt x="2825" y="0"/>
                    <a:pt x="1" y="2728"/>
                    <a:pt x="1" y="6212"/>
                  </a:cubicBezTo>
                  <a:cubicBezTo>
                    <a:pt x="1" y="7537"/>
                    <a:pt x="398" y="8718"/>
                    <a:pt x="1163" y="9826"/>
                  </a:cubicBezTo>
                  <a:lnTo>
                    <a:pt x="5737" y="16959"/>
                  </a:lnTo>
                  <a:cubicBezTo>
                    <a:pt x="5847" y="17134"/>
                    <a:pt x="6029" y="17221"/>
                    <a:pt x="6211" y="17221"/>
                  </a:cubicBezTo>
                  <a:cubicBezTo>
                    <a:pt x="6394" y="17221"/>
                    <a:pt x="6576" y="17134"/>
                    <a:pt x="6686" y="16959"/>
                  </a:cubicBezTo>
                  <a:lnTo>
                    <a:pt x="11278" y="9802"/>
                  </a:lnTo>
                  <a:cubicBezTo>
                    <a:pt x="12025" y="8751"/>
                    <a:pt x="12425" y="7498"/>
                    <a:pt x="12422" y="6212"/>
                  </a:cubicBezTo>
                  <a:cubicBezTo>
                    <a:pt x="12422" y="2786"/>
                    <a:pt x="9637" y="0"/>
                    <a:pt x="6213"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873E8A"/>
                </a:solidFill>
              </a:endParaRPr>
            </a:p>
          </p:txBody>
        </p:sp>
        <p:sp>
          <p:nvSpPr>
            <p:cNvPr id="7629" name="Google Shape;7629;p77"/>
            <p:cNvSpPr/>
            <p:nvPr/>
          </p:nvSpPr>
          <p:spPr>
            <a:xfrm>
              <a:off x="1529350" y="583200"/>
              <a:ext cx="423475" cy="157450"/>
            </a:xfrm>
            <a:custGeom>
              <a:avLst/>
              <a:gdLst/>
              <a:ahLst/>
              <a:cxnLst/>
              <a:rect l="l" t="t" r="r" b="b"/>
              <a:pathLst>
                <a:path w="16939" h="6298" extrusionOk="0">
                  <a:moveTo>
                    <a:pt x="4050" y="1"/>
                  </a:moveTo>
                  <a:cubicBezTo>
                    <a:pt x="1545" y="582"/>
                    <a:pt x="0" y="1642"/>
                    <a:pt x="0" y="2909"/>
                  </a:cubicBezTo>
                  <a:cubicBezTo>
                    <a:pt x="0" y="5111"/>
                    <a:pt x="4364" y="6297"/>
                    <a:pt x="8471" y="6297"/>
                  </a:cubicBezTo>
                  <a:cubicBezTo>
                    <a:pt x="12575" y="6297"/>
                    <a:pt x="16938" y="5111"/>
                    <a:pt x="16938" y="2909"/>
                  </a:cubicBezTo>
                  <a:cubicBezTo>
                    <a:pt x="16938" y="1642"/>
                    <a:pt x="15391" y="579"/>
                    <a:pt x="12882" y="1"/>
                  </a:cubicBezTo>
                  <a:lnTo>
                    <a:pt x="10040" y="4445"/>
                  </a:lnTo>
                  <a:cubicBezTo>
                    <a:pt x="9673" y="5018"/>
                    <a:pt x="9071" y="5305"/>
                    <a:pt x="8469" y="5305"/>
                  </a:cubicBezTo>
                  <a:cubicBezTo>
                    <a:pt x="7867" y="5305"/>
                    <a:pt x="7265" y="5018"/>
                    <a:pt x="6899" y="4445"/>
                  </a:cubicBezTo>
                  <a:lnTo>
                    <a:pt x="4050"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873E8A"/>
                </a:solidFill>
              </a:endParaRPr>
            </a:p>
          </p:txBody>
        </p:sp>
      </p:grpSp>
      <p:grpSp>
        <p:nvGrpSpPr>
          <p:cNvPr id="7630" name="Google Shape;7630;p77"/>
          <p:cNvGrpSpPr/>
          <p:nvPr/>
        </p:nvGrpSpPr>
        <p:grpSpPr>
          <a:xfrm>
            <a:off x="1660716" y="2367273"/>
            <a:ext cx="340890" cy="178912"/>
            <a:chOff x="2084325" y="363300"/>
            <a:chExt cx="484150" cy="254100"/>
          </a:xfrm>
          <a:solidFill>
            <a:srgbClr val="873E8A"/>
          </a:solidFill>
        </p:grpSpPr>
        <p:sp>
          <p:nvSpPr>
            <p:cNvPr id="7631" name="Google Shape;7631;p77"/>
            <p:cNvSpPr/>
            <p:nvPr/>
          </p:nvSpPr>
          <p:spPr>
            <a:xfrm>
              <a:off x="2084325" y="363300"/>
              <a:ext cx="484150" cy="254100"/>
            </a:xfrm>
            <a:custGeom>
              <a:avLst/>
              <a:gdLst/>
              <a:ahLst/>
              <a:cxnLst/>
              <a:rect l="l" t="t" r="r" b="b"/>
              <a:pathLst>
                <a:path w="19366" h="10164" extrusionOk="0">
                  <a:moveTo>
                    <a:pt x="9686" y="1128"/>
                  </a:moveTo>
                  <a:cubicBezTo>
                    <a:pt x="10195" y="1128"/>
                    <a:pt x="10707" y="1226"/>
                    <a:pt x="11196" y="1428"/>
                  </a:cubicBezTo>
                  <a:cubicBezTo>
                    <a:pt x="12671" y="2042"/>
                    <a:pt x="13635" y="3482"/>
                    <a:pt x="13635" y="5081"/>
                  </a:cubicBezTo>
                  <a:cubicBezTo>
                    <a:pt x="13632" y="7264"/>
                    <a:pt x="11864" y="9031"/>
                    <a:pt x="9684" y="9034"/>
                  </a:cubicBezTo>
                  <a:cubicBezTo>
                    <a:pt x="8085" y="9034"/>
                    <a:pt x="6643" y="8071"/>
                    <a:pt x="6032" y="6592"/>
                  </a:cubicBezTo>
                  <a:cubicBezTo>
                    <a:pt x="5420" y="5117"/>
                    <a:pt x="5758" y="3415"/>
                    <a:pt x="6887" y="2286"/>
                  </a:cubicBezTo>
                  <a:cubicBezTo>
                    <a:pt x="7645" y="1530"/>
                    <a:pt x="8657" y="1128"/>
                    <a:pt x="9686" y="1128"/>
                  </a:cubicBezTo>
                  <a:close/>
                  <a:moveTo>
                    <a:pt x="9684" y="1"/>
                  </a:moveTo>
                  <a:cubicBezTo>
                    <a:pt x="4502" y="1"/>
                    <a:pt x="361" y="4512"/>
                    <a:pt x="190" y="4704"/>
                  </a:cubicBezTo>
                  <a:cubicBezTo>
                    <a:pt x="0" y="4918"/>
                    <a:pt x="0" y="5243"/>
                    <a:pt x="190" y="5457"/>
                  </a:cubicBezTo>
                  <a:cubicBezTo>
                    <a:pt x="361" y="5650"/>
                    <a:pt x="4502" y="10164"/>
                    <a:pt x="9684" y="10164"/>
                  </a:cubicBezTo>
                  <a:cubicBezTo>
                    <a:pt x="14867" y="10164"/>
                    <a:pt x="19004" y="5650"/>
                    <a:pt x="19176" y="5457"/>
                  </a:cubicBezTo>
                  <a:cubicBezTo>
                    <a:pt x="19365" y="5243"/>
                    <a:pt x="19365" y="4918"/>
                    <a:pt x="19176" y="4704"/>
                  </a:cubicBezTo>
                  <a:cubicBezTo>
                    <a:pt x="19004" y="4512"/>
                    <a:pt x="14867" y="1"/>
                    <a:pt x="9684"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873E8A"/>
                </a:solidFill>
              </a:endParaRPr>
            </a:p>
          </p:txBody>
        </p:sp>
        <p:sp>
          <p:nvSpPr>
            <p:cNvPr id="7632" name="Google Shape;7632;p77"/>
            <p:cNvSpPr/>
            <p:nvPr/>
          </p:nvSpPr>
          <p:spPr>
            <a:xfrm>
              <a:off x="2250600" y="419775"/>
              <a:ext cx="145175" cy="141125"/>
            </a:xfrm>
            <a:custGeom>
              <a:avLst/>
              <a:gdLst/>
              <a:ahLst/>
              <a:cxnLst/>
              <a:rect l="l" t="t" r="r" b="b"/>
              <a:pathLst>
                <a:path w="5807" h="5645" extrusionOk="0">
                  <a:moveTo>
                    <a:pt x="3018" y="0"/>
                  </a:moveTo>
                  <a:cubicBezTo>
                    <a:pt x="1922" y="0"/>
                    <a:pt x="929" y="634"/>
                    <a:pt x="468" y="1626"/>
                  </a:cubicBezTo>
                  <a:cubicBezTo>
                    <a:pt x="1" y="2623"/>
                    <a:pt x="158" y="3797"/>
                    <a:pt x="862" y="4637"/>
                  </a:cubicBezTo>
                  <a:cubicBezTo>
                    <a:pt x="1407" y="5287"/>
                    <a:pt x="2203" y="5645"/>
                    <a:pt x="3025" y="5645"/>
                  </a:cubicBezTo>
                  <a:cubicBezTo>
                    <a:pt x="3270" y="5645"/>
                    <a:pt x="3518" y="5613"/>
                    <a:pt x="3762" y="5547"/>
                  </a:cubicBezTo>
                  <a:cubicBezTo>
                    <a:pt x="4825" y="5258"/>
                    <a:pt x="5620" y="4382"/>
                    <a:pt x="5807" y="3297"/>
                  </a:cubicBezTo>
                  <a:lnTo>
                    <a:pt x="5807" y="3297"/>
                  </a:lnTo>
                  <a:cubicBezTo>
                    <a:pt x="5625" y="3356"/>
                    <a:pt x="5446" y="3383"/>
                    <a:pt x="5272" y="3383"/>
                  </a:cubicBezTo>
                  <a:cubicBezTo>
                    <a:pt x="4356" y="3383"/>
                    <a:pt x="3596" y="2626"/>
                    <a:pt x="3596" y="1692"/>
                  </a:cubicBezTo>
                  <a:cubicBezTo>
                    <a:pt x="3596" y="1147"/>
                    <a:pt x="3861" y="633"/>
                    <a:pt x="4307" y="316"/>
                  </a:cubicBezTo>
                  <a:cubicBezTo>
                    <a:pt x="3913" y="112"/>
                    <a:pt x="3476" y="3"/>
                    <a:pt x="3033" y="0"/>
                  </a:cubicBezTo>
                  <a:cubicBezTo>
                    <a:pt x="3028" y="0"/>
                    <a:pt x="3023" y="0"/>
                    <a:pt x="3018"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873E8A"/>
                </a:solidFill>
              </a:endParaRPr>
            </a:p>
          </p:txBody>
        </p:sp>
      </p:grpSp>
      <p:grpSp>
        <p:nvGrpSpPr>
          <p:cNvPr id="7633" name="Google Shape;7633;p77"/>
          <p:cNvGrpSpPr/>
          <p:nvPr/>
        </p:nvGrpSpPr>
        <p:grpSpPr>
          <a:xfrm>
            <a:off x="2110011" y="2287102"/>
            <a:ext cx="298169" cy="339253"/>
            <a:chOff x="2707500" y="249400"/>
            <a:chExt cx="423475" cy="481825"/>
          </a:xfrm>
          <a:solidFill>
            <a:srgbClr val="873E8A"/>
          </a:solidFill>
        </p:grpSpPr>
        <p:sp>
          <p:nvSpPr>
            <p:cNvPr id="7634" name="Google Shape;7634;p77"/>
            <p:cNvSpPr/>
            <p:nvPr/>
          </p:nvSpPr>
          <p:spPr>
            <a:xfrm>
              <a:off x="2739175" y="420675"/>
              <a:ext cx="360100" cy="310550"/>
            </a:xfrm>
            <a:custGeom>
              <a:avLst/>
              <a:gdLst/>
              <a:ahLst/>
              <a:cxnLst/>
              <a:rect l="l" t="t" r="r" b="b"/>
              <a:pathLst>
                <a:path w="14404" h="12422" extrusionOk="0">
                  <a:moveTo>
                    <a:pt x="3816" y="1130"/>
                  </a:moveTo>
                  <a:cubicBezTo>
                    <a:pt x="4126" y="1130"/>
                    <a:pt x="4379" y="1382"/>
                    <a:pt x="4379" y="1696"/>
                  </a:cubicBezTo>
                  <a:lnTo>
                    <a:pt x="4379" y="8471"/>
                  </a:lnTo>
                  <a:cubicBezTo>
                    <a:pt x="4379" y="8781"/>
                    <a:pt x="4126" y="9034"/>
                    <a:pt x="3816" y="9034"/>
                  </a:cubicBezTo>
                  <a:cubicBezTo>
                    <a:pt x="3503" y="9034"/>
                    <a:pt x="3250" y="8781"/>
                    <a:pt x="3250" y="8471"/>
                  </a:cubicBezTo>
                  <a:lnTo>
                    <a:pt x="3250" y="1696"/>
                  </a:lnTo>
                  <a:cubicBezTo>
                    <a:pt x="3250" y="1382"/>
                    <a:pt x="3503" y="1130"/>
                    <a:pt x="3816" y="1130"/>
                  </a:cubicBezTo>
                  <a:close/>
                  <a:moveTo>
                    <a:pt x="7204" y="1130"/>
                  </a:moveTo>
                  <a:cubicBezTo>
                    <a:pt x="7514" y="1130"/>
                    <a:pt x="7767" y="1382"/>
                    <a:pt x="7767" y="1696"/>
                  </a:cubicBezTo>
                  <a:lnTo>
                    <a:pt x="7767" y="8471"/>
                  </a:lnTo>
                  <a:cubicBezTo>
                    <a:pt x="7767" y="8781"/>
                    <a:pt x="7514" y="9034"/>
                    <a:pt x="7204" y="9034"/>
                  </a:cubicBezTo>
                  <a:cubicBezTo>
                    <a:pt x="6891" y="9034"/>
                    <a:pt x="6638" y="8781"/>
                    <a:pt x="6638" y="8471"/>
                  </a:cubicBezTo>
                  <a:lnTo>
                    <a:pt x="6638" y="1696"/>
                  </a:lnTo>
                  <a:cubicBezTo>
                    <a:pt x="6638" y="1382"/>
                    <a:pt x="6891" y="1130"/>
                    <a:pt x="7204" y="1130"/>
                  </a:cubicBezTo>
                  <a:close/>
                  <a:moveTo>
                    <a:pt x="10592" y="1130"/>
                  </a:moveTo>
                  <a:cubicBezTo>
                    <a:pt x="10902" y="1130"/>
                    <a:pt x="11155" y="1382"/>
                    <a:pt x="11155" y="1696"/>
                  </a:cubicBezTo>
                  <a:lnTo>
                    <a:pt x="11155" y="8471"/>
                  </a:lnTo>
                  <a:cubicBezTo>
                    <a:pt x="11155" y="8781"/>
                    <a:pt x="10902" y="9034"/>
                    <a:pt x="10592" y="9034"/>
                  </a:cubicBezTo>
                  <a:cubicBezTo>
                    <a:pt x="10278" y="9034"/>
                    <a:pt x="10025" y="8781"/>
                    <a:pt x="10025" y="8471"/>
                  </a:cubicBezTo>
                  <a:lnTo>
                    <a:pt x="10025" y="1696"/>
                  </a:lnTo>
                  <a:cubicBezTo>
                    <a:pt x="10025" y="1382"/>
                    <a:pt x="10278" y="1130"/>
                    <a:pt x="10592" y="1130"/>
                  </a:cubicBezTo>
                  <a:close/>
                  <a:moveTo>
                    <a:pt x="1" y="0"/>
                  </a:moveTo>
                  <a:lnTo>
                    <a:pt x="901" y="10880"/>
                  </a:lnTo>
                  <a:cubicBezTo>
                    <a:pt x="976" y="11754"/>
                    <a:pt x="1705" y="12422"/>
                    <a:pt x="2582" y="12422"/>
                  </a:cubicBezTo>
                  <a:cubicBezTo>
                    <a:pt x="2584" y="12422"/>
                    <a:pt x="2586" y="12422"/>
                    <a:pt x="2588" y="12422"/>
                  </a:cubicBezTo>
                  <a:lnTo>
                    <a:pt x="11817" y="12422"/>
                  </a:lnTo>
                  <a:cubicBezTo>
                    <a:pt x="11819" y="12422"/>
                    <a:pt x="11821" y="12422"/>
                    <a:pt x="11823" y="12422"/>
                  </a:cubicBezTo>
                  <a:cubicBezTo>
                    <a:pt x="12700" y="12422"/>
                    <a:pt x="13431" y="11751"/>
                    <a:pt x="13503" y="10877"/>
                  </a:cubicBezTo>
                  <a:lnTo>
                    <a:pt x="14404"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873E8A"/>
                </a:solidFill>
              </a:endParaRPr>
            </a:p>
          </p:txBody>
        </p:sp>
        <p:sp>
          <p:nvSpPr>
            <p:cNvPr id="7635" name="Google Shape;7635;p77"/>
            <p:cNvSpPr/>
            <p:nvPr/>
          </p:nvSpPr>
          <p:spPr>
            <a:xfrm>
              <a:off x="2707500" y="249400"/>
              <a:ext cx="423475" cy="141175"/>
            </a:xfrm>
            <a:custGeom>
              <a:avLst/>
              <a:gdLst/>
              <a:ahLst/>
              <a:cxnLst/>
              <a:rect l="l" t="t" r="r" b="b"/>
              <a:pathLst>
                <a:path w="16939" h="5647" extrusionOk="0">
                  <a:moveTo>
                    <a:pt x="9600" y="1130"/>
                  </a:moveTo>
                  <a:cubicBezTo>
                    <a:pt x="9910" y="1130"/>
                    <a:pt x="10163" y="1383"/>
                    <a:pt x="10163" y="1696"/>
                  </a:cubicBezTo>
                  <a:lnTo>
                    <a:pt x="10163" y="2259"/>
                  </a:lnTo>
                  <a:lnTo>
                    <a:pt x="6776" y="2259"/>
                  </a:lnTo>
                  <a:lnTo>
                    <a:pt x="6776" y="1696"/>
                  </a:lnTo>
                  <a:cubicBezTo>
                    <a:pt x="6776" y="1383"/>
                    <a:pt x="7029" y="1130"/>
                    <a:pt x="7342" y="1130"/>
                  </a:cubicBezTo>
                  <a:close/>
                  <a:moveTo>
                    <a:pt x="7342" y="1"/>
                  </a:moveTo>
                  <a:cubicBezTo>
                    <a:pt x="6405" y="1"/>
                    <a:pt x="5646" y="760"/>
                    <a:pt x="5646" y="1696"/>
                  </a:cubicBezTo>
                  <a:lnTo>
                    <a:pt x="5646" y="2259"/>
                  </a:lnTo>
                  <a:lnTo>
                    <a:pt x="1696" y="2259"/>
                  </a:lnTo>
                  <a:cubicBezTo>
                    <a:pt x="759" y="2259"/>
                    <a:pt x="0" y="3018"/>
                    <a:pt x="0" y="3954"/>
                  </a:cubicBezTo>
                  <a:lnTo>
                    <a:pt x="0" y="5084"/>
                  </a:lnTo>
                  <a:cubicBezTo>
                    <a:pt x="0" y="5394"/>
                    <a:pt x="253" y="5647"/>
                    <a:pt x="566" y="5647"/>
                  </a:cubicBezTo>
                  <a:lnTo>
                    <a:pt x="16375" y="5647"/>
                  </a:lnTo>
                  <a:cubicBezTo>
                    <a:pt x="16686" y="5647"/>
                    <a:pt x="16939" y="5394"/>
                    <a:pt x="16939" y="5084"/>
                  </a:cubicBezTo>
                  <a:lnTo>
                    <a:pt x="16939" y="3954"/>
                  </a:lnTo>
                  <a:cubicBezTo>
                    <a:pt x="16939" y="3018"/>
                    <a:pt x="16180" y="2259"/>
                    <a:pt x="15246" y="2259"/>
                  </a:cubicBezTo>
                  <a:lnTo>
                    <a:pt x="11292" y="2259"/>
                  </a:lnTo>
                  <a:lnTo>
                    <a:pt x="11292" y="1696"/>
                  </a:lnTo>
                  <a:cubicBezTo>
                    <a:pt x="11292" y="760"/>
                    <a:pt x="10534" y="1"/>
                    <a:pt x="9600"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873E8A"/>
                </a:solidFill>
              </a:endParaRPr>
            </a:p>
          </p:txBody>
        </p:sp>
      </p:grpSp>
      <p:grpSp>
        <p:nvGrpSpPr>
          <p:cNvPr id="7636" name="Google Shape;7636;p77"/>
          <p:cNvGrpSpPr/>
          <p:nvPr/>
        </p:nvGrpSpPr>
        <p:grpSpPr>
          <a:xfrm>
            <a:off x="2523626" y="2287428"/>
            <a:ext cx="305386" cy="338602"/>
            <a:chOff x="3300325" y="249875"/>
            <a:chExt cx="433725" cy="480900"/>
          </a:xfrm>
          <a:solidFill>
            <a:srgbClr val="873E8A"/>
          </a:solidFill>
        </p:grpSpPr>
        <p:sp>
          <p:nvSpPr>
            <p:cNvPr id="7637" name="Google Shape;7637;p77"/>
            <p:cNvSpPr/>
            <p:nvPr/>
          </p:nvSpPr>
          <p:spPr>
            <a:xfrm>
              <a:off x="3610875" y="334550"/>
              <a:ext cx="56475" cy="28250"/>
            </a:xfrm>
            <a:custGeom>
              <a:avLst/>
              <a:gdLst/>
              <a:ahLst/>
              <a:cxnLst/>
              <a:rect l="l" t="t" r="r" b="b"/>
              <a:pathLst>
                <a:path w="2259" h="1130" extrusionOk="0">
                  <a:moveTo>
                    <a:pt x="566" y="0"/>
                  </a:moveTo>
                  <a:cubicBezTo>
                    <a:pt x="253" y="0"/>
                    <a:pt x="0" y="253"/>
                    <a:pt x="0" y="567"/>
                  </a:cubicBezTo>
                  <a:cubicBezTo>
                    <a:pt x="0" y="877"/>
                    <a:pt x="253" y="1130"/>
                    <a:pt x="566" y="1130"/>
                  </a:cubicBezTo>
                  <a:lnTo>
                    <a:pt x="1696" y="1130"/>
                  </a:lnTo>
                  <a:cubicBezTo>
                    <a:pt x="2006" y="1130"/>
                    <a:pt x="2259" y="877"/>
                    <a:pt x="2259" y="567"/>
                  </a:cubicBezTo>
                  <a:cubicBezTo>
                    <a:pt x="2259" y="253"/>
                    <a:pt x="2006" y="0"/>
                    <a:pt x="1696"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873E8A"/>
                </a:solidFill>
              </a:endParaRPr>
            </a:p>
          </p:txBody>
        </p:sp>
        <p:sp>
          <p:nvSpPr>
            <p:cNvPr id="7638" name="Google Shape;7638;p77"/>
            <p:cNvSpPr/>
            <p:nvPr/>
          </p:nvSpPr>
          <p:spPr>
            <a:xfrm>
              <a:off x="3467675" y="249875"/>
              <a:ext cx="46400" cy="56475"/>
            </a:xfrm>
            <a:custGeom>
              <a:avLst/>
              <a:gdLst/>
              <a:ahLst/>
              <a:cxnLst/>
              <a:rect l="l" t="t" r="r" b="b"/>
              <a:pathLst>
                <a:path w="1856" h="2259" extrusionOk="0">
                  <a:moveTo>
                    <a:pt x="647" y="1"/>
                  </a:moveTo>
                  <a:cubicBezTo>
                    <a:pt x="562" y="1"/>
                    <a:pt x="476" y="20"/>
                    <a:pt x="395" y="60"/>
                  </a:cubicBezTo>
                  <a:cubicBezTo>
                    <a:pt x="115" y="198"/>
                    <a:pt x="1" y="539"/>
                    <a:pt x="142" y="819"/>
                  </a:cubicBezTo>
                  <a:lnTo>
                    <a:pt x="705" y="1948"/>
                  </a:lnTo>
                  <a:cubicBezTo>
                    <a:pt x="806" y="2144"/>
                    <a:pt x="1004" y="2259"/>
                    <a:pt x="1211" y="2259"/>
                  </a:cubicBezTo>
                  <a:cubicBezTo>
                    <a:pt x="1296" y="2259"/>
                    <a:pt x="1383" y="2239"/>
                    <a:pt x="1464" y="2198"/>
                  </a:cubicBezTo>
                  <a:cubicBezTo>
                    <a:pt x="1744" y="2059"/>
                    <a:pt x="1856" y="1722"/>
                    <a:pt x="1717" y="1442"/>
                  </a:cubicBezTo>
                  <a:lnTo>
                    <a:pt x="1151" y="313"/>
                  </a:lnTo>
                  <a:cubicBezTo>
                    <a:pt x="1053" y="114"/>
                    <a:pt x="853" y="1"/>
                    <a:pt x="647"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873E8A"/>
                </a:solidFill>
              </a:endParaRPr>
            </a:p>
          </p:txBody>
        </p:sp>
        <p:sp>
          <p:nvSpPr>
            <p:cNvPr id="7639" name="Google Shape;7639;p77"/>
            <p:cNvSpPr/>
            <p:nvPr/>
          </p:nvSpPr>
          <p:spPr>
            <a:xfrm>
              <a:off x="3566525" y="249875"/>
              <a:ext cx="46400" cy="56475"/>
            </a:xfrm>
            <a:custGeom>
              <a:avLst/>
              <a:gdLst/>
              <a:ahLst/>
              <a:cxnLst/>
              <a:rect l="l" t="t" r="r" b="b"/>
              <a:pathLst>
                <a:path w="1856" h="2259" extrusionOk="0">
                  <a:moveTo>
                    <a:pt x="1210" y="1"/>
                  </a:moveTo>
                  <a:cubicBezTo>
                    <a:pt x="1003" y="1"/>
                    <a:pt x="803" y="114"/>
                    <a:pt x="705" y="313"/>
                  </a:cubicBezTo>
                  <a:lnTo>
                    <a:pt x="139" y="1442"/>
                  </a:lnTo>
                  <a:cubicBezTo>
                    <a:pt x="1" y="1719"/>
                    <a:pt x="115" y="2059"/>
                    <a:pt x="392" y="2198"/>
                  </a:cubicBezTo>
                  <a:cubicBezTo>
                    <a:pt x="474" y="2239"/>
                    <a:pt x="561" y="2259"/>
                    <a:pt x="646" y="2259"/>
                  </a:cubicBezTo>
                  <a:cubicBezTo>
                    <a:pt x="852" y="2259"/>
                    <a:pt x="1051" y="2144"/>
                    <a:pt x="1151" y="1948"/>
                  </a:cubicBezTo>
                  <a:lnTo>
                    <a:pt x="1714" y="819"/>
                  </a:lnTo>
                  <a:cubicBezTo>
                    <a:pt x="1856" y="539"/>
                    <a:pt x="1741" y="198"/>
                    <a:pt x="1461" y="60"/>
                  </a:cubicBezTo>
                  <a:cubicBezTo>
                    <a:pt x="1381" y="20"/>
                    <a:pt x="1295" y="1"/>
                    <a:pt x="1210"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873E8A"/>
                </a:solidFill>
              </a:endParaRPr>
            </a:p>
          </p:txBody>
        </p:sp>
        <p:sp>
          <p:nvSpPr>
            <p:cNvPr id="7640" name="Google Shape;7640;p77"/>
            <p:cNvSpPr/>
            <p:nvPr/>
          </p:nvSpPr>
          <p:spPr>
            <a:xfrm>
              <a:off x="3413250" y="334550"/>
              <a:ext cx="56500" cy="28250"/>
            </a:xfrm>
            <a:custGeom>
              <a:avLst/>
              <a:gdLst/>
              <a:ahLst/>
              <a:cxnLst/>
              <a:rect l="l" t="t" r="r" b="b"/>
              <a:pathLst>
                <a:path w="2260" h="1130" extrusionOk="0">
                  <a:moveTo>
                    <a:pt x="567" y="0"/>
                  </a:moveTo>
                  <a:cubicBezTo>
                    <a:pt x="254" y="0"/>
                    <a:pt x="1" y="253"/>
                    <a:pt x="1" y="567"/>
                  </a:cubicBezTo>
                  <a:cubicBezTo>
                    <a:pt x="1" y="877"/>
                    <a:pt x="254" y="1130"/>
                    <a:pt x="567" y="1130"/>
                  </a:cubicBezTo>
                  <a:lnTo>
                    <a:pt x="1696" y="1130"/>
                  </a:lnTo>
                  <a:cubicBezTo>
                    <a:pt x="2006" y="1130"/>
                    <a:pt x="2259" y="877"/>
                    <a:pt x="2259" y="567"/>
                  </a:cubicBezTo>
                  <a:cubicBezTo>
                    <a:pt x="2259" y="253"/>
                    <a:pt x="2006" y="0"/>
                    <a:pt x="1696"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873E8A"/>
                </a:solidFill>
              </a:endParaRPr>
            </a:p>
          </p:txBody>
        </p:sp>
        <p:sp>
          <p:nvSpPr>
            <p:cNvPr id="7641" name="Google Shape;7641;p77"/>
            <p:cNvSpPr/>
            <p:nvPr/>
          </p:nvSpPr>
          <p:spPr>
            <a:xfrm>
              <a:off x="3300325" y="476675"/>
              <a:ext cx="84725" cy="254100"/>
            </a:xfrm>
            <a:custGeom>
              <a:avLst/>
              <a:gdLst/>
              <a:ahLst/>
              <a:cxnLst/>
              <a:rect l="l" t="t" r="r" b="b"/>
              <a:pathLst>
                <a:path w="3389" h="10164" extrusionOk="0">
                  <a:moveTo>
                    <a:pt x="567" y="1"/>
                  </a:moveTo>
                  <a:cubicBezTo>
                    <a:pt x="254" y="1"/>
                    <a:pt x="1" y="251"/>
                    <a:pt x="1" y="564"/>
                  </a:cubicBezTo>
                  <a:lnTo>
                    <a:pt x="1" y="9598"/>
                  </a:lnTo>
                  <a:cubicBezTo>
                    <a:pt x="1" y="9911"/>
                    <a:pt x="254" y="10164"/>
                    <a:pt x="567" y="10164"/>
                  </a:cubicBezTo>
                  <a:lnTo>
                    <a:pt x="2825" y="10164"/>
                  </a:lnTo>
                  <a:cubicBezTo>
                    <a:pt x="3136" y="10164"/>
                    <a:pt x="3389" y="9911"/>
                    <a:pt x="3389" y="9598"/>
                  </a:cubicBezTo>
                  <a:lnTo>
                    <a:pt x="3389" y="564"/>
                  </a:lnTo>
                  <a:cubicBezTo>
                    <a:pt x="3389" y="251"/>
                    <a:pt x="3136" y="1"/>
                    <a:pt x="2825"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873E8A"/>
                </a:solidFill>
              </a:endParaRPr>
            </a:p>
          </p:txBody>
        </p:sp>
        <p:sp>
          <p:nvSpPr>
            <p:cNvPr id="7642" name="Google Shape;7642;p77"/>
            <p:cNvSpPr/>
            <p:nvPr/>
          </p:nvSpPr>
          <p:spPr>
            <a:xfrm>
              <a:off x="3413250" y="335525"/>
              <a:ext cx="320800" cy="395250"/>
            </a:xfrm>
            <a:custGeom>
              <a:avLst/>
              <a:gdLst/>
              <a:ahLst/>
              <a:cxnLst/>
              <a:rect l="l" t="t" r="r" b="b"/>
              <a:pathLst>
                <a:path w="12832" h="15810" extrusionOk="0">
                  <a:moveTo>
                    <a:pt x="3954" y="1"/>
                  </a:moveTo>
                  <a:cubicBezTo>
                    <a:pt x="3641" y="1"/>
                    <a:pt x="3388" y="254"/>
                    <a:pt x="3388" y="564"/>
                  </a:cubicBezTo>
                  <a:cubicBezTo>
                    <a:pt x="3388" y="1871"/>
                    <a:pt x="2879" y="4225"/>
                    <a:pt x="1922" y="5186"/>
                  </a:cubicBezTo>
                  <a:cubicBezTo>
                    <a:pt x="1274" y="5830"/>
                    <a:pt x="723" y="6065"/>
                    <a:pt x="1" y="6427"/>
                  </a:cubicBezTo>
                  <a:lnTo>
                    <a:pt x="1" y="14897"/>
                  </a:lnTo>
                  <a:cubicBezTo>
                    <a:pt x="1109" y="15268"/>
                    <a:pt x="2515" y="15810"/>
                    <a:pt x="4659" y="15810"/>
                  </a:cubicBezTo>
                  <a:lnTo>
                    <a:pt x="8351" y="15810"/>
                  </a:lnTo>
                  <a:cubicBezTo>
                    <a:pt x="9567" y="15810"/>
                    <a:pt x="10516" y="14680"/>
                    <a:pt x="10046" y="13491"/>
                  </a:cubicBezTo>
                  <a:cubicBezTo>
                    <a:pt x="11019" y="13226"/>
                    <a:pt x="11546" y="12172"/>
                    <a:pt x="11175" y="11233"/>
                  </a:cubicBezTo>
                  <a:cubicBezTo>
                    <a:pt x="12386" y="10901"/>
                    <a:pt x="12832" y="9408"/>
                    <a:pt x="11992" y="8468"/>
                  </a:cubicBezTo>
                  <a:cubicBezTo>
                    <a:pt x="12314" y="8107"/>
                    <a:pt x="12467" y="7625"/>
                    <a:pt x="12410" y="7143"/>
                  </a:cubicBezTo>
                  <a:cubicBezTo>
                    <a:pt x="12311" y="6267"/>
                    <a:pt x="11495" y="5647"/>
                    <a:pt x="10612" y="5647"/>
                  </a:cubicBezTo>
                  <a:lnTo>
                    <a:pt x="6213" y="5647"/>
                  </a:lnTo>
                  <a:cubicBezTo>
                    <a:pt x="6586" y="4975"/>
                    <a:pt x="6785" y="3081"/>
                    <a:pt x="6776" y="2307"/>
                  </a:cubicBezTo>
                  <a:cubicBezTo>
                    <a:pt x="6761" y="1027"/>
                    <a:pt x="5701" y="1"/>
                    <a:pt x="4418"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873E8A"/>
                </a:solidFill>
              </a:endParaRPr>
            </a:p>
          </p:txBody>
        </p:sp>
      </p:grpSp>
      <p:grpSp>
        <p:nvGrpSpPr>
          <p:cNvPr id="7643" name="Google Shape;7643;p77"/>
          <p:cNvGrpSpPr/>
          <p:nvPr/>
        </p:nvGrpSpPr>
        <p:grpSpPr>
          <a:xfrm>
            <a:off x="2912712" y="2287349"/>
            <a:ext cx="352349" cy="338760"/>
            <a:chOff x="3854700" y="249750"/>
            <a:chExt cx="500425" cy="481125"/>
          </a:xfrm>
          <a:solidFill>
            <a:srgbClr val="873E8A"/>
          </a:solidFill>
        </p:grpSpPr>
        <p:sp>
          <p:nvSpPr>
            <p:cNvPr id="7644" name="Google Shape;7644;p77"/>
            <p:cNvSpPr/>
            <p:nvPr/>
          </p:nvSpPr>
          <p:spPr>
            <a:xfrm>
              <a:off x="4206725" y="598350"/>
              <a:ext cx="70775" cy="68025"/>
            </a:xfrm>
            <a:custGeom>
              <a:avLst/>
              <a:gdLst/>
              <a:ahLst/>
              <a:cxnLst/>
              <a:rect l="l" t="t" r="r" b="b"/>
              <a:pathLst>
                <a:path w="2831" h="2721" extrusionOk="0">
                  <a:moveTo>
                    <a:pt x="622" y="1"/>
                  </a:moveTo>
                  <a:cubicBezTo>
                    <a:pt x="478" y="1"/>
                    <a:pt x="333" y="56"/>
                    <a:pt x="223" y="165"/>
                  </a:cubicBezTo>
                  <a:cubicBezTo>
                    <a:pt x="0" y="388"/>
                    <a:pt x="0" y="744"/>
                    <a:pt x="223" y="966"/>
                  </a:cubicBezTo>
                  <a:lnTo>
                    <a:pt x="1819" y="2562"/>
                  </a:lnTo>
                  <a:cubicBezTo>
                    <a:pt x="1929" y="2668"/>
                    <a:pt x="2070" y="2721"/>
                    <a:pt x="2211" y="2721"/>
                  </a:cubicBezTo>
                  <a:cubicBezTo>
                    <a:pt x="2356" y="2721"/>
                    <a:pt x="2501" y="2665"/>
                    <a:pt x="2611" y="2553"/>
                  </a:cubicBezTo>
                  <a:cubicBezTo>
                    <a:pt x="2828" y="2337"/>
                    <a:pt x="2831" y="1984"/>
                    <a:pt x="2617" y="1764"/>
                  </a:cubicBezTo>
                  <a:lnTo>
                    <a:pt x="1021" y="165"/>
                  </a:lnTo>
                  <a:cubicBezTo>
                    <a:pt x="911" y="56"/>
                    <a:pt x="767" y="1"/>
                    <a:pt x="622"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873E8A"/>
                </a:solidFill>
              </a:endParaRPr>
            </a:p>
          </p:txBody>
        </p:sp>
        <p:sp>
          <p:nvSpPr>
            <p:cNvPr id="7645" name="Google Shape;7645;p77"/>
            <p:cNvSpPr/>
            <p:nvPr/>
          </p:nvSpPr>
          <p:spPr>
            <a:xfrm>
              <a:off x="4226750" y="538600"/>
              <a:ext cx="91250" cy="48150"/>
            </a:xfrm>
            <a:custGeom>
              <a:avLst/>
              <a:gdLst/>
              <a:ahLst/>
              <a:cxnLst/>
              <a:rect l="l" t="t" r="r" b="b"/>
              <a:pathLst>
                <a:path w="3650" h="1926" extrusionOk="0">
                  <a:moveTo>
                    <a:pt x="631" y="1"/>
                  </a:moveTo>
                  <a:cubicBezTo>
                    <a:pt x="393" y="1"/>
                    <a:pt x="175" y="151"/>
                    <a:pt x="97" y="387"/>
                  </a:cubicBezTo>
                  <a:cubicBezTo>
                    <a:pt x="0" y="676"/>
                    <a:pt x="151" y="993"/>
                    <a:pt x="440" y="1098"/>
                  </a:cubicBezTo>
                  <a:lnTo>
                    <a:pt x="2837" y="1896"/>
                  </a:lnTo>
                  <a:cubicBezTo>
                    <a:pt x="2896" y="1916"/>
                    <a:pt x="2956" y="1925"/>
                    <a:pt x="3014" y="1925"/>
                  </a:cubicBezTo>
                  <a:cubicBezTo>
                    <a:pt x="3251" y="1925"/>
                    <a:pt x="3471" y="1774"/>
                    <a:pt x="3551" y="1538"/>
                  </a:cubicBezTo>
                  <a:cubicBezTo>
                    <a:pt x="3650" y="1243"/>
                    <a:pt x="3490" y="920"/>
                    <a:pt x="3192" y="824"/>
                  </a:cubicBezTo>
                  <a:lnTo>
                    <a:pt x="798" y="26"/>
                  </a:lnTo>
                  <a:cubicBezTo>
                    <a:pt x="742" y="9"/>
                    <a:pt x="686" y="1"/>
                    <a:pt x="631"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873E8A"/>
                </a:solidFill>
              </a:endParaRPr>
            </a:p>
          </p:txBody>
        </p:sp>
        <p:sp>
          <p:nvSpPr>
            <p:cNvPr id="7646" name="Google Shape;7646;p77"/>
            <p:cNvSpPr/>
            <p:nvPr/>
          </p:nvSpPr>
          <p:spPr>
            <a:xfrm>
              <a:off x="4146500" y="618325"/>
              <a:ext cx="52050" cy="88650"/>
            </a:xfrm>
            <a:custGeom>
              <a:avLst/>
              <a:gdLst/>
              <a:ahLst/>
              <a:cxnLst/>
              <a:rect l="l" t="t" r="r" b="b"/>
              <a:pathLst>
                <a:path w="2082" h="3546" extrusionOk="0">
                  <a:moveTo>
                    <a:pt x="632" y="1"/>
                  </a:moveTo>
                  <a:cubicBezTo>
                    <a:pt x="574" y="1"/>
                    <a:pt x="514" y="10"/>
                    <a:pt x="455" y="29"/>
                  </a:cubicBezTo>
                  <a:cubicBezTo>
                    <a:pt x="160" y="128"/>
                    <a:pt x="0" y="447"/>
                    <a:pt x="100" y="746"/>
                  </a:cubicBezTo>
                  <a:lnTo>
                    <a:pt x="898" y="3140"/>
                  </a:lnTo>
                  <a:cubicBezTo>
                    <a:pt x="970" y="3386"/>
                    <a:pt x="1196" y="3546"/>
                    <a:pt x="1439" y="3546"/>
                  </a:cubicBezTo>
                  <a:cubicBezTo>
                    <a:pt x="1498" y="3546"/>
                    <a:pt x="1558" y="3536"/>
                    <a:pt x="1617" y="3516"/>
                  </a:cubicBezTo>
                  <a:cubicBezTo>
                    <a:pt x="1921" y="3417"/>
                    <a:pt x="2081" y="3082"/>
                    <a:pt x="1970" y="2784"/>
                  </a:cubicBezTo>
                  <a:lnTo>
                    <a:pt x="1172" y="387"/>
                  </a:lnTo>
                  <a:cubicBezTo>
                    <a:pt x="1092" y="150"/>
                    <a:pt x="871" y="1"/>
                    <a:pt x="632"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873E8A"/>
                </a:solidFill>
              </a:endParaRPr>
            </a:p>
          </p:txBody>
        </p:sp>
        <p:sp>
          <p:nvSpPr>
            <p:cNvPr id="7647" name="Google Shape;7647;p77"/>
            <p:cNvSpPr/>
            <p:nvPr/>
          </p:nvSpPr>
          <p:spPr>
            <a:xfrm>
              <a:off x="3927425" y="319075"/>
              <a:ext cx="70650" cy="67850"/>
            </a:xfrm>
            <a:custGeom>
              <a:avLst/>
              <a:gdLst/>
              <a:ahLst/>
              <a:cxnLst/>
              <a:rect l="l" t="t" r="r" b="b"/>
              <a:pathLst>
                <a:path w="2826" h="2714" extrusionOk="0">
                  <a:moveTo>
                    <a:pt x="621" y="0"/>
                  </a:moveTo>
                  <a:cubicBezTo>
                    <a:pt x="477" y="0"/>
                    <a:pt x="333" y="55"/>
                    <a:pt x="223" y="165"/>
                  </a:cubicBezTo>
                  <a:cubicBezTo>
                    <a:pt x="4" y="385"/>
                    <a:pt x="1" y="737"/>
                    <a:pt x="214" y="957"/>
                  </a:cubicBezTo>
                  <a:lnTo>
                    <a:pt x="1813" y="2556"/>
                  </a:lnTo>
                  <a:cubicBezTo>
                    <a:pt x="1922" y="2661"/>
                    <a:pt x="2062" y="2714"/>
                    <a:pt x="2203" y="2714"/>
                  </a:cubicBezTo>
                  <a:cubicBezTo>
                    <a:pt x="2348" y="2714"/>
                    <a:pt x="2494" y="2658"/>
                    <a:pt x="2605" y="2547"/>
                  </a:cubicBezTo>
                  <a:cubicBezTo>
                    <a:pt x="2822" y="2330"/>
                    <a:pt x="2825" y="1977"/>
                    <a:pt x="2611" y="1755"/>
                  </a:cubicBezTo>
                  <a:lnTo>
                    <a:pt x="1012" y="159"/>
                  </a:lnTo>
                  <a:cubicBezTo>
                    <a:pt x="904" y="53"/>
                    <a:pt x="762" y="0"/>
                    <a:pt x="621"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873E8A"/>
                </a:solidFill>
              </a:endParaRPr>
            </a:p>
          </p:txBody>
        </p:sp>
        <p:sp>
          <p:nvSpPr>
            <p:cNvPr id="7648" name="Google Shape;7648;p77"/>
            <p:cNvSpPr/>
            <p:nvPr/>
          </p:nvSpPr>
          <p:spPr>
            <a:xfrm>
              <a:off x="4007000" y="279300"/>
              <a:ext cx="51675" cy="88150"/>
            </a:xfrm>
            <a:custGeom>
              <a:avLst/>
              <a:gdLst/>
              <a:ahLst/>
              <a:cxnLst/>
              <a:rect l="l" t="t" r="r" b="b"/>
              <a:pathLst>
                <a:path w="2067" h="3526" extrusionOk="0">
                  <a:moveTo>
                    <a:pt x="632" y="0"/>
                  </a:moveTo>
                  <a:cubicBezTo>
                    <a:pt x="573" y="0"/>
                    <a:pt x="512" y="10"/>
                    <a:pt x="452" y="30"/>
                  </a:cubicBezTo>
                  <a:cubicBezTo>
                    <a:pt x="160" y="127"/>
                    <a:pt x="0" y="437"/>
                    <a:pt x="91" y="732"/>
                  </a:cubicBezTo>
                  <a:lnTo>
                    <a:pt x="889" y="3126"/>
                  </a:lnTo>
                  <a:cubicBezTo>
                    <a:pt x="964" y="3370"/>
                    <a:pt x="1188" y="3525"/>
                    <a:pt x="1428" y="3525"/>
                  </a:cubicBezTo>
                  <a:cubicBezTo>
                    <a:pt x="1487" y="3525"/>
                    <a:pt x="1547" y="3516"/>
                    <a:pt x="1605" y="3496"/>
                  </a:cubicBezTo>
                  <a:cubicBezTo>
                    <a:pt x="1907" y="3397"/>
                    <a:pt x="2066" y="3069"/>
                    <a:pt x="1961" y="2771"/>
                  </a:cubicBezTo>
                  <a:lnTo>
                    <a:pt x="1160" y="374"/>
                  </a:lnTo>
                  <a:cubicBezTo>
                    <a:pt x="1079" y="144"/>
                    <a:pt x="863" y="0"/>
                    <a:pt x="632"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873E8A"/>
                </a:solidFill>
              </a:endParaRPr>
            </a:p>
          </p:txBody>
        </p:sp>
        <p:sp>
          <p:nvSpPr>
            <p:cNvPr id="7649" name="Google Shape;7649;p77"/>
            <p:cNvSpPr/>
            <p:nvPr/>
          </p:nvSpPr>
          <p:spPr>
            <a:xfrm>
              <a:off x="3887300" y="398850"/>
              <a:ext cx="91800" cy="48250"/>
            </a:xfrm>
            <a:custGeom>
              <a:avLst/>
              <a:gdLst/>
              <a:ahLst/>
              <a:cxnLst/>
              <a:rect l="l" t="t" r="r" b="b"/>
              <a:pathLst>
                <a:path w="3672" h="1930" extrusionOk="0">
                  <a:moveTo>
                    <a:pt x="638" y="0"/>
                  </a:moveTo>
                  <a:cubicBezTo>
                    <a:pt x="399" y="0"/>
                    <a:pt x="178" y="150"/>
                    <a:pt x="100" y="385"/>
                  </a:cubicBezTo>
                  <a:cubicBezTo>
                    <a:pt x="1" y="678"/>
                    <a:pt x="154" y="991"/>
                    <a:pt x="443" y="1096"/>
                  </a:cubicBezTo>
                  <a:lnTo>
                    <a:pt x="2840" y="1894"/>
                  </a:lnTo>
                  <a:cubicBezTo>
                    <a:pt x="2905" y="1918"/>
                    <a:pt x="2971" y="1930"/>
                    <a:pt x="3036" y="1930"/>
                  </a:cubicBezTo>
                  <a:cubicBezTo>
                    <a:pt x="3271" y="1930"/>
                    <a:pt x="3492" y="1781"/>
                    <a:pt x="3572" y="1545"/>
                  </a:cubicBezTo>
                  <a:cubicBezTo>
                    <a:pt x="3671" y="1241"/>
                    <a:pt x="3503" y="915"/>
                    <a:pt x="3195" y="825"/>
                  </a:cubicBezTo>
                  <a:lnTo>
                    <a:pt x="802" y="24"/>
                  </a:lnTo>
                  <a:cubicBezTo>
                    <a:pt x="747" y="8"/>
                    <a:pt x="692" y="0"/>
                    <a:pt x="638"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873E8A"/>
                </a:solidFill>
              </a:endParaRPr>
            </a:p>
          </p:txBody>
        </p:sp>
        <p:sp>
          <p:nvSpPr>
            <p:cNvPr id="7650" name="Google Shape;7650;p77"/>
            <p:cNvSpPr/>
            <p:nvPr/>
          </p:nvSpPr>
          <p:spPr>
            <a:xfrm>
              <a:off x="3854700" y="413675"/>
              <a:ext cx="353475" cy="317200"/>
            </a:xfrm>
            <a:custGeom>
              <a:avLst/>
              <a:gdLst/>
              <a:ahLst/>
              <a:cxnLst/>
              <a:rect l="l" t="t" r="r" b="b"/>
              <a:pathLst>
                <a:path w="14139" h="12688" extrusionOk="0">
                  <a:moveTo>
                    <a:pt x="12278" y="0"/>
                  </a:moveTo>
                  <a:lnTo>
                    <a:pt x="10639" y="1635"/>
                  </a:lnTo>
                  <a:cubicBezTo>
                    <a:pt x="10811" y="1720"/>
                    <a:pt x="10971" y="1831"/>
                    <a:pt x="11109" y="1964"/>
                  </a:cubicBezTo>
                  <a:cubicBezTo>
                    <a:pt x="11772" y="2623"/>
                    <a:pt x="11772" y="3698"/>
                    <a:pt x="11109" y="4358"/>
                  </a:cubicBezTo>
                  <a:lnTo>
                    <a:pt x="5520" y="9949"/>
                  </a:lnTo>
                  <a:cubicBezTo>
                    <a:pt x="5189" y="10281"/>
                    <a:pt x="4755" y="10446"/>
                    <a:pt x="4322" y="10446"/>
                  </a:cubicBezTo>
                  <a:cubicBezTo>
                    <a:pt x="3889" y="10446"/>
                    <a:pt x="3456" y="10281"/>
                    <a:pt x="3126" y="9949"/>
                  </a:cubicBezTo>
                  <a:cubicBezTo>
                    <a:pt x="2464" y="9287"/>
                    <a:pt x="2464" y="8215"/>
                    <a:pt x="3126" y="7552"/>
                  </a:cubicBezTo>
                  <a:lnTo>
                    <a:pt x="5331" y="5351"/>
                  </a:lnTo>
                  <a:cubicBezTo>
                    <a:pt x="4924" y="4499"/>
                    <a:pt x="4764" y="3554"/>
                    <a:pt x="4867" y="2620"/>
                  </a:cubicBezTo>
                  <a:lnTo>
                    <a:pt x="4867" y="2620"/>
                  </a:lnTo>
                  <a:lnTo>
                    <a:pt x="1527" y="5956"/>
                  </a:lnTo>
                  <a:cubicBezTo>
                    <a:pt x="1" y="7501"/>
                    <a:pt x="7" y="9992"/>
                    <a:pt x="1545" y="11530"/>
                  </a:cubicBezTo>
                  <a:cubicBezTo>
                    <a:pt x="2316" y="12301"/>
                    <a:pt x="3328" y="12687"/>
                    <a:pt x="4340" y="12687"/>
                  </a:cubicBezTo>
                  <a:cubicBezTo>
                    <a:pt x="5344" y="12687"/>
                    <a:pt x="6348" y="12307"/>
                    <a:pt x="7119" y="11545"/>
                  </a:cubicBezTo>
                  <a:lnTo>
                    <a:pt x="12708" y="5956"/>
                  </a:lnTo>
                  <a:cubicBezTo>
                    <a:pt x="13783" y="4878"/>
                    <a:pt x="14139" y="3276"/>
                    <a:pt x="13627" y="1843"/>
                  </a:cubicBezTo>
                  <a:cubicBezTo>
                    <a:pt x="13500" y="1467"/>
                    <a:pt x="13316" y="1114"/>
                    <a:pt x="13076" y="798"/>
                  </a:cubicBezTo>
                  <a:lnTo>
                    <a:pt x="13066" y="807"/>
                  </a:lnTo>
                  <a:cubicBezTo>
                    <a:pt x="12955" y="663"/>
                    <a:pt x="12844" y="503"/>
                    <a:pt x="12708" y="368"/>
                  </a:cubicBezTo>
                  <a:cubicBezTo>
                    <a:pt x="12570" y="235"/>
                    <a:pt x="12428" y="115"/>
                    <a:pt x="12278"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873E8A"/>
                </a:solidFill>
              </a:endParaRPr>
            </a:p>
          </p:txBody>
        </p:sp>
        <p:sp>
          <p:nvSpPr>
            <p:cNvPr id="7651" name="Google Shape;7651;p77"/>
            <p:cNvSpPr/>
            <p:nvPr/>
          </p:nvSpPr>
          <p:spPr>
            <a:xfrm>
              <a:off x="3996825" y="249750"/>
              <a:ext cx="358300" cy="322025"/>
            </a:xfrm>
            <a:custGeom>
              <a:avLst/>
              <a:gdLst/>
              <a:ahLst/>
              <a:cxnLst/>
              <a:rect l="l" t="t" r="r" b="b"/>
              <a:pathLst>
                <a:path w="14332" h="12881" extrusionOk="0">
                  <a:moveTo>
                    <a:pt x="9993" y="1"/>
                  </a:moveTo>
                  <a:cubicBezTo>
                    <a:pt x="8989" y="1"/>
                    <a:pt x="7985" y="381"/>
                    <a:pt x="7216" y="1143"/>
                  </a:cubicBezTo>
                  <a:lnTo>
                    <a:pt x="1434" y="6925"/>
                  </a:lnTo>
                  <a:cubicBezTo>
                    <a:pt x="359" y="8003"/>
                    <a:pt x="1" y="9605"/>
                    <a:pt x="516" y="11038"/>
                  </a:cubicBezTo>
                  <a:cubicBezTo>
                    <a:pt x="639" y="11414"/>
                    <a:pt x="826" y="11767"/>
                    <a:pt x="1067" y="12083"/>
                  </a:cubicBezTo>
                  <a:lnTo>
                    <a:pt x="1073" y="12074"/>
                  </a:lnTo>
                  <a:cubicBezTo>
                    <a:pt x="1187" y="12218"/>
                    <a:pt x="1296" y="12378"/>
                    <a:pt x="1434" y="12513"/>
                  </a:cubicBezTo>
                  <a:cubicBezTo>
                    <a:pt x="1570" y="12646"/>
                    <a:pt x="1711" y="12766"/>
                    <a:pt x="1865" y="12881"/>
                  </a:cubicBezTo>
                  <a:lnTo>
                    <a:pt x="3500" y="11243"/>
                  </a:lnTo>
                  <a:cubicBezTo>
                    <a:pt x="3328" y="11158"/>
                    <a:pt x="3169" y="11050"/>
                    <a:pt x="3030" y="10918"/>
                  </a:cubicBezTo>
                  <a:cubicBezTo>
                    <a:pt x="2368" y="10255"/>
                    <a:pt x="2368" y="9183"/>
                    <a:pt x="3030" y="8521"/>
                  </a:cubicBezTo>
                  <a:lnTo>
                    <a:pt x="8812" y="2739"/>
                  </a:lnTo>
                  <a:cubicBezTo>
                    <a:pt x="9143" y="2408"/>
                    <a:pt x="9577" y="2242"/>
                    <a:pt x="10010" y="2242"/>
                  </a:cubicBezTo>
                  <a:cubicBezTo>
                    <a:pt x="10443" y="2242"/>
                    <a:pt x="10876" y="2408"/>
                    <a:pt x="11206" y="2739"/>
                  </a:cubicBezTo>
                  <a:cubicBezTo>
                    <a:pt x="11868" y="3401"/>
                    <a:pt x="11868" y="4473"/>
                    <a:pt x="11206" y="5136"/>
                  </a:cubicBezTo>
                  <a:lnTo>
                    <a:pt x="8812" y="7530"/>
                  </a:lnTo>
                  <a:cubicBezTo>
                    <a:pt x="9215" y="8382"/>
                    <a:pt x="9375" y="9328"/>
                    <a:pt x="9273" y="10261"/>
                  </a:cubicBezTo>
                  <a:lnTo>
                    <a:pt x="12805" y="6732"/>
                  </a:lnTo>
                  <a:cubicBezTo>
                    <a:pt x="14331" y="5187"/>
                    <a:pt x="14325" y="2697"/>
                    <a:pt x="12787" y="1158"/>
                  </a:cubicBezTo>
                  <a:cubicBezTo>
                    <a:pt x="12016" y="387"/>
                    <a:pt x="11004" y="1"/>
                    <a:pt x="9993"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873E8A"/>
                </a:solidFill>
              </a:endParaRPr>
            </a:p>
          </p:txBody>
        </p:sp>
      </p:grpSp>
      <p:grpSp>
        <p:nvGrpSpPr>
          <p:cNvPr id="7652" name="Google Shape;7652;p77"/>
          <p:cNvGrpSpPr/>
          <p:nvPr/>
        </p:nvGrpSpPr>
        <p:grpSpPr>
          <a:xfrm>
            <a:off x="3330701" y="2287349"/>
            <a:ext cx="352349" cy="338760"/>
            <a:chOff x="4447550" y="249750"/>
            <a:chExt cx="500425" cy="481125"/>
          </a:xfrm>
          <a:solidFill>
            <a:srgbClr val="873E8A"/>
          </a:solidFill>
        </p:grpSpPr>
        <p:sp>
          <p:nvSpPr>
            <p:cNvPr id="7653" name="Google Shape;7653;p77"/>
            <p:cNvSpPr/>
            <p:nvPr/>
          </p:nvSpPr>
          <p:spPr>
            <a:xfrm>
              <a:off x="4447550" y="413675"/>
              <a:ext cx="353475" cy="317200"/>
            </a:xfrm>
            <a:custGeom>
              <a:avLst/>
              <a:gdLst/>
              <a:ahLst/>
              <a:cxnLst/>
              <a:rect l="l" t="t" r="r" b="b"/>
              <a:pathLst>
                <a:path w="14139" h="12688" extrusionOk="0">
                  <a:moveTo>
                    <a:pt x="12274" y="0"/>
                  </a:moveTo>
                  <a:lnTo>
                    <a:pt x="10639" y="1635"/>
                  </a:lnTo>
                  <a:cubicBezTo>
                    <a:pt x="10811" y="1720"/>
                    <a:pt x="10970" y="1831"/>
                    <a:pt x="11109" y="1964"/>
                  </a:cubicBezTo>
                  <a:cubicBezTo>
                    <a:pt x="11771" y="2623"/>
                    <a:pt x="11771" y="3698"/>
                    <a:pt x="11109" y="4358"/>
                  </a:cubicBezTo>
                  <a:lnTo>
                    <a:pt x="5520" y="9949"/>
                  </a:lnTo>
                  <a:cubicBezTo>
                    <a:pt x="5189" y="10281"/>
                    <a:pt x="4755" y="10446"/>
                    <a:pt x="4322" y="10446"/>
                  </a:cubicBezTo>
                  <a:cubicBezTo>
                    <a:pt x="3889" y="10446"/>
                    <a:pt x="3456" y="10281"/>
                    <a:pt x="3126" y="9949"/>
                  </a:cubicBezTo>
                  <a:cubicBezTo>
                    <a:pt x="2463" y="9287"/>
                    <a:pt x="2463" y="8215"/>
                    <a:pt x="3126" y="7552"/>
                  </a:cubicBezTo>
                  <a:lnTo>
                    <a:pt x="5330" y="5351"/>
                  </a:lnTo>
                  <a:cubicBezTo>
                    <a:pt x="4924" y="4499"/>
                    <a:pt x="4764" y="3554"/>
                    <a:pt x="4866" y="2620"/>
                  </a:cubicBezTo>
                  <a:lnTo>
                    <a:pt x="4866" y="2620"/>
                  </a:lnTo>
                  <a:lnTo>
                    <a:pt x="1527" y="5956"/>
                  </a:lnTo>
                  <a:cubicBezTo>
                    <a:pt x="0" y="7501"/>
                    <a:pt x="6" y="9992"/>
                    <a:pt x="1545" y="11530"/>
                  </a:cubicBezTo>
                  <a:cubicBezTo>
                    <a:pt x="2316" y="12301"/>
                    <a:pt x="3327" y="12687"/>
                    <a:pt x="4339" y="12687"/>
                  </a:cubicBezTo>
                  <a:cubicBezTo>
                    <a:pt x="5343" y="12687"/>
                    <a:pt x="6348" y="12307"/>
                    <a:pt x="7119" y="11545"/>
                  </a:cubicBezTo>
                  <a:lnTo>
                    <a:pt x="12708" y="5956"/>
                  </a:lnTo>
                  <a:cubicBezTo>
                    <a:pt x="13783" y="4878"/>
                    <a:pt x="14138" y="3276"/>
                    <a:pt x="13626" y="1843"/>
                  </a:cubicBezTo>
                  <a:cubicBezTo>
                    <a:pt x="13500" y="1467"/>
                    <a:pt x="13316" y="1114"/>
                    <a:pt x="13075" y="798"/>
                  </a:cubicBezTo>
                  <a:lnTo>
                    <a:pt x="13066" y="807"/>
                  </a:lnTo>
                  <a:cubicBezTo>
                    <a:pt x="12952" y="663"/>
                    <a:pt x="12843" y="503"/>
                    <a:pt x="12708" y="368"/>
                  </a:cubicBezTo>
                  <a:cubicBezTo>
                    <a:pt x="12569" y="235"/>
                    <a:pt x="12428" y="115"/>
                    <a:pt x="12274"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873E8A"/>
                </a:solidFill>
              </a:endParaRPr>
            </a:p>
          </p:txBody>
        </p:sp>
        <p:sp>
          <p:nvSpPr>
            <p:cNvPr id="7654" name="Google Shape;7654;p77"/>
            <p:cNvSpPr/>
            <p:nvPr/>
          </p:nvSpPr>
          <p:spPr>
            <a:xfrm>
              <a:off x="4589675" y="249750"/>
              <a:ext cx="358300" cy="322025"/>
            </a:xfrm>
            <a:custGeom>
              <a:avLst/>
              <a:gdLst/>
              <a:ahLst/>
              <a:cxnLst/>
              <a:rect l="l" t="t" r="r" b="b"/>
              <a:pathLst>
                <a:path w="14332" h="12881" extrusionOk="0">
                  <a:moveTo>
                    <a:pt x="9992" y="1"/>
                  </a:moveTo>
                  <a:cubicBezTo>
                    <a:pt x="8989" y="1"/>
                    <a:pt x="7985" y="381"/>
                    <a:pt x="7215" y="1143"/>
                  </a:cubicBezTo>
                  <a:lnTo>
                    <a:pt x="1434" y="6925"/>
                  </a:lnTo>
                  <a:cubicBezTo>
                    <a:pt x="359" y="8003"/>
                    <a:pt x="1" y="9605"/>
                    <a:pt x="515" y="11038"/>
                  </a:cubicBezTo>
                  <a:cubicBezTo>
                    <a:pt x="639" y="11414"/>
                    <a:pt x="826" y="11767"/>
                    <a:pt x="1066" y="12083"/>
                  </a:cubicBezTo>
                  <a:lnTo>
                    <a:pt x="1073" y="12074"/>
                  </a:lnTo>
                  <a:cubicBezTo>
                    <a:pt x="1187" y="12218"/>
                    <a:pt x="1295" y="12378"/>
                    <a:pt x="1434" y="12513"/>
                  </a:cubicBezTo>
                  <a:cubicBezTo>
                    <a:pt x="1569" y="12646"/>
                    <a:pt x="1711" y="12766"/>
                    <a:pt x="1864" y="12881"/>
                  </a:cubicBezTo>
                  <a:lnTo>
                    <a:pt x="3500" y="11243"/>
                  </a:lnTo>
                  <a:cubicBezTo>
                    <a:pt x="3328" y="11158"/>
                    <a:pt x="3168" y="11050"/>
                    <a:pt x="3030" y="10918"/>
                  </a:cubicBezTo>
                  <a:cubicBezTo>
                    <a:pt x="2367" y="10255"/>
                    <a:pt x="2367" y="9183"/>
                    <a:pt x="3030" y="8521"/>
                  </a:cubicBezTo>
                  <a:lnTo>
                    <a:pt x="8811" y="2739"/>
                  </a:lnTo>
                  <a:cubicBezTo>
                    <a:pt x="9143" y="2408"/>
                    <a:pt x="9576" y="2242"/>
                    <a:pt x="10010" y="2242"/>
                  </a:cubicBezTo>
                  <a:cubicBezTo>
                    <a:pt x="10443" y="2242"/>
                    <a:pt x="10876" y="2408"/>
                    <a:pt x="11205" y="2739"/>
                  </a:cubicBezTo>
                  <a:cubicBezTo>
                    <a:pt x="11868" y="3401"/>
                    <a:pt x="11868" y="4473"/>
                    <a:pt x="11205" y="5136"/>
                  </a:cubicBezTo>
                  <a:lnTo>
                    <a:pt x="8811" y="7530"/>
                  </a:lnTo>
                  <a:cubicBezTo>
                    <a:pt x="9215" y="8382"/>
                    <a:pt x="9375" y="9328"/>
                    <a:pt x="9272" y="10261"/>
                  </a:cubicBezTo>
                  <a:lnTo>
                    <a:pt x="12804" y="6732"/>
                  </a:lnTo>
                  <a:cubicBezTo>
                    <a:pt x="14331" y="5187"/>
                    <a:pt x="14325" y="2697"/>
                    <a:pt x="12786" y="1158"/>
                  </a:cubicBezTo>
                  <a:cubicBezTo>
                    <a:pt x="12015" y="387"/>
                    <a:pt x="11004" y="1"/>
                    <a:pt x="9992"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873E8A"/>
                </a:solidFill>
              </a:endParaRPr>
            </a:p>
          </p:txBody>
        </p:sp>
      </p:grpSp>
      <p:grpSp>
        <p:nvGrpSpPr>
          <p:cNvPr id="7655" name="Google Shape;7655;p77"/>
          <p:cNvGrpSpPr/>
          <p:nvPr/>
        </p:nvGrpSpPr>
        <p:grpSpPr>
          <a:xfrm>
            <a:off x="3759902" y="2287102"/>
            <a:ext cx="339253" cy="339253"/>
            <a:chOff x="5049725" y="249400"/>
            <a:chExt cx="481825" cy="481825"/>
          </a:xfrm>
          <a:solidFill>
            <a:srgbClr val="873E8A"/>
          </a:solidFill>
        </p:grpSpPr>
        <p:sp>
          <p:nvSpPr>
            <p:cNvPr id="7656" name="Google Shape;7656;p77"/>
            <p:cNvSpPr/>
            <p:nvPr/>
          </p:nvSpPr>
          <p:spPr>
            <a:xfrm>
              <a:off x="5191775" y="560925"/>
              <a:ext cx="197625" cy="170300"/>
            </a:xfrm>
            <a:custGeom>
              <a:avLst/>
              <a:gdLst/>
              <a:ahLst/>
              <a:cxnLst/>
              <a:rect l="l" t="t" r="r" b="b"/>
              <a:pathLst>
                <a:path w="7905" h="6812" extrusionOk="0">
                  <a:moveTo>
                    <a:pt x="6213" y="1129"/>
                  </a:moveTo>
                  <a:cubicBezTo>
                    <a:pt x="6523" y="1129"/>
                    <a:pt x="6776" y="1379"/>
                    <a:pt x="6776" y="1693"/>
                  </a:cubicBezTo>
                  <a:cubicBezTo>
                    <a:pt x="6776" y="2006"/>
                    <a:pt x="6523" y="2259"/>
                    <a:pt x="6213" y="2259"/>
                  </a:cubicBezTo>
                  <a:lnTo>
                    <a:pt x="1696" y="2259"/>
                  </a:lnTo>
                  <a:cubicBezTo>
                    <a:pt x="1383" y="2259"/>
                    <a:pt x="1130" y="2006"/>
                    <a:pt x="1130" y="1693"/>
                  </a:cubicBezTo>
                  <a:cubicBezTo>
                    <a:pt x="1130" y="1379"/>
                    <a:pt x="1383" y="1129"/>
                    <a:pt x="1696" y="1129"/>
                  </a:cubicBezTo>
                  <a:close/>
                  <a:moveTo>
                    <a:pt x="6213" y="3388"/>
                  </a:moveTo>
                  <a:cubicBezTo>
                    <a:pt x="6523" y="3388"/>
                    <a:pt x="6776" y="3638"/>
                    <a:pt x="6776" y="3951"/>
                  </a:cubicBezTo>
                  <a:cubicBezTo>
                    <a:pt x="6776" y="4264"/>
                    <a:pt x="6523" y="4517"/>
                    <a:pt x="6213" y="4517"/>
                  </a:cubicBezTo>
                  <a:lnTo>
                    <a:pt x="1696" y="4517"/>
                  </a:lnTo>
                  <a:cubicBezTo>
                    <a:pt x="1383" y="4517"/>
                    <a:pt x="1130" y="4264"/>
                    <a:pt x="1130" y="3951"/>
                  </a:cubicBezTo>
                  <a:cubicBezTo>
                    <a:pt x="1130" y="3638"/>
                    <a:pt x="1383" y="3388"/>
                    <a:pt x="1696" y="3388"/>
                  </a:cubicBezTo>
                  <a:close/>
                  <a:moveTo>
                    <a:pt x="0" y="0"/>
                  </a:moveTo>
                  <a:lnTo>
                    <a:pt x="0" y="6249"/>
                  </a:lnTo>
                  <a:cubicBezTo>
                    <a:pt x="0" y="6559"/>
                    <a:pt x="253" y="6812"/>
                    <a:pt x="567" y="6812"/>
                  </a:cubicBezTo>
                  <a:lnTo>
                    <a:pt x="7342" y="6812"/>
                  </a:lnTo>
                  <a:cubicBezTo>
                    <a:pt x="7652" y="6812"/>
                    <a:pt x="7905" y="6559"/>
                    <a:pt x="7905" y="6249"/>
                  </a:cubicBezTo>
                  <a:lnTo>
                    <a:pt x="7905"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873E8A"/>
                </a:solidFill>
              </a:endParaRPr>
            </a:p>
          </p:txBody>
        </p:sp>
        <p:sp>
          <p:nvSpPr>
            <p:cNvPr id="7657" name="Google Shape;7657;p77"/>
            <p:cNvSpPr/>
            <p:nvPr/>
          </p:nvSpPr>
          <p:spPr>
            <a:xfrm>
              <a:off x="5049725" y="249400"/>
              <a:ext cx="481825" cy="396225"/>
            </a:xfrm>
            <a:custGeom>
              <a:avLst/>
              <a:gdLst/>
              <a:ahLst/>
              <a:cxnLst/>
              <a:rect l="l" t="t" r="r" b="b"/>
              <a:pathLst>
                <a:path w="19273" h="15849" extrusionOk="0">
                  <a:moveTo>
                    <a:pt x="4553" y="4518"/>
                  </a:moveTo>
                  <a:lnTo>
                    <a:pt x="4553" y="5686"/>
                  </a:lnTo>
                  <a:lnTo>
                    <a:pt x="3424" y="5686"/>
                  </a:lnTo>
                  <a:lnTo>
                    <a:pt x="3424" y="4948"/>
                  </a:lnTo>
                  <a:cubicBezTo>
                    <a:pt x="3424" y="4710"/>
                    <a:pt x="3617" y="4518"/>
                    <a:pt x="3852" y="4518"/>
                  </a:cubicBezTo>
                  <a:close/>
                  <a:moveTo>
                    <a:pt x="15418" y="4518"/>
                  </a:moveTo>
                  <a:cubicBezTo>
                    <a:pt x="15653" y="4518"/>
                    <a:pt x="15845" y="4710"/>
                    <a:pt x="15845" y="4948"/>
                  </a:cubicBezTo>
                  <a:lnTo>
                    <a:pt x="15845" y="5686"/>
                  </a:lnTo>
                  <a:lnTo>
                    <a:pt x="14716" y="5686"/>
                  </a:lnTo>
                  <a:lnTo>
                    <a:pt x="14716" y="4518"/>
                  </a:lnTo>
                  <a:close/>
                  <a:moveTo>
                    <a:pt x="10199" y="1130"/>
                  </a:moveTo>
                  <a:lnTo>
                    <a:pt x="10199" y="3954"/>
                  </a:lnTo>
                  <a:cubicBezTo>
                    <a:pt x="10199" y="4265"/>
                    <a:pt x="10452" y="4518"/>
                    <a:pt x="10765" y="4518"/>
                  </a:cubicBezTo>
                  <a:lnTo>
                    <a:pt x="13587" y="4518"/>
                  </a:lnTo>
                  <a:lnTo>
                    <a:pt x="13587" y="6815"/>
                  </a:lnTo>
                  <a:lnTo>
                    <a:pt x="5682" y="6815"/>
                  </a:lnTo>
                  <a:lnTo>
                    <a:pt x="5682" y="1130"/>
                  </a:lnTo>
                  <a:close/>
                  <a:moveTo>
                    <a:pt x="16412" y="9074"/>
                  </a:moveTo>
                  <a:cubicBezTo>
                    <a:pt x="16722" y="9074"/>
                    <a:pt x="16975" y="9324"/>
                    <a:pt x="16975" y="9637"/>
                  </a:cubicBezTo>
                  <a:cubicBezTo>
                    <a:pt x="16975" y="9950"/>
                    <a:pt x="16722" y="10203"/>
                    <a:pt x="16412" y="10203"/>
                  </a:cubicBezTo>
                  <a:lnTo>
                    <a:pt x="15282" y="10203"/>
                  </a:lnTo>
                  <a:cubicBezTo>
                    <a:pt x="14969" y="10203"/>
                    <a:pt x="14716" y="9950"/>
                    <a:pt x="14716" y="9637"/>
                  </a:cubicBezTo>
                  <a:cubicBezTo>
                    <a:pt x="14716" y="9324"/>
                    <a:pt x="14969" y="9074"/>
                    <a:pt x="15282" y="9074"/>
                  </a:cubicBezTo>
                  <a:close/>
                  <a:moveTo>
                    <a:pt x="10782" y="1"/>
                  </a:moveTo>
                  <a:cubicBezTo>
                    <a:pt x="10776" y="1"/>
                    <a:pt x="10771" y="1"/>
                    <a:pt x="10765" y="1"/>
                  </a:cubicBezTo>
                  <a:lnTo>
                    <a:pt x="5119" y="1"/>
                  </a:lnTo>
                  <a:cubicBezTo>
                    <a:pt x="4806" y="1"/>
                    <a:pt x="4553" y="254"/>
                    <a:pt x="4553" y="567"/>
                  </a:cubicBezTo>
                  <a:lnTo>
                    <a:pt x="4553" y="3388"/>
                  </a:lnTo>
                  <a:lnTo>
                    <a:pt x="3852" y="3388"/>
                  </a:lnTo>
                  <a:cubicBezTo>
                    <a:pt x="2993" y="3388"/>
                    <a:pt x="2295" y="4087"/>
                    <a:pt x="2295" y="4948"/>
                  </a:cubicBezTo>
                  <a:lnTo>
                    <a:pt x="2295" y="5686"/>
                  </a:lnTo>
                  <a:lnTo>
                    <a:pt x="1693" y="5686"/>
                  </a:lnTo>
                  <a:cubicBezTo>
                    <a:pt x="756" y="5686"/>
                    <a:pt x="0" y="6442"/>
                    <a:pt x="0" y="7378"/>
                  </a:cubicBezTo>
                  <a:lnTo>
                    <a:pt x="0" y="14154"/>
                  </a:lnTo>
                  <a:cubicBezTo>
                    <a:pt x="0" y="15090"/>
                    <a:pt x="756" y="15846"/>
                    <a:pt x="1693" y="15849"/>
                  </a:cubicBezTo>
                  <a:lnTo>
                    <a:pt x="4553" y="15849"/>
                  </a:lnTo>
                  <a:lnTo>
                    <a:pt x="4553" y="12461"/>
                  </a:lnTo>
                  <a:lnTo>
                    <a:pt x="3990" y="12461"/>
                  </a:lnTo>
                  <a:cubicBezTo>
                    <a:pt x="3677" y="12461"/>
                    <a:pt x="3424" y="12208"/>
                    <a:pt x="3424" y="11895"/>
                  </a:cubicBezTo>
                  <a:cubicBezTo>
                    <a:pt x="3424" y="11582"/>
                    <a:pt x="3677" y="11332"/>
                    <a:pt x="3990" y="11332"/>
                  </a:cubicBezTo>
                  <a:lnTo>
                    <a:pt x="15282" y="11332"/>
                  </a:lnTo>
                  <a:cubicBezTo>
                    <a:pt x="15593" y="11332"/>
                    <a:pt x="15845" y="11582"/>
                    <a:pt x="15845" y="11895"/>
                  </a:cubicBezTo>
                  <a:cubicBezTo>
                    <a:pt x="15845" y="12208"/>
                    <a:pt x="15593" y="12461"/>
                    <a:pt x="15282" y="12461"/>
                  </a:cubicBezTo>
                  <a:lnTo>
                    <a:pt x="14716" y="12461"/>
                  </a:lnTo>
                  <a:lnTo>
                    <a:pt x="14716" y="15849"/>
                  </a:lnTo>
                  <a:lnTo>
                    <a:pt x="17541" y="15849"/>
                  </a:lnTo>
                  <a:cubicBezTo>
                    <a:pt x="18474" y="15849"/>
                    <a:pt x="19272" y="15087"/>
                    <a:pt x="19272" y="14154"/>
                  </a:cubicBezTo>
                  <a:lnTo>
                    <a:pt x="19272" y="7378"/>
                  </a:lnTo>
                  <a:cubicBezTo>
                    <a:pt x="19272" y="6445"/>
                    <a:pt x="18474" y="5686"/>
                    <a:pt x="17541" y="5686"/>
                  </a:cubicBezTo>
                  <a:lnTo>
                    <a:pt x="16975" y="5686"/>
                  </a:lnTo>
                  <a:lnTo>
                    <a:pt x="16975" y="4948"/>
                  </a:lnTo>
                  <a:cubicBezTo>
                    <a:pt x="16975" y="4087"/>
                    <a:pt x="16276" y="3388"/>
                    <a:pt x="15418" y="3388"/>
                  </a:cubicBezTo>
                  <a:lnTo>
                    <a:pt x="14385" y="3388"/>
                  </a:lnTo>
                  <a:cubicBezTo>
                    <a:pt x="11026" y="30"/>
                    <a:pt x="11079" y="1"/>
                    <a:pt x="10782"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873E8A"/>
                </a:solidFill>
              </a:endParaRPr>
            </a:p>
          </p:txBody>
        </p:sp>
      </p:grpSp>
      <p:grpSp>
        <p:nvGrpSpPr>
          <p:cNvPr id="7658" name="Google Shape;7658;p77"/>
          <p:cNvGrpSpPr/>
          <p:nvPr/>
        </p:nvGrpSpPr>
        <p:grpSpPr>
          <a:xfrm>
            <a:off x="4173843" y="2287102"/>
            <a:ext cx="339253" cy="339253"/>
            <a:chOff x="5660400" y="238125"/>
            <a:chExt cx="481825" cy="481825"/>
          </a:xfrm>
          <a:solidFill>
            <a:srgbClr val="873E8A"/>
          </a:solidFill>
        </p:grpSpPr>
        <p:sp>
          <p:nvSpPr>
            <p:cNvPr id="7659" name="Google Shape;7659;p77"/>
            <p:cNvSpPr/>
            <p:nvPr/>
          </p:nvSpPr>
          <p:spPr>
            <a:xfrm>
              <a:off x="5660400" y="436700"/>
              <a:ext cx="481825" cy="283250"/>
            </a:xfrm>
            <a:custGeom>
              <a:avLst/>
              <a:gdLst/>
              <a:ahLst/>
              <a:cxnLst/>
              <a:rect l="l" t="t" r="r" b="b"/>
              <a:pathLst>
                <a:path w="19273" h="11330" extrusionOk="0">
                  <a:moveTo>
                    <a:pt x="5120" y="1130"/>
                  </a:moveTo>
                  <a:cubicBezTo>
                    <a:pt x="5433" y="1130"/>
                    <a:pt x="5683" y="1380"/>
                    <a:pt x="5683" y="1693"/>
                  </a:cubicBezTo>
                  <a:cubicBezTo>
                    <a:pt x="5683" y="2006"/>
                    <a:pt x="5433" y="2259"/>
                    <a:pt x="5120" y="2259"/>
                  </a:cubicBezTo>
                  <a:lnTo>
                    <a:pt x="2861" y="2259"/>
                  </a:lnTo>
                  <a:cubicBezTo>
                    <a:pt x="2548" y="2259"/>
                    <a:pt x="2298" y="2006"/>
                    <a:pt x="2298" y="1693"/>
                  </a:cubicBezTo>
                  <a:cubicBezTo>
                    <a:pt x="2298" y="1380"/>
                    <a:pt x="2548" y="1130"/>
                    <a:pt x="2861" y="1130"/>
                  </a:cubicBezTo>
                  <a:close/>
                  <a:moveTo>
                    <a:pt x="10766" y="1130"/>
                  </a:moveTo>
                  <a:cubicBezTo>
                    <a:pt x="11079" y="1130"/>
                    <a:pt x="11329" y="1380"/>
                    <a:pt x="11329" y="1693"/>
                  </a:cubicBezTo>
                  <a:cubicBezTo>
                    <a:pt x="11329" y="2006"/>
                    <a:pt x="11079" y="2259"/>
                    <a:pt x="10766" y="2259"/>
                  </a:cubicBezTo>
                  <a:lnTo>
                    <a:pt x="8507" y="2259"/>
                  </a:lnTo>
                  <a:cubicBezTo>
                    <a:pt x="8194" y="2259"/>
                    <a:pt x="7944" y="2006"/>
                    <a:pt x="7944" y="1693"/>
                  </a:cubicBezTo>
                  <a:cubicBezTo>
                    <a:pt x="7944" y="1380"/>
                    <a:pt x="8194" y="1130"/>
                    <a:pt x="8507" y="1130"/>
                  </a:cubicBezTo>
                  <a:close/>
                  <a:moveTo>
                    <a:pt x="16412" y="1130"/>
                  </a:moveTo>
                  <a:cubicBezTo>
                    <a:pt x="16725" y="1130"/>
                    <a:pt x="16975" y="1380"/>
                    <a:pt x="16975" y="1693"/>
                  </a:cubicBezTo>
                  <a:cubicBezTo>
                    <a:pt x="16975" y="2006"/>
                    <a:pt x="16725" y="2259"/>
                    <a:pt x="16412" y="2259"/>
                  </a:cubicBezTo>
                  <a:lnTo>
                    <a:pt x="14153" y="2259"/>
                  </a:lnTo>
                  <a:cubicBezTo>
                    <a:pt x="13840" y="2259"/>
                    <a:pt x="13590" y="2006"/>
                    <a:pt x="13590" y="1693"/>
                  </a:cubicBezTo>
                  <a:cubicBezTo>
                    <a:pt x="13590" y="1380"/>
                    <a:pt x="13840" y="1130"/>
                    <a:pt x="14153" y="1130"/>
                  </a:cubicBezTo>
                  <a:close/>
                  <a:moveTo>
                    <a:pt x="5120" y="4518"/>
                  </a:moveTo>
                  <a:cubicBezTo>
                    <a:pt x="5433" y="4518"/>
                    <a:pt x="5683" y="4767"/>
                    <a:pt x="5683" y="5081"/>
                  </a:cubicBezTo>
                  <a:cubicBezTo>
                    <a:pt x="5683" y="5394"/>
                    <a:pt x="5433" y="5647"/>
                    <a:pt x="5120" y="5647"/>
                  </a:cubicBezTo>
                  <a:lnTo>
                    <a:pt x="2861" y="5647"/>
                  </a:lnTo>
                  <a:cubicBezTo>
                    <a:pt x="2548" y="5647"/>
                    <a:pt x="2298" y="5394"/>
                    <a:pt x="2298" y="5081"/>
                  </a:cubicBezTo>
                  <a:cubicBezTo>
                    <a:pt x="2298" y="4767"/>
                    <a:pt x="2548" y="4518"/>
                    <a:pt x="2861" y="4518"/>
                  </a:cubicBezTo>
                  <a:close/>
                  <a:moveTo>
                    <a:pt x="10766" y="4518"/>
                  </a:moveTo>
                  <a:cubicBezTo>
                    <a:pt x="11079" y="4518"/>
                    <a:pt x="11329" y="4767"/>
                    <a:pt x="11329" y="5081"/>
                  </a:cubicBezTo>
                  <a:cubicBezTo>
                    <a:pt x="11329" y="5394"/>
                    <a:pt x="11079" y="5647"/>
                    <a:pt x="10766" y="5647"/>
                  </a:cubicBezTo>
                  <a:lnTo>
                    <a:pt x="8507" y="5647"/>
                  </a:lnTo>
                  <a:cubicBezTo>
                    <a:pt x="8194" y="5647"/>
                    <a:pt x="7944" y="5394"/>
                    <a:pt x="7944" y="5081"/>
                  </a:cubicBezTo>
                  <a:cubicBezTo>
                    <a:pt x="7944" y="4767"/>
                    <a:pt x="8194" y="4518"/>
                    <a:pt x="8507" y="4518"/>
                  </a:cubicBezTo>
                  <a:close/>
                  <a:moveTo>
                    <a:pt x="16412" y="4518"/>
                  </a:moveTo>
                  <a:cubicBezTo>
                    <a:pt x="16725" y="4518"/>
                    <a:pt x="16975" y="4767"/>
                    <a:pt x="16975" y="5081"/>
                  </a:cubicBezTo>
                  <a:cubicBezTo>
                    <a:pt x="16975" y="5394"/>
                    <a:pt x="16725" y="5647"/>
                    <a:pt x="16412" y="5647"/>
                  </a:cubicBezTo>
                  <a:lnTo>
                    <a:pt x="14153" y="5647"/>
                  </a:lnTo>
                  <a:cubicBezTo>
                    <a:pt x="13840" y="5647"/>
                    <a:pt x="13590" y="5394"/>
                    <a:pt x="13590" y="5081"/>
                  </a:cubicBezTo>
                  <a:cubicBezTo>
                    <a:pt x="13590" y="4767"/>
                    <a:pt x="13840" y="4518"/>
                    <a:pt x="14153" y="4518"/>
                  </a:cubicBezTo>
                  <a:close/>
                  <a:moveTo>
                    <a:pt x="5120" y="7941"/>
                  </a:moveTo>
                  <a:cubicBezTo>
                    <a:pt x="5433" y="7941"/>
                    <a:pt x="5683" y="8194"/>
                    <a:pt x="5683" y="8507"/>
                  </a:cubicBezTo>
                  <a:cubicBezTo>
                    <a:pt x="5683" y="8818"/>
                    <a:pt x="5433" y="9071"/>
                    <a:pt x="5120" y="9071"/>
                  </a:cubicBezTo>
                  <a:lnTo>
                    <a:pt x="2861" y="9071"/>
                  </a:lnTo>
                  <a:cubicBezTo>
                    <a:pt x="2548" y="9071"/>
                    <a:pt x="2298" y="8818"/>
                    <a:pt x="2298" y="8507"/>
                  </a:cubicBezTo>
                  <a:cubicBezTo>
                    <a:pt x="2298" y="8194"/>
                    <a:pt x="2548" y="7941"/>
                    <a:pt x="2861" y="7941"/>
                  </a:cubicBezTo>
                  <a:close/>
                  <a:moveTo>
                    <a:pt x="10766" y="7941"/>
                  </a:moveTo>
                  <a:cubicBezTo>
                    <a:pt x="11079" y="7941"/>
                    <a:pt x="11329" y="8194"/>
                    <a:pt x="11329" y="8507"/>
                  </a:cubicBezTo>
                  <a:cubicBezTo>
                    <a:pt x="11329" y="8818"/>
                    <a:pt x="11079" y="9071"/>
                    <a:pt x="10766" y="9071"/>
                  </a:cubicBezTo>
                  <a:lnTo>
                    <a:pt x="8507" y="9071"/>
                  </a:lnTo>
                  <a:cubicBezTo>
                    <a:pt x="8194" y="9071"/>
                    <a:pt x="7944" y="8818"/>
                    <a:pt x="7944" y="8507"/>
                  </a:cubicBezTo>
                  <a:cubicBezTo>
                    <a:pt x="7944" y="8194"/>
                    <a:pt x="8194" y="7941"/>
                    <a:pt x="8507" y="7941"/>
                  </a:cubicBezTo>
                  <a:close/>
                  <a:moveTo>
                    <a:pt x="16412" y="7941"/>
                  </a:moveTo>
                  <a:cubicBezTo>
                    <a:pt x="16725" y="7941"/>
                    <a:pt x="16975" y="8194"/>
                    <a:pt x="16975" y="8507"/>
                  </a:cubicBezTo>
                  <a:cubicBezTo>
                    <a:pt x="16975" y="8818"/>
                    <a:pt x="16725" y="9071"/>
                    <a:pt x="16412" y="9071"/>
                  </a:cubicBezTo>
                  <a:lnTo>
                    <a:pt x="14153" y="9071"/>
                  </a:lnTo>
                  <a:cubicBezTo>
                    <a:pt x="13840" y="9071"/>
                    <a:pt x="13590" y="8818"/>
                    <a:pt x="13590" y="8507"/>
                  </a:cubicBezTo>
                  <a:cubicBezTo>
                    <a:pt x="13590" y="8194"/>
                    <a:pt x="13840" y="7941"/>
                    <a:pt x="14153" y="7941"/>
                  </a:cubicBezTo>
                  <a:close/>
                  <a:moveTo>
                    <a:pt x="1" y="1"/>
                  </a:moveTo>
                  <a:lnTo>
                    <a:pt x="1" y="9637"/>
                  </a:lnTo>
                  <a:cubicBezTo>
                    <a:pt x="1" y="10570"/>
                    <a:pt x="759" y="11329"/>
                    <a:pt x="1696" y="11329"/>
                  </a:cubicBezTo>
                  <a:lnTo>
                    <a:pt x="17580" y="11329"/>
                  </a:lnTo>
                  <a:cubicBezTo>
                    <a:pt x="18514" y="11329"/>
                    <a:pt x="19273" y="10570"/>
                    <a:pt x="19273" y="9637"/>
                  </a:cubicBezTo>
                  <a:lnTo>
                    <a:pt x="19273"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873E8A"/>
                </a:solidFill>
              </a:endParaRPr>
            </a:p>
          </p:txBody>
        </p:sp>
        <p:sp>
          <p:nvSpPr>
            <p:cNvPr id="7660" name="Google Shape;7660;p77"/>
            <p:cNvSpPr/>
            <p:nvPr/>
          </p:nvSpPr>
          <p:spPr>
            <a:xfrm>
              <a:off x="5660400" y="238125"/>
              <a:ext cx="481825" cy="170375"/>
            </a:xfrm>
            <a:custGeom>
              <a:avLst/>
              <a:gdLst/>
              <a:ahLst/>
              <a:cxnLst/>
              <a:rect l="l" t="t" r="r" b="b"/>
              <a:pathLst>
                <a:path w="19273" h="6815" extrusionOk="0">
                  <a:moveTo>
                    <a:pt x="3990" y="1129"/>
                  </a:moveTo>
                  <a:cubicBezTo>
                    <a:pt x="4304" y="1129"/>
                    <a:pt x="4557" y="1382"/>
                    <a:pt x="4557" y="1695"/>
                  </a:cubicBezTo>
                  <a:lnTo>
                    <a:pt x="4557" y="3954"/>
                  </a:lnTo>
                  <a:cubicBezTo>
                    <a:pt x="4557" y="4264"/>
                    <a:pt x="4304" y="4517"/>
                    <a:pt x="3990" y="4517"/>
                  </a:cubicBezTo>
                  <a:cubicBezTo>
                    <a:pt x="3677" y="4517"/>
                    <a:pt x="3427" y="4264"/>
                    <a:pt x="3427" y="3954"/>
                  </a:cubicBezTo>
                  <a:lnTo>
                    <a:pt x="3427" y="1695"/>
                  </a:lnTo>
                  <a:cubicBezTo>
                    <a:pt x="3427" y="1382"/>
                    <a:pt x="3677" y="1129"/>
                    <a:pt x="3990" y="1129"/>
                  </a:cubicBezTo>
                  <a:close/>
                  <a:moveTo>
                    <a:pt x="9637" y="1129"/>
                  </a:moveTo>
                  <a:cubicBezTo>
                    <a:pt x="9950" y="1129"/>
                    <a:pt x="10203" y="1382"/>
                    <a:pt x="10203" y="1695"/>
                  </a:cubicBezTo>
                  <a:lnTo>
                    <a:pt x="10203" y="3954"/>
                  </a:lnTo>
                  <a:cubicBezTo>
                    <a:pt x="10203" y="4264"/>
                    <a:pt x="9950" y="4517"/>
                    <a:pt x="9637" y="4517"/>
                  </a:cubicBezTo>
                  <a:cubicBezTo>
                    <a:pt x="9323" y="4517"/>
                    <a:pt x="9073" y="4264"/>
                    <a:pt x="9073" y="3954"/>
                  </a:cubicBezTo>
                  <a:lnTo>
                    <a:pt x="9073" y="1695"/>
                  </a:lnTo>
                  <a:cubicBezTo>
                    <a:pt x="9073" y="1382"/>
                    <a:pt x="9323" y="1129"/>
                    <a:pt x="9637" y="1129"/>
                  </a:cubicBezTo>
                  <a:close/>
                  <a:moveTo>
                    <a:pt x="15283" y="1129"/>
                  </a:moveTo>
                  <a:cubicBezTo>
                    <a:pt x="15596" y="1129"/>
                    <a:pt x="15849" y="1382"/>
                    <a:pt x="15849" y="1695"/>
                  </a:cubicBezTo>
                  <a:lnTo>
                    <a:pt x="15849" y="3954"/>
                  </a:lnTo>
                  <a:cubicBezTo>
                    <a:pt x="15849" y="4264"/>
                    <a:pt x="15596" y="4517"/>
                    <a:pt x="15283" y="4517"/>
                  </a:cubicBezTo>
                  <a:cubicBezTo>
                    <a:pt x="14969" y="4517"/>
                    <a:pt x="14719" y="4264"/>
                    <a:pt x="14719" y="3954"/>
                  </a:cubicBezTo>
                  <a:lnTo>
                    <a:pt x="14719" y="1695"/>
                  </a:lnTo>
                  <a:cubicBezTo>
                    <a:pt x="14719" y="1382"/>
                    <a:pt x="14969" y="1129"/>
                    <a:pt x="15283" y="1129"/>
                  </a:cubicBezTo>
                  <a:close/>
                  <a:moveTo>
                    <a:pt x="3990" y="0"/>
                  </a:moveTo>
                  <a:cubicBezTo>
                    <a:pt x="3054" y="0"/>
                    <a:pt x="2298" y="759"/>
                    <a:pt x="2298" y="1695"/>
                  </a:cubicBezTo>
                  <a:lnTo>
                    <a:pt x="2298" y="2258"/>
                  </a:lnTo>
                  <a:lnTo>
                    <a:pt x="1696" y="2258"/>
                  </a:lnTo>
                  <a:cubicBezTo>
                    <a:pt x="759" y="2258"/>
                    <a:pt x="1" y="3017"/>
                    <a:pt x="1" y="3954"/>
                  </a:cubicBezTo>
                  <a:lnTo>
                    <a:pt x="1" y="6814"/>
                  </a:lnTo>
                  <a:lnTo>
                    <a:pt x="19273" y="6814"/>
                  </a:lnTo>
                  <a:lnTo>
                    <a:pt x="19273" y="3954"/>
                  </a:lnTo>
                  <a:cubicBezTo>
                    <a:pt x="19273" y="3017"/>
                    <a:pt x="18514" y="2258"/>
                    <a:pt x="17580" y="2258"/>
                  </a:cubicBezTo>
                  <a:lnTo>
                    <a:pt x="16978" y="2258"/>
                  </a:lnTo>
                  <a:lnTo>
                    <a:pt x="16978" y="1695"/>
                  </a:lnTo>
                  <a:cubicBezTo>
                    <a:pt x="16978" y="759"/>
                    <a:pt x="16219" y="0"/>
                    <a:pt x="15283" y="0"/>
                  </a:cubicBezTo>
                  <a:cubicBezTo>
                    <a:pt x="14346" y="0"/>
                    <a:pt x="13590" y="759"/>
                    <a:pt x="13590" y="1695"/>
                  </a:cubicBezTo>
                  <a:lnTo>
                    <a:pt x="13590" y="2258"/>
                  </a:lnTo>
                  <a:lnTo>
                    <a:pt x="11332" y="2258"/>
                  </a:lnTo>
                  <a:lnTo>
                    <a:pt x="11332" y="1695"/>
                  </a:lnTo>
                  <a:cubicBezTo>
                    <a:pt x="11332" y="759"/>
                    <a:pt x="10573" y="0"/>
                    <a:pt x="9637" y="0"/>
                  </a:cubicBezTo>
                  <a:cubicBezTo>
                    <a:pt x="8700" y="0"/>
                    <a:pt x="7944" y="759"/>
                    <a:pt x="7944" y="1695"/>
                  </a:cubicBezTo>
                  <a:lnTo>
                    <a:pt x="7944" y="2258"/>
                  </a:lnTo>
                  <a:lnTo>
                    <a:pt x="5686" y="2258"/>
                  </a:lnTo>
                  <a:lnTo>
                    <a:pt x="5686" y="1695"/>
                  </a:lnTo>
                  <a:cubicBezTo>
                    <a:pt x="5686" y="759"/>
                    <a:pt x="4927" y="0"/>
                    <a:pt x="3990"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873E8A"/>
                </a:solidFill>
              </a:endParaRPr>
            </a:p>
          </p:txBody>
        </p:sp>
      </p:grpSp>
      <p:grpSp>
        <p:nvGrpSpPr>
          <p:cNvPr id="7661" name="Google Shape;7661;p77"/>
          <p:cNvGrpSpPr/>
          <p:nvPr/>
        </p:nvGrpSpPr>
        <p:grpSpPr>
          <a:xfrm>
            <a:off x="4590529" y="2287102"/>
            <a:ext cx="339253" cy="339253"/>
            <a:chOff x="6235400" y="249400"/>
            <a:chExt cx="481825" cy="481825"/>
          </a:xfrm>
          <a:solidFill>
            <a:srgbClr val="873E8A"/>
          </a:solidFill>
        </p:grpSpPr>
        <p:sp>
          <p:nvSpPr>
            <p:cNvPr id="7662" name="Google Shape;7662;p77"/>
            <p:cNvSpPr/>
            <p:nvPr/>
          </p:nvSpPr>
          <p:spPr>
            <a:xfrm>
              <a:off x="6425625" y="482025"/>
              <a:ext cx="177700" cy="135375"/>
            </a:xfrm>
            <a:custGeom>
              <a:avLst/>
              <a:gdLst/>
              <a:ahLst/>
              <a:cxnLst/>
              <a:rect l="l" t="t" r="r" b="b"/>
              <a:pathLst>
                <a:path w="7108" h="5415" extrusionOk="0">
                  <a:moveTo>
                    <a:pt x="5415" y="0"/>
                  </a:moveTo>
                  <a:lnTo>
                    <a:pt x="1" y="5415"/>
                  </a:lnTo>
                  <a:lnTo>
                    <a:pt x="7107" y="5415"/>
                  </a:lnTo>
                  <a:lnTo>
                    <a:pt x="7107" y="1696"/>
                  </a:lnTo>
                  <a:lnTo>
                    <a:pt x="5415"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873E8A"/>
                </a:solidFill>
              </a:endParaRPr>
            </a:p>
          </p:txBody>
        </p:sp>
        <p:sp>
          <p:nvSpPr>
            <p:cNvPr id="7663" name="Google Shape;7663;p77"/>
            <p:cNvSpPr/>
            <p:nvPr/>
          </p:nvSpPr>
          <p:spPr>
            <a:xfrm>
              <a:off x="6462150" y="419775"/>
              <a:ext cx="28250" cy="28250"/>
            </a:xfrm>
            <a:custGeom>
              <a:avLst/>
              <a:gdLst/>
              <a:ahLst/>
              <a:cxnLst/>
              <a:rect l="l" t="t" r="r" b="b"/>
              <a:pathLst>
                <a:path w="1130" h="1130" extrusionOk="0">
                  <a:moveTo>
                    <a:pt x="566" y="0"/>
                  </a:moveTo>
                  <a:cubicBezTo>
                    <a:pt x="253" y="0"/>
                    <a:pt x="0" y="250"/>
                    <a:pt x="0" y="563"/>
                  </a:cubicBezTo>
                  <a:cubicBezTo>
                    <a:pt x="0" y="876"/>
                    <a:pt x="253" y="1129"/>
                    <a:pt x="566" y="1129"/>
                  </a:cubicBezTo>
                  <a:cubicBezTo>
                    <a:pt x="877" y="1129"/>
                    <a:pt x="1130" y="876"/>
                    <a:pt x="1130" y="563"/>
                  </a:cubicBezTo>
                  <a:cubicBezTo>
                    <a:pt x="1130" y="250"/>
                    <a:pt x="877" y="0"/>
                    <a:pt x="566"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873E8A"/>
                </a:solidFill>
              </a:endParaRPr>
            </a:p>
          </p:txBody>
        </p:sp>
        <p:sp>
          <p:nvSpPr>
            <p:cNvPr id="7664" name="Google Shape;7664;p77"/>
            <p:cNvSpPr/>
            <p:nvPr/>
          </p:nvSpPr>
          <p:spPr>
            <a:xfrm>
              <a:off x="6349225" y="508600"/>
              <a:ext cx="113625" cy="108800"/>
            </a:xfrm>
            <a:custGeom>
              <a:avLst/>
              <a:gdLst/>
              <a:ahLst/>
              <a:cxnLst/>
              <a:rect l="l" t="t" r="r" b="b"/>
              <a:pathLst>
                <a:path w="4545" h="4352" extrusionOk="0">
                  <a:moveTo>
                    <a:pt x="2858" y="0"/>
                  </a:moveTo>
                  <a:lnTo>
                    <a:pt x="0" y="2623"/>
                  </a:lnTo>
                  <a:lnTo>
                    <a:pt x="0" y="4352"/>
                  </a:lnTo>
                  <a:lnTo>
                    <a:pt x="1461" y="4352"/>
                  </a:lnTo>
                  <a:lnTo>
                    <a:pt x="4544" y="1265"/>
                  </a:lnTo>
                  <a:lnTo>
                    <a:pt x="2858"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873E8A"/>
                </a:solidFill>
              </a:endParaRPr>
            </a:p>
          </p:txBody>
        </p:sp>
        <p:sp>
          <p:nvSpPr>
            <p:cNvPr id="7665" name="Google Shape;7665;p77"/>
            <p:cNvSpPr/>
            <p:nvPr/>
          </p:nvSpPr>
          <p:spPr>
            <a:xfrm>
              <a:off x="6349225" y="363300"/>
              <a:ext cx="254100" cy="172575"/>
            </a:xfrm>
            <a:custGeom>
              <a:avLst/>
              <a:gdLst/>
              <a:ahLst/>
              <a:cxnLst/>
              <a:rect l="l" t="t" r="r" b="b"/>
              <a:pathLst>
                <a:path w="10164" h="6903" extrusionOk="0">
                  <a:moveTo>
                    <a:pt x="5083" y="1130"/>
                  </a:moveTo>
                  <a:cubicBezTo>
                    <a:pt x="5767" y="1130"/>
                    <a:pt x="6384" y="1542"/>
                    <a:pt x="6646" y="2175"/>
                  </a:cubicBezTo>
                  <a:cubicBezTo>
                    <a:pt x="6908" y="2807"/>
                    <a:pt x="6764" y="3536"/>
                    <a:pt x="6279" y="4021"/>
                  </a:cubicBezTo>
                  <a:cubicBezTo>
                    <a:pt x="5955" y="4345"/>
                    <a:pt x="5521" y="4517"/>
                    <a:pt x="5081" y="4517"/>
                  </a:cubicBezTo>
                  <a:cubicBezTo>
                    <a:pt x="4862" y="4517"/>
                    <a:pt x="4642" y="4475"/>
                    <a:pt x="4433" y="4388"/>
                  </a:cubicBezTo>
                  <a:cubicBezTo>
                    <a:pt x="3801" y="4126"/>
                    <a:pt x="3388" y="3509"/>
                    <a:pt x="3388" y="2822"/>
                  </a:cubicBezTo>
                  <a:cubicBezTo>
                    <a:pt x="3388" y="1886"/>
                    <a:pt x="4147" y="1130"/>
                    <a:pt x="5083" y="1130"/>
                  </a:cubicBezTo>
                  <a:close/>
                  <a:moveTo>
                    <a:pt x="0" y="1"/>
                  </a:moveTo>
                  <a:lnTo>
                    <a:pt x="0" y="6903"/>
                  </a:lnTo>
                  <a:lnTo>
                    <a:pt x="2443" y="4665"/>
                  </a:lnTo>
                  <a:cubicBezTo>
                    <a:pt x="2549" y="4567"/>
                    <a:pt x="2686" y="4517"/>
                    <a:pt x="2824" y="4517"/>
                  </a:cubicBezTo>
                  <a:cubicBezTo>
                    <a:pt x="2943" y="4517"/>
                    <a:pt x="3062" y="4554"/>
                    <a:pt x="3162" y="4629"/>
                  </a:cubicBezTo>
                  <a:lnTo>
                    <a:pt x="5351" y="6270"/>
                  </a:lnTo>
                  <a:lnTo>
                    <a:pt x="8071" y="3551"/>
                  </a:lnTo>
                  <a:cubicBezTo>
                    <a:pt x="8181" y="3441"/>
                    <a:pt x="8325" y="3386"/>
                    <a:pt x="8470" y="3386"/>
                  </a:cubicBezTo>
                  <a:cubicBezTo>
                    <a:pt x="8614" y="3386"/>
                    <a:pt x="8759" y="3441"/>
                    <a:pt x="8869" y="3551"/>
                  </a:cubicBezTo>
                  <a:lnTo>
                    <a:pt x="10163" y="4846"/>
                  </a:lnTo>
                  <a:lnTo>
                    <a:pt x="10163"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873E8A"/>
                </a:solidFill>
              </a:endParaRPr>
            </a:p>
          </p:txBody>
        </p:sp>
        <p:sp>
          <p:nvSpPr>
            <p:cNvPr id="7666" name="Google Shape;7666;p77"/>
            <p:cNvSpPr/>
            <p:nvPr/>
          </p:nvSpPr>
          <p:spPr>
            <a:xfrm>
              <a:off x="6235400" y="249400"/>
              <a:ext cx="481825" cy="481825"/>
            </a:xfrm>
            <a:custGeom>
              <a:avLst/>
              <a:gdLst/>
              <a:ahLst/>
              <a:cxnLst/>
              <a:rect l="l" t="t" r="r" b="b"/>
              <a:pathLst>
                <a:path w="19273" h="19273" extrusionOk="0">
                  <a:moveTo>
                    <a:pt x="15283" y="3427"/>
                  </a:moveTo>
                  <a:cubicBezTo>
                    <a:pt x="15593" y="3427"/>
                    <a:pt x="15846" y="3677"/>
                    <a:pt x="15846" y="3991"/>
                  </a:cubicBezTo>
                  <a:lnTo>
                    <a:pt x="15846" y="15283"/>
                  </a:lnTo>
                  <a:cubicBezTo>
                    <a:pt x="15846" y="15596"/>
                    <a:pt x="15593" y="15849"/>
                    <a:pt x="15283" y="15849"/>
                  </a:cubicBezTo>
                  <a:lnTo>
                    <a:pt x="3990" y="15849"/>
                  </a:lnTo>
                  <a:cubicBezTo>
                    <a:pt x="3677" y="15849"/>
                    <a:pt x="3424" y="15596"/>
                    <a:pt x="3424" y="15283"/>
                  </a:cubicBezTo>
                  <a:lnTo>
                    <a:pt x="3424" y="3991"/>
                  </a:lnTo>
                  <a:cubicBezTo>
                    <a:pt x="3424" y="3677"/>
                    <a:pt x="3677" y="3427"/>
                    <a:pt x="3990" y="3427"/>
                  </a:cubicBezTo>
                  <a:close/>
                  <a:moveTo>
                    <a:pt x="564" y="1"/>
                  </a:moveTo>
                  <a:cubicBezTo>
                    <a:pt x="250" y="1"/>
                    <a:pt x="0" y="254"/>
                    <a:pt x="0" y="567"/>
                  </a:cubicBezTo>
                  <a:lnTo>
                    <a:pt x="0" y="2861"/>
                  </a:lnTo>
                  <a:cubicBezTo>
                    <a:pt x="0" y="3175"/>
                    <a:pt x="250" y="3427"/>
                    <a:pt x="564" y="3427"/>
                  </a:cubicBezTo>
                  <a:cubicBezTo>
                    <a:pt x="877" y="3427"/>
                    <a:pt x="1127" y="3677"/>
                    <a:pt x="1127" y="3991"/>
                  </a:cubicBezTo>
                  <a:cubicBezTo>
                    <a:pt x="1127" y="4304"/>
                    <a:pt x="877" y="4557"/>
                    <a:pt x="564" y="4557"/>
                  </a:cubicBezTo>
                  <a:cubicBezTo>
                    <a:pt x="250" y="4557"/>
                    <a:pt x="0" y="4807"/>
                    <a:pt x="0" y="5120"/>
                  </a:cubicBezTo>
                  <a:lnTo>
                    <a:pt x="0" y="8507"/>
                  </a:lnTo>
                  <a:cubicBezTo>
                    <a:pt x="0" y="8821"/>
                    <a:pt x="250" y="9074"/>
                    <a:pt x="564" y="9074"/>
                  </a:cubicBezTo>
                  <a:cubicBezTo>
                    <a:pt x="877" y="9074"/>
                    <a:pt x="1127" y="9324"/>
                    <a:pt x="1127" y="9637"/>
                  </a:cubicBezTo>
                  <a:cubicBezTo>
                    <a:pt x="1127" y="9950"/>
                    <a:pt x="877" y="10203"/>
                    <a:pt x="564" y="10203"/>
                  </a:cubicBezTo>
                  <a:cubicBezTo>
                    <a:pt x="250" y="10203"/>
                    <a:pt x="0" y="10453"/>
                    <a:pt x="0" y="10766"/>
                  </a:cubicBezTo>
                  <a:lnTo>
                    <a:pt x="0" y="14154"/>
                  </a:lnTo>
                  <a:cubicBezTo>
                    <a:pt x="0" y="14467"/>
                    <a:pt x="250" y="14720"/>
                    <a:pt x="564" y="14720"/>
                  </a:cubicBezTo>
                  <a:cubicBezTo>
                    <a:pt x="877" y="14720"/>
                    <a:pt x="1127" y="14970"/>
                    <a:pt x="1127" y="15283"/>
                  </a:cubicBezTo>
                  <a:cubicBezTo>
                    <a:pt x="1127" y="15596"/>
                    <a:pt x="877" y="15849"/>
                    <a:pt x="564" y="15849"/>
                  </a:cubicBezTo>
                  <a:cubicBezTo>
                    <a:pt x="250" y="15849"/>
                    <a:pt x="0" y="16099"/>
                    <a:pt x="0" y="16412"/>
                  </a:cubicBezTo>
                  <a:lnTo>
                    <a:pt x="0" y="18710"/>
                  </a:lnTo>
                  <a:cubicBezTo>
                    <a:pt x="0" y="19020"/>
                    <a:pt x="250" y="19273"/>
                    <a:pt x="564" y="19273"/>
                  </a:cubicBezTo>
                  <a:lnTo>
                    <a:pt x="2861" y="19273"/>
                  </a:lnTo>
                  <a:cubicBezTo>
                    <a:pt x="3171" y="19273"/>
                    <a:pt x="3424" y="19020"/>
                    <a:pt x="3424" y="18710"/>
                  </a:cubicBezTo>
                  <a:cubicBezTo>
                    <a:pt x="3424" y="18396"/>
                    <a:pt x="3677" y="18143"/>
                    <a:pt x="3990" y="18143"/>
                  </a:cubicBezTo>
                  <a:cubicBezTo>
                    <a:pt x="4300" y="18143"/>
                    <a:pt x="4553" y="18396"/>
                    <a:pt x="4553" y="18710"/>
                  </a:cubicBezTo>
                  <a:cubicBezTo>
                    <a:pt x="4553" y="19020"/>
                    <a:pt x="4806" y="19273"/>
                    <a:pt x="5120" y="19273"/>
                  </a:cubicBezTo>
                  <a:lnTo>
                    <a:pt x="8507" y="19273"/>
                  </a:lnTo>
                  <a:cubicBezTo>
                    <a:pt x="8817" y="19273"/>
                    <a:pt x="9070" y="19020"/>
                    <a:pt x="9070" y="18710"/>
                  </a:cubicBezTo>
                  <a:cubicBezTo>
                    <a:pt x="9070" y="18396"/>
                    <a:pt x="9323" y="18143"/>
                    <a:pt x="9636" y="18143"/>
                  </a:cubicBezTo>
                  <a:cubicBezTo>
                    <a:pt x="9947" y="18143"/>
                    <a:pt x="10200" y="18396"/>
                    <a:pt x="10200" y="18710"/>
                  </a:cubicBezTo>
                  <a:cubicBezTo>
                    <a:pt x="10200" y="19020"/>
                    <a:pt x="10452" y="19273"/>
                    <a:pt x="10766" y="19273"/>
                  </a:cubicBezTo>
                  <a:lnTo>
                    <a:pt x="14153" y="19273"/>
                  </a:lnTo>
                  <a:cubicBezTo>
                    <a:pt x="14463" y="19273"/>
                    <a:pt x="14716" y="19020"/>
                    <a:pt x="14716" y="18710"/>
                  </a:cubicBezTo>
                  <a:cubicBezTo>
                    <a:pt x="14716" y="18396"/>
                    <a:pt x="14969" y="18143"/>
                    <a:pt x="15283" y="18143"/>
                  </a:cubicBezTo>
                  <a:cubicBezTo>
                    <a:pt x="15593" y="18143"/>
                    <a:pt x="15846" y="18396"/>
                    <a:pt x="15846" y="18710"/>
                  </a:cubicBezTo>
                  <a:cubicBezTo>
                    <a:pt x="15846" y="19020"/>
                    <a:pt x="16099" y="19273"/>
                    <a:pt x="16412" y="19273"/>
                  </a:cubicBezTo>
                  <a:lnTo>
                    <a:pt x="18706" y="19273"/>
                  </a:lnTo>
                  <a:cubicBezTo>
                    <a:pt x="19019" y="19273"/>
                    <a:pt x="19272" y="19020"/>
                    <a:pt x="19272" y="18710"/>
                  </a:cubicBezTo>
                  <a:lnTo>
                    <a:pt x="19272" y="16412"/>
                  </a:lnTo>
                  <a:cubicBezTo>
                    <a:pt x="19272" y="16099"/>
                    <a:pt x="19019" y="15849"/>
                    <a:pt x="18706" y="15849"/>
                  </a:cubicBezTo>
                  <a:cubicBezTo>
                    <a:pt x="18393" y="15849"/>
                    <a:pt x="18143" y="15596"/>
                    <a:pt x="18143" y="15283"/>
                  </a:cubicBezTo>
                  <a:cubicBezTo>
                    <a:pt x="18143" y="14970"/>
                    <a:pt x="18393" y="14720"/>
                    <a:pt x="18706" y="14720"/>
                  </a:cubicBezTo>
                  <a:cubicBezTo>
                    <a:pt x="19019" y="14720"/>
                    <a:pt x="19272" y="14467"/>
                    <a:pt x="19272" y="14154"/>
                  </a:cubicBezTo>
                  <a:lnTo>
                    <a:pt x="19272" y="10766"/>
                  </a:lnTo>
                  <a:cubicBezTo>
                    <a:pt x="19272" y="10453"/>
                    <a:pt x="19019" y="10203"/>
                    <a:pt x="18706" y="10203"/>
                  </a:cubicBezTo>
                  <a:cubicBezTo>
                    <a:pt x="18393" y="10203"/>
                    <a:pt x="18143" y="9950"/>
                    <a:pt x="18143" y="9637"/>
                  </a:cubicBezTo>
                  <a:cubicBezTo>
                    <a:pt x="18143" y="9324"/>
                    <a:pt x="18393" y="9074"/>
                    <a:pt x="18706" y="9074"/>
                  </a:cubicBezTo>
                  <a:cubicBezTo>
                    <a:pt x="19019" y="9074"/>
                    <a:pt x="19272" y="8821"/>
                    <a:pt x="19272" y="8507"/>
                  </a:cubicBezTo>
                  <a:lnTo>
                    <a:pt x="19272" y="5120"/>
                  </a:lnTo>
                  <a:cubicBezTo>
                    <a:pt x="19272" y="4807"/>
                    <a:pt x="19019" y="4557"/>
                    <a:pt x="18706" y="4557"/>
                  </a:cubicBezTo>
                  <a:cubicBezTo>
                    <a:pt x="18393" y="4557"/>
                    <a:pt x="18143" y="4304"/>
                    <a:pt x="18143" y="3991"/>
                  </a:cubicBezTo>
                  <a:cubicBezTo>
                    <a:pt x="18143" y="3677"/>
                    <a:pt x="18393" y="3427"/>
                    <a:pt x="18706" y="3427"/>
                  </a:cubicBezTo>
                  <a:cubicBezTo>
                    <a:pt x="19019" y="3427"/>
                    <a:pt x="19272" y="3175"/>
                    <a:pt x="19272" y="2861"/>
                  </a:cubicBezTo>
                  <a:lnTo>
                    <a:pt x="19272" y="567"/>
                  </a:lnTo>
                  <a:cubicBezTo>
                    <a:pt x="19272" y="254"/>
                    <a:pt x="19019" y="1"/>
                    <a:pt x="18706" y="1"/>
                  </a:cubicBezTo>
                  <a:lnTo>
                    <a:pt x="16412" y="1"/>
                  </a:lnTo>
                  <a:cubicBezTo>
                    <a:pt x="16099" y="1"/>
                    <a:pt x="15846" y="254"/>
                    <a:pt x="15846" y="567"/>
                  </a:cubicBezTo>
                  <a:cubicBezTo>
                    <a:pt x="15846" y="877"/>
                    <a:pt x="15593" y="1130"/>
                    <a:pt x="15283" y="1130"/>
                  </a:cubicBezTo>
                  <a:cubicBezTo>
                    <a:pt x="14969" y="1130"/>
                    <a:pt x="14716" y="877"/>
                    <a:pt x="14716" y="567"/>
                  </a:cubicBezTo>
                  <a:cubicBezTo>
                    <a:pt x="14716" y="254"/>
                    <a:pt x="14463" y="1"/>
                    <a:pt x="14153" y="1"/>
                  </a:cubicBezTo>
                  <a:lnTo>
                    <a:pt x="10766" y="1"/>
                  </a:lnTo>
                  <a:cubicBezTo>
                    <a:pt x="10452" y="1"/>
                    <a:pt x="10200" y="254"/>
                    <a:pt x="10200" y="567"/>
                  </a:cubicBezTo>
                  <a:cubicBezTo>
                    <a:pt x="10200" y="877"/>
                    <a:pt x="9947" y="1130"/>
                    <a:pt x="9636" y="1130"/>
                  </a:cubicBezTo>
                  <a:cubicBezTo>
                    <a:pt x="9323" y="1130"/>
                    <a:pt x="9070" y="877"/>
                    <a:pt x="9070" y="567"/>
                  </a:cubicBezTo>
                  <a:cubicBezTo>
                    <a:pt x="9070" y="254"/>
                    <a:pt x="8817" y="1"/>
                    <a:pt x="8507" y="1"/>
                  </a:cubicBezTo>
                  <a:lnTo>
                    <a:pt x="5120" y="1"/>
                  </a:lnTo>
                  <a:cubicBezTo>
                    <a:pt x="4806" y="1"/>
                    <a:pt x="4553" y="254"/>
                    <a:pt x="4553" y="567"/>
                  </a:cubicBezTo>
                  <a:cubicBezTo>
                    <a:pt x="4553" y="877"/>
                    <a:pt x="4300" y="1130"/>
                    <a:pt x="3990" y="1130"/>
                  </a:cubicBezTo>
                  <a:cubicBezTo>
                    <a:pt x="3677" y="1130"/>
                    <a:pt x="3424" y="877"/>
                    <a:pt x="3424" y="567"/>
                  </a:cubicBezTo>
                  <a:cubicBezTo>
                    <a:pt x="3424" y="254"/>
                    <a:pt x="3171" y="1"/>
                    <a:pt x="2861"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873E8A"/>
                </a:solidFill>
              </a:endParaRPr>
            </a:p>
          </p:txBody>
        </p:sp>
      </p:grpSp>
      <p:grpSp>
        <p:nvGrpSpPr>
          <p:cNvPr id="7667" name="Google Shape;7667;p77"/>
          <p:cNvGrpSpPr/>
          <p:nvPr/>
        </p:nvGrpSpPr>
        <p:grpSpPr>
          <a:xfrm>
            <a:off x="828875" y="2731810"/>
            <a:ext cx="340204" cy="298116"/>
            <a:chOff x="899850" y="871450"/>
            <a:chExt cx="483175" cy="423400"/>
          </a:xfrm>
          <a:solidFill>
            <a:srgbClr val="873E8A"/>
          </a:solidFill>
        </p:grpSpPr>
        <p:sp>
          <p:nvSpPr>
            <p:cNvPr id="7668" name="Google Shape;7668;p77"/>
            <p:cNvSpPr/>
            <p:nvPr/>
          </p:nvSpPr>
          <p:spPr>
            <a:xfrm>
              <a:off x="1325175" y="1040825"/>
              <a:ext cx="56425" cy="28275"/>
            </a:xfrm>
            <a:custGeom>
              <a:avLst/>
              <a:gdLst/>
              <a:ahLst/>
              <a:cxnLst/>
              <a:rect l="l" t="t" r="r" b="b"/>
              <a:pathLst>
                <a:path w="2257" h="1131" extrusionOk="0">
                  <a:moveTo>
                    <a:pt x="564" y="1"/>
                  </a:moveTo>
                  <a:cubicBezTo>
                    <a:pt x="251" y="1"/>
                    <a:pt x="1" y="251"/>
                    <a:pt x="1" y="564"/>
                  </a:cubicBezTo>
                  <a:cubicBezTo>
                    <a:pt x="1" y="877"/>
                    <a:pt x="251" y="1130"/>
                    <a:pt x="564" y="1130"/>
                  </a:cubicBezTo>
                  <a:lnTo>
                    <a:pt x="1693" y="1130"/>
                  </a:lnTo>
                  <a:cubicBezTo>
                    <a:pt x="2006" y="1130"/>
                    <a:pt x="2256" y="877"/>
                    <a:pt x="2256" y="564"/>
                  </a:cubicBezTo>
                  <a:cubicBezTo>
                    <a:pt x="2256" y="251"/>
                    <a:pt x="2006" y="1"/>
                    <a:pt x="1693"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873E8A"/>
                </a:solidFill>
              </a:endParaRPr>
            </a:p>
          </p:txBody>
        </p:sp>
        <p:sp>
          <p:nvSpPr>
            <p:cNvPr id="7669" name="Google Shape;7669;p77"/>
            <p:cNvSpPr/>
            <p:nvPr/>
          </p:nvSpPr>
          <p:spPr>
            <a:xfrm>
              <a:off x="1323750" y="956100"/>
              <a:ext cx="59275" cy="56525"/>
            </a:xfrm>
            <a:custGeom>
              <a:avLst/>
              <a:gdLst/>
              <a:ahLst/>
              <a:cxnLst/>
              <a:rect l="l" t="t" r="r" b="b"/>
              <a:pathLst>
                <a:path w="2371" h="2261" extrusionOk="0">
                  <a:moveTo>
                    <a:pt x="1750" y="0"/>
                  </a:moveTo>
                  <a:cubicBezTo>
                    <a:pt x="1605" y="0"/>
                    <a:pt x="1461" y="55"/>
                    <a:pt x="1350" y="165"/>
                  </a:cubicBezTo>
                  <a:lnTo>
                    <a:pt x="220" y="1294"/>
                  </a:lnTo>
                  <a:cubicBezTo>
                    <a:pt x="0" y="1517"/>
                    <a:pt x="0" y="1872"/>
                    <a:pt x="220" y="2095"/>
                  </a:cubicBezTo>
                  <a:cubicBezTo>
                    <a:pt x="332" y="2205"/>
                    <a:pt x="476" y="2260"/>
                    <a:pt x="621" y="2260"/>
                  </a:cubicBezTo>
                  <a:cubicBezTo>
                    <a:pt x="765" y="2260"/>
                    <a:pt x="910" y="2205"/>
                    <a:pt x="1021" y="2095"/>
                  </a:cubicBezTo>
                  <a:lnTo>
                    <a:pt x="2151" y="966"/>
                  </a:lnTo>
                  <a:cubicBezTo>
                    <a:pt x="2370" y="743"/>
                    <a:pt x="2370" y="388"/>
                    <a:pt x="2151" y="165"/>
                  </a:cubicBezTo>
                  <a:cubicBezTo>
                    <a:pt x="2039" y="55"/>
                    <a:pt x="1895" y="0"/>
                    <a:pt x="1750"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873E8A"/>
                </a:solidFill>
              </a:endParaRPr>
            </a:p>
          </p:txBody>
        </p:sp>
        <p:sp>
          <p:nvSpPr>
            <p:cNvPr id="7670" name="Google Shape;7670;p77"/>
            <p:cNvSpPr/>
            <p:nvPr/>
          </p:nvSpPr>
          <p:spPr>
            <a:xfrm>
              <a:off x="1323750" y="1097250"/>
              <a:ext cx="59275" cy="56525"/>
            </a:xfrm>
            <a:custGeom>
              <a:avLst/>
              <a:gdLst/>
              <a:ahLst/>
              <a:cxnLst/>
              <a:rect l="l" t="t" r="r" b="b"/>
              <a:pathLst>
                <a:path w="2371" h="2261" extrusionOk="0">
                  <a:moveTo>
                    <a:pt x="621" y="0"/>
                  </a:moveTo>
                  <a:cubicBezTo>
                    <a:pt x="476" y="0"/>
                    <a:pt x="332" y="55"/>
                    <a:pt x="220" y="165"/>
                  </a:cubicBezTo>
                  <a:cubicBezTo>
                    <a:pt x="0" y="388"/>
                    <a:pt x="0" y="743"/>
                    <a:pt x="220" y="966"/>
                  </a:cubicBezTo>
                  <a:lnTo>
                    <a:pt x="1350" y="2095"/>
                  </a:lnTo>
                  <a:cubicBezTo>
                    <a:pt x="1461" y="2205"/>
                    <a:pt x="1605" y="2260"/>
                    <a:pt x="1750" y="2260"/>
                  </a:cubicBezTo>
                  <a:cubicBezTo>
                    <a:pt x="1895" y="2260"/>
                    <a:pt x="2039" y="2205"/>
                    <a:pt x="2151" y="2095"/>
                  </a:cubicBezTo>
                  <a:cubicBezTo>
                    <a:pt x="2370" y="1872"/>
                    <a:pt x="2370" y="1517"/>
                    <a:pt x="2151" y="1294"/>
                  </a:cubicBezTo>
                  <a:lnTo>
                    <a:pt x="1021" y="165"/>
                  </a:lnTo>
                  <a:cubicBezTo>
                    <a:pt x="910" y="55"/>
                    <a:pt x="765" y="0"/>
                    <a:pt x="621"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873E8A"/>
                </a:solidFill>
              </a:endParaRPr>
            </a:p>
          </p:txBody>
        </p:sp>
        <p:sp>
          <p:nvSpPr>
            <p:cNvPr id="7671" name="Google Shape;7671;p77"/>
            <p:cNvSpPr/>
            <p:nvPr/>
          </p:nvSpPr>
          <p:spPr>
            <a:xfrm>
              <a:off x="899850" y="871450"/>
              <a:ext cx="396150" cy="423400"/>
            </a:xfrm>
            <a:custGeom>
              <a:avLst/>
              <a:gdLst/>
              <a:ahLst/>
              <a:cxnLst/>
              <a:rect l="l" t="t" r="r" b="b"/>
              <a:pathLst>
                <a:path w="15846" h="16936" extrusionOk="0">
                  <a:moveTo>
                    <a:pt x="6812" y="4518"/>
                  </a:moveTo>
                  <a:lnTo>
                    <a:pt x="6812" y="10164"/>
                  </a:lnTo>
                  <a:lnTo>
                    <a:pt x="5682" y="10164"/>
                  </a:lnTo>
                  <a:lnTo>
                    <a:pt x="5682" y="4518"/>
                  </a:lnTo>
                  <a:close/>
                  <a:moveTo>
                    <a:pt x="14153" y="1130"/>
                  </a:moveTo>
                  <a:cubicBezTo>
                    <a:pt x="14463" y="1130"/>
                    <a:pt x="14716" y="1380"/>
                    <a:pt x="14716" y="1693"/>
                  </a:cubicBezTo>
                  <a:lnTo>
                    <a:pt x="14716" y="12985"/>
                  </a:lnTo>
                  <a:cubicBezTo>
                    <a:pt x="14716" y="13298"/>
                    <a:pt x="14463" y="13551"/>
                    <a:pt x="14153" y="13551"/>
                  </a:cubicBezTo>
                  <a:lnTo>
                    <a:pt x="13587" y="13551"/>
                  </a:lnTo>
                  <a:lnTo>
                    <a:pt x="13587" y="1130"/>
                  </a:lnTo>
                  <a:close/>
                  <a:moveTo>
                    <a:pt x="13018" y="1"/>
                  </a:moveTo>
                  <a:cubicBezTo>
                    <a:pt x="13012" y="1"/>
                    <a:pt x="13006" y="4"/>
                    <a:pt x="13000" y="4"/>
                  </a:cubicBezTo>
                  <a:cubicBezTo>
                    <a:pt x="12992" y="4"/>
                    <a:pt x="12985" y="4"/>
                    <a:pt x="12978" y="4"/>
                  </a:cubicBezTo>
                  <a:cubicBezTo>
                    <a:pt x="12972" y="4"/>
                    <a:pt x="12967" y="4"/>
                    <a:pt x="12961" y="4"/>
                  </a:cubicBezTo>
                  <a:cubicBezTo>
                    <a:pt x="12797" y="4"/>
                    <a:pt x="12768" y="58"/>
                    <a:pt x="7221" y="3385"/>
                  </a:cubicBezTo>
                  <a:lnTo>
                    <a:pt x="3990" y="3385"/>
                  </a:lnTo>
                  <a:cubicBezTo>
                    <a:pt x="1810" y="3388"/>
                    <a:pt x="0" y="5159"/>
                    <a:pt x="0" y="7339"/>
                  </a:cubicBezTo>
                  <a:cubicBezTo>
                    <a:pt x="0" y="9323"/>
                    <a:pt x="1515" y="10959"/>
                    <a:pt x="3424" y="11236"/>
                  </a:cubicBezTo>
                  <a:lnTo>
                    <a:pt x="3424" y="15244"/>
                  </a:lnTo>
                  <a:cubicBezTo>
                    <a:pt x="3424" y="16180"/>
                    <a:pt x="4183" y="16936"/>
                    <a:pt x="5119" y="16936"/>
                  </a:cubicBezTo>
                  <a:cubicBezTo>
                    <a:pt x="6053" y="16936"/>
                    <a:pt x="6812" y="16180"/>
                    <a:pt x="6812" y="15244"/>
                  </a:cubicBezTo>
                  <a:lnTo>
                    <a:pt x="6812" y="11293"/>
                  </a:lnTo>
                  <a:lnTo>
                    <a:pt x="7221" y="11293"/>
                  </a:lnTo>
                  <a:cubicBezTo>
                    <a:pt x="12690" y="14573"/>
                    <a:pt x="12811" y="14681"/>
                    <a:pt x="12984" y="14681"/>
                  </a:cubicBezTo>
                  <a:cubicBezTo>
                    <a:pt x="12997" y="14681"/>
                    <a:pt x="13009" y="14681"/>
                    <a:pt x="13024" y="14681"/>
                  </a:cubicBezTo>
                  <a:lnTo>
                    <a:pt x="14153" y="14681"/>
                  </a:lnTo>
                  <a:cubicBezTo>
                    <a:pt x="15087" y="14678"/>
                    <a:pt x="15845" y="13922"/>
                    <a:pt x="15845" y="12985"/>
                  </a:cubicBezTo>
                  <a:lnTo>
                    <a:pt x="15845" y="1693"/>
                  </a:lnTo>
                  <a:cubicBezTo>
                    <a:pt x="15845" y="756"/>
                    <a:pt x="15087" y="1"/>
                    <a:pt x="14153"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873E8A"/>
                </a:solidFill>
              </a:endParaRPr>
            </a:p>
          </p:txBody>
        </p:sp>
      </p:grpSp>
      <p:sp>
        <p:nvSpPr>
          <p:cNvPr id="7672" name="Google Shape;7672;p77"/>
          <p:cNvSpPr/>
          <p:nvPr/>
        </p:nvSpPr>
        <p:spPr>
          <a:xfrm>
            <a:off x="1265674" y="2711214"/>
            <a:ext cx="302200" cy="339253"/>
          </a:xfrm>
          <a:custGeom>
            <a:avLst/>
            <a:gdLst/>
            <a:ahLst/>
            <a:cxnLst/>
            <a:rect l="l" t="t" r="r" b="b"/>
            <a:pathLst>
              <a:path w="17168" h="19273" extrusionOk="0">
                <a:moveTo>
                  <a:pt x="15361" y="1130"/>
                </a:moveTo>
                <a:cubicBezTo>
                  <a:pt x="15671" y="1130"/>
                  <a:pt x="15924" y="1382"/>
                  <a:pt x="15924" y="1696"/>
                </a:cubicBezTo>
                <a:cubicBezTo>
                  <a:pt x="15924" y="2006"/>
                  <a:pt x="15671" y="2259"/>
                  <a:pt x="15361" y="2259"/>
                </a:cubicBezTo>
                <a:lnTo>
                  <a:pt x="1810" y="2259"/>
                </a:lnTo>
                <a:cubicBezTo>
                  <a:pt x="1497" y="2259"/>
                  <a:pt x="1244" y="2006"/>
                  <a:pt x="1244" y="1696"/>
                </a:cubicBezTo>
                <a:cubicBezTo>
                  <a:pt x="1244" y="1382"/>
                  <a:pt x="1497" y="1130"/>
                  <a:pt x="1810" y="1130"/>
                </a:cubicBezTo>
                <a:close/>
                <a:moveTo>
                  <a:pt x="15361" y="11332"/>
                </a:moveTo>
                <a:cubicBezTo>
                  <a:pt x="15671" y="11332"/>
                  <a:pt x="15924" y="11582"/>
                  <a:pt x="15924" y="11895"/>
                </a:cubicBezTo>
                <a:cubicBezTo>
                  <a:pt x="15924" y="12208"/>
                  <a:pt x="15671" y="12461"/>
                  <a:pt x="15361" y="12461"/>
                </a:cubicBezTo>
                <a:lnTo>
                  <a:pt x="1810" y="12461"/>
                </a:lnTo>
                <a:cubicBezTo>
                  <a:pt x="1497" y="12461"/>
                  <a:pt x="1244" y="12208"/>
                  <a:pt x="1244" y="11895"/>
                </a:cubicBezTo>
                <a:cubicBezTo>
                  <a:pt x="1244" y="11582"/>
                  <a:pt x="1497" y="11332"/>
                  <a:pt x="1810" y="11332"/>
                </a:cubicBezTo>
                <a:close/>
                <a:moveTo>
                  <a:pt x="1804" y="0"/>
                </a:moveTo>
                <a:cubicBezTo>
                  <a:pt x="982" y="0"/>
                  <a:pt x="277" y="593"/>
                  <a:pt x="139" y="1404"/>
                </a:cubicBezTo>
                <a:cubicBezTo>
                  <a:pt x="1" y="2217"/>
                  <a:pt x="467" y="3012"/>
                  <a:pt x="1244" y="3286"/>
                </a:cubicBezTo>
                <a:lnTo>
                  <a:pt x="1244" y="10305"/>
                </a:lnTo>
                <a:cubicBezTo>
                  <a:pt x="570" y="10543"/>
                  <a:pt x="118" y="11178"/>
                  <a:pt x="115" y="11895"/>
                </a:cubicBezTo>
                <a:cubicBezTo>
                  <a:pt x="115" y="12831"/>
                  <a:pt x="874" y="13587"/>
                  <a:pt x="1810" y="13590"/>
                </a:cubicBezTo>
                <a:lnTo>
                  <a:pt x="6752" y="13590"/>
                </a:lnTo>
                <a:lnTo>
                  <a:pt x="2518" y="18333"/>
                </a:lnTo>
                <a:cubicBezTo>
                  <a:pt x="2316" y="18565"/>
                  <a:pt x="2337" y="18914"/>
                  <a:pt x="2566" y="19122"/>
                </a:cubicBezTo>
                <a:cubicBezTo>
                  <a:pt x="2674" y="19218"/>
                  <a:pt x="2809" y="19266"/>
                  <a:pt x="2943" y="19266"/>
                </a:cubicBezTo>
                <a:cubicBezTo>
                  <a:pt x="3095" y="19266"/>
                  <a:pt x="3247" y="19205"/>
                  <a:pt x="3358" y="19086"/>
                </a:cubicBezTo>
                <a:lnTo>
                  <a:pt x="8020" y="13867"/>
                </a:lnTo>
                <a:lnTo>
                  <a:pt x="8020" y="18709"/>
                </a:lnTo>
                <a:cubicBezTo>
                  <a:pt x="8020" y="19019"/>
                  <a:pt x="8273" y="19272"/>
                  <a:pt x="8586" y="19272"/>
                </a:cubicBezTo>
                <a:cubicBezTo>
                  <a:pt x="8896" y="19272"/>
                  <a:pt x="9149" y="19019"/>
                  <a:pt x="9149" y="18709"/>
                </a:cubicBezTo>
                <a:lnTo>
                  <a:pt x="9149" y="13867"/>
                </a:lnTo>
                <a:lnTo>
                  <a:pt x="13810" y="19086"/>
                </a:lnTo>
                <a:cubicBezTo>
                  <a:pt x="13922" y="19203"/>
                  <a:pt x="14072" y="19263"/>
                  <a:pt x="14224" y="19263"/>
                </a:cubicBezTo>
                <a:cubicBezTo>
                  <a:pt x="14359" y="19263"/>
                  <a:pt x="14494" y="19215"/>
                  <a:pt x="14602" y="19119"/>
                </a:cubicBezTo>
                <a:cubicBezTo>
                  <a:pt x="14831" y="18914"/>
                  <a:pt x="14852" y="18562"/>
                  <a:pt x="14650" y="18330"/>
                </a:cubicBezTo>
                <a:lnTo>
                  <a:pt x="10417" y="13590"/>
                </a:lnTo>
                <a:lnTo>
                  <a:pt x="15361" y="13590"/>
                </a:lnTo>
                <a:cubicBezTo>
                  <a:pt x="16183" y="13590"/>
                  <a:pt x="16891" y="12997"/>
                  <a:pt x="17029" y="12184"/>
                </a:cubicBezTo>
                <a:cubicBezTo>
                  <a:pt x="17168" y="11374"/>
                  <a:pt x="16701" y="10579"/>
                  <a:pt x="15924" y="10305"/>
                </a:cubicBezTo>
                <a:lnTo>
                  <a:pt x="15924" y="3286"/>
                </a:lnTo>
                <a:cubicBezTo>
                  <a:pt x="16701" y="3012"/>
                  <a:pt x="17168" y="2217"/>
                  <a:pt x="17029" y="1404"/>
                </a:cubicBezTo>
                <a:cubicBezTo>
                  <a:pt x="16891" y="593"/>
                  <a:pt x="16187" y="0"/>
                  <a:pt x="15367" y="0"/>
                </a:cubicBezTo>
                <a:cubicBezTo>
                  <a:pt x="15365" y="0"/>
                  <a:pt x="15363" y="0"/>
                  <a:pt x="15361" y="0"/>
                </a:cubicBezTo>
                <a:lnTo>
                  <a:pt x="1810" y="0"/>
                </a:lnTo>
                <a:cubicBezTo>
                  <a:pt x="1808" y="0"/>
                  <a:pt x="1806" y="0"/>
                  <a:pt x="1804" y="0"/>
                </a:cubicBezTo>
                <a:close/>
              </a:path>
            </a:pathLst>
          </a:custGeom>
          <a:solidFill>
            <a:srgbClr val="873E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873E8A"/>
              </a:solidFill>
            </a:endParaRPr>
          </a:p>
        </p:txBody>
      </p:sp>
      <p:grpSp>
        <p:nvGrpSpPr>
          <p:cNvPr id="7673" name="Google Shape;7673;p77"/>
          <p:cNvGrpSpPr/>
          <p:nvPr/>
        </p:nvGrpSpPr>
        <p:grpSpPr>
          <a:xfrm>
            <a:off x="1660875" y="2711232"/>
            <a:ext cx="340573" cy="339271"/>
            <a:chOff x="2085450" y="842250"/>
            <a:chExt cx="483700" cy="481850"/>
          </a:xfrm>
          <a:solidFill>
            <a:srgbClr val="873E8A"/>
          </a:solidFill>
        </p:grpSpPr>
        <p:sp>
          <p:nvSpPr>
            <p:cNvPr id="7674" name="Google Shape;7674;p77"/>
            <p:cNvSpPr/>
            <p:nvPr/>
          </p:nvSpPr>
          <p:spPr>
            <a:xfrm>
              <a:off x="2085525" y="926925"/>
              <a:ext cx="483625" cy="397175"/>
            </a:xfrm>
            <a:custGeom>
              <a:avLst/>
              <a:gdLst/>
              <a:ahLst/>
              <a:cxnLst/>
              <a:rect l="l" t="t" r="r" b="b"/>
              <a:pathLst>
                <a:path w="19345" h="15887" extrusionOk="0">
                  <a:moveTo>
                    <a:pt x="1693" y="1"/>
                  </a:moveTo>
                  <a:cubicBezTo>
                    <a:pt x="756" y="1"/>
                    <a:pt x="0" y="760"/>
                    <a:pt x="0" y="1696"/>
                  </a:cubicBezTo>
                  <a:cubicBezTo>
                    <a:pt x="0" y="2630"/>
                    <a:pt x="756" y="3389"/>
                    <a:pt x="1693" y="3389"/>
                  </a:cubicBezTo>
                  <a:lnTo>
                    <a:pt x="3990" y="3389"/>
                  </a:lnTo>
                  <a:cubicBezTo>
                    <a:pt x="4924" y="3389"/>
                    <a:pt x="5683" y="4147"/>
                    <a:pt x="5683" y="5084"/>
                  </a:cubicBezTo>
                  <a:lnTo>
                    <a:pt x="5683" y="8547"/>
                  </a:lnTo>
                  <a:cubicBezTo>
                    <a:pt x="5683" y="11347"/>
                    <a:pt x="7962" y="13627"/>
                    <a:pt x="10766" y="13627"/>
                  </a:cubicBezTo>
                  <a:lnTo>
                    <a:pt x="13626" y="13627"/>
                  </a:lnTo>
                  <a:lnTo>
                    <a:pt x="13626" y="15322"/>
                  </a:lnTo>
                  <a:cubicBezTo>
                    <a:pt x="13626" y="15656"/>
                    <a:pt x="13901" y="15887"/>
                    <a:pt x="14194" y="15887"/>
                  </a:cubicBezTo>
                  <a:cubicBezTo>
                    <a:pt x="14308" y="15887"/>
                    <a:pt x="14425" y="15852"/>
                    <a:pt x="14530" y="15774"/>
                  </a:cubicBezTo>
                  <a:lnTo>
                    <a:pt x="19046" y="12386"/>
                  </a:lnTo>
                  <a:cubicBezTo>
                    <a:pt x="19345" y="12160"/>
                    <a:pt x="19345" y="11706"/>
                    <a:pt x="19046" y="11483"/>
                  </a:cubicBezTo>
                  <a:lnTo>
                    <a:pt x="14530" y="8095"/>
                  </a:lnTo>
                  <a:cubicBezTo>
                    <a:pt x="14424" y="8016"/>
                    <a:pt x="14307" y="7981"/>
                    <a:pt x="14192" y="7981"/>
                  </a:cubicBezTo>
                  <a:cubicBezTo>
                    <a:pt x="13899" y="7981"/>
                    <a:pt x="13626" y="8212"/>
                    <a:pt x="13626" y="8547"/>
                  </a:cubicBezTo>
                  <a:lnTo>
                    <a:pt x="13626" y="10239"/>
                  </a:lnTo>
                  <a:lnTo>
                    <a:pt x="10766" y="10239"/>
                  </a:lnTo>
                  <a:cubicBezTo>
                    <a:pt x="9829" y="10239"/>
                    <a:pt x="9070" y="9480"/>
                    <a:pt x="9070" y="8547"/>
                  </a:cubicBezTo>
                  <a:lnTo>
                    <a:pt x="9070" y="5084"/>
                  </a:lnTo>
                  <a:cubicBezTo>
                    <a:pt x="9070" y="2280"/>
                    <a:pt x="6791" y="1"/>
                    <a:pt x="3990"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873E8A"/>
                </a:solidFill>
              </a:endParaRPr>
            </a:p>
          </p:txBody>
        </p:sp>
        <p:sp>
          <p:nvSpPr>
            <p:cNvPr id="7675" name="Google Shape;7675;p77"/>
            <p:cNvSpPr/>
            <p:nvPr/>
          </p:nvSpPr>
          <p:spPr>
            <a:xfrm>
              <a:off x="2085450" y="1151875"/>
              <a:ext cx="143650" cy="87575"/>
            </a:xfrm>
            <a:custGeom>
              <a:avLst/>
              <a:gdLst/>
              <a:ahLst/>
              <a:cxnLst/>
              <a:rect l="l" t="t" r="r" b="b"/>
              <a:pathLst>
                <a:path w="5746" h="3503" extrusionOk="0">
                  <a:moveTo>
                    <a:pt x="4577" y="1"/>
                  </a:moveTo>
                  <a:cubicBezTo>
                    <a:pt x="4391" y="73"/>
                    <a:pt x="4192" y="112"/>
                    <a:pt x="3990" y="115"/>
                  </a:cubicBezTo>
                  <a:lnTo>
                    <a:pt x="1693" y="115"/>
                  </a:lnTo>
                  <a:cubicBezTo>
                    <a:pt x="759" y="115"/>
                    <a:pt x="0" y="871"/>
                    <a:pt x="0" y="1807"/>
                  </a:cubicBezTo>
                  <a:cubicBezTo>
                    <a:pt x="0" y="2744"/>
                    <a:pt x="759" y="3503"/>
                    <a:pt x="1693" y="3503"/>
                  </a:cubicBezTo>
                  <a:lnTo>
                    <a:pt x="1696" y="3500"/>
                  </a:lnTo>
                  <a:lnTo>
                    <a:pt x="3993" y="3500"/>
                  </a:lnTo>
                  <a:cubicBezTo>
                    <a:pt x="4589" y="3500"/>
                    <a:pt x="5183" y="3391"/>
                    <a:pt x="5746" y="3186"/>
                  </a:cubicBezTo>
                  <a:cubicBezTo>
                    <a:pt x="5065" y="2253"/>
                    <a:pt x="4662" y="1151"/>
                    <a:pt x="4577"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873E8A"/>
                </a:solidFill>
              </a:endParaRPr>
            </a:p>
          </p:txBody>
        </p:sp>
        <p:sp>
          <p:nvSpPr>
            <p:cNvPr id="7676" name="Google Shape;7676;p77"/>
            <p:cNvSpPr/>
            <p:nvPr/>
          </p:nvSpPr>
          <p:spPr>
            <a:xfrm>
              <a:off x="2274775" y="842250"/>
              <a:ext cx="294375" cy="197650"/>
            </a:xfrm>
            <a:custGeom>
              <a:avLst/>
              <a:gdLst/>
              <a:ahLst/>
              <a:cxnLst/>
              <a:rect l="l" t="t" r="r" b="b"/>
              <a:pathLst>
                <a:path w="11775" h="7906" extrusionOk="0">
                  <a:moveTo>
                    <a:pt x="6622" y="0"/>
                  </a:moveTo>
                  <a:cubicBezTo>
                    <a:pt x="6329" y="0"/>
                    <a:pt x="6056" y="231"/>
                    <a:pt x="6056" y="566"/>
                  </a:cubicBezTo>
                  <a:lnTo>
                    <a:pt x="6056" y="2259"/>
                  </a:lnTo>
                  <a:lnTo>
                    <a:pt x="3196" y="2259"/>
                  </a:lnTo>
                  <a:cubicBezTo>
                    <a:pt x="2030" y="2265"/>
                    <a:pt x="904" y="2668"/>
                    <a:pt x="1" y="3406"/>
                  </a:cubicBezTo>
                  <a:cubicBezTo>
                    <a:pt x="940" y="4068"/>
                    <a:pt x="1675" y="4978"/>
                    <a:pt x="2130" y="6032"/>
                  </a:cubicBezTo>
                  <a:cubicBezTo>
                    <a:pt x="2431" y="5785"/>
                    <a:pt x="2804" y="5649"/>
                    <a:pt x="3196" y="5646"/>
                  </a:cubicBezTo>
                  <a:lnTo>
                    <a:pt x="6056" y="5646"/>
                  </a:lnTo>
                  <a:lnTo>
                    <a:pt x="6056" y="7342"/>
                  </a:lnTo>
                  <a:cubicBezTo>
                    <a:pt x="6056" y="7679"/>
                    <a:pt x="6334" y="7906"/>
                    <a:pt x="6625" y="7906"/>
                  </a:cubicBezTo>
                  <a:cubicBezTo>
                    <a:pt x="6740" y="7906"/>
                    <a:pt x="6857" y="7871"/>
                    <a:pt x="6960" y="7793"/>
                  </a:cubicBezTo>
                  <a:lnTo>
                    <a:pt x="11476" y="4406"/>
                  </a:lnTo>
                  <a:cubicBezTo>
                    <a:pt x="11775" y="4180"/>
                    <a:pt x="11775" y="3725"/>
                    <a:pt x="11476" y="3502"/>
                  </a:cubicBezTo>
                  <a:lnTo>
                    <a:pt x="6960" y="115"/>
                  </a:lnTo>
                  <a:cubicBezTo>
                    <a:pt x="6854" y="36"/>
                    <a:pt x="6737" y="0"/>
                    <a:pt x="6622"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873E8A"/>
                </a:solidFill>
              </a:endParaRPr>
            </a:p>
          </p:txBody>
        </p:sp>
      </p:grpSp>
      <p:grpSp>
        <p:nvGrpSpPr>
          <p:cNvPr id="7677" name="Google Shape;7677;p77"/>
          <p:cNvGrpSpPr/>
          <p:nvPr/>
        </p:nvGrpSpPr>
        <p:grpSpPr>
          <a:xfrm>
            <a:off x="2089443" y="2711241"/>
            <a:ext cx="339306" cy="339253"/>
            <a:chOff x="2685825" y="840375"/>
            <a:chExt cx="481900" cy="481825"/>
          </a:xfrm>
          <a:solidFill>
            <a:srgbClr val="873E8A"/>
          </a:solidFill>
        </p:grpSpPr>
        <p:sp>
          <p:nvSpPr>
            <p:cNvPr id="7678" name="Google Shape;7678;p77"/>
            <p:cNvSpPr/>
            <p:nvPr/>
          </p:nvSpPr>
          <p:spPr>
            <a:xfrm>
              <a:off x="2685825" y="840375"/>
              <a:ext cx="481900" cy="481825"/>
            </a:xfrm>
            <a:custGeom>
              <a:avLst/>
              <a:gdLst/>
              <a:ahLst/>
              <a:cxnLst/>
              <a:rect l="l" t="t" r="r" b="b"/>
              <a:pathLst>
                <a:path w="19276" h="19273" extrusionOk="0">
                  <a:moveTo>
                    <a:pt x="9600" y="4592"/>
                  </a:moveTo>
                  <a:cubicBezTo>
                    <a:pt x="12403" y="4592"/>
                    <a:pt x="14683" y="6872"/>
                    <a:pt x="14683" y="9675"/>
                  </a:cubicBezTo>
                  <a:cubicBezTo>
                    <a:pt x="14683" y="12476"/>
                    <a:pt x="12403" y="14755"/>
                    <a:pt x="9600" y="14755"/>
                  </a:cubicBezTo>
                  <a:cubicBezTo>
                    <a:pt x="6799" y="14755"/>
                    <a:pt x="4520" y="12476"/>
                    <a:pt x="4520" y="9675"/>
                  </a:cubicBezTo>
                  <a:cubicBezTo>
                    <a:pt x="4520" y="6872"/>
                    <a:pt x="6799" y="4592"/>
                    <a:pt x="9600" y="4592"/>
                  </a:cubicBezTo>
                  <a:close/>
                  <a:moveTo>
                    <a:pt x="8471" y="0"/>
                  </a:moveTo>
                  <a:cubicBezTo>
                    <a:pt x="8212" y="0"/>
                    <a:pt x="7986" y="175"/>
                    <a:pt x="7923" y="428"/>
                  </a:cubicBezTo>
                  <a:lnTo>
                    <a:pt x="7691" y="1427"/>
                  </a:lnTo>
                  <a:cubicBezTo>
                    <a:pt x="6778" y="1635"/>
                    <a:pt x="5908" y="1993"/>
                    <a:pt x="5116" y="2490"/>
                  </a:cubicBezTo>
                  <a:lnTo>
                    <a:pt x="4300" y="2002"/>
                  </a:lnTo>
                  <a:cubicBezTo>
                    <a:pt x="4210" y="1949"/>
                    <a:pt x="4110" y="1922"/>
                    <a:pt x="4010" y="1922"/>
                  </a:cubicBezTo>
                  <a:cubicBezTo>
                    <a:pt x="3864" y="1922"/>
                    <a:pt x="3719" y="1978"/>
                    <a:pt x="3611" y="2087"/>
                  </a:cubicBezTo>
                  <a:lnTo>
                    <a:pt x="2015" y="3683"/>
                  </a:lnTo>
                  <a:cubicBezTo>
                    <a:pt x="1831" y="3866"/>
                    <a:pt x="1798" y="4153"/>
                    <a:pt x="1930" y="4372"/>
                  </a:cubicBezTo>
                  <a:lnTo>
                    <a:pt x="2418" y="5188"/>
                  </a:lnTo>
                  <a:cubicBezTo>
                    <a:pt x="1921" y="5980"/>
                    <a:pt x="1563" y="6851"/>
                    <a:pt x="1355" y="7766"/>
                  </a:cubicBezTo>
                  <a:lnTo>
                    <a:pt x="431" y="7995"/>
                  </a:lnTo>
                  <a:cubicBezTo>
                    <a:pt x="178" y="8058"/>
                    <a:pt x="0" y="8284"/>
                    <a:pt x="3" y="8546"/>
                  </a:cubicBezTo>
                  <a:lnTo>
                    <a:pt x="3" y="10804"/>
                  </a:lnTo>
                  <a:cubicBezTo>
                    <a:pt x="0" y="11060"/>
                    <a:pt x="178" y="11286"/>
                    <a:pt x="428" y="11349"/>
                  </a:cubicBezTo>
                  <a:lnTo>
                    <a:pt x="1352" y="11581"/>
                  </a:lnTo>
                  <a:cubicBezTo>
                    <a:pt x="1560" y="12494"/>
                    <a:pt x="1921" y="13364"/>
                    <a:pt x="2418" y="14159"/>
                  </a:cubicBezTo>
                  <a:lnTo>
                    <a:pt x="1927" y="14972"/>
                  </a:lnTo>
                  <a:cubicBezTo>
                    <a:pt x="1795" y="15195"/>
                    <a:pt x="1831" y="15478"/>
                    <a:pt x="2012" y="15662"/>
                  </a:cubicBezTo>
                  <a:lnTo>
                    <a:pt x="3611" y="17261"/>
                  </a:lnTo>
                  <a:cubicBezTo>
                    <a:pt x="3720" y="17368"/>
                    <a:pt x="3864" y="17424"/>
                    <a:pt x="4011" y="17424"/>
                  </a:cubicBezTo>
                  <a:cubicBezTo>
                    <a:pt x="4110" y="17424"/>
                    <a:pt x="4210" y="17398"/>
                    <a:pt x="4300" y="17345"/>
                  </a:cubicBezTo>
                  <a:lnTo>
                    <a:pt x="5113" y="16854"/>
                  </a:lnTo>
                  <a:cubicBezTo>
                    <a:pt x="5908" y="17351"/>
                    <a:pt x="6778" y="17712"/>
                    <a:pt x="7691" y="17920"/>
                  </a:cubicBezTo>
                  <a:lnTo>
                    <a:pt x="7923" y="18844"/>
                  </a:lnTo>
                  <a:cubicBezTo>
                    <a:pt x="7983" y="19094"/>
                    <a:pt x="8212" y="19272"/>
                    <a:pt x="8471" y="19272"/>
                  </a:cubicBezTo>
                  <a:lnTo>
                    <a:pt x="10729" y="19272"/>
                  </a:lnTo>
                  <a:cubicBezTo>
                    <a:pt x="10988" y="19272"/>
                    <a:pt x="11214" y="19097"/>
                    <a:pt x="11277" y="18844"/>
                  </a:cubicBezTo>
                  <a:lnTo>
                    <a:pt x="11509" y="17920"/>
                  </a:lnTo>
                  <a:cubicBezTo>
                    <a:pt x="12421" y="17712"/>
                    <a:pt x="13292" y="17354"/>
                    <a:pt x="14084" y="16857"/>
                  </a:cubicBezTo>
                  <a:lnTo>
                    <a:pt x="14900" y="17345"/>
                  </a:lnTo>
                  <a:cubicBezTo>
                    <a:pt x="14989" y="17399"/>
                    <a:pt x="15090" y="17425"/>
                    <a:pt x="15190" y="17425"/>
                  </a:cubicBezTo>
                  <a:cubicBezTo>
                    <a:pt x="15336" y="17425"/>
                    <a:pt x="15480" y="17369"/>
                    <a:pt x="15589" y="17261"/>
                  </a:cubicBezTo>
                  <a:lnTo>
                    <a:pt x="17185" y="15665"/>
                  </a:lnTo>
                  <a:cubicBezTo>
                    <a:pt x="17369" y="15481"/>
                    <a:pt x="17402" y="15195"/>
                    <a:pt x="17270" y="14975"/>
                  </a:cubicBezTo>
                  <a:lnTo>
                    <a:pt x="16782" y="14159"/>
                  </a:lnTo>
                  <a:cubicBezTo>
                    <a:pt x="17279" y="13367"/>
                    <a:pt x="17637" y="12497"/>
                    <a:pt x="17845" y="11584"/>
                  </a:cubicBezTo>
                  <a:lnTo>
                    <a:pt x="18844" y="11352"/>
                  </a:lnTo>
                  <a:cubicBezTo>
                    <a:pt x="19097" y="11289"/>
                    <a:pt x="19275" y="11063"/>
                    <a:pt x="19275" y="10804"/>
                  </a:cubicBezTo>
                  <a:lnTo>
                    <a:pt x="19275" y="8546"/>
                  </a:lnTo>
                  <a:cubicBezTo>
                    <a:pt x="19275" y="8287"/>
                    <a:pt x="19097" y="8061"/>
                    <a:pt x="18847" y="7998"/>
                  </a:cubicBezTo>
                  <a:lnTo>
                    <a:pt x="17848" y="7766"/>
                  </a:lnTo>
                  <a:cubicBezTo>
                    <a:pt x="17640" y="6854"/>
                    <a:pt x="17279" y="5983"/>
                    <a:pt x="16782" y="5188"/>
                  </a:cubicBezTo>
                  <a:lnTo>
                    <a:pt x="17273" y="4375"/>
                  </a:lnTo>
                  <a:cubicBezTo>
                    <a:pt x="17405" y="4153"/>
                    <a:pt x="17369" y="3869"/>
                    <a:pt x="17188" y="3686"/>
                  </a:cubicBezTo>
                  <a:lnTo>
                    <a:pt x="15589" y="2090"/>
                  </a:lnTo>
                  <a:cubicBezTo>
                    <a:pt x="15480" y="1980"/>
                    <a:pt x="15335" y="1923"/>
                    <a:pt x="15188" y="1923"/>
                  </a:cubicBezTo>
                  <a:cubicBezTo>
                    <a:pt x="15089" y="1923"/>
                    <a:pt x="14989" y="1949"/>
                    <a:pt x="14900" y="2002"/>
                  </a:cubicBezTo>
                  <a:lnTo>
                    <a:pt x="14087" y="2493"/>
                  </a:lnTo>
                  <a:cubicBezTo>
                    <a:pt x="13292" y="1996"/>
                    <a:pt x="12421" y="1635"/>
                    <a:pt x="11509" y="1427"/>
                  </a:cubicBezTo>
                  <a:lnTo>
                    <a:pt x="11277" y="428"/>
                  </a:lnTo>
                  <a:cubicBezTo>
                    <a:pt x="11217" y="178"/>
                    <a:pt x="10988" y="0"/>
                    <a:pt x="10729"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873E8A"/>
                </a:solidFill>
              </a:endParaRPr>
            </a:p>
          </p:txBody>
        </p:sp>
        <p:sp>
          <p:nvSpPr>
            <p:cNvPr id="7679" name="Google Shape;7679;p77"/>
            <p:cNvSpPr/>
            <p:nvPr/>
          </p:nvSpPr>
          <p:spPr>
            <a:xfrm>
              <a:off x="2819200" y="983400"/>
              <a:ext cx="205475" cy="197625"/>
            </a:xfrm>
            <a:custGeom>
              <a:avLst/>
              <a:gdLst/>
              <a:ahLst/>
              <a:cxnLst/>
              <a:rect l="l" t="t" r="r" b="b"/>
              <a:pathLst>
                <a:path w="8219" h="7905" extrusionOk="0">
                  <a:moveTo>
                    <a:pt x="4265" y="1129"/>
                  </a:moveTo>
                  <a:cubicBezTo>
                    <a:pt x="4629" y="1129"/>
                    <a:pt x="4996" y="1199"/>
                    <a:pt x="5346" y="1343"/>
                  </a:cubicBezTo>
                  <a:cubicBezTo>
                    <a:pt x="6400" y="1780"/>
                    <a:pt x="7089" y="2810"/>
                    <a:pt x="7089" y="3954"/>
                  </a:cubicBezTo>
                  <a:cubicBezTo>
                    <a:pt x="7086" y="5511"/>
                    <a:pt x="5825" y="6773"/>
                    <a:pt x="4265" y="6776"/>
                  </a:cubicBezTo>
                  <a:cubicBezTo>
                    <a:pt x="3124" y="6776"/>
                    <a:pt x="2094" y="6089"/>
                    <a:pt x="1657" y="5032"/>
                  </a:cubicBezTo>
                  <a:cubicBezTo>
                    <a:pt x="1221" y="3978"/>
                    <a:pt x="1461" y="2765"/>
                    <a:pt x="2268" y="1958"/>
                  </a:cubicBezTo>
                  <a:cubicBezTo>
                    <a:pt x="2808" y="1416"/>
                    <a:pt x="3530" y="1129"/>
                    <a:pt x="4265" y="1129"/>
                  </a:cubicBezTo>
                  <a:close/>
                  <a:moveTo>
                    <a:pt x="4265" y="0"/>
                  </a:moveTo>
                  <a:cubicBezTo>
                    <a:pt x="2666" y="0"/>
                    <a:pt x="1227" y="964"/>
                    <a:pt x="612" y="2440"/>
                  </a:cubicBezTo>
                  <a:cubicBezTo>
                    <a:pt x="1" y="3918"/>
                    <a:pt x="341" y="5616"/>
                    <a:pt x="1470" y="6749"/>
                  </a:cubicBezTo>
                  <a:cubicBezTo>
                    <a:pt x="2226" y="7504"/>
                    <a:pt x="3237" y="7905"/>
                    <a:pt x="4265" y="7905"/>
                  </a:cubicBezTo>
                  <a:cubicBezTo>
                    <a:pt x="4774" y="7905"/>
                    <a:pt x="5288" y="7806"/>
                    <a:pt x="5777" y="7604"/>
                  </a:cubicBezTo>
                  <a:cubicBezTo>
                    <a:pt x="7255" y="6993"/>
                    <a:pt x="8219" y="5550"/>
                    <a:pt x="8219" y="3954"/>
                  </a:cubicBezTo>
                  <a:cubicBezTo>
                    <a:pt x="8216" y="1771"/>
                    <a:pt x="6448" y="3"/>
                    <a:pt x="4265"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873E8A"/>
                </a:solidFill>
              </a:endParaRPr>
            </a:p>
          </p:txBody>
        </p:sp>
      </p:grpSp>
      <p:grpSp>
        <p:nvGrpSpPr>
          <p:cNvPr id="7680" name="Google Shape;7680;p77"/>
          <p:cNvGrpSpPr/>
          <p:nvPr/>
        </p:nvGrpSpPr>
        <p:grpSpPr>
          <a:xfrm>
            <a:off x="2501104" y="2710924"/>
            <a:ext cx="350431" cy="339887"/>
            <a:chOff x="3270675" y="841800"/>
            <a:chExt cx="497700" cy="482725"/>
          </a:xfrm>
          <a:solidFill>
            <a:srgbClr val="873E8A"/>
          </a:solidFill>
        </p:grpSpPr>
        <p:sp>
          <p:nvSpPr>
            <p:cNvPr id="7681" name="Google Shape;7681;p77"/>
            <p:cNvSpPr/>
            <p:nvPr/>
          </p:nvSpPr>
          <p:spPr>
            <a:xfrm>
              <a:off x="3270675" y="902000"/>
              <a:ext cx="447125" cy="422525"/>
            </a:xfrm>
            <a:custGeom>
              <a:avLst/>
              <a:gdLst/>
              <a:ahLst/>
              <a:cxnLst/>
              <a:rect l="l" t="t" r="r" b="b"/>
              <a:pathLst>
                <a:path w="17885" h="16901" extrusionOk="0">
                  <a:moveTo>
                    <a:pt x="3454" y="0"/>
                  </a:moveTo>
                  <a:cubicBezTo>
                    <a:pt x="3343" y="0"/>
                    <a:pt x="3231" y="40"/>
                    <a:pt x="3141" y="122"/>
                  </a:cubicBezTo>
                  <a:cubicBezTo>
                    <a:pt x="1160" y="1940"/>
                    <a:pt x="0" y="4548"/>
                    <a:pt x="0" y="7246"/>
                  </a:cubicBezTo>
                  <a:cubicBezTo>
                    <a:pt x="0" y="12579"/>
                    <a:pt x="4325" y="16900"/>
                    <a:pt x="9657" y="16900"/>
                  </a:cubicBezTo>
                  <a:cubicBezTo>
                    <a:pt x="10907" y="16900"/>
                    <a:pt x="12175" y="16662"/>
                    <a:pt x="13331" y="16178"/>
                  </a:cubicBezTo>
                  <a:cubicBezTo>
                    <a:pt x="15126" y="15434"/>
                    <a:pt x="16659" y="14169"/>
                    <a:pt x="17728" y="12546"/>
                  </a:cubicBezTo>
                  <a:cubicBezTo>
                    <a:pt x="17884" y="12305"/>
                    <a:pt x="17788" y="11983"/>
                    <a:pt x="17526" y="11866"/>
                  </a:cubicBezTo>
                  <a:lnTo>
                    <a:pt x="9158" y="8171"/>
                  </a:lnTo>
                  <a:cubicBezTo>
                    <a:pt x="9016" y="8108"/>
                    <a:pt x="8896" y="8005"/>
                    <a:pt x="8811" y="7876"/>
                  </a:cubicBezTo>
                  <a:lnTo>
                    <a:pt x="8405" y="7246"/>
                  </a:lnTo>
                  <a:lnTo>
                    <a:pt x="3846" y="212"/>
                  </a:lnTo>
                  <a:cubicBezTo>
                    <a:pt x="3756" y="73"/>
                    <a:pt x="3606" y="0"/>
                    <a:pt x="3454"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873E8A"/>
                </a:solidFill>
              </a:endParaRPr>
            </a:p>
          </p:txBody>
        </p:sp>
        <p:sp>
          <p:nvSpPr>
            <p:cNvPr id="7682" name="Google Shape;7682;p77"/>
            <p:cNvSpPr/>
            <p:nvPr/>
          </p:nvSpPr>
          <p:spPr>
            <a:xfrm>
              <a:off x="3385250" y="841800"/>
              <a:ext cx="279700" cy="220925"/>
            </a:xfrm>
            <a:custGeom>
              <a:avLst/>
              <a:gdLst/>
              <a:ahLst/>
              <a:cxnLst/>
              <a:rect l="l" t="t" r="r" b="b"/>
              <a:pathLst>
                <a:path w="11188" h="8837" extrusionOk="0">
                  <a:moveTo>
                    <a:pt x="5070" y="0"/>
                  </a:moveTo>
                  <a:cubicBezTo>
                    <a:pt x="3434" y="0"/>
                    <a:pt x="1792" y="415"/>
                    <a:pt x="308" y="1256"/>
                  </a:cubicBezTo>
                  <a:cubicBezTo>
                    <a:pt x="76" y="1388"/>
                    <a:pt x="1" y="1690"/>
                    <a:pt x="148" y="1912"/>
                  </a:cubicBezTo>
                  <a:lnTo>
                    <a:pt x="4532" y="8676"/>
                  </a:lnTo>
                  <a:cubicBezTo>
                    <a:pt x="4601" y="8781"/>
                    <a:pt x="4714" y="8837"/>
                    <a:pt x="4828" y="8837"/>
                  </a:cubicBezTo>
                  <a:cubicBezTo>
                    <a:pt x="4919" y="8837"/>
                    <a:pt x="5010" y="8802"/>
                    <a:pt x="5081" y="8730"/>
                  </a:cubicBezTo>
                  <a:lnTo>
                    <a:pt x="10992" y="2683"/>
                  </a:lnTo>
                  <a:cubicBezTo>
                    <a:pt x="11187" y="2482"/>
                    <a:pt x="11163" y="2156"/>
                    <a:pt x="10940" y="1988"/>
                  </a:cubicBezTo>
                  <a:cubicBezTo>
                    <a:pt x="9218" y="670"/>
                    <a:pt x="7149" y="0"/>
                    <a:pt x="5070"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873E8A"/>
                </a:solidFill>
              </a:endParaRPr>
            </a:p>
          </p:txBody>
        </p:sp>
        <p:sp>
          <p:nvSpPr>
            <p:cNvPr id="7683" name="Google Shape;7683;p77"/>
            <p:cNvSpPr/>
            <p:nvPr/>
          </p:nvSpPr>
          <p:spPr>
            <a:xfrm>
              <a:off x="3530100" y="924750"/>
              <a:ext cx="238275" cy="250200"/>
            </a:xfrm>
            <a:custGeom>
              <a:avLst/>
              <a:gdLst/>
              <a:ahLst/>
              <a:cxnLst/>
              <a:rect l="l" t="t" r="r" b="b"/>
              <a:pathLst>
                <a:path w="9531" h="10008" extrusionOk="0">
                  <a:moveTo>
                    <a:pt x="6350" y="1"/>
                  </a:moveTo>
                  <a:cubicBezTo>
                    <a:pt x="6230" y="1"/>
                    <a:pt x="6108" y="47"/>
                    <a:pt x="6017" y="142"/>
                  </a:cubicBezTo>
                  <a:lnTo>
                    <a:pt x="172" y="6123"/>
                  </a:lnTo>
                  <a:cubicBezTo>
                    <a:pt x="0" y="6297"/>
                    <a:pt x="57" y="6589"/>
                    <a:pt x="283" y="6689"/>
                  </a:cubicBezTo>
                  <a:lnTo>
                    <a:pt x="7706" y="9968"/>
                  </a:lnTo>
                  <a:cubicBezTo>
                    <a:pt x="7767" y="9995"/>
                    <a:pt x="7830" y="10007"/>
                    <a:pt x="7893" y="10007"/>
                  </a:cubicBezTo>
                  <a:cubicBezTo>
                    <a:pt x="8082" y="10007"/>
                    <a:pt x="8261" y="9890"/>
                    <a:pt x="8329" y="9700"/>
                  </a:cubicBezTo>
                  <a:cubicBezTo>
                    <a:pt x="9531" y="6463"/>
                    <a:pt x="8913" y="2828"/>
                    <a:pt x="6706" y="169"/>
                  </a:cubicBezTo>
                  <a:cubicBezTo>
                    <a:pt x="6615" y="57"/>
                    <a:pt x="6483" y="1"/>
                    <a:pt x="6350"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873E8A"/>
                </a:solidFill>
              </a:endParaRPr>
            </a:p>
          </p:txBody>
        </p:sp>
      </p:grpSp>
      <p:sp>
        <p:nvSpPr>
          <p:cNvPr id="7684" name="Google Shape;7684;p77"/>
          <p:cNvSpPr/>
          <p:nvPr/>
        </p:nvSpPr>
        <p:spPr>
          <a:xfrm>
            <a:off x="2919129" y="2721811"/>
            <a:ext cx="339253" cy="318060"/>
          </a:xfrm>
          <a:custGeom>
            <a:avLst/>
            <a:gdLst/>
            <a:ahLst/>
            <a:cxnLst/>
            <a:rect l="l" t="t" r="r" b="b"/>
            <a:pathLst>
              <a:path w="19273" h="18069" extrusionOk="0">
                <a:moveTo>
                  <a:pt x="5456" y="7679"/>
                </a:moveTo>
                <a:cubicBezTo>
                  <a:pt x="6294" y="7679"/>
                  <a:pt x="6715" y="8694"/>
                  <a:pt x="6122" y="9284"/>
                </a:cubicBezTo>
                <a:cubicBezTo>
                  <a:pt x="5930" y="9476"/>
                  <a:pt x="5694" y="9562"/>
                  <a:pt x="5462" y="9562"/>
                </a:cubicBezTo>
                <a:cubicBezTo>
                  <a:pt x="4979" y="9562"/>
                  <a:pt x="4517" y="9188"/>
                  <a:pt x="4517" y="8622"/>
                </a:cubicBezTo>
                <a:cubicBezTo>
                  <a:pt x="4517" y="8101"/>
                  <a:pt x="4936" y="7679"/>
                  <a:pt x="5456" y="7679"/>
                </a:cubicBezTo>
                <a:close/>
                <a:moveTo>
                  <a:pt x="9636" y="7679"/>
                </a:moveTo>
                <a:cubicBezTo>
                  <a:pt x="10473" y="7679"/>
                  <a:pt x="10892" y="8694"/>
                  <a:pt x="10299" y="9284"/>
                </a:cubicBezTo>
                <a:cubicBezTo>
                  <a:pt x="10107" y="9476"/>
                  <a:pt x="9872" y="9562"/>
                  <a:pt x="9640" y="9562"/>
                </a:cubicBezTo>
                <a:cubicBezTo>
                  <a:pt x="9157" y="9562"/>
                  <a:pt x="8694" y="9188"/>
                  <a:pt x="8694" y="8622"/>
                </a:cubicBezTo>
                <a:cubicBezTo>
                  <a:pt x="8694" y="8101"/>
                  <a:pt x="9115" y="7679"/>
                  <a:pt x="9636" y="7679"/>
                </a:cubicBezTo>
                <a:close/>
                <a:moveTo>
                  <a:pt x="13813" y="7679"/>
                </a:moveTo>
                <a:cubicBezTo>
                  <a:pt x="14650" y="7679"/>
                  <a:pt x="15071" y="8694"/>
                  <a:pt x="14478" y="9284"/>
                </a:cubicBezTo>
                <a:cubicBezTo>
                  <a:pt x="14286" y="9476"/>
                  <a:pt x="14050" y="9562"/>
                  <a:pt x="13819" y="9562"/>
                </a:cubicBezTo>
                <a:cubicBezTo>
                  <a:pt x="13336" y="9562"/>
                  <a:pt x="12873" y="9188"/>
                  <a:pt x="12873" y="8622"/>
                </a:cubicBezTo>
                <a:cubicBezTo>
                  <a:pt x="12873" y="8101"/>
                  <a:pt x="13292" y="7679"/>
                  <a:pt x="13813" y="7679"/>
                </a:cubicBezTo>
                <a:close/>
                <a:moveTo>
                  <a:pt x="9597" y="1"/>
                </a:moveTo>
                <a:cubicBezTo>
                  <a:pt x="4303" y="1"/>
                  <a:pt x="0" y="3801"/>
                  <a:pt x="0" y="8471"/>
                </a:cubicBezTo>
                <a:cubicBezTo>
                  <a:pt x="0" y="10444"/>
                  <a:pt x="780" y="12356"/>
                  <a:pt x="2201" y="13870"/>
                </a:cubicBezTo>
                <a:cubicBezTo>
                  <a:pt x="2481" y="15033"/>
                  <a:pt x="2138" y="16258"/>
                  <a:pt x="1292" y="17104"/>
                </a:cubicBezTo>
                <a:cubicBezTo>
                  <a:pt x="940" y="17460"/>
                  <a:pt x="1190" y="18068"/>
                  <a:pt x="1692" y="18068"/>
                </a:cubicBezTo>
                <a:cubicBezTo>
                  <a:pt x="3300" y="18065"/>
                  <a:pt x="4845" y="17442"/>
                  <a:pt x="6005" y="16328"/>
                </a:cubicBezTo>
                <a:cubicBezTo>
                  <a:pt x="7150" y="16731"/>
                  <a:pt x="8357" y="16939"/>
                  <a:pt x="9571" y="16939"/>
                </a:cubicBezTo>
                <a:cubicBezTo>
                  <a:pt x="9579" y="16939"/>
                  <a:pt x="9588" y="16939"/>
                  <a:pt x="9597" y="16939"/>
                </a:cubicBezTo>
                <a:cubicBezTo>
                  <a:pt x="14891" y="16939"/>
                  <a:pt x="19272" y="13139"/>
                  <a:pt x="19272" y="8471"/>
                </a:cubicBezTo>
                <a:cubicBezTo>
                  <a:pt x="19272" y="3801"/>
                  <a:pt x="14891" y="1"/>
                  <a:pt x="9597" y="1"/>
                </a:cubicBezTo>
                <a:close/>
              </a:path>
            </a:pathLst>
          </a:custGeom>
          <a:solidFill>
            <a:srgbClr val="873E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873E8A"/>
              </a:solidFill>
            </a:endParaRPr>
          </a:p>
        </p:txBody>
      </p:sp>
      <p:grpSp>
        <p:nvGrpSpPr>
          <p:cNvPr id="7685" name="Google Shape;7685;p77"/>
          <p:cNvGrpSpPr/>
          <p:nvPr/>
        </p:nvGrpSpPr>
        <p:grpSpPr>
          <a:xfrm>
            <a:off x="3337249" y="2731783"/>
            <a:ext cx="339253" cy="298169"/>
            <a:chOff x="4467200" y="877100"/>
            <a:chExt cx="481825" cy="423475"/>
          </a:xfrm>
          <a:solidFill>
            <a:srgbClr val="873E8A"/>
          </a:solidFill>
        </p:grpSpPr>
        <p:sp>
          <p:nvSpPr>
            <p:cNvPr id="7686" name="Google Shape;7686;p77"/>
            <p:cNvSpPr/>
            <p:nvPr/>
          </p:nvSpPr>
          <p:spPr>
            <a:xfrm>
              <a:off x="4467200" y="1018225"/>
              <a:ext cx="481825" cy="282350"/>
            </a:xfrm>
            <a:custGeom>
              <a:avLst/>
              <a:gdLst/>
              <a:ahLst/>
              <a:cxnLst/>
              <a:rect l="l" t="t" r="r" b="b"/>
              <a:pathLst>
                <a:path w="19273" h="11294" extrusionOk="0">
                  <a:moveTo>
                    <a:pt x="10723" y="2257"/>
                  </a:moveTo>
                  <a:cubicBezTo>
                    <a:pt x="11013" y="2257"/>
                    <a:pt x="11292" y="2483"/>
                    <a:pt x="11292" y="2823"/>
                  </a:cubicBezTo>
                  <a:cubicBezTo>
                    <a:pt x="11292" y="3136"/>
                    <a:pt x="11039" y="3389"/>
                    <a:pt x="10729" y="3389"/>
                  </a:cubicBezTo>
                  <a:cubicBezTo>
                    <a:pt x="10223" y="3389"/>
                    <a:pt x="9973" y="2781"/>
                    <a:pt x="10329" y="2423"/>
                  </a:cubicBezTo>
                  <a:cubicBezTo>
                    <a:pt x="10443" y="2308"/>
                    <a:pt x="10585" y="2257"/>
                    <a:pt x="10723" y="2257"/>
                  </a:cubicBezTo>
                  <a:close/>
                  <a:moveTo>
                    <a:pt x="14755" y="3389"/>
                  </a:moveTo>
                  <a:lnTo>
                    <a:pt x="14755" y="7906"/>
                  </a:lnTo>
                  <a:lnTo>
                    <a:pt x="13551" y="7906"/>
                  </a:lnTo>
                  <a:lnTo>
                    <a:pt x="13551" y="3389"/>
                  </a:lnTo>
                  <a:close/>
                  <a:moveTo>
                    <a:pt x="5083" y="2822"/>
                  </a:moveTo>
                  <a:cubicBezTo>
                    <a:pt x="5189" y="2822"/>
                    <a:pt x="5297" y="2853"/>
                    <a:pt x="5396" y="2920"/>
                  </a:cubicBezTo>
                  <a:lnTo>
                    <a:pt x="8784" y="5178"/>
                  </a:lnTo>
                  <a:cubicBezTo>
                    <a:pt x="9118" y="5401"/>
                    <a:pt x="9118" y="5892"/>
                    <a:pt x="8784" y="6117"/>
                  </a:cubicBezTo>
                  <a:lnTo>
                    <a:pt x="5396" y="8376"/>
                  </a:lnTo>
                  <a:cubicBezTo>
                    <a:pt x="5297" y="8442"/>
                    <a:pt x="5189" y="8472"/>
                    <a:pt x="5084" y="8472"/>
                  </a:cubicBezTo>
                  <a:cubicBezTo>
                    <a:pt x="4790" y="8472"/>
                    <a:pt x="4517" y="8239"/>
                    <a:pt x="4517" y="7906"/>
                  </a:cubicBezTo>
                  <a:lnTo>
                    <a:pt x="4517" y="3389"/>
                  </a:lnTo>
                  <a:cubicBezTo>
                    <a:pt x="4517" y="3057"/>
                    <a:pt x="4789" y="2822"/>
                    <a:pt x="5083" y="2822"/>
                  </a:cubicBezTo>
                  <a:close/>
                  <a:moveTo>
                    <a:pt x="18711" y="1"/>
                  </a:moveTo>
                  <a:cubicBezTo>
                    <a:pt x="18601" y="1"/>
                    <a:pt x="18491" y="33"/>
                    <a:pt x="18396" y="95"/>
                  </a:cubicBezTo>
                  <a:lnTo>
                    <a:pt x="15150" y="2260"/>
                  </a:lnTo>
                  <a:lnTo>
                    <a:pt x="13551" y="2260"/>
                  </a:lnTo>
                  <a:lnTo>
                    <a:pt x="13551" y="1694"/>
                  </a:lnTo>
                  <a:cubicBezTo>
                    <a:pt x="13548" y="926"/>
                    <a:pt x="13027" y="255"/>
                    <a:pt x="12283" y="62"/>
                  </a:cubicBezTo>
                  <a:cubicBezTo>
                    <a:pt x="11527" y="774"/>
                    <a:pt x="10560" y="1128"/>
                    <a:pt x="9594" y="1128"/>
                  </a:cubicBezTo>
                  <a:cubicBezTo>
                    <a:pt x="8599" y="1128"/>
                    <a:pt x="7604" y="752"/>
                    <a:pt x="6842" y="2"/>
                  </a:cubicBezTo>
                  <a:lnTo>
                    <a:pt x="6712" y="2"/>
                  </a:lnTo>
                  <a:cubicBezTo>
                    <a:pt x="5950" y="753"/>
                    <a:pt x="4955" y="1131"/>
                    <a:pt x="3959" y="1131"/>
                  </a:cubicBezTo>
                  <a:cubicBezTo>
                    <a:pt x="2993" y="1131"/>
                    <a:pt x="2026" y="775"/>
                    <a:pt x="1271" y="62"/>
                  </a:cubicBezTo>
                  <a:cubicBezTo>
                    <a:pt x="524" y="255"/>
                    <a:pt x="3" y="923"/>
                    <a:pt x="0" y="1694"/>
                  </a:cubicBezTo>
                  <a:lnTo>
                    <a:pt x="0" y="9598"/>
                  </a:lnTo>
                  <a:cubicBezTo>
                    <a:pt x="0" y="10535"/>
                    <a:pt x="759" y="11291"/>
                    <a:pt x="1696" y="11294"/>
                  </a:cubicBezTo>
                  <a:lnTo>
                    <a:pt x="11859" y="11294"/>
                  </a:lnTo>
                  <a:cubicBezTo>
                    <a:pt x="12792" y="11294"/>
                    <a:pt x="13551" y="10535"/>
                    <a:pt x="13551" y="9598"/>
                  </a:cubicBezTo>
                  <a:lnTo>
                    <a:pt x="13551" y="9035"/>
                  </a:lnTo>
                  <a:lnTo>
                    <a:pt x="15150" y="9035"/>
                  </a:lnTo>
                  <a:lnTo>
                    <a:pt x="18396" y="11197"/>
                  </a:lnTo>
                  <a:cubicBezTo>
                    <a:pt x="18494" y="11263"/>
                    <a:pt x="18602" y="11293"/>
                    <a:pt x="18707" y="11293"/>
                  </a:cubicBezTo>
                  <a:cubicBezTo>
                    <a:pt x="19000" y="11293"/>
                    <a:pt x="19272" y="11060"/>
                    <a:pt x="19272" y="10728"/>
                  </a:cubicBezTo>
                  <a:lnTo>
                    <a:pt x="19272" y="565"/>
                  </a:lnTo>
                  <a:cubicBezTo>
                    <a:pt x="19272" y="357"/>
                    <a:pt x="19158" y="164"/>
                    <a:pt x="18977" y="68"/>
                  </a:cubicBezTo>
                  <a:cubicBezTo>
                    <a:pt x="18894" y="23"/>
                    <a:pt x="18802" y="1"/>
                    <a:pt x="18711"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873E8A"/>
                </a:solidFill>
              </a:endParaRPr>
            </a:p>
          </p:txBody>
        </p:sp>
        <p:sp>
          <p:nvSpPr>
            <p:cNvPr id="7687" name="Google Shape;7687;p77"/>
            <p:cNvSpPr/>
            <p:nvPr/>
          </p:nvSpPr>
          <p:spPr>
            <a:xfrm>
              <a:off x="4608425" y="1129300"/>
              <a:ext cx="45125" cy="60175"/>
            </a:xfrm>
            <a:custGeom>
              <a:avLst/>
              <a:gdLst/>
              <a:ahLst/>
              <a:cxnLst/>
              <a:rect l="l" t="t" r="r" b="b"/>
              <a:pathLst>
                <a:path w="1805" h="2407" extrusionOk="0">
                  <a:moveTo>
                    <a:pt x="0" y="0"/>
                  </a:moveTo>
                  <a:lnTo>
                    <a:pt x="0" y="2406"/>
                  </a:lnTo>
                  <a:lnTo>
                    <a:pt x="1804" y="1205"/>
                  </a:lnTo>
                  <a:lnTo>
                    <a:pt x="0"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873E8A"/>
                </a:solidFill>
              </a:endParaRPr>
            </a:p>
          </p:txBody>
        </p:sp>
        <p:sp>
          <p:nvSpPr>
            <p:cNvPr id="7688" name="Google Shape;7688;p77"/>
            <p:cNvSpPr/>
            <p:nvPr/>
          </p:nvSpPr>
          <p:spPr>
            <a:xfrm>
              <a:off x="4495500" y="877100"/>
              <a:ext cx="141175" cy="141175"/>
            </a:xfrm>
            <a:custGeom>
              <a:avLst/>
              <a:gdLst/>
              <a:ahLst/>
              <a:cxnLst/>
              <a:rect l="l" t="t" r="r" b="b"/>
              <a:pathLst>
                <a:path w="5647" h="5647" extrusionOk="0">
                  <a:moveTo>
                    <a:pt x="2822" y="1"/>
                  </a:moveTo>
                  <a:cubicBezTo>
                    <a:pt x="1262" y="1"/>
                    <a:pt x="0" y="1262"/>
                    <a:pt x="0" y="2822"/>
                  </a:cubicBezTo>
                  <a:cubicBezTo>
                    <a:pt x="0" y="4382"/>
                    <a:pt x="1262" y="5647"/>
                    <a:pt x="2822" y="5647"/>
                  </a:cubicBezTo>
                  <a:cubicBezTo>
                    <a:pt x="4382" y="5647"/>
                    <a:pt x="5647" y="4382"/>
                    <a:pt x="5647" y="2822"/>
                  </a:cubicBezTo>
                  <a:cubicBezTo>
                    <a:pt x="5647" y="1262"/>
                    <a:pt x="4382" y="1"/>
                    <a:pt x="2822"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873E8A"/>
                </a:solidFill>
              </a:endParaRPr>
            </a:p>
          </p:txBody>
        </p:sp>
        <p:sp>
          <p:nvSpPr>
            <p:cNvPr id="7689" name="Google Shape;7689;p77"/>
            <p:cNvSpPr/>
            <p:nvPr/>
          </p:nvSpPr>
          <p:spPr>
            <a:xfrm>
              <a:off x="4636650" y="877100"/>
              <a:ext cx="141175" cy="141175"/>
            </a:xfrm>
            <a:custGeom>
              <a:avLst/>
              <a:gdLst/>
              <a:ahLst/>
              <a:cxnLst/>
              <a:rect l="l" t="t" r="r" b="b"/>
              <a:pathLst>
                <a:path w="5647" h="5647" extrusionOk="0">
                  <a:moveTo>
                    <a:pt x="2822" y="1"/>
                  </a:moveTo>
                  <a:cubicBezTo>
                    <a:pt x="1262" y="1"/>
                    <a:pt x="1" y="1262"/>
                    <a:pt x="1" y="2822"/>
                  </a:cubicBezTo>
                  <a:cubicBezTo>
                    <a:pt x="1" y="4382"/>
                    <a:pt x="1262" y="5647"/>
                    <a:pt x="2822" y="5647"/>
                  </a:cubicBezTo>
                  <a:cubicBezTo>
                    <a:pt x="4382" y="5647"/>
                    <a:pt x="5647" y="4382"/>
                    <a:pt x="5647" y="2822"/>
                  </a:cubicBezTo>
                  <a:cubicBezTo>
                    <a:pt x="5647" y="1262"/>
                    <a:pt x="4382" y="1"/>
                    <a:pt x="2822"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873E8A"/>
                </a:solidFill>
              </a:endParaRPr>
            </a:p>
          </p:txBody>
        </p:sp>
      </p:grpSp>
      <p:grpSp>
        <p:nvGrpSpPr>
          <p:cNvPr id="7690" name="Google Shape;7690;p77"/>
          <p:cNvGrpSpPr/>
          <p:nvPr/>
        </p:nvGrpSpPr>
        <p:grpSpPr>
          <a:xfrm>
            <a:off x="3752140" y="2711232"/>
            <a:ext cx="354778" cy="339271"/>
            <a:chOff x="5045500" y="842250"/>
            <a:chExt cx="503875" cy="481850"/>
          </a:xfrm>
          <a:solidFill>
            <a:srgbClr val="873E8A"/>
          </a:solidFill>
        </p:grpSpPr>
        <p:sp>
          <p:nvSpPr>
            <p:cNvPr id="7691" name="Google Shape;7691;p77"/>
            <p:cNvSpPr/>
            <p:nvPr/>
          </p:nvSpPr>
          <p:spPr>
            <a:xfrm>
              <a:off x="5045500" y="842250"/>
              <a:ext cx="503875" cy="481850"/>
            </a:xfrm>
            <a:custGeom>
              <a:avLst/>
              <a:gdLst/>
              <a:ahLst/>
              <a:cxnLst/>
              <a:rect l="l" t="t" r="r" b="b"/>
              <a:pathLst>
                <a:path w="20155" h="19274" extrusionOk="0">
                  <a:moveTo>
                    <a:pt x="12103" y="1130"/>
                  </a:moveTo>
                  <a:cubicBezTo>
                    <a:pt x="13694" y="1130"/>
                    <a:pt x="15284" y="1735"/>
                    <a:pt x="16496" y="2945"/>
                  </a:cubicBezTo>
                  <a:cubicBezTo>
                    <a:pt x="18917" y="5366"/>
                    <a:pt x="18917" y="9305"/>
                    <a:pt x="16496" y="11729"/>
                  </a:cubicBezTo>
                  <a:cubicBezTo>
                    <a:pt x="15286" y="12940"/>
                    <a:pt x="13695" y="13545"/>
                    <a:pt x="12104" y="13545"/>
                  </a:cubicBezTo>
                  <a:cubicBezTo>
                    <a:pt x="10514" y="13545"/>
                    <a:pt x="8923" y="12940"/>
                    <a:pt x="7712" y="11729"/>
                  </a:cubicBezTo>
                  <a:cubicBezTo>
                    <a:pt x="5288" y="9305"/>
                    <a:pt x="5288" y="5369"/>
                    <a:pt x="7712" y="2945"/>
                  </a:cubicBezTo>
                  <a:cubicBezTo>
                    <a:pt x="8923" y="1735"/>
                    <a:pt x="10513" y="1130"/>
                    <a:pt x="12103" y="1130"/>
                  </a:cubicBezTo>
                  <a:close/>
                  <a:moveTo>
                    <a:pt x="4918" y="13726"/>
                  </a:moveTo>
                  <a:lnTo>
                    <a:pt x="5716" y="14524"/>
                  </a:lnTo>
                  <a:lnTo>
                    <a:pt x="4918" y="15322"/>
                  </a:lnTo>
                  <a:lnTo>
                    <a:pt x="4120" y="14524"/>
                  </a:lnTo>
                  <a:lnTo>
                    <a:pt x="4918" y="13726"/>
                  </a:lnTo>
                  <a:close/>
                  <a:moveTo>
                    <a:pt x="12106" y="1"/>
                  </a:moveTo>
                  <a:cubicBezTo>
                    <a:pt x="10226" y="1"/>
                    <a:pt x="8345" y="717"/>
                    <a:pt x="6914" y="2147"/>
                  </a:cubicBezTo>
                  <a:cubicBezTo>
                    <a:pt x="4725" y="4333"/>
                    <a:pt x="4240" y="7516"/>
                    <a:pt x="5315" y="10133"/>
                  </a:cubicBezTo>
                  <a:lnTo>
                    <a:pt x="4518" y="10931"/>
                  </a:lnTo>
                  <a:cubicBezTo>
                    <a:pt x="4009" y="11434"/>
                    <a:pt x="3876" y="12208"/>
                    <a:pt x="4192" y="12852"/>
                  </a:cubicBezTo>
                  <a:lnTo>
                    <a:pt x="663" y="16382"/>
                  </a:lnTo>
                  <a:cubicBezTo>
                    <a:pt x="1" y="17044"/>
                    <a:pt x="1" y="18116"/>
                    <a:pt x="663" y="18778"/>
                  </a:cubicBezTo>
                  <a:cubicBezTo>
                    <a:pt x="994" y="19108"/>
                    <a:pt x="1428" y="19273"/>
                    <a:pt x="1862" y="19273"/>
                  </a:cubicBezTo>
                  <a:cubicBezTo>
                    <a:pt x="2295" y="19273"/>
                    <a:pt x="2729" y="19108"/>
                    <a:pt x="3060" y="18778"/>
                  </a:cubicBezTo>
                  <a:lnTo>
                    <a:pt x="6586" y="15249"/>
                  </a:lnTo>
                  <a:cubicBezTo>
                    <a:pt x="6820" y="15363"/>
                    <a:pt x="7071" y="15418"/>
                    <a:pt x="7320" y="15418"/>
                  </a:cubicBezTo>
                  <a:cubicBezTo>
                    <a:pt x="7757" y="15418"/>
                    <a:pt x="8188" y="15247"/>
                    <a:pt x="8510" y="14921"/>
                  </a:cubicBezTo>
                  <a:lnTo>
                    <a:pt x="9308" y="14126"/>
                  </a:lnTo>
                  <a:cubicBezTo>
                    <a:pt x="10192" y="14489"/>
                    <a:pt x="11145" y="14675"/>
                    <a:pt x="12104" y="14675"/>
                  </a:cubicBezTo>
                  <a:cubicBezTo>
                    <a:pt x="13962" y="14675"/>
                    <a:pt x="15843" y="13979"/>
                    <a:pt x="17294" y="12527"/>
                  </a:cubicBezTo>
                  <a:cubicBezTo>
                    <a:pt x="20155" y="9666"/>
                    <a:pt x="20155" y="5008"/>
                    <a:pt x="17294" y="2147"/>
                  </a:cubicBezTo>
                  <a:cubicBezTo>
                    <a:pt x="15864" y="716"/>
                    <a:pt x="13985" y="1"/>
                    <a:pt x="12106"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873E8A"/>
                </a:solidFill>
              </a:endParaRPr>
            </a:p>
          </p:txBody>
        </p:sp>
        <p:sp>
          <p:nvSpPr>
            <p:cNvPr id="7692" name="Google Shape;7692;p77"/>
            <p:cNvSpPr/>
            <p:nvPr/>
          </p:nvSpPr>
          <p:spPr>
            <a:xfrm>
              <a:off x="5221050" y="898625"/>
              <a:ext cx="254100" cy="254100"/>
            </a:xfrm>
            <a:custGeom>
              <a:avLst/>
              <a:gdLst/>
              <a:ahLst/>
              <a:cxnLst/>
              <a:rect l="l" t="t" r="r" b="b"/>
              <a:pathLst>
                <a:path w="10164" h="10164" extrusionOk="0">
                  <a:moveTo>
                    <a:pt x="5081" y="1"/>
                  </a:moveTo>
                  <a:cubicBezTo>
                    <a:pt x="2274" y="1"/>
                    <a:pt x="1" y="2274"/>
                    <a:pt x="1" y="5081"/>
                  </a:cubicBezTo>
                  <a:cubicBezTo>
                    <a:pt x="1" y="7887"/>
                    <a:pt x="2274" y="10164"/>
                    <a:pt x="5081" y="10164"/>
                  </a:cubicBezTo>
                  <a:cubicBezTo>
                    <a:pt x="7887" y="10164"/>
                    <a:pt x="10164" y="7887"/>
                    <a:pt x="10164" y="5081"/>
                  </a:cubicBezTo>
                  <a:cubicBezTo>
                    <a:pt x="10164" y="2274"/>
                    <a:pt x="7887" y="1"/>
                    <a:pt x="5081"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873E8A"/>
                </a:solidFill>
              </a:endParaRPr>
            </a:p>
          </p:txBody>
        </p:sp>
      </p:grpSp>
      <p:grpSp>
        <p:nvGrpSpPr>
          <p:cNvPr id="7693" name="Google Shape;7693;p77"/>
          <p:cNvGrpSpPr/>
          <p:nvPr/>
        </p:nvGrpSpPr>
        <p:grpSpPr>
          <a:xfrm>
            <a:off x="4174987" y="2737451"/>
            <a:ext cx="336965" cy="286833"/>
            <a:chOff x="5645200" y="879425"/>
            <a:chExt cx="478575" cy="407375"/>
          </a:xfrm>
          <a:solidFill>
            <a:srgbClr val="873E8A"/>
          </a:solidFill>
        </p:grpSpPr>
        <p:sp>
          <p:nvSpPr>
            <p:cNvPr id="7694" name="Google Shape;7694;p77"/>
            <p:cNvSpPr/>
            <p:nvPr/>
          </p:nvSpPr>
          <p:spPr>
            <a:xfrm>
              <a:off x="6004200" y="1075025"/>
              <a:ext cx="86075" cy="93450"/>
            </a:xfrm>
            <a:custGeom>
              <a:avLst/>
              <a:gdLst/>
              <a:ahLst/>
              <a:cxnLst/>
              <a:rect l="l" t="t" r="r" b="b"/>
              <a:pathLst>
                <a:path w="3443" h="3738" extrusionOk="0">
                  <a:moveTo>
                    <a:pt x="1" y="0"/>
                  </a:moveTo>
                  <a:lnTo>
                    <a:pt x="1" y="3737"/>
                  </a:lnTo>
                  <a:lnTo>
                    <a:pt x="1907" y="3737"/>
                  </a:lnTo>
                  <a:cubicBezTo>
                    <a:pt x="2157" y="3737"/>
                    <a:pt x="2377" y="3574"/>
                    <a:pt x="2449" y="3334"/>
                  </a:cubicBezTo>
                  <a:lnTo>
                    <a:pt x="3443"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873E8A"/>
                </a:solidFill>
              </a:endParaRPr>
            </a:p>
          </p:txBody>
        </p:sp>
        <p:sp>
          <p:nvSpPr>
            <p:cNvPr id="7695" name="Google Shape;7695;p77"/>
            <p:cNvSpPr/>
            <p:nvPr/>
          </p:nvSpPr>
          <p:spPr>
            <a:xfrm>
              <a:off x="5880900" y="953275"/>
              <a:ext cx="95100" cy="93525"/>
            </a:xfrm>
            <a:custGeom>
              <a:avLst/>
              <a:gdLst/>
              <a:ahLst/>
              <a:cxnLst/>
              <a:rect l="l" t="t" r="r" b="b"/>
              <a:pathLst>
                <a:path w="3804" h="3741" extrusionOk="0">
                  <a:moveTo>
                    <a:pt x="0" y="1"/>
                  </a:moveTo>
                  <a:lnTo>
                    <a:pt x="0" y="3741"/>
                  </a:lnTo>
                  <a:lnTo>
                    <a:pt x="3804" y="3741"/>
                  </a:lnTo>
                  <a:lnTo>
                    <a:pt x="3804"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873E8A"/>
                </a:solidFill>
              </a:endParaRPr>
            </a:p>
          </p:txBody>
        </p:sp>
        <p:sp>
          <p:nvSpPr>
            <p:cNvPr id="7696" name="Google Shape;7696;p77"/>
            <p:cNvSpPr/>
            <p:nvPr/>
          </p:nvSpPr>
          <p:spPr>
            <a:xfrm>
              <a:off x="6004200" y="953275"/>
              <a:ext cx="119575" cy="93525"/>
            </a:xfrm>
            <a:custGeom>
              <a:avLst/>
              <a:gdLst/>
              <a:ahLst/>
              <a:cxnLst/>
              <a:rect l="l" t="t" r="r" b="b"/>
              <a:pathLst>
                <a:path w="4783" h="3741" extrusionOk="0">
                  <a:moveTo>
                    <a:pt x="1" y="1"/>
                  </a:moveTo>
                  <a:lnTo>
                    <a:pt x="1" y="3741"/>
                  </a:lnTo>
                  <a:lnTo>
                    <a:pt x="3777" y="3741"/>
                  </a:lnTo>
                  <a:lnTo>
                    <a:pt x="4674" y="727"/>
                  </a:lnTo>
                  <a:cubicBezTo>
                    <a:pt x="4783" y="365"/>
                    <a:pt x="4512" y="1"/>
                    <a:pt x="4132"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873E8A"/>
                </a:solidFill>
              </a:endParaRPr>
            </a:p>
          </p:txBody>
        </p:sp>
        <p:sp>
          <p:nvSpPr>
            <p:cNvPr id="7697" name="Google Shape;7697;p77"/>
            <p:cNvSpPr/>
            <p:nvPr/>
          </p:nvSpPr>
          <p:spPr>
            <a:xfrm>
              <a:off x="5880900" y="1075025"/>
              <a:ext cx="95100" cy="93450"/>
            </a:xfrm>
            <a:custGeom>
              <a:avLst/>
              <a:gdLst/>
              <a:ahLst/>
              <a:cxnLst/>
              <a:rect l="l" t="t" r="r" b="b"/>
              <a:pathLst>
                <a:path w="3804" h="3738" extrusionOk="0">
                  <a:moveTo>
                    <a:pt x="0" y="0"/>
                  </a:moveTo>
                  <a:lnTo>
                    <a:pt x="0" y="3737"/>
                  </a:lnTo>
                  <a:lnTo>
                    <a:pt x="3804" y="3737"/>
                  </a:lnTo>
                  <a:lnTo>
                    <a:pt x="3804"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873E8A"/>
                </a:solidFill>
              </a:endParaRPr>
            </a:p>
          </p:txBody>
        </p:sp>
        <p:sp>
          <p:nvSpPr>
            <p:cNvPr id="7698" name="Google Shape;7698;p77"/>
            <p:cNvSpPr/>
            <p:nvPr/>
          </p:nvSpPr>
          <p:spPr>
            <a:xfrm>
              <a:off x="5645200" y="879425"/>
              <a:ext cx="207500" cy="167375"/>
            </a:xfrm>
            <a:custGeom>
              <a:avLst/>
              <a:gdLst/>
              <a:ahLst/>
              <a:cxnLst/>
              <a:rect l="l" t="t" r="r" b="b"/>
              <a:pathLst>
                <a:path w="8300" h="6695" extrusionOk="0">
                  <a:moveTo>
                    <a:pt x="563" y="1"/>
                  </a:moveTo>
                  <a:cubicBezTo>
                    <a:pt x="253" y="1"/>
                    <a:pt x="0" y="254"/>
                    <a:pt x="0" y="564"/>
                  </a:cubicBezTo>
                  <a:cubicBezTo>
                    <a:pt x="0" y="877"/>
                    <a:pt x="253" y="1130"/>
                    <a:pt x="563" y="1130"/>
                  </a:cubicBezTo>
                  <a:lnTo>
                    <a:pt x="2403" y="1130"/>
                  </a:lnTo>
                  <a:lnTo>
                    <a:pt x="3159" y="3672"/>
                  </a:lnTo>
                  <a:cubicBezTo>
                    <a:pt x="3162" y="3678"/>
                    <a:pt x="3162" y="3687"/>
                    <a:pt x="3165" y="3696"/>
                  </a:cubicBezTo>
                  <a:lnTo>
                    <a:pt x="4059" y="6695"/>
                  </a:lnTo>
                  <a:lnTo>
                    <a:pt x="8299" y="6695"/>
                  </a:lnTo>
                  <a:lnTo>
                    <a:pt x="8299" y="2955"/>
                  </a:lnTo>
                  <a:lnTo>
                    <a:pt x="4123" y="2955"/>
                  </a:lnTo>
                  <a:lnTo>
                    <a:pt x="3364" y="404"/>
                  </a:lnTo>
                  <a:cubicBezTo>
                    <a:pt x="3295" y="163"/>
                    <a:pt x="3072" y="1"/>
                    <a:pt x="2822"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873E8A"/>
                </a:solidFill>
              </a:endParaRPr>
            </a:p>
          </p:txBody>
        </p:sp>
        <p:sp>
          <p:nvSpPr>
            <p:cNvPr id="7699" name="Google Shape;7699;p77"/>
            <p:cNvSpPr/>
            <p:nvPr/>
          </p:nvSpPr>
          <p:spPr>
            <a:xfrm>
              <a:off x="5722500" y="1075025"/>
              <a:ext cx="370875" cy="211775"/>
            </a:xfrm>
            <a:custGeom>
              <a:avLst/>
              <a:gdLst/>
              <a:ahLst/>
              <a:cxnLst/>
              <a:rect l="l" t="t" r="r" b="b"/>
              <a:pathLst>
                <a:path w="14835" h="8471" extrusionOk="0">
                  <a:moveTo>
                    <a:pt x="1305" y="0"/>
                  </a:moveTo>
                  <a:lnTo>
                    <a:pt x="2082" y="2614"/>
                  </a:lnTo>
                  <a:cubicBezTo>
                    <a:pt x="901" y="2701"/>
                    <a:pt x="1" y="3704"/>
                    <a:pt x="40" y="4887"/>
                  </a:cubicBezTo>
                  <a:cubicBezTo>
                    <a:pt x="82" y="6071"/>
                    <a:pt x="1049" y="7010"/>
                    <a:pt x="2232" y="7019"/>
                  </a:cubicBezTo>
                  <a:lnTo>
                    <a:pt x="2795" y="7019"/>
                  </a:lnTo>
                  <a:cubicBezTo>
                    <a:pt x="3045" y="7878"/>
                    <a:pt x="3834" y="8471"/>
                    <a:pt x="4731" y="8471"/>
                  </a:cubicBezTo>
                  <a:cubicBezTo>
                    <a:pt x="5629" y="8471"/>
                    <a:pt x="6418" y="7878"/>
                    <a:pt x="6671" y="7019"/>
                  </a:cubicBezTo>
                  <a:lnTo>
                    <a:pt x="9667" y="7019"/>
                  </a:lnTo>
                  <a:cubicBezTo>
                    <a:pt x="9917" y="7878"/>
                    <a:pt x="10709" y="8471"/>
                    <a:pt x="11606" y="8471"/>
                  </a:cubicBezTo>
                  <a:cubicBezTo>
                    <a:pt x="12500" y="8471"/>
                    <a:pt x="13292" y="7878"/>
                    <a:pt x="13542" y="7019"/>
                  </a:cubicBezTo>
                  <a:lnTo>
                    <a:pt x="14271" y="7019"/>
                  </a:lnTo>
                  <a:cubicBezTo>
                    <a:pt x="14581" y="7019"/>
                    <a:pt x="14834" y="6766"/>
                    <a:pt x="14834" y="6453"/>
                  </a:cubicBezTo>
                  <a:cubicBezTo>
                    <a:pt x="14834" y="6140"/>
                    <a:pt x="14581" y="5890"/>
                    <a:pt x="14271" y="5890"/>
                  </a:cubicBezTo>
                  <a:lnTo>
                    <a:pt x="13542" y="5890"/>
                  </a:lnTo>
                  <a:cubicBezTo>
                    <a:pt x="13292" y="5029"/>
                    <a:pt x="12500" y="4436"/>
                    <a:pt x="11606" y="4436"/>
                  </a:cubicBezTo>
                  <a:cubicBezTo>
                    <a:pt x="10709" y="4436"/>
                    <a:pt x="9917" y="5029"/>
                    <a:pt x="9667" y="5890"/>
                  </a:cubicBezTo>
                  <a:lnTo>
                    <a:pt x="6671" y="5890"/>
                  </a:lnTo>
                  <a:cubicBezTo>
                    <a:pt x="6418" y="5029"/>
                    <a:pt x="5629" y="4436"/>
                    <a:pt x="4731" y="4436"/>
                  </a:cubicBezTo>
                  <a:cubicBezTo>
                    <a:pt x="3834" y="4436"/>
                    <a:pt x="3045" y="5029"/>
                    <a:pt x="2792" y="5890"/>
                  </a:cubicBezTo>
                  <a:lnTo>
                    <a:pt x="2232" y="5890"/>
                  </a:lnTo>
                  <a:cubicBezTo>
                    <a:pt x="1639" y="5890"/>
                    <a:pt x="1157" y="5408"/>
                    <a:pt x="1157" y="4815"/>
                  </a:cubicBezTo>
                  <a:cubicBezTo>
                    <a:pt x="1157" y="4219"/>
                    <a:pt x="1639" y="3737"/>
                    <a:pt x="2232" y="3737"/>
                  </a:cubicBezTo>
                  <a:lnTo>
                    <a:pt x="5207" y="3737"/>
                  </a:lnTo>
                  <a:lnTo>
                    <a:pt x="5207"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873E8A"/>
                </a:solidFill>
              </a:endParaRPr>
            </a:p>
          </p:txBody>
        </p:sp>
      </p:grpSp>
      <p:grpSp>
        <p:nvGrpSpPr>
          <p:cNvPr id="7700" name="Google Shape;7700;p77"/>
          <p:cNvGrpSpPr/>
          <p:nvPr/>
        </p:nvGrpSpPr>
        <p:grpSpPr>
          <a:xfrm>
            <a:off x="4611062" y="2711241"/>
            <a:ext cx="298186" cy="339253"/>
            <a:chOff x="6264525" y="842250"/>
            <a:chExt cx="423500" cy="481825"/>
          </a:xfrm>
          <a:solidFill>
            <a:srgbClr val="873E8A"/>
          </a:solidFill>
        </p:grpSpPr>
        <p:sp>
          <p:nvSpPr>
            <p:cNvPr id="7701" name="Google Shape;7701;p77"/>
            <p:cNvSpPr/>
            <p:nvPr/>
          </p:nvSpPr>
          <p:spPr>
            <a:xfrm>
              <a:off x="6264525" y="1033450"/>
              <a:ext cx="135300" cy="266450"/>
            </a:xfrm>
            <a:custGeom>
              <a:avLst/>
              <a:gdLst/>
              <a:ahLst/>
              <a:cxnLst/>
              <a:rect l="l" t="t" r="r" b="b"/>
              <a:pathLst>
                <a:path w="5412" h="10658" extrusionOk="0">
                  <a:moveTo>
                    <a:pt x="1" y="1"/>
                  </a:moveTo>
                  <a:lnTo>
                    <a:pt x="1" y="9932"/>
                  </a:lnTo>
                  <a:cubicBezTo>
                    <a:pt x="1" y="10182"/>
                    <a:pt x="61" y="10429"/>
                    <a:pt x="169" y="10658"/>
                  </a:cubicBezTo>
                  <a:lnTo>
                    <a:pt x="5412" y="5415"/>
                  </a:lnTo>
                  <a:lnTo>
                    <a:pt x="1"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873E8A"/>
                </a:solidFill>
              </a:endParaRPr>
            </a:p>
          </p:txBody>
        </p:sp>
        <p:sp>
          <p:nvSpPr>
            <p:cNvPr id="7702" name="Google Shape;7702;p77"/>
            <p:cNvSpPr/>
            <p:nvPr/>
          </p:nvSpPr>
          <p:spPr>
            <a:xfrm>
              <a:off x="6552700" y="1033450"/>
              <a:ext cx="135325" cy="266450"/>
            </a:xfrm>
            <a:custGeom>
              <a:avLst/>
              <a:gdLst/>
              <a:ahLst/>
              <a:cxnLst/>
              <a:rect l="l" t="t" r="r" b="b"/>
              <a:pathLst>
                <a:path w="5413" h="10658" extrusionOk="0">
                  <a:moveTo>
                    <a:pt x="5412" y="1"/>
                  </a:moveTo>
                  <a:lnTo>
                    <a:pt x="1" y="5415"/>
                  </a:lnTo>
                  <a:lnTo>
                    <a:pt x="5243" y="10658"/>
                  </a:lnTo>
                  <a:cubicBezTo>
                    <a:pt x="5352" y="10429"/>
                    <a:pt x="5412" y="10182"/>
                    <a:pt x="5412" y="9932"/>
                  </a:cubicBezTo>
                  <a:lnTo>
                    <a:pt x="5412"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873E8A"/>
                </a:solidFill>
              </a:endParaRPr>
            </a:p>
          </p:txBody>
        </p:sp>
        <p:sp>
          <p:nvSpPr>
            <p:cNvPr id="7703" name="Google Shape;7703;p77"/>
            <p:cNvSpPr/>
            <p:nvPr/>
          </p:nvSpPr>
          <p:spPr>
            <a:xfrm>
              <a:off x="6462150" y="985275"/>
              <a:ext cx="28025" cy="28250"/>
            </a:xfrm>
            <a:custGeom>
              <a:avLst/>
              <a:gdLst/>
              <a:ahLst/>
              <a:cxnLst/>
              <a:rect l="l" t="t" r="r" b="b"/>
              <a:pathLst>
                <a:path w="1121" h="1130" extrusionOk="0">
                  <a:moveTo>
                    <a:pt x="566" y="1"/>
                  </a:moveTo>
                  <a:cubicBezTo>
                    <a:pt x="253" y="1"/>
                    <a:pt x="0" y="254"/>
                    <a:pt x="0" y="567"/>
                  </a:cubicBezTo>
                  <a:cubicBezTo>
                    <a:pt x="0" y="877"/>
                    <a:pt x="253" y="1130"/>
                    <a:pt x="566" y="1130"/>
                  </a:cubicBezTo>
                  <a:cubicBezTo>
                    <a:pt x="955" y="1130"/>
                    <a:pt x="1060" y="862"/>
                    <a:pt x="1120" y="528"/>
                  </a:cubicBezTo>
                  <a:cubicBezTo>
                    <a:pt x="1102" y="233"/>
                    <a:pt x="862" y="4"/>
                    <a:pt x="566"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873E8A"/>
                </a:solidFill>
              </a:endParaRPr>
            </a:p>
          </p:txBody>
        </p:sp>
        <p:sp>
          <p:nvSpPr>
            <p:cNvPr id="7704" name="Google Shape;7704;p77"/>
            <p:cNvSpPr/>
            <p:nvPr/>
          </p:nvSpPr>
          <p:spPr>
            <a:xfrm>
              <a:off x="6288775" y="1182900"/>
              <a:ext cx="375075" cy="141175"/>
            </a:xfrm>
            <a:custGeom>
              <a:avLst/>
              <a:gdLst/>
              <a:ahLst/>
              <a:cxnLst/>
              <a:rect l="l" t="t" r="r" b="b"/>
              <a:pathLst>
                <a:path w="15003" h="5647" extrusionOk="0">
                  <a:moveTo>
                    <a:pt x="5475" y="0"/>
                  </a:moveTo>
                  <a:lnTo>
                    <a:pt x="0" y="5478"/>
                  </a:lnTo>
                  <a:cubicBezTo>
                    <a:pt x="226" y="5586"/>
                    <a:pt x="473" y="5646"/>
                    <a:pt x="726" y="5646"/>
                  </a:cubicBezTo>
                  <a:lnTo>
                    <a:pt x="14277" y="5646"/>
                  </a:lnTo>
                  <a:cubicBezTo>
                    <a:pt x="14527" y="5646"/>
                    <a:pt x="14774" y="5586"/>
                    <a:pt x="15002" y="5478"/>
                  </a:cubicBezTo>
                  <a:lnTo>
                    <a:pt x="9525"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873E8A"/>
                </a:solidFill>
              </a:endParaRPr>
            </a:p>
          </p:txBody>
        </p:sp>
        <p:sp>
          <p:nvSpPr>
            <p:cNvPr id="7705" name="Google Shape;7705;p77"/>
            <p:cNvSpPr/>
            <p:nvPr/>
          </p:nvSpPr>
          <p:spPr>
            <a:xfrm>
              <a:off x="6278675" y="965325"/>
              <a:ext cx="42350" cy="84725"/>
            </a:xfrm>
            <a:custGeom>
              <a:avLst/>
              <a:gdLst/>
              <a:ahLst/>
              <a:cxnLst/>
              <a:rect l="l" t="t" r="r" b="b"/>
              <a:pathLst>
                <a:path w="1694" h="3389" extrusionOk="0">
                  <a:moveTo>
                    <a:pt x="1693" y="1"/>
                  </a:moveTo>
                  <a:lnTo>
                    <a:pt x="1" y="1693"/>
                  </a:lnTo>
                  <a:lnTo>
                    <a:pt x="1693" y="3388"/>
                  </a:lnTo>
                  <a:lnTo>
                    <a:pt x="1693"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873E8A"/>
                </a:solidFill>
              </a:endParaRPr>
            </a:p>
          </p:txBody>
        </p:sp>
        <p:sp>
          <p:nvSpPr>
            <p:cNvPr id="7706" name="Google Shape;7706;p77"/>
            <p:cNvSpPr/>
            <p:nvPr/>
          </p:nvSpPr>
          <p:spPr>
            <a:xfrm>
              <a:off x="6631525" y="965325"/>
              <a:ext cx="42400" cy="84725"/>
            </a:xfrm>
            <a:custGeom>
              <a:avLst/>
              <a:gdLst/>
              <a:ahLst/>
              <a:cxnLst/>
              <a:rect l="l" t="t" r="r" b="b"/>
              <a:pathLst>
                <a:path w="1696" h="3389" extrusionOk="0">
                  <a:moveTo>
                    <a:pt x="1" y="1"/>
                  </a:moveTo>
                  <a:lnTo>
                    <a:pt x="1" y="3388"/>
                  </a:lnTo>
                  <a:lnTo>
                    <a:pt x="1696" y="1693"/>
                  </a:lnTo>
                  <a:lnTo>
                    <a:pt x="1"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873E8A"/>
                </a:solidFill>
              </a:endParaRPr>
            </a:p>
          </p:txBody>
        </p:sp>
        <p:sp>
          <p:nvSpPr>
            <p:cNvPr id="7707" name="Google Shape;7707;p77"/>
            <p:cNvSpPr/>
            <p:nvPr/>
          </p:nvSpPr>
          <p:spPr>
            <a:xfrm>
              <a:off x="6349225" y="842250"/>
              <a:ext cx="254100" cy="312425"/>
            </a:xfrm>
            <a:custGeom>
              <a:avLst/>
              <a:gdLst/>
              <a:ahLst/>
              <a:cxnLst/>
              <a:rect l="l" t="t" r="r" b="b"/>
              <a:pathLst>
                <a:path w="10164" h="12497" extrusionOk="0">
                  <a:moveTo>
                    <a:pt x="5081" y="2333"/>
                  </a:moveTo>
                  <a:cubicBezTo>
                    <a:pt x="5779" y="2333"/>
                    <a:pt x="6477" y="2518"/>
                    <a:pt x="7098" y="2885"/>
                  </a:cubicBezTo>
                  <a:cubicBezTo>
                    <a:pt x="8299" y="3596"/>
                    <a:pt x="9034" y="4891"/>
                    <a:pt x="9034" y="6288"/>
                  </a:cubicBezTo>
                  <a:cubicBezTo>
                    <a:pt x="9034" y="7293"/>
                    <a:pt x="8207" y="7981"/>
                    <a:pt x="7335" y="7981"/>
                  </a:cubicBezTo>
                  <a:cubicBezTo>
                    <a:pt x="6947" y="7981"/>
                    <a:pt x="6550" y="7845"/>
                    <a:pt x="6213" y="7540"/>
                  </a:cubicBezTo>
                  <a:cubicBezTo>
                    <a:pt x="5894" y="7824"/>
                    <a:pt x="5492" y="7968"/>
                    <a:pt x="5089" y="7968"/>
                  </a:cubicBezTo>
                  <a:cubicBezTo>
                    <a:pt x="4739" y="7968"/>
                    <a:pt x="4388" y="7860"/>
                    <a:pt x="4090" y="7640"/>
                  </a:cubicBezTo>
                  <a:cubicBezTo>
                    <a:pt x="3448" y="7170"/>
                    <a:pt x="3222" y="6315"/>
                    <a:pt x="3551" y="5589"/>
                  </a:cubicBezTo>
                  <a:cubicBezTo>
                    <a:pt x="3826" y="4973"/>
                    <a:pt x="4435" y="4593"/>
                    <a:pt x="5087" y="4593"/>
                  </a:cubicBezTo>
                  <a:cubicBezTo>
                    <a:pt x="5205" y="4593"/>
                    <a:pt x="5325" y="4606"/>
                    <a:pt x="5445" y="4632"/>
                  </a:cubicBezTo>
                  <a:cubicBezTo>
                    <a:pt x="6225" y="4800"/>
                    <a:pt x="6779" y="5490"/>
                    <a:pt x="6776" y="6288"/>
                  </a:cubicBezTo>
                  <a:cubicBezTo>
                    <a:pt x="6776" y="6660"/>
                    <a:pt x="7058" y="6846"/>
                    <a:pt x="7340" y="6846"/>
                  </a:cubicBezTo>
                  <a:cubicBezTo>
                    <a:pt x="7623" y="6846"/>
                    <a:pt x="7905" y="6660"/>
                    <a:pt x="7905" y="6288"/>
                  </a:cubicBezTo>
                  <a:cubicBezTo>
                    <a:pt x="7905" y="5288"/>
                    <a:pt x="7378" y="4367"/>
                    <a:pt x="6520" y="3858"/>
                  </a:cubicBezTo>
                  <a:cubicBezTo>
                    <a:pt x="6076" y="3595"/>
                    <a:pt x="5578" y="3463"/>
                    <a:pt x="5080" y="3463"/>
                  </a:cubicBezTo>
                  <a:cubicBezTo>
                    <a:pt x="4614" y="3463"/>
                    <a:pt x="4147" y="3578"/>
                    <a:pt x="3725" y="3810"/>
                  </a:cubicBezTo>
                  <a:cubicBezTo>
                    <a:pt x="2849" y="4288"/>
                    <a:pt x="2295" y="5195"/>
                    <a:pt x="2262" y="6191"/>
                  </a:cubicBezTo>
                  <a:cubicBezTo>
                    <a:pt x="2226" y="7188"/>
                    <a:pt x="2723" y="8128"/>
                    <a:pt x="3563" y="8667"/>
                  </a:cubicBezTo>
                  <a:cubicBezTo>
                    <a:pt x="4023" y="8960"/>
                    <a:pt x="4541" y="9107"/>
                    <a:pt x="5077" y="9107"/>
                  </a:cubicBezTo>
                  <a:cubicBezTo>
                    <a:pt x="5519" y="9107"/>
                    <a:pt x="5973" y="9007"/>
                    <a:pt x="6414" y="8805"/>
                  </a:cubicBezTo>
                  <a:cubicBezTo>
                    <a:pt x="6502" y="8765"/>
                    <a:pt x="6585" y="8746"/>
                    <a:pt x="6664" y="8746"/>
                  </a:cubicBezTo>
                  <a:cubicBezTo>
                    <a:pt x="7191" y="8746"/>
                    <a:pt x="7476" y="9559"/>
                    <a:pt x="6884" y="9832"/>
                  </a:cubicBezTo>
                  <a:cubicBezTo>
                    <a:pt x="6300" y="10100"/>
                    <a:pt x="5685" y="10239"/>
                    <a:pt x="5077" y="10239"/>
                  </a:cubicBezTo>
                  <a:cubicBezTo>
                    <a:pt x="4340" y="10239"/>
                    <a:pt x="3611" y="10036"/>
                    <a:pt x="2954" y="9615"/>
                  </a:cubicBezTo>
                  <a:cubicBezTo>
                    <a:pt x="1777" y="8865"/>
                    <a:pt x="1084" y="7546"/>
                    <a:pt x="1133" y="6152"/>
                  </a:cubicBezTo>
                  <a:cubicBezTo>
                    <a:pt x="1178" y="4755"/>
                    <a:pt x="1958" y="3490"/>
                    <a:pt x="3183" y="2819"/>
                  </a:cubicBezTo>
                  <a:cubicBezTo>
                    <a:pt x="3775" y="2494"/>
                    <a:pt x="4429" y="2333"/>
                    <a:pt x="5081" y="2333"/>
                  </a:cubicBezTo>
                  <a:close/>
                  <a:moveTo>
                    <a:pt x="618" y="0"/>
                  </a:moveTo>
                  <a:cubicBezTo>
                    <a:pt x="277" y="0"/>
                    <a:pt x="0" y="277"/>
                    <a:pt x="0" y="618"/>
                  </a:cubicBezTo>
                  <a:lnTo>
                    <a:pt x="0" y="9441"/>
                  </a:lnTo>
                  <a:lnTo>
                    <a:pt x="3057" y="12497"/>
                  </a:lnTo>
                  <a:lnTo>
                    <a:pt x="7107" y="12497"/>
                  </a:lnTo>
                  <a:lnTo>
                    <a:pt x="10163" y="9441"/>
                  </a:lnTo>
                  <a:lnTo>
                    <a:pt x="10163" y="723"/>
                  </a:lnTo>
                  <a:cubicBezTo>
                    <a:pt x="10163" y="326"/>
                    <a:pt x="9838" y="0"/>
                    <a:pt x="9441"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873E8A"/>
                </a:solidFill>
              </a:endParaRPr>
            </a:p>
          </p:txBody>
        </p:sp>
      </p:grpSp>
      <p:grpSp>
        <p:nvGrpSpPr>
          <p:cNvPr id="7708" name="Google Shape;7708;p77"/>
          <p:cNvGrpSpPr/>
          <p:nvPr/>
        </p:nvGrpSpPr>
        <p:grpSpPr>
          <a:xfrm>
            <a:off x="829350" y="3125895"/>
            <a:ext cx="339253" cy="339253"/>
            <a:chOff x="900750" y="1436075"/>
            <a:chExt cx="481825" cy="481825"/>
          </a:xfrm>
          <a:solidFill>
            <a:srgbClr val="873E8A"/>
          </a:solidFill>
        </p:grpSpPr>
        <p:sp>
          <p:nvSpPr>
            <p:cNvPr id="7709" name="Google Shape;7709;p77"/>
            <p:cNvSpPr/>
            <p:nvPr/>
          </p:nvSpPr>
          <p:spPr>
            <a:xfrm>
              <a:off x="900750" y="1627500"/>
              <a:ext cx="481825" cy="290400"/>
            </a:xfrm>
            <a:custGeom>
              <a:avLst/>
              <a:gdLst/>
              <a:ahLst/>
              <a:cxnLst/>
              <a:rect l="l" t="t" r="r" b="b"/>
              <a:pathLst>
                <a:path w="19273" h="11616" extrusionOk="0">
                  <a:moveTo>
                    <a:pt x="0" y="1"/>
                  </a:moveTo>
                  <a:lnTo>
                    <a:pt x="0" y="9920"/>
                  </a:lnTo>
                  <a:cubicBezTo>
                    <a:pt x="0" y="10856"/>
                    <a:pt x="759" y="11612"/>
                    <a:pt x="1696" y="11615"/>
                  </a:cubicBezTo>
                  <a:lnTo>
                    <a:pt x="17580" y="11615"/>
                  </a:lnTo>
                  <a:cubicBezTo>
                    <a:pt x="18513" y="11612"/>
                    <a:pt x="19272" y="10856"/>
                    <a:pt x="19272" y="9920"/>
                  </a:cubicBezTo>
                  <a:lnTo>
                    <a:pt x="19272" y="1"/>
                  </a:lnTo>
                  <a:lnTo>
                    <a:pt x="9977" y="6948"/>
                  </a:lnTo>
                  <a:cubicBezTo>
                    <a:pt x="9877" y="7020"/>
                    <a:pt x="9760" y="7059"/>
                    <a:pt x="9636" y="7059"/>
                  </a:cubicBezTo>
                  <a:cubicBezTo>
                    <a:pt x="9513" y="7059"/>
                    <a:pt x="9395" y="7020"/>
                    <a:pt x="9299" y="6948"/>
                  </a:cubicBezTo>
                  <a:lnTo>
                    <a:pt x="0"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873E8A"/>
                </a:solidFill>
              </a:endParaRPr>
            </a:p>
          </p:txBody>
        </p:sp>
        <p:sp>
          <p:nvSpPr>
            <p:cNvPr id="7710" name="Google Shape;7710;p77"/>
            <p:cNvSpPr/>
            <p:nvPr/>
          </p:nvSpPr>
          <p:spPr>
            <a:xfrm>
              <a:off x="1296950" y="1549900"/>
              <a:ext cx="71550" cy="105850"/>
            </a:xfrm>
            <a:custGeom>
              <a:avLst/>
              <a:gdLst/>
              <a:ahLst/>
              <a:cxnLst/>
              <a:rect l="l" t="t" r="r" b="b"/>
              <a:pathLst>
                <a:path w="2862" h="4234" extrusionOk="0">
                  <a:moveTo>
                    <a:pt x="0" y="0"/>
                  </a:moveTo>
                  <a:lnTo>
                    <a:pt x="0" y="4234"/>
                  </a:lnTo>
                  <a:lnTo>
                    <a:pt x="2861" y="2117"/>
                  </a:lnTo>
                  <a:lnTo>
                    <a:pt x="0"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873E8A"/>
                </a:solidFill>
              </a:endParaRPr>
            </a:p>
          </p:txBody>
        </p:sp>
        <p:sp>
          <p:nvSpPr>
            <p:cNvPr id="7711" name="Google Shape;7711;p77"/>
            <p:cNvSpPr/>
            <p:nvPr/>
          </p:nvSpPr>
          <p:spPr>
            <a:xfrm>
              <a:off x="914900" y="1549900"/>
              <a:ext cx="71550" cy="105850"/>
            </a:xfrm>
            <a:custGeom>
              <a:avLst/>
              <a:gdLst/>
              <a:ahLst/>
              <a:cxnLst/>
              <a:rect l="l" t="t" r="r" b="b"/>
              <a:pathLst>
                <a:path w="2862" h="4234" extrusionOk="0">
                  <a:moveTo>
                    <a:pt x="2861" y="0"/>
                  </a:moveTo>
                  <a:lnTo>
                    <a:pt x="0" y="2117"/>
                  </a:lnTo>
                  <a:lnTo>
                    <a:pt x="2861" y="4234"/>
                  </a:lnTo>
                  <a:lnTo>
                    <a:pt x="2861"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873E8A"/>
                </a:solidFill>
              </a:endParaRPr>
            </a:p>
          </p:txBody>
        </p:sp>
        <p:sp>
          <p:nvSpPr>
            <p:cNvPr id="7712" name="Google Shape;7712;p77"/>
            <p:cNvSpPr/>
            <p:nvPr/>
          </p:nvSpPr>
          <p:spPr>
            <a:xfrm>
              <a:off x="1014650" y="1436075"/>
              <a:ext cx="254100" cy="336150"/>
            </a:xfrm>
            <a:custGeom>
              <a:avLst/>
              <a:gdLst/>
              <a:ahLst/>
              <a:cxnLst/>
              <a:rect l="l" t="t" r="r" b="b"/>
              <a:pathLst>
                <a:path w="10164" h="13446" extrusionOk="0">
                  <a:moveTo>
                    <a:pt x="8468" y="3424"/>
                  </a:moveTo>
                  <a:cubicBezTo>
                    <a:pt x="8781" y="3424"/>
                    <a:pt x="9031" y="3677"/>
                    <a:pt x="9031" y="3990"/>
                  </a:cubicBezTo>
                  <a:cubicBezTo>
                    <a:pt x="9031" y="4300"/>
                    <a:pt x="8781" y="4553"/>
                    <a:pt x="8468" y="4553"/>
                  </a:cubicBezTo>
                  <a:lnTo>
                    <a:pt x="1693" y="4553"/>
                  </a:lnTo>
                  <a:cubicBezTo>
                    <a:pt x="1379" y="4553"/>
                    <a:pt x="1130" y="4300"/>
                    <a:pt x="1130" y="3990"/>
                  </a:cubicBezTo>
                  <a:cubicBezTo>
                    <a:pt x="1130" y="3677"/>
                    <a:pt x="1379" y="3424"/>
                    <a:pt x="1693" y="3424"/>
                  </a:cubicBezTo>
                  <a:close/>
                  <a:moveTo>
                    <a:pt x="8468" y="5682"/>
                  </a:moveTo>
                  <a:cubicBezTo>
                    <a:pt x="8781" y="5682"/>
                    <a:pt x="9031" y="5935"/>
                    <a:pt x="9031" y="6248"/>
                  </a:cubicBezTo>
                  <a:cubicBezTo>
                    <a:pt x="9031" y="6559"/>
                    <a:pt x="8781" y="6812"/>
                    <a:pt x="8468" y="6812"/>
                  </a:cubicBezTo>
                  <a:lnTo>
                    <a:pt x="1693" y="6812"/>
                  </a:lnTo>
                  <a:cubicBezTo>
                    <a:pt x="1379" y="6812"/>
                    <a:pt x="1130" y="6559"/>
                    <a:pt x="1130" y="6248"/>
                  </a:cubicBezTo>
                  <a:cubicBezTo>
                    <a:pt x="1130" y="5935"/>
                    <a:pt x="1379" y="5682"/>
                    <a:pt x="1693" y="5682"/>
                  </a:cubicBezTo>
                  <a:close/>
                  <a:moveTo>
                    <a:pt x="5080" y="7941"/>
                  </a:moveTo>
                  <a:cubicBezTo>
                    <a:pt x="5393" y="7941"/>
                    <a:pt x="5643" y="8194"/>
                    <a:pt x="5643" y="8507"/>
                  </a:cubicBezTo>
                  <a:cubicBezTo>
                    <a:pt x="5643" y="8817"/>
                    <a:pt x="5393" y="9070"/>
                    <a:pt x="5080" y="9070"/>
                  </a:cubicBezTo>
                  <a:lnTo>
                    <a:pt x="1693" y="9070"/>
                  </a:lnTo>
                  <a:cubicBezTo>
                    <a:pt x="1379" y="9070"/>
                    <a:pt x="1130" y="8817"/>
                    <a:pt x="1130" y="8507"/>
                  </a:cubicBezTo>
                  <a:cubicBezTo>
                    <a:pt x="1130" y="8194"/>
                    <a:pt x="1379" y="7941"/>
                    <a:pt x="1693" y="7941"/>
                  </a:cubicBezTo>
                  <a:close/>
                  <a:moveTo>
                    <a:pt x="563" y="0"/>
                  </a:moveTo>
                  <a:cubicBezTo>
                    <a:pt x="250" y="0"/>
                    <a:pt x="0" y="250"/>
                    <a:pt x="0" y="563"/>
                  </a:cubicBezTo>
                  <a:lnTo>
                    <a:pt x="0" y="9636"/>
                  </a:lnTo>
                  <a:lnTo>
                    <a:pt x="5080" y="13445"/>
                  </a:lnTo>
                  <a:lnTo>
                    <a:pt x="10163" y="9636"/>
                  </a:lnTo>
                  <a:lnTo>
                    <a:pt x="10163" y="563"/>
                  </a:lnTo>
                  <a:cubicBezTo>
                    <a:pt x="10163" y="250"/>
                    <a:pt x="9910" y="0"/>
                    <a:pt x="9597"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873E8A"/>
                </a:solidFill>
              </a:endParaRPr>
            </a:p>
          </p:txBody>
        </p:sp>
      </p:grpSp>
      <p:grpSp>
        <p:nvGrpSpPr>
          <p:cNvPr id="7713" name="Google Shape;7713;p77"/>
          <p:cNvGrpSpPr/>
          <p:nvPr/>
        </p:nvGrpSpPr>
        <p:grpSpPr>
          <a:xfrm>
            <a:off x="1247198" y="3186183"/>
            <a:ext cx="339253" cy="218676"/>
            <a:chOff x="1492675" y="1520750"/>
            <a:chExt cx="481825" cy="310575"/>
          </a:xfrm>
          <a:solidFill>
            <a:srgbClr val="873E8A"/>
          </a:solidFill>
        </p:grpSpPr>
        <p:sp>
          <p:nvSpPr>
            <p:cNvPr id="7714" name="Google Shape;7714;p77"/>
            <p:cNvSpPr/>
            <p:nvPr/>
          </p:nvSpPr>
          <p:spPr>
            <a:xfrm>
              <a:off x="1492675" y="1540400"/>
              <a:ext cx="481825" cy="290925"/>
            </a:xfrm>
            <a:custGeom>
              <a:avLst/>
              <a:gdLst/>
              <a:ahLst/>
              <a:cxnLst/>
              <a:rect l="l" t="t" r="r" b="b"/>
              <a:pathLst>
                <a:path w="19273" h="11637" extrusionOk="0">
                  <a:moveTo>
                    <a:pt x="266" y="1"/>
                  </a:moveTo>
                  <a:cubicBezTo>
                    <a:pt x="91" y="272"/>
                    <a:pt x="1" y="585"/>
                    <a:pt x="1" y="907"/>
                  </a:cubicBezTo>
                  <a:lnTo>
                    <a:pt x="1" y="9941"/>
                  </a:lnTo>
                  <a:cubicBezTo>
                    <a:pt x="1" y="10877"/>
                    <a:pt x="757" y="11633"/>
                    <a:pt x="1693" y="11636"/>
                  </a:cubicBezTo>
                  <a:lnTo>
                    <a:pt x="17577" y="11636"/>
                  </a:lnTo>
                  <a:cubicBezTo>
                    <a:pt x="18514" y="11633"/>
                    <a:pt x="19270" y="10877"/>
                    <a:pt x="19273" y="9941"/>
                  </a:cubicBezTo>
                  <a:lnTo>
                    <a:pt x="19273" y="907"/>
                  </a:lnTo>
                  <a:cubicBezTo>
                    <a:pt x="19270" y="585"/>
                    <a:pt x="19176" y="272"/>
                    <a:pt x="19005" y="1"/>
                  </a:cubicBezTo>
                  <a:lnTo>
                    <a:pt x="9974" y="7005"/>
                  </a:lnTo>
                  <a:cubicBezTo>
                    <a:pt x="9873" y="7080"/>
                    <a:pt x="9754" y="7118"/>
                    <a:pt x="9635" y="7118"/>
                  </a:cubicBezTo>
                  <a:cubicBezTo>
                    <a:pt x="9516" y="7118"/>
                    <a:pt x="9397" y="7080"/>
                    <a:pt x="9296" y="7005"/>
                  </a:cubicBezTo>
                  <a:lnTo>
                    <a:pt x="266"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873E8A"/>
                </a:solidFill>
              </a:endParaRPr>
            </a:p>
          </p:txBody>
        </p:sp>
        <p:sp>
          <p:nvSpPr>
            <p:cNvPr id="7715" name="Google Shape;7715;p77"/>
            <p:cNvSpPr/>
            <p:nvPr/>
          </p:nvSpPr>
          <p:spPr>
            <a:xfrm>
              <a:off x="1522575" y="1520750"/>
              <a:ext cx="421975" cy="165800"/>
            </a:xfrm>
            <a:custGeom>
              <a:avLst/>
              <a:gdLst/>
              <a:ahLst/>
              <a:cxnLst/>
              <a:rect l="l" t="t" r="r" b="b"/>
              <a:pathLst>
                <a:path w="16879" h="6632" extrusionOk="0">
                  <a:moveTo>
                    <a:pt x="497" y="1"/>
                  </a:moveTo>
                  <a:cubicBezTo>
                    <a:pt x="328" y="1"/>
                    <a:pt x="160" y="31"/>
                    <a:pt x="0" y="82"/>
                  </a:cubicBezTo>
                  <a:lnTo>
                    <a:pt x="8441" y="6631"/>
                  </a:lnTo>
                  <a:lnTo>
                    <a:pt x="16878" y="82"/>
                  </a:lnTo>
                  <a:cubicBezTo>
                    <a:pt x="16719" y="31"/>
                    <a:pt x="16550" y="1"/>
                    <a:pt x="16381"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873E8A"/>
                </a:solidFill>
              </a:endParaRPr>
            </a:p>
          </p:txBody>
        </p:sp>
      </p:grpSp>
      <p:grpSp>
        <p:nvGrpSpPr>
          <p:cNvPr id="7716" name="Google Shape;7716;p77"/>
          <p:cNvGrpSpPr/>
          <p:nvPr/>
        </p:nvGrpSpPr>
        <p:grpSpPr>
          <a:xfrm>
            <a:off x="1654995" y="3125877"/>
            <a:ext cx="352332" cy="339288"/>
            <a:chOff x="2071000" y="1435025"/>
            <a:chExt cx="500400" cy="481875"/>
          </a:xfrm>
          <a:solidFill>
            <a:srgbClr val="873E8A"/>
          </a:solidFill>
        </p:grpSpPr>
        <p:sp>
          <p:nvSpPr>
            <p:cNvPr id="7717" name="Google Shape;7717;p77"/>
            <p:cNvSpPr/>
            <p:nvPr/>
          </p:nvSpPr>
          <p:spPr>
            <a:xfrm>
              <a:off x="2425125" y="1718700"/>
              <a:ext cx="146275" cy="141750"/>
            </a:xfrm>
            <a:custGeom>
              <a:avLst/>
              <a:gdLst/>
              <a:ahLst/>
              <a:cxnLst/>
              <a:rect l="l" t="t" r="r" b="b"/>
              <a:pathLst>
                <a:path w="5851" h="5670" extrusionOk="0">
                  <a:moveTo>
                    <a:pt x="1598" y="0"/>
                  </a:moveTo>
                  <a:cubicBezTo>
                    <a:pt x="1159" y="0"/>
                    <a:pt x="720" y="160"/>
                    <a:pt x="401" y="481"/>
                  </a:cubicBezTo>
                  <a:lnTo>
                    <a:pt x="0" y="879"/>
                  </a:lnTo>
                  <a:lnTo>
                    <a:pt x="4791" y="5669"/>
                  </a:lnTo>
                  <a:lnTo>
                    <a:pt x="5191" y="5272"/>
                  </a:lnTo>
                  <a:cubicBezTo>
                    <a:pt x="5851" y="4610"/>
                    <a:pt x="5851" y="3538"/>
                    <a:pt x="5191" y="2875"/>
                  </a:cubicBezTo>
                  <a:lnTo>
                    <a:pt x="2795" y="481"/>
                  </a:lnTo>
                  <a:cubicBezTo>
                    <a:pt x="2475" y="160"/>
                    <a:pt x="2036" y="0"/>
                    <a:pt x="1598"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873E8A"/>
                </a:solidFill>
              </a:endParaRPr>
            </a:p>
          </p:txBody>
        </p:sp>
        <p:sp>
          <p:nvSpPr>
            <p:cNvPr id="7718" name="Google Shape;7718;p77"/>
            <p:cNvSpPr/>
            <p:nvPr/>
          </p:nvSpPr>
          <p:spPr>
            <a:xfrm>
              <a:off x="2071000" y="1477850"/>
              <a:ext cx="453125" cy="439050"/>
            </a:xfrm>
            <a:custGeom>
              <a:avLst/>
              <a:gdLst/>
              <a:ahLst/>
              <a:cxnLst/>
              <a:rect l="l" t="t" r="r" b="b"/>
              <a:pathLst>
                <a:path w="18125" h="17562" extrusionOk="0">
                  <a:moveTo>
                    <a:pt x="2057" y="0"/>
                  </a:moveTo>
                  <a:cubicBezTo>
                    <a:pt x="0" y="2397"/>
                    <a:pt x="81" y="6008"/>
                    <a:pt x="2352" y="8278"/>
                  </a:cubicBezTo>
                  <a:lnTo>
                    <a:pt x="9847" y="15776"/>
                  </a:lnTo>
                  <a:cubicBezTo>
                    <a:pt x="11008" y="16937"/>
                    <a:pt x="12564" y="17561"/>
                    <a:pt x="14149" y="17561"/>
                  </a:cubicBezTo>
                  <a:cubicBezTo>
                    <a:pt x="15535" y="17561"/>
                    <a:pt x="16943" y="17083"/>
                    <a:pt x="18125" y="16068"/>
                  </a:cubicBezTo>
                  <a:lnTo>
                    <a:pt x="13346" y="11289"/>
                  </a:lnTo>
                  <a:cubicBezTo>
                    <a:pt x="13108" y="11473"/>
                    <a:pt x="12823" y="11568"/>
                    <a:pt x="12540" y="11568"/>
                  </a:cubicBezTo>
                  <a:cubicBezTo>
                    <a:pt x="12221" y="11568"/>
                    <a:pt x="11904" y="11448"/>
                    <a:pt x="11660" y="11202"/>
                  </a:cubicBezTo>
                  <a:lnTo>
                    <a:pt x="6926" y="6465"/>
                  </a:lnTo>
                  <a:cubicBezTo>
                    <a:pt x="6462" y="6002"/>
                    <a:pt x="6447" y="5282"/>
                    <a:pt x="6839" y="4779"/>
                  </a:cubicBezTo>
                  <a:lnTo>
                    <a:pt x="2057"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873E8A"/>
                </a:solidFill>
              </a:endParaRPr>
            </a:p>
          </p:txBody>
        </p:sp>
        <p:sp>
          <p:nvSpPr>
            <p:cNvPr id="7719" name="Google Shape;7719;p77"/>
            <p:cNvSpPr/>
            <p:nvPr/>
          </p:nvSpPr>
          <p:spPr>
            <a:xfrm>
              <a:off x="2141600" y="1435025"/>
              <a:ext cx="146300" cy="141850"/>
            </a:xfrm>
            <a:custGeom>
              <a:avLst/>
              <a:gdLst/>
              <a:ahLst/>
              <a:cxnLst/>
              <a:rect l="l" t="t" r="r" b="b"/>
              <a:pathLst>
                <a:path w="5852" h="5674" extrusionOk="0">
                  <a:moveTo>
                    <a:pt x="1597" y="1"/>
                  </a:moveTo>
                  <a:cubicBezTo>
                    <a:pt x="1158" y="1"/>
                    <a:pt x="719" y="161"/>
                    <a:pt x="398" y="482"/>
                  </a:cubicBezTo>
                  <a:lnTo>
                    <a:pt x="1" y="882"/>
                  </a:lnTo>
                  <a:lnTo>
                    <a:pt x="4792" y="5673"/>
                  </a:lnTo>
                  <a:lnTo>
                    <a:pt x="5189" y="5273"/>
                  </a:lnTo>
                  <a:cubicBezTo>
                    <a:pt x="5852" y="4610"/>
                    <a:pt x="5852" y="3538"/>
                    <a:pt x="5189" y="2879"/>
                  </a:cubicBezTo>
                  <a:lnTo>
                    <a:pt x="2795" y="482"/>
                  </a:lnTo>
                  <a:cubicBezTo>
                    <a:pt x="2474" y="161"/>
                    <a:pt x="2036" y="1"/>
                    <a:pt x="1597"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873E8A"/>
                </a:solidFill>
              </a:endParaRPr>
            </a:p>
          </p:txBody>
        </p:sp>
      </p:grpSp>
      <p:grpSp>
        <p:nvGrpSpPr>
          <p:cNvPr id="7720" name="Google Shape;7720;p77"/>
          <p:cNvGrpSpPr/>
          <p:nvPr/>
        </p:nvGrpSpPr>
        <p:grpSpPr>
          <a:xfrm>
            <a:off x="2083159" y="3146709"/>
            <a:ext cx="351874" cy="297623"/>
            <a:chOff x="2678350" y="1464650"/>
            <a:chExt cx="499750" cy="422700"/>
          </a:xfrm>
          <a:solidFill>
            <a:srgbClr val="873E8A"/>
          </a:solidFill>
        </p:grpSpPr>
        <p:sp>
          <p:nvSpPr>
            <p:cNvPr id="7721" name="Google Shape;7721;p77"/>
            <p:cNvSpPr/>
            <p:nvPr/>
          </p:nvSpPr>
          <p:spPr>
            <a:xfrm>
              <a:off x="3081050" y="1542700"/>
              <a:ext cx="97050" cy="267350"/>
            </a:xfrm>
            <a:custGeom>
              <a:avLst/>
              <a:gdLst/>
              <a:ahLst/>
              <a:cxnLst/>
              <a:rect l="l" t="t" r="r" b="b"/>
              <a:pathLst>
                <a:path w="3882" h="10694" extrusionOk="0">
                  <a:moveTo>
                    <a:pt x="618" y="0"/>
                  </a:moveTo>
                  <a:cubicBezTo>
                    <a:pt x="474" y="0"/>
                    <a:pt x="329" y="55"/>
                    <a:pt x="220" y="165"/>
                  </a:cubicBezTo>
                  <a:cubicBezTo>
                    <a:pt x="3" y="384"/>
                    <a:pt x="0" y="737"/>
                    <a:pt x="214" y="957"/>
                  </a:cubicBezTo>
                  <a:cubicBezTo>
                    <a:pt x="2650" y="3375"/>
                    <a:pt x="2650" y="7316"/>
                    <a:pt x="214" y="9737"/>
                  </a:cubicBezTo>
                  <a:cubicBezTo>
                    <a:pt x="0" y="9957"/>
                    <a:pt x="3" y="10310"/>
                    <a:pt x="220" y="10526"/>
                  </a:cubicBezTo>
                  <a:cubicBezTo>
                    <a:pt x="330" y="10638"/>
                    <a:pt x="475" y="10693"/>
                    <a:pt x="620" y="10693"/>
                  </a:cubicBezTo>
                  <a:cubicBezTo>
                    <a:pt x="761" y="10693"/>
                    <a:pt x="902" y="10641"/>
                    <a:pt x="1012" y="10535"/>
                  </a:cubicBezTo>
                  <a:cubicBezTo>
                    <a:pt x="3882" y="7672"/>
                    <a:pt x="3882" y="3022"/>
                    <a:pt x="1012" y="159"/>
                  </a:cubicBezTo>
                  <a:cubicBezTo>
                    <a:pt x="902" y="53"/>
                    <a:pt x="760" y="0"/>
                    <a:pt x="618"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873E8A"/>
                </a:solidFill>
              </a:endParaRPr>
            </a:p>
          </p:txBody>
        </p:sp>
        <p:sp>
          <p:nvSpPr>
            <p:cNvPr id="7722" name="Google Shape;7722;p77"/>
            <p:cNvSpPr/>
            <p:nvPr/>
          </p:nvSpPr>
          <p:spPr>
            <a:xfrm>
              <a:off x="3041000" y="1582600"/>
              <a:ext cx="75075" cy="187725"/>
            </a:xfrm>
            <a:custGeom>
              <a:avLst/>
              <a:gdLst/>
              <a:ahLst/>
              <a:cxnLst/>
              <a:rect l="l" t="t" r="r" b="b"/>
              <a:pathLst>
                <a:path w="3003" h="7509" extrusionOk="0">
                  <a:moveTo>
                    <a:pt x="626" y="0"/>
                  </a:moveTo>
                  <a:cubicBezTo>
                    <a:pt x="482" y="0"/>
                    <a:pt x="337" y="55"/>
                    <a:pt x="226" y="165"/>
                  </a:cubicBezTo>
                  <a:cubicBezTo>
                    <a:pt x="9" y="381"/>
                    <a:pt x="6" y="734"/>
                    <a:pt x="220" y="957"/>
                  </a:cubicBezTo>
                  <a:cubicBezTo>
                    <a:pt x="1774" y="2495"/>
                    <a:pt x="1774" y="5007"/>
                    <a:pt x="220" y="6545"/>
                  </a:cubicBezTo>
                  <a:cubicBezTo>
                    <a:pt x="0" y="6765"/>
                    <a:pt x="0" y="7124"/>
                    <a:pt x="220" y="7343"/>
                  </a:cubicBezTo>
                  <a:cubicBezTo>
                    <a:pt x="330" y="7453"/>
                    <a:pt x="474" y="7508"/>
                    <a:pt x="619" y="7508"/>
                  </a:cubicBezTo>
                  <a:cubicBezTo>
                    <a:pt x="763" y="7508"/>
                    <a:pt x="908" y="7453"/>
                    <a:pt x="1018" y="7343"/>
                  </a:cubicBezTo>
                  <a:cubicBezTo>
                    <a:pt x="3002" y="5359"/>
                    <a:pt x="3002" y="2143"/>
                    <a:pt x="1018" y="159"/>
                  </a:cubicBezTo>
                  <a:cubicBezTo>
                    <a:pt x="909" y="53"/>
                    <a:pt x="768" y="0"/>
                    <a:pt x="626"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873E8A"/>
                </a:solidFill>
              </a:endParaRPr>
            </a:p>
          </p:txBody>
        </p:sp>
        <p:sp>
          <p:nvSpPr>
            <p:cNvPr id="7723" name="Google Shape;7723;p77"/>
            <p:cNvSpPr/>
            <p:nvPr/>
          </p:nvSpPr>
          <p:spPr>
            <a:xfrm>
              <a:off x="2678350" y="1464650"/>
              <a:ext cx="339700" cy="422700"/>
            </a:xfrm>
            <a:custGeom>
              <a:avLst/>
              <a:gdLst/>
              <a:ahLst/>
              <a:cxnLst/>
              <a:rect l="l" t="t" r="r" b="b"/>
              <a:pathLst>
                <a:path w="13588" h="16908" extrusionOk="0">
                  <a:moveTo>
                    <a:pt x="5683" y="5632"/>
                  </a:moveTo>
                  <a:lnTo>
                    <a:pt x="5683" y="11278"/>
                  </a:lnTo>
                  <a:lnTo>
                    <a:pt x="3952" y="11278"/>
                  </a:lnTo>
                  <a:cubicBezTo>
                    <a:pt x="3638" y="11278"/>
                    <a:pt x="3389" y="11026"/>
                    <a:pt x="3389" y="10712"/>
                  </a:cubicBezTo>
                  <a:lnTo>
                    <a:pt x="3389" y="6195"/>
                  </a:lnTo>
                  <a:cubicBezTo>
                    <a:pt x="3389" y="5882"/>
                    <a:pt x="3638" y="5632"/>
                    <a:pt x="3952" y="5632"/>
                  </a:cubicBezTo>
                  <a:close/>
                  <a:moveTo>
                    <a:pt x="11895" y="1115"/>
                  </a:moveTo>
                  <a:cubicBezTo>
                    <a:pt x="12206" y="1115"/>
                    <a:pt x="12458" y="1365"/>
                    <a:pt x="12458" y="1679"/>
                  </a:cubicBezTo>
                  <a:lnTo>
                    <a:pt x="12458" y="15229"/>
                  </a:lnTo>
                  <a:cubicBezTo>
                    <a:pt x="12458" y="15542"/>
                    <a:pt x="12206" y="15792"/>
                    <a:pt x="11895" y="15792"/>
                  </a:cubicBezTo>
                  <a:cubicBezTo>
                    <a:pt x="11582" y="15792"/>
                    <a:pt x="11329" y="15542"/>
                    <a:pt x="11329" y="15229"/>
                  </a:cubicBezTo>
                  <a:lnTo>
                    <a:pt x="11329" y="1679"/>
                  </a:lnTo>
                  <a:cubicBezTo>
                    <a:pt x="11329" y="1365"/>
                    <a:pt x="11582" y="1115"/>
                    <a:pt x="11895" y="1115"/>
                  </a:cubicBezTo>
                  <a:close/>
                  <a:moveTo>
                    <a:pt x="11892" y="0"/>
                  </a:moveTo>
                  <a:cubicBezTo>
                    <a:pt x="11090" y="0"/>
                    <a:pt x="10386" y="570"/>
                    <a:pt x="10230" y="1374"/>
                  </a:cubicBezTo>
                  <a:lnTo>
                    <a:pt x="6060" y="4503"/>
                  </a:lnTo>
                  <a:lnTo>
                    <a:pt x="3952" y="4503"/>
                  </a:lnTo>
                  <a:cubicBezTo>
                    <a:pt x="3235" y="4503"/>
                    <a:pt x="2600" y="4955"/>
                    <a:pt x="2362" y="5632"/>
                  </a:cubicBezTo>
                  <a:lnTo>
                    <a:pt x="1693" y="5632"/>
                  </a:lnTo>
                  <a:cubicBezTo>
                    <a:pt x="757" y="5632"/>
                    <a:pt x="1" y="6388"/>
                    <a:pt x="1" y="7325"/>
                  </a:cubicBezTo>
                  <a:lnTo>
                    <a:pt x="1" y="9583"/>
                  </a:lnTo>
                  <a:cubicBezTo>
                    <a:pt x="1" y="10520"/>
                    <a:pt x="757" y="11275"/>
                    <a:pt x="1693" y="11278"/>
                  </a:cubicBezTo>
                  <a:lnTo>
                    <a:pt x="2362" y="11278"/>
                  </a:lnTo>
                  <a:cubicBezTo>
                    <a:pt x="2600" y="11953"/>
                    <a:pt x="3235" y="12405"/>
                    <a:pt x="3952" y="12408"/>
                  </a:cubicBezTo>
                  <a:lnTo>
                    <a:pt x="6060" y="12408"/>
                  </a:lnTo>
                  <a:lnTo>
                    <a:pt x="10230" y="15533"/>
                  </a:lnTo>
                  <a:cubicBezTo>
                    <a:pt x="10386" y="16336"/>
                    <a:pt x="11087" y="16908"/>
                    <a:pt x="11888" y="16908"/>
                  </a:cubicBezTo>
                  <a:cubicBezTo>
                    <a:pt x="11940" y="16908"/>
                    <a:pt x="11993" y="16905"/>
                    <a:pt x="12046" y="16900"/>
                  </a:cubicBezTo>
                  <a:cubicBezTo>
                    <a:pt x="12913" y="16822"/>
                    <a:pt x="13582" y="16099"/>
                    <a:pt x="13588" y="15229"/>
                  </a:cubicBezTo>
                  <a:lnTo>
                    <a:pt x="13588" y="1679"/>
                  </a:lnTo>
                  <a:cubicBezTo>
                    <a:pt x="13579" y="808"/>
                    <a:pt x="12913" y="86"/>
                    <a:pt x="12046" y="7"/>
                  </a:cubicBezTo>
                  <a:cubicBezTo>
                    <a:pt x="11994" y="3"/>
                    <a:pt x="11943" y="0"/>
                    <a:pt x="11892"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873E8A"/>
                </a:solidFill>
              </a:endParaRPr>
            </a:p>
          </p:txBody>
        </p:sp>
      </p:grpSp>
      <p:grpSp>
        <p:nvGrpSpPr>
          <p:cNvPr id="7724" name="Google Shape;7724;p77"/>
          <p:cNvGrpSpPr/>
          <p:nvPr/>
        </p:nvGrpSpPr>
        <p:grpSpPr>
          <a:xfrm>
            <a:off x="2506692" y="3125895"/>
            <a:ext cx="339253" cy="339253"/>
            <a:chOff x="3271200" y="1435075"/>
            <a:chExt cx="481825" cy="481825"/>
          </a:xfrm>
          <a:solidFill>
            <a:srgbClr val="873E8A"/>
          </a:solidFill>
        </p:grpSpPr>
        <p:sp>
          <p:nvSpPr>
            <p:cNvPr id="7725" name="Google Shape;7725;p77"/>
            <p:cNvSpPr/>
            <p:nvPr/>
          </p:nvSpPr>
          <p:spPr>
            <a:xfrm>
              <a:off x="3271200" y="1435075"/>
              <a:ext cx="481825" cy="481825"/>
            </a:xfrm>
            <a:custGeom>
              <a:avLst/>
              <a:gdLst/>
              <a:ahLst/>
              <a:cxnLst/>
              <a:rect l="l" t="t" r="r" b="b"/>
              <a:pathLst>
                <a:path w="19273" h="19273" extrusionOk="0">
                  <a:moveTo>
                    <a:pt x="9597" y="2259"/>
                  </a:moveTo>
                  <a:cubicBezTo>
                    <a:pt x="13635" y="2259"/>
                    <a:pt x="17014" y="5545"/>
                    <a:pt x="17014" y="9601"/>
                  </a:cubicBezTo>
                  <a:cubicBezTo>
                    <a:pt x="17014" y="13636"/>
                    <a:pt x="13654" y="17014"/>
                    <a:pt x="9597" y="17014"/>
                  </a:cubicBezTo>
                  <a:cubicBezTo>
                    <a:pt x="5562" y="17014"/>
                    <a:pt x="2259" y="13654"/>
                    <a:pt x="2259" y="9601"/>
                  </a:cubicBezTo>
                  <a:cubicBezTo>
                    <a:pt x="2259" y="5563"/>
                    <a:pt x="5541" y="2259"/>
                    <a:pt x="9597" y="2259"/>
                  </a:cubicBezTo>
                  <a:close/>
                  <a:moveTo>
                    <a:pt x="9597" y="1"/>
                  </a:moveTo>
                  <a:cubicBezTo>
                    <a:pt x="4304" y="1"/>
                    <a:pt x="0" y="4307"/>
                    <a:pt x="0" y="9601"/>
                  </a:cubicBezTo>
                  <a:cubicBezTo>
                    <a:pt x="0" y="14892"/>
                    <a:pt x="4304" y="19273"/>
                    <a:pt x="9597" y="19273"/>
                  </a:cubicBezTo>
                  <a:cubicBezTo>
                    <a:pt x="14891" y="19273"/>
                    <a:pt x="19272" y="14892"/>
                    <a:pt x="19272" y="9601"/>
                  </a:cubicBezTo>
                  <a:cubicBezTo>
                    <a:pt x="19272" y="4307"/>
                    <a:pt x="14891" y="1"/>
                    <a:pt x="9597"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873E8A"/>
                </a:solidFill>
              </a:endParaRPr>
            </a:p>
          </p:txBody>
        </p:sp>
        <p:sp>
          <p:nvSpPr>
            <p:cNvPr id="7726" name="Google Shape;7726;p77"/>
            <p:cNvSpPr/>
            <p:nvPr/>
          </p:nvSpPr>
          <p:spPr>
            <a:xfrm>
              <a:off x="3356575" y="1520525"/>
              <a:ext cx="311000" cy="311025"/>
            </a:xfrm>
            <a:custGeom>
              <a:avLst/>
              <a:gdLst/>
              <a:ahLst/>
              <a:cxnLst/>
              <a:rect l="l" t="t" r="r" b="b"/>
              <a:pathLst>
                <a:path w="12440" h="12441" extrusionOk="0">
                  <a:moveTo>
                    <a:pt x="8516" y="3359"/>
                  </a:moveTo>
                  <a:cubicBezTo>
                    <a:pt x="8661" y="3359"/>
                    <a:pt x="8805" y="3414"/>
                    <a:pt x="8917" y="3524"/>
                  </a:cubicBezTo>
                  <a:cubicBezTo>
                    <a:pt x="9136" y="3744"/>
                    <a:pt x="9136" y="4102"/>
                    <a:pt x="8917" y="4322"/>
                  </a:cubicBezTo>
                  <a:lnTo>
                    <a:pt x="7056" y="6183"/>
                  </a:lnTo>
                  <a:lnTo>
                    <a:pt x="8917" y="8041"/>
                  </a:lnTo>
                  <a:cubicBezTo>
                    <a:pt x="9326" y="8453"/>
                    <a:pt x="8939" y="9009"/>
                    <a:pt x="8502" y="9009"/>
                  </a:cubicBezTo>
                  <a:cubicBezTo>
                    <a:pt x="8371" y="9009"/>
                    <a:pt x="8235" y="8959"/>
                    <a:pt x="8116" y="8839"/>
                  </a:cubicBezTo>
                  <a:lnTo>
                    <a:pt x="5857" y="6580"/>
                  </a:lnTo>
                  <a:cubicBezTo>
                    <a:pt x="5637" y="6360"/>
                    <a:pt x="5637" y="6002"/>
                    <a:pt x="5857" y="5782"/>
                  </a:cubicBezTo>
                  <a:lnTo>
                    <a:pt x="8116" y="3524"/>
                  </a:lnTo>
                  <a:cubicBezTo>
                    <a:pt x="8227" y="3414"/>
                    <a:pt x="8372" y="3359"/>
                    <a:pt x="8516" y="3359"/>
                  </a:cubicBezTo>
                  <a:close/>
                  <a:moveTo>
                    <a:pt x="5619" y="1"/>
                  </a:moveTo>
                  <a:cubicBezTo>
                    <a:pt x="4367" y="112"/>
                    <a:pt x="3177" y="606"/>
                    <a:pt x="2214" y="1413"/>
                  </a:cubicBezTo>
                  <a:lnTo>
                    <a:pt x="2590" y="1789"/>
                  </a:lnTo>
                  <a:cubicBezTo>
                    <a:pt x="3002" y="2199"/>
                    <a:pt x="2615" y="2757"/>
                    <a:pt x="2178" y="2757"/>
                  </a:cubicBezTo>
                  <a:cubicBezTo>
                    <a:pt x="2047" y="2757"/>
                    <a:pt x="1912" y="2707"/>
                    <a:pt x="1792" y="2587"/>
                  </a:cubicBezTo>
                  <a:lnTo>
                    <a:pt x="1416" y="2211"/>
                  </a:lnTo>
                  <a:cubicBezTo>
                    <a:pt x="609" y="3175"/>
                    <a:pt x="118" y="4364"/>
                    <a:pt x="3" y="5617"/>
                  </a:cubicBezTo>
                  <a:lnTo>
                    <a:pt x="536" y="5617"/>
                  </a:lnTo>
                  <a:cubicBezTo>
                    <a:pt x="1280" y="5617"/>
                    <a:pt x="1283" y="6746"/>
                    <a:pt x="536" y="6746"/>
                  </a:cubicBezTo>
                  <a:lnTo>
                    <a:pt x="0" y="6746"/>
                  </a:lnTo>
                  <a:cubicBezTo>
                    <a:pt x="118" y="8035"/>
                    <a:pt x="627" y="9287"/>
                    <a:pt x="1413" y="10227"/>
                  </a:cubicBezTo>
                  <a:lnTo>
                    <a:pt x="1789" y="9850"/>
                  </a:lnTo>
                  <a:cubicBezTo>
                    <a:pt x="1910" y="9730"/>
                    <a:pt x="2045" y="9679"/>
                    <a:pt x="2176" y="9679"/>
                  </a:cubicBezTo>
                  <a:cubicBezTo>
                    <a:pt x="2613" y="9679"/>
                    <a:pt x="2995" y="10244"/>
                    <a:pt x="2587" y="10651"/>
                  </a:cubicBezTo>
                  <a:lnTo>
                    <a:pt x="2211" y="11028"/>
                  </a:lnTo>
                  <a:cubicBezTo>
                    <a:pt x="3174" y="11832"/>
                    <a:pt x="4364" y="12326"/>
                    <a:pt x="5616" y="12440"/>
                  </a:cubicBezTo>
                  <a:lnTo>
                    <a:pt x="5616" y="11904"/>
                  </a:lnTo>
                  <a:cubicBezTo>
                    <a:pt x="5616" y="11530"/>
                    <a:pt x="5899" y="11343"/>
                    <a:pt x="6182" y="11343"/>
                  </a:cubicBezTo>
                  <a:cubicBezTo>
                    <a:pt x="6464" y="11343"/>
                    <a:pt x="6745" y="11530"/>
                    <a:pt x="6745" y="11904"/>
                  </a:cubicBezTo>
                  <a:lnTo>
                    <a:pt x="6745" y="12440"/>
                  </a:lnTo>
                  <a:cubicBezTo>
                    <a:pt x="8034" y="12323"/>
                    <a:pt x="9287" y="11811"/>
                    <a:pt x="10226" y="11028"/>
                  </a:cubicBezTo>
                  <a:lnTo>
                    <a:pt x="9850" y="10651"/>
                  </a:lnTo>
                  <a:cubicBezTo>
                    <a:pt x="9445" y="10246"/>
                    <a:pt x="9822" y="9678"/>
                    <a:pt x="10259" y="9678"/>
                  </a:cubicBezTo>
                  <a:cubicBezTo>
                    <a:pt x="10390" y="9678"/>
                    <a:pt x="10526" y="9729"/>
                    <a:pt x="10648" y="9850"/>
                  </a:cubicBezTo>
                  <a:lnTo>
                    <a:pt x="11024" y="10227"/>
                  </a:lnTo>
                  <a:cubicBezTo>
                    <a:pt x="11810" y="9287"/>
                    <a:pt x="12319" y="8035"/>
                    <a:pt x="12437" y="6746"/>
                  </a:cubicBezTo>
                  <a:lnTo>
                    <a:pt x="11904" y="6746"/>
                  </a:lnTo>
                  <a:cubicBezTo>
                    <a:pt x="11160" y="6746"/>
                    <a:pt x="11157" y="5617"/>
                    <a:pt x="11904" y="5617"/>
                  </a:cubicBezTo>
                  <a:lnTo>
                    <a:pt x="12440" y="5617"/>
                  </a:lnTo>
                  <a:cubicBezTo>
                    <a:pt x="12325" y="4364"/>
                    <a:pt x="11834" y="3175"/>
                    <a:pt x="11027" y="2211"/>
                  </a:cubicBezTo>
                  <a:lnTo>
                    <a:pt x="10651" y="2587"/>
                  </a:lnTo>
                  <a:cubicBezTo>
                    <a:pt x="10529" y="2709"/>
                    <a:pt x="10392" y="2760"/>
                    <a:pt x="10261" y="2760"/>
                  </a:cubicBezTo>
                  <a:cubicBezTo>
                    <a:pt x="9823" y="2760"/>
                    <a:pt x="9443" y="2197"/>
                    <a:pt x="9853" y="1789"/>
                  </a:cubicBezTo>
                  <a:lnTo>
                    <a:pt x="10232" y="1413"/>
                  </a:lnTo>
                  <a:cubicBezTo>
                    <a:pt x="9290" y="627"/>
                    <a:pt x="8037" y="115"/>
                    <a:pt x="6748" y="1"/>
                  </a:cubicBezTo>
                  <a:lnTo>
                    <a:pt x="6748" y="537"/>
                  </a:lnTo>
                  <a:cubicBezTo>
                    <a:pt x="6748" y="909"/>
                    <a:pt x="6466" y="1096"/>
                    <a:pt x="6183" y="1096"/>
                  </a:cubicBezTo>
                  <a:cubicBezTo>
                    <a:pt x="5901" y="1096"/>
                    <a:pt x="5619" y="910"/>
                    <a:pt x="5619" y="537"/>
                  </a:cubicBezTo>
                  <a:lnTo>
                    <a:pt x="5619"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873E8A"/>
                </a:solidFill>
              </a:endParaRPr>
            </a:p>
          </p:txBody>
        </p:sp>
      </p:grpSp>
      <p:grpSp>
        <p:nvGrpSpPr>
          <p:cNvPr id="7727" name="Google Shape;7727;p77"/>
          <p:cNvGrpSpPr/>
          <p:nvPr/>
        </p:nvGrpSpPr>
        <p:grpSpPr>
          <a:xfrm>
            <a:off x="2917165" y="3125877"/>
            <a:ext cx="343442" cy="339288"/>
            <a:chOff x="3858100" y="1435075"/>
            <a:chExt cx="487775" cy="481875"/>
          </a:xfrm>
          <a:solidFill>
            <a:srgbClr val="873E8A"/>
          </a:solidFill>
        </p:grpSpPr>
        <p:sp>
          <p:nvSpPr>
            <p:cNvPr id="7728" name="Google Shape;7728;p77"/>
            <p:cNvSpPr/>
            <p:nvPr/>
          </p:nvSpPr>
          <p:spPr>
            <a:xfrm>
              <a:off x="3858100" y="1868750"/>
              <a:ext cx="55575" cy="48200"/>
            </a:xfrm>
            <a:custGeom>
              <a:avLst/>
              <a:gdLst/>
              <a:ahLst/>
              <a:cxnLst/>
              <a:rect l="l" t="t" r="r" b="b"/>
              <a:pathLst>
                <a:path w="2223" h="1928" extrusionOk="0">
                  <a:moveTo>
                    <a:pt x="1600" y="0"/>
                  </a:moveTo>
                  <a:cubicBezTo>
                    <a:pt x="1460" y="0"/>
                    <a:pt x="1319" y="53"/>
                    <a:pt x="1211" y="158"/>
                  </a:cubicBezTo>
                  <a:lnTo>
                    <a:pt x="413" y="959"/>
                  </a:lnTo>
                  <a:cubicBezTo>
                    <a:pt x="0" y="1369"/>
                    <a:pt x="388" y="1927"/>
                    <a:pt x="825" y="1927"/>
                  </a:cubicBezTo>
                  <a:cubicBezTo>
                    <a:pt x="956" y="1927"/>
                    <a:pt x="1091" y="1877"/>
                    <a:pt x="1211" y="1757"/>
                  </a:cubicBezTo>
                  <a:lnTo>
                    <a:pt x="2009" y="959"/>
                  </a:lnTo>
                  <a:cubicBezTo>
                    <a:pt x="2222" y="736"/>
                    <a:pt x="2219" y="384"/>
                    <a:pt x="2000" y="167"/>
                  </a:cubicBezTo>
                  <a:cubicBezTo>
                    <a:pt x="1890" y="56"/>
                    <a:pt x="1745" y="0"/>
                    <a:pt x="1600"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873E8A"/>
                </a:solidFill>
              </a:endParaRPr>
            </a:p>
          </p:txBody>
        </p:sp>
        <p:sp>
          <p:nvSpPr>
            <p:cNvPr id="7729" name="Google Shape;7729;p77"/>
            <p:cNvSpPr/>
            <p:nvPr/>
          </p:nvSpPr>
          <p:spPr>
            <a:xfrm>
              <a:off x="3917950" y="1808500"/>
              <a:ext cx="60350" cy="48525"/>
            </a:xfrm>
            <a:custGeom>
              <a:avLst/>
              <a:gdLst/>
              <a:ahLst/>
              <a:cxnLst/>
              <a:rect l="l" t="t" r="r" b="b"/>
              <a:pathLst>
                <a:path w="2414" h="1941" extrusionOk="0">
                  <a:moveTo>
                    <a:pt x="1601" y="1"/>
                  </a:moveTo>
                  <a:cubicBezTo>
                    <a:pt x="1470" y="1"/>
                    <a:pt x="1333" y="52"/>
                    <a:pt x="1211" y="174"/>
                  </a:cubicBezTo>
                  <a:lnTo>
                    <a:pt x="413" y="972"/>
                  </a:lnTo>
                  <a:cubicBezTo>
                    <a:pt x="1" y="1384"/>
                    <a:pt x="388" y="1941"/>
                    <a:pt x="824" y="1941"/>
                  </a:cubicBezTo>
                  <a:cubicBezTo>
                    <a:pt x="955" y="1941"/>
                    <a:pt x="1091" y="1890"/>
                    <a:pt x="1211" y="1770"/>
                  </a:cubicBezTo>
                  <a:lnTo>
                    <a:pt x="2009" y="972"/>
                  </a:lnTo>
                  <a:cubicBezTo>
                    <a:pt x="2414" y="569"/>
                    <a:pt x="2037" y="1"/>
                    <a:pt x="1601"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873E8A"/>
                </a:solidFill>
              </a:endParaRPr>
            </a:p>
          </p:txBody>
        </p:sp>
        <p:sp>
          <p:nvSpPr>
            <p:cNvPr id="7730" name="Google Shape;7730;p77"/>
            <p:cNvSpPr/>
            <p:nvPr/>
          </p:nvSpPr>
          <p:spPr>
            <a:xfrm>
              <a:off x="3876450" y="1435075"/>
              <a:ext cx="450375" cy="251250"/>
            </a:xfrm>
            <a:custGeom>
              <a:avLst/>
              <a:gdLst/>
              <a:ahLst/>
              <a:cxnLst/>
              <a:rect l="l" t="t" r="r" b="b"/>
              <a:pathLst>
                <a:path w="18015" h="10050" extrusionOk="0">
                  <a:moveTo>
                    <a:pt x="18014" y="1"/>
                  </a:moveTo>
                  <a:lnTo>
                    <a:pt x="561" y="4762"/>
                  </a:lnTo>
                  <a:cubicBezTo>
                    <a:pt x="121" y="4882"/>
                    <a:pt x="1" y="5448"/>
                    <a:pt x="350" y="5740"/>
                  </a:cubicBezTo>
                  <a:lnTo>
                    <a:pt x="5584" y="10049"/>
                  </a:lnTo>
                  <a:lnTo>
                    <a:pt x="18014"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873E8A"/>
                </a:solidFill>
              </a:endParaRPr>
            </a:p>
          </p:txBody>
        </p:sp>
        <p:sp>
          <p:nvSpPr>
            <p:cNvPr id="7731" name="Google Shape;7731;p77"/>
            <p:cNvSpPr/>
            <p:nvPr/>
          </p:nvSpPr>
          <p:spPr>
            <a:xfrm>
              <a:off x="4094925" y="1456025"/>
              <a:ext cx="250950" cy="445250"/>
            </a:xfrm>
            <a:custGeom>
              <a:avLst/>
              <a:gdLst/>
              <a:ahLst/>
              <a:cxnLst/>
              <a:rect l="l" t="t" r="r" b="b"/>
              <a:pathLst>
                <a:path w="10038" h="17810" extrusionOk="0">
                  <a:moveTo>
                    <a:pt x="10037" y="0"/>
                  </a:moveTo>
                  <a:cubicBezTo>
                    <a:pt x="9890" y="120"/>
                    <a:pt x="118" y="12226"/>
                    <a:pt x="1" y="12370"/>
                  </a:cubicBezTo>
                  <a:lnTo>
                    <a:pt x="4313" y="17604"/>
                  </a:lnTo>
                  <a:cubicBezTo>
                    <a:pt x="4428" y="17744"/>
                    <a:pt x="4587" y="17809"/>
                    <a:pt x="4745" y="17809"/>
                  </a:cubicBezTo>
                  <a:cubicBezTo>
                    <a:pt x="4985" y="17809"/>
                    <a:pt x="5222" y="17659"/>
                    <a:pt x="5294" y="17390"/>
                  </a:cubicBezTo>
                  <a:lnTo>
                    <a:pt x="10037"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873E8A"/>
                </a:solidFill>
              </a:endParaRPr>
            </a:p>
          </p:txBody>
        </p:sp>
        <p:sp>
          <p:nvSpPr>
            <p:cNvPr id="7732" name="Google Shape;7732;p77"/>
            <p:cNvSpPr/>
            <p:nvPr/>
          </p:nvSpPr>
          <p:spPr>
            <a:xfrm>
              <a:off x="3993575" y="1542825"/>
              <a:ext cx="245025" cy="242525"/>
            </a:xfrm>
            <a:custGeom>
              <a:avLst/>
              <a:gdLst/>
              <a:ahLst/>
              <a:cxnLst/>
              <a:rect l="l" t="t" r="r" b="b"/>
              <a:pathLst>
                <a:path w="9801" h="9701" extrusionOk="0">
                  <a:moveTo>
                    <a:pt x="9800" y="0"/>
                  </a:moveTo>
                  <a:lnTo>
                    <a:pt x="646" y="7399"/>
                  </a:lnTo>
                  <a:lnTo>
                    <a:pt x="125" y="8955"/>
                  </a:lnTo>
                  <a:cubicBezTo>
                    <a:pt x="1" y="9338"/>
                    <a:pt x="298" y="9700"/>
                    <a:pt x="659" y="9700"/>
                  </a:cubicBezTo>
                  <a:cubicBezTo>
                    <a:pt x="719" y="9700"/>
                    <a:pt x="780" y="9690"/>
                    <a:pt x="842" y="9669"/>
                  </a:cubicBezTo>
                  <a:lnTo>
                    <a:pt x="2398" y="9151"/>
                  </a:lnTo>
                  <a:lnTo>
                    <a:pt x="9800"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873E8A"/>
                </a:solidFill>
              </a:endParaRPr>
            </a:p>
          </p:txBody>
        </p:sp>
      </p:grpSp>
      <p:grpSp>
        <p:nvGrpSpPr>
          <p:cNvPr id="7733" name="Google Shape;7733;p77"/>
          <p:cNvGrpSpPr/>
          <p:nvPr/>
        </p:nvGrpSpPr>
        <p:grpSpPr>
          <a:xfrm>
            <a:off x="3337249" y="3125895"/>
            <a:ext cx="339253" cy="339253"/>
            <a:chOff x="4456875" y="1435075"/>
            <a:chExt cx="481825" cy="481825"/>
          </a:xfrm>
          <a:solidFill>
            <a:srgbClr val="873E8A"/>
          </a:solidFill>
        </p:grpSpPr>
        <p:sp>
          <p:nvSpPr>
            <p:cNvPr id="7734" name="Google Shape;7734;p77"/>
            <p:cNvSpPr/>
            <p:nvPr/>
          </p:nvSpPr>
          <p:spPr>
            <a:xfrm>
              <a:off x="4624975" y="1465275"/>
              <a:ext cx="56650" cy="86000"/>
            </a:xfrm>
            <a:custGeom>
              <a:avLst/>
              <a:gdLst/>
              <a:ahLst/>
              <a:cxnLst/>
              <a:rect l="l" t="t" r="r" b="b"/>
              <a:pathLst>
                <a:path w="2266" h="3440" extrusionOk="0">
                  <a:moveTo>
                    <a:pt x="2265" y="0"/>
                  </a:moveTo>
                  <a:cubicBezTo>
                    <a:pt x="1413" y="283"/>
                    <a:pt x="618" y="1196"/>
                    <a:pt x="1" y="2575"/>
                  </a:cubicBezTo>
                  <a:cubicBezTo>
                    <a:pt x="263" y="2801"/>
                    <a:pt x="449" y="3105"/>
                    <a:pt x="534" y="3439"/>
                  </a:cubicBezTo>
                  <a:cubicBezTo>
                    <a:pt x="1106" y="3364"/>
                    <a:pt x="1672" y="3322"/>
                    <a:pt x="2265" y="3304"/>
                  </a:cubicBezTo>
                  <a:lnTo>
                    <a:pt x="2265"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873E8A"/>
                </a:solidFill>
              </a:endParaRPr>
            </a:p>
          </p:txBody>
        </p:sp>
        <p:sp>
          <p:nvSpPr>
            <p:cNvPr id="7735" name="Google Shape;7735;p77"/>
            <p:cNvSpPr/>
            <p:nvPr/>
          </p:nvSpPr>
          <p:spPr>
            <a:xfrm>
              <a:off x="4615275" y="1797425"/>
              <a:ext cx="66350" cy="89375"/>
            </a:xfrm>
            <a:custGeom>
              <a:avLst/>
              <a:gdLst/>
              <a:ahLst/>
              <a:cxnLst/>
              <a:rect l="l" t="t" r="r" b="b"/>
              <a:pathLst>
                <a:path w="2654" h="3575" extrusionOk="0">
                  <a:moveTo>
                    <a:pt x="0" y="0"/>
                  </a:moveTo>
                  <a:lnTo>
                    <a:pt x="0" y="0"/>
                  </a:lnTo>
                  <a:cubicBezTo>
                    <a:pt x="618" y="1882"/>
                    <a:pt x="1563" y="3225"/>
                    <a:pt x="2653" y="3574"/>
                  </a:cubicBezTo>
                  <a:lnTo>
                    <a:pt x="2653" y="1316"/>
                  </a:lnTo>
                  <a:cubicBezTo>
                    <a:pt x="2153" y="1135"/>
                    <a:pt x="1768" y="726"/>
                    <a:pt x="1620" y="217"/>
                  </a:cubicBezTo>
                  <a:cubicBezTo>
                    <a:pt x="1057" y="169"/>
                    <a:pt x="518" y="96"/>
                    <a:pt x="0"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873E8A"/>
                </a:solidFill>
              </a:endParaRPr>
            </a:p>
          </p:txBody>
        </p:sp>
        <p:sp>
          <p:nvSpPr>
            <p:cNvPr id="7736" name="Google Shape;7736;p77"/>
            <p:cNvSpPr/>
            <p:nvPr/>
          </p:nvSpPr>
          <p:spPr>
            <a:xfrm>
              <a:off x="4583125" y="1547250"/>
              <a:ext cx="28250" cy="28250"/>
            </a:xfrm>
            <a:custGeom>
              <a:avLst/>
              <a:gdLst/>
              <a:ahLst/>
              <a:cxnLst/>
              <a:rect l="l" t="t" r="r" b="b"/>
              <a:pathLst>
                <a:path w="1130" h="1130" extrusionOk="0">
                  <a:moveTo>
                    <a:pt x="567" y="1"/>
                  </a:moveTo>
                  <a:cubicBezTo>
                    <a:pt x="253" y="1"/>
                    <a:pt x="1" y="254"/>
                    <a:pt x="1" y="567"/>
                  </a:cubicBezTo>
                  <a:cubicBezTo>
                    <a:pt x="1" y="880"/>
                    <a:pt x="253" y="1130"/>
                    <a:pt x="567" y="1130"/>
                  </a:cubicBezTo>
                  <a:cubicBezTo>
                    <a:pt x="880" y="1130"/>
                    <a:pt x="1130" y="880"/>
                    <a:pt x="1130" y="567"/>
                  </a:cubicBezTo>
                  <a:cubicBezTo>
                    <a:pt x="1130" y="254"/>
                    <a:pt x="880" y="1"/>
                    <a:pt x="567"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873E8A"/>
                </a:solidFill>
              </a:endParaRPr>
            </a:p>
          </p:txBody>
        </p:sp>
        <p:sp>
          <p:nvSpPr>
            <p:cNvPr id="7737" name="Google Shape;7737;p77"/>
            <p:cNvSpPr/>
            <p:nvPr/>
          </p:nvSpPr>
          <p:spPr>
            <a:xfrm>
              <a:off x="4597950" y="1576075"/>
              <a:ext cx="83675" cy="87525"/>
            </a:xfrm>
            <a:custGeom>
              <a:avLst/>
              <a:gdLst/>
              <a:ahLst/>
              <a:cxnLst/>
              <a:rect l="l" t="t" r="r" b="b"/>
              <a:pathLst>
                <a:path w="3347" h="3501" extrusionOk="0">
                  <a:moveTo>
                    <a:pt x="3346" y="1"/>
                  </a:moveTo>
                  <a:cubicBezTo>
                    <a:pt x="2723" y="19"/>
                    <a:pt x="2103" y="73"/>
                    <a:pt x="1485" y="161"/>
                  </a:cubicBezTo>
                  <a:cubicBezTo>
                    <a:pt x="1241" y="654"/>
                    <a:pt x="772" y="998"/>
                    <a:pt x="230" y="1082"/>
                  </a:cubicBezTo>
                  <a:cubicBezTo>
                    <a:pt x="100" y="1817"/>
                    <a:pt x="25" y="2714"/>
                    <a:pt x="1" y="3500"/>
                  </a:cubicBezTo>
                  <a:lnTo>
                    <a:pt x="3346" y="3500"/>
                  </a:lnTo>
                  <a:lnTo>
                    <a:pt x="3346"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873E8A"/>
                </a:solidFill>
              </a:endParaRPr>
            </a:p>
          </p:txBody>
        </p:sp>
        <p:sp>
          <p:nvSpPr>
            <p:cNvPr id="7738" name="Google Shape;7738;p77"/>
            <p:cNvSpPr/>
            <p:nvPr/>
          </p:nvSpPr>
          <p:spPr>
            <a:xfrm>
              <a:off x="4597650" y="1692175"/>
              <a:ext cx="83975" cy="82450"/>
            </a:xfrm>
            <a:custGeom>
              <a:avLst/>
              <a:gdLst/>
              <a:ahLst/>
              <a:cxnLst/>
              <a:rect l="l" t="t" r="r" b="b"/>
              <a:pathLst>
                <a:path w="3359" h="3298" extrusionOk="0">
                  <a:moveTo>
                    <a:pt x="1" y="0"/>
                  </a:moveTo>
                  <a:cubicBezTo>
                    <a:pt x="31" y="1003"/>
                    <a:pt x="154" y="2006"/>
                    <a:pt x="371" y="2987"/>
                  </a:cubicBezTo>
                  <a:cubicBezTo>
                    <a:pt x="1031" y="3135"/>
                    <a:pt x="1699" y="3237"/>
                    <a:pt x="2371" y="3298"/>
                  </a:cubicBezTo>
                  <a:cubicBezTo>
                    <a:pt x="2548" y="2855"/>
                    <a:pt x="2910" y="2509"/>
                    <a:pt x="3358" y="2346"/>
                  </a:cubicBezTo>
                  <a:lnTo>
                    <a:pt x="3358"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873E8A"/>
                </a:solidFill>
              </a:endParaRPr>
            </a:p>
          </p:txBody>
        </p:sp>
        <p:sp>
          <p:nvSpPr>
            <p:cNvPr id="7739" name="Google Shape;7739;p77"/>
            <p:cNvSpPr/>
            <p:nvPr/>
          </p:nvSpPr>
          <p:spPr>
            <a:xfrm>
              <a:off x="4798050" y="1663575"/>
              <a:ext cx="28475" cy="28250"/>
            </a:xfrm>
            <a:custGeom>
              <a:avLst/>
              <a:gdLst/>
              <a:ahLst/>
              <a:cxnLst/>
              <a:rect l="l" t="t" r="r" b="b"/>
              <a:pathLst>
                <a:path w="1139" h="1130" extrusionOk="0">
                  <a:moveTo>
                    <a:pt x="564" y="0"/>
                  </a:moveTo>
                  <a:cubicBezTo>
                    <a:pt x="254" y="0"/>
                    <a:pt x="1" y="253"/>
                    <a:pt x="1" y="566"/>
                  </a:cubicBezTo>
                  <a:cubicBezTo>
                    <a:pt x="4" y="876"/>
                    <a:pt x="257" y="1129"/>
                    <a:pt x="567" y="1129"/>
                  </a:cubicBezTo>
                  <a:lnTo>
                    <a:pt x="573" y="1129"/>
                  </a:lnTo>
                  <a:cubicBezTo>
                    <a:pt x="886" y="1129"/>
                    <a:pt x="1139" y="876"/>
                    <a:pt x="1139" y="563"/>
                  </a:cubicBezTo>
                  <a:cubicBezTo>
                    <a:pt x="1139" y="253"/>
                    <a:pt x="886" y="0"/>
                    <a:pt x="573"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873E8A"/>
                </a:solidFill>
              </a:endParaRPr>
            </a:p>
          </p:txBody>
        </p:sp>
        <p:sp>
          <p:nvSpPr>
            <p:cNvPr id="7740" name="Google Shape;7740;p77"/>
            <p:cNvSpPr/>
            <p:nvPr/>
          </p:nvSpPr>
          <p:spPr>
            <a:xfrm>
              <a:off x="4710200" y="1435075"/>
              <a:ext cx="228500" cy="228525"/>
            </a:xfrm>
            <a:custGeom>
              <a:avLst/>
              <a:gdLst/>
              <a:ahLst/>
              <a:cxnLst/>
              <a:rect l="l" t="t" r="r" b="b"/>
              <a:pathLst>
                <a:path w="9140" h="9141" extrusionOk="0">
                  <a:moveTo>
                    <a:pt x="1" y="1"/>
                  </a:moveTo>
                  <a:lnTo>
                    <a:pt x="1" y="34"/>
                  </a:lnTo>
                  <a:cubicBezTo>
                    <a:pt x="1729" y="377"/>
                    <a:pt x="3313" y="2283"/>
                    <a:pt x="4075" y="5069"/>
                  </a:cubicBezTo>
                  <a:cubicBezTo>
                    <a:pt x="6833" y="5828"/>
                    <a:pt x="8763" y="7406"/>
                    <a:pt x="9107" y="9140"/>
                  </a:cubicBezTo>
                  <a:lnTo>
                    <a:pt x="9140" y="9140"/>
                  </a:lnTo>
                  <a:cubicBezTo>
                    <a:pt x="8854" y="4298"/>
                    <a:pt x="4843" y="284"/>
                    <a:pt x="1"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873E8A"/>
                </a:solidFill>
              </a:endParaRPr>
            </a:p>
          </p:txBody>
        </p:sp>
        <p:sp>
          <p:nvSpPr>
            <p:cNvPr id="7741" name="Google Shape;7741;p77"/>
            <p:cNvSpPr/>
            <p:nvPr/>
          </p:nvSpPr>
          <p:spPr>
            <a:xfrm>
              <a:off x="4819200" y="1593475"/>
              <a:ext cx="89400" cy="70125"/>
            </a:xfrm>
            <a:custGeom>
              <a:avLst/>
              <a:gdLst/>
              <a:ahLst/>
              <a:cxnLst/>
              <a:rect l="l" t="t" r="r" b="b"/>
              <a:pathLst>
                <a:path w="3576" h="2805" extrusionOk="0">
                  <a:moveTo>
                    <a:pt x="1" y="1"/>
                  </a:moveTo>
                  <a:cubicBezTo>
                    <a:pt x="94" y="519"/>
                    <a:pt x="166" y="1061"/>
                    <a:pt x="215" y="1621"/>
                  </a:cubicBezTo>
                  <a:cubicBezTo>
                    <a:pt x="727" y="1777"/>
                    <a:pt x="1136" y="2301"/>
                    <a:pt x="1317" y="2804"/>
                  </a:cubicBezTo>
                  <a:lnTo>
                    <a:pt x="3575" y="2804"/>
                  </a:lnTo>
                  <a:cubicBezTo>
                    <a:pt x="3223" y="1711"/>
                    <a:pt x="1883" y="621"/>
                    <a:pt x="1"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873E8A"/>
                </a:solidFill>
              </a:endParaRPr>
            </a:p>
          </p:txBody>
        </p:sp>
        <p:sp>
          <p:nvSpPr>
            <p:cNvPr id="7742" name="Google Shape;7742;p77"/>
            <p:cNvSpPr/>
            <p:nvPr/>
          </p:nvSpPr>
          <p:spPr>
            <a:xfrm>
              <a:off x="4819200" y="1692175"/>
              <a:ext cx="89475" cy="66275"/>
            </a:xfrm>
            <a:custGeom>
              <a:avLst/>
              <a:gdLst/>
              <a:ahLst/>
              <a:cxnLst/>
              <a:rect l="l" t="t" r="r" b="b"/>
              <a:pathLst>
                <a:path w="3579" h="2651" extrusionOk="0">
                  <a:moveTo>
                    <a:pt x="1317" y="0"/>
                  </a:moveTo>
                  <a:cubicBezTo>
                    <a:pt x="1133" y="500"/>
                    <a:pt x="727" y="883"/>
                    <a:pt x="215" y="1033"/>
                  </a:cubicBezTo>
                  <a:cubicBezTo>
                    <a:pt x="166" y="1593"/>
                    <a:pt x="94" y="2132"/>
                    <a:pt x="1" y="2650"/>
                  </a:cubicBezTo>
                  <a:cubicBezTo>
                    <a:pt x="1889" y="2030"/>
                    <a:pt x="3223" y="1078"/>
                    <a:pt x="3578"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873E8A"/>
                </a:solidFill>
              </a:endParaRPr>
            </a:p>
          </p:txBody>
        </p:sp>
        <p:sp>
          <p:nvSpPr>
            <p:cNvPr id="7743" name="Google Shape;7743;p77"/>
            <p:cNvSpPr/>
            <p:nvPr/>
          </p:nvSpPr>
          <p:spPr>
            <a:xfrm>
              <a:off x="4456875" y="1691800"/>
              <a:ext cx="225125" cy="225100"/>
            </a:xfrm>
            <a:custGeom>
              <a:avLst/>
              <a:gdLst/>
              <a:ahLst/>
              <a:cxnLst/>
              <a:rect l="l" t="t" r="r" b="b"/>
              <a:pathLst>
                <a:path w="9005" h="9004" extrusionOk="0">
                  <a:moveTo>
                    <a:pt x="1" y="0"/>
                  </a:moveTo>
                  <a:cubicBezTo>
                    <a:pt x="284" y="4839"/>
                    <a:pt x="4162" y="8721"/>
                    <a:pt x="9004" y="9004"/>
                  </a:cubicBezTo>
                  <a:lnTo>
                    <a:pt x="9004" y="8974"/>
                  </a:lnTo>
                  <a:cubicBezTo>
                    <a:pt x="7273" y="8628"/>
                    <a:pt x="5827" y="6697"/>
                    <a:pt x="5066" y="3942"/>
                  </a:cubicBezTo>
                  <a:cubicBezTo>
                    <a:pt x="2283" y="3180"/>
                    <a:pt x="377" y="1726"/>
                    <a:pt x="31"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873E8A"/>
                </a:solidFill>
              </a:endParaRPr>
            </a:p>
          </p:txBody>
        </p:sp>
        <p:sp>
          <p:nvSpPr>
            <p:cNvPr id="7744" name="Google Shape;7744;p77"/>
            <p:cNvSpPr/>
            <p:nvPr/>
          </p:nvSpPr>
          <p:spPr>
            <a:xfrm>
              <a:off x="4487000" y="1595125"/>
              <a:ext cx="88925" cy="68475"/>
            </a:xfrm>
            <a:custGeom>
              <a:avLst/>
              <a:gdLst/>
              <a:ahLst/>
              <a:cxnLst/>
              <a:rect l="l" t="t" r="r" b="b"/>
              <a:pathLst>
                <a:path w="3557" h="2739" extrusionOk="0">
                  <a:moveTo>
                    <a:pt x="3397" y="1"/>
                  </a:moveTo>
                  <a:cubicBezTo>
                    <a:pt x="1569" y="636"/>
                    <a:pt x="337" y="1720"/>
                    <a:pt x="0" y="2738"/>
                  </a:cubicBezTo>
                  <a:lnTo>
                    <a:pt x="3313" y="2738"/>
                  </a:lnTo>
                  <a:cubicBezTo>
                    <a:pt x="3337" y="1880"/>
                    <a:pt x="3418" y="913"/>
                    <a:pt x="3556" y="106"/>
                  </a:cubicBezTo>
                  <a:cubicBezTo>
                    <a:pt x="3502" y="73"/>
                    <a:pt x="3448" y="37"/>
                    <a:pt x="3397"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873E8A"/>
                </a:solidFill>
              </a:endParaRPr>
            </a:p>
          </p:txBody>
        </p:sp>
        <p:sp>
          <p:nvSpPr>
            <p:cNvPr id="7745" name="Google Shape;7745;p77"/>
            <p:cNvSpPr/>
            <p:nvPr/>
          </p:nvSpPr>
          <p:spPr>
            <a:xfrm>
              <a:off x="4486925" y="1692175"/>
              <a:ext cx="89450" cy="66350"/>
            </a:xfrm>
            <a:custGeom>
              <a:avLst/>
              <a:gdLst/>
              <a:ahLst/>
              <a:cxnLst/>
              <a:rect l="l" t="t" r="r" b="b"/>
              <a:pathLst>
                <a:path w="3578" h="2654" extrusionOk="0">
                  <a:moveTo>
                    <a:pt x="0" y="0"/>
                  </a:moveTo>
                  <a:cubicBezTo>
                    <a:pt x="352" y="1078"/>
                    <a:pt x="1689" y="2030"/>
                    <a:pt x="3578" y="2653"/>
                  </a:cubicBezTo>
                  <a:cubicBezTo>
                    <a:pt x="3418" y="1777"/>
                    <a:pt x="3325" y="889"/>
                    <a:pt x="3300"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873E8A"/>
                </a:solidFill>
              </a:endParaRPr>
            </a:p>
          </p:txBody>
        </p:sp>
        <p:sp>
          <p:nvSpPr>
            <p:cNvPr id="7746" name="Google Shape;7746;p77"/>
            <p:cNvSpPr/>
            <p:nvPr/>
          </p:nvSpPr>
          <p:spPr>
            <a:xfrm>
              <a:off x="4456875" y="1435075"/>
              <a:ext cx="225125" cy="228525"/>
            </a:xfrm>
            <a:custGeom>
              <a:avLst/>
              <a:gdLst/>
              <a:ahLst/>
              <a:cxnLst/>
              <a:rect l="l" t="t" r="r" b="b"/>
              <a:pathLst>
                <a:path w="9005" h="9141" extrusionOk="0">
                  <a:moveTo>
                    <a:pt x="9004" y="1"/>
                  </a:moveTo>
                  <a:cubicBezTo>
                    <a:pt x="4162" y="284"/>
                    <a:pt x="284" y="4298"/>
                    <a:pt x="1" y="9140"/>
                  </a:cubicBezTo>
                  <a:lnTo>
                    <a:pt x="37" y="9140"/>
                  </a:lnTo>
                  <a:cubicBezTo>
                    <a:pt x="329" y="7686"/>
                    <a:pt x="1747" y="6267"/>
                    <a:pt x="3969" y="5433"/>
                  </a:cubicBezTo>
                  <a:cubicBezTo>
                    <a:pt x="3715" y="4375"/>
                    <a:pt x="4516" y="3361"/>
                    <a:pt x="5602" y="3361"/>
                  </a:cubicBezTo>
                  <a:cubicBezTo>
                    <a:pt x="5607" y="3361"/>
                    <a:pt x="5612" y="3361"/>
                    <a:pt x="5617" y="3361"/>
                  </a:cubicBezTo>
                  <a:cubicBezTo>
                    <a:pt x="5638" y="3361"/>
                    <a:pt x="5656" y="3364"/>
                    <a:pt x="5677" y="3367"/>
                  </a:cubicBezTo>
                  <a:cubicBezTo>
                    <a:pt x="6511" y="1476"/>
                    <a:pt x="7688" y="293"/>
                    <a:pt x="9004" y="31"/>
                  </a:cubicBezTo>
                  <a:lnTo>
                    <a:pt x="9004"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873E8A"/>
                </a:solidFill>
              </a:endParaRPr>
            </a:p>
          </p:txBody>
        </p:sp>
        <p:sp>
          <p:nvSpPr>
            <p:cNvPr id="7747" name="Google Shape;7747;p77"/>
            <p:cNvSpPr/>
            <p:nvPr/>
          </p:nvSpPr>
          <p:spPr>
            <a:xfrm>
              <a:off x="4710200" y="1691800"/>
              <a:ext cx="228500" cy="225100"/>
            </a:xfrm>
            <a:custGeom>
              <a:avLst/>
              <a:gdLst/>
              <a:ahLst/>
              <a:cxnLst/>
              <a:rect l="l" t="t" r="r" b="b"/>
              <a:pathLst>
                <a:path w="9140" h="9004" extrusionOk="0">
                  <a:moveTo>
                    <a:pt x="9107" y="0"/>
                  </a:moveTo>
                  <a:cubicBezTo>
                    <a:pt x="8760" y="1726"/>
                    <a:pt x="6857" y="3177"/>
                    <a:pt x="4075" y="3942"/>
                  </a:cubicBezTo>
                  <a:cubicBezTo>
                    <a:pt x="3313" y="6721"/>
                    <a:pt x="1729" y="8628"/>
                    <a:pt x="1" y="8971"/>
                  </a:cubicBezTo>
                  <a:lnTo>
                    <a:pt x="1" y="9004"/>
                  </a:lnTo>
                  <a:cubicBezTo>
                    <a:pt x="4843" y="8721"/>
                    <a:pt x="8854" y="4839"/>
                    <a:pt x="9140"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873E8A"/>
                </a:solidFill>
              </a:endParaRPr>
            </a:p>
          </p:txBody>
        </p:sp>
        <p:sp>
          <p:nvSpPr>
            <p:cNvPr id="7748" name="Google Shape;7748;p77"/>
            <p:cNvSpPr/>
            <p:nvPr/>
          </p:nvSpPr>
          <p:spPr>
            <a:xfrm>
              <a:off x="4710200" y="1465200"/>
              <a:ext cx="70025" cy="89375"/>
            </a:xfrm>
            <a:custGeom>
              <a:avLst/>
              <a:gdLst/>
              <a:ahLst/>
              <a:cxnLst/>
              <a:rect l="l" t="t" r="r" b="b"/>
              <a:pathLst>
                <a:path w="2801" h="3575" extrusionOk="0">
                  <a:moveTo>
                    <a:pt x="1" y="0"/>
                  </a:moveTo>
                  <a:lnTo>
                    <a:pt x="1" y="3298"/>
                  </a:lnTo>
                  <a:cubicBezTo>
                    <a:pt x="937" y="3328"/>
                    <a:pt x="1961" y="3421"/>
                    <a:pt x="2801" y="3575"/>
                  </a:cubicBezTo>
                  <a:cubicBezTo>
                    <a:pt x="2181" y="1687"/>
                    <a:pt x="1082" y="350"/>
                    <a:pt x="1"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873E8A"/>
                </a:solidFill>
              </a:endParaRPr>
            </a:p>
          </p:txBody>
        </p:sp>
        <p:sp>
          <p:nvSpPr>
            <p:cNvPr id="7749" name="Google Shape;7749;p77"/>
            <p:cNvSpPr/>
            <p:nvPr/>
          </p:nvSpPr>
          <p:spPr>
            <a:xfrm>
              <a:off x="4710200" y="1575850"/>
              <a:ext cx="86150" cy="87750"/>
            </a:xfrm>
            <a:custGeom>
              <a:avLst/>
              <a:gdLst/>
              <a:ahLst/>
              <a:cxnLst/>
              <a:rect l="l" t="t" r="r" b="b"/>
              <a:pathLst>
                <a:path w="3446" h="3510" extrusionOk="0">
                  <a:moveTo>
                    <a:pt x="1" y="1"/>
                  </a:moveTo>
                  <a:lnTo>
                    <a:pt x="1" y="3509"/>
                  </a:lnTo>
                  <a:lnTo>
                    <a:pt x="2494" y="3509"/>
                  </a:lnTo>
                  <a:cubicBezTo>
                    <a:pt x="2656" y="3054"/>
                    <a:pt x="3003" y="2554"/>
                    <a:pt x="3445" y="2374"/>
                  </a:cubicBezTo>
                  <a:cubicBezTo>
                    <a:pt x="3385" y="1702"/>
                    <a:pt x="3283" y="1034"/>
                    <a:pt x="3135" y="374"/>
                  </a:cubicBezTo>
                  <a:cubicBezTo>
                    <a:pt x="2208" y="167"/>
                    <a:pt x="1063" y="37"/>
                    <a:pt x="1"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873E8A"/>
                </a:solidFill>
              </a:endParaRPr>
            </a:p>
          </p:txBody>
        </p:sp>
        <p:sp>
          <p:nvSpPr>
            <p:cNvPr id="7750" name="Google Shape;7750;p77"/>
            <p:cNvSpPr/>
            <p:nvPr/>
          </p:nvSpPr>
          <p:spPr>
            <a:xfrm>
              <a:off x="4710200" y="1797500"/>
              <a:ext cx="70025" cy="89375"/>
            </a:xfrm>
            <a:custGeom>
              <a:avLst/>
              <a:gdLst/>
              <a:ahLst/>
              <a:cxnLst/>
              <a:rect l="l" t="t" r="r" b="b"/>
              <a:pathLst>
                <a:path w="2801" h="3575" extrusionOk="0">
                  <a:moveTo>
                    <a:pt x="2801" y="0"/>
                  </a:moveTo>
                  <a:lnTo>
                    <a:pt x="2801" y="0"/>
                  </a:lnTo>
                  <a:cubicBezTo>
                    <a:pt x="2283" y="93"/>
                    <a:pt x="1609" y="166"/>
                    <a:pt x="1048" y="214"/>
                  </a:cubicBezTo>
                  <a:cubicBezTo>
                    <a:pt x="892" y="726"/>
                    <a:pt x="503" y="1135"/>
                    <a:pt x="1" y="1316"/>
                  </a:cubicBezTo>
                  <a:lnTo>
                    <a:pt x="1" y="3574"/>
                  </a:lnTo>
                  <a:cubicBezTo>
                    <a:pt x="1082" y="3222"/>
                    <a:pt x="2181" y="1885"/>
                    <a:pt x="2801"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873E8A"/>
                </a:solidFill>
              </a:endParaRPr>
            </a:p>
          </p:txBody>
        </p:sp>
        <p:sp>
          <p:nvSpPr>
            <p:cNvPr id="7751" name="Google Shape;7751;p77"/>
            <p:cNvSpPr/>
            <p:nvPr/>
          </p:nvSpPr>
          <p:spPr>
            <a:xfrm>
              <a:off x="4681975" y="1776400"/>
              <a:ext cx="28250" cy="28350"/>
            </a:xfrm>
            <a:custGeom>
              <a:avLst/>
              <a:gdLst/>
              <a:ahLst/>
              <a:cxnLst/>
              <a:rect l="l" t="t" r="r" b="b"/>
              <a:pathLst>
                <a:path w="1130" h="1134" extrusionOk="0">
                  <a:moveTo>
                    <a:pt x="566" y="1"/>
                  </a:moveTo>
                  <a:cubicBezTo>
                    <a:pt x="253" y="1"/>
                    <a:pt x="0" y="251"/>
                    <a:pt x="0" y="564"/>
                  </a:cubicBezTo>
                  <a:lnTo>
                    <a:pt x="0" y="567"/>
                  </a:lnTo>
                  <a:cubicBezTo>
                    <a:pt x="0" y="567"/>
                    <a:pt x="0" y="570"/>
                    <a:pt x="0" y="570"/>
                  </a:cubicBezTo>
                  <a:cubicBezTo>
                    <a:pt x="0" y="880"/>
                    <a:pt x="253" y="1133"/>
                    <a:pt x="566" y="1133"/>
                  </a:cubicBezTo>
                  <a:cubicBezTo>
                    <a:pt x="877" y="1133"/>
                    <a:pt x="1130" y="880"/>
                    <a:pt x="1130" y="570"/>
                  </a:cubicBezTo>
                  <a:cubicBezTo>
                    <a:pt x="1130" y="570"/>
                    <a:pt x="1130" y="567"/>
                    <a:pt x="1130" y="567"/>
                  </a:cubicBezTo>
                  <a:lnTo>
                    <a:pt x="1130" y="564"/>
                  </a:lnTo>
                  <a:cubicBezTo>
                    <a:pt x="1130" y="251"/>
                    <a:pt x="877" y="1"/>
                    <a:pt x="566"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873E8A"/>
                </a:solidFill>
              </a:endParaRPr>
            </a:p>
          </p:txBody>
        </p:sp>
        <p:sp>
          <p:nvSpPr>
            <p:cNvPr id="7752" name="Google Shape;7752;p77"/>
            <p:cNvSpPr/>
            <p:nvPr/>
          </p:nvSpPr>
          <p:spPr>
            <a:xfrm>
              <a:off x="4710200" y="1692175"/>
              <a:ext cx="86150" cy="82450"/>
            </a:xfrm>
            <a:custGeom>
              <a:avLst/>
              <a:gdLst/>
              <a:ahLst/>
              <a:cxnLst/>
              <a:rect l="l" t="t" r="r" b="b"/>
              <a:pathLst>
                <a:path w="3446" h="3298" extrusionOk="0">
                  <a:moveTo>
                    <a:pt x="1" y="0"/>
                  </a:moveTo>
                  <a:lnTo>
                    <a:pt x="1" y="2346"/>
                  </a:lnTo>
                  <a:cubicBezTo>
                    <a:pt x="455" y="2506"/>
                    <a:pt x="820" y="2852"/>
                    <a:pt x="1003" y="3298"/>
                  </a:cubicBezTo>
                  <a:cubicBezTo>
                    <a:pt x="1702" y="3234"/>
                    <a:pt x="2506" y="3129"/>
                    <a:pt x="3135" y="2987"/>
                  </a:cubicBezTo>
                  <a:cubicBezTo>
                    <a:pt x="3283" y="2328"/>
                    <a:pt x="3385" y="1660"/>
                    <a:pt x="3445" y="985"/>
                  </a:cubicBezTo>
                  <a:cubicBezTo>
                    <a:pt x="3003" y="807"/>
                    <a:pt x="2656" y="449"/>
                    <a:pt x="2494"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873E8A"/>
                </a:solidFill>
              </a:endParaRPr>
            </a:p>
          </p:txBody>
        </p:sp>
      </p:grpSp>
      <p:grpSp>
        <p:nvGrpSpPr>
          <p:cNvPr id="7753" name="Google Shape;7753;p77"/>
          <p:cNvGrpSpPr/>
          <p:nvPr/>
        </p:nvGrpSpPr>
        <p:grpSpPr>
          <a:xfrm>
            <a:off x="3758239" y="3125886"/>
            <a:ext cx="342580" cy="339271"/>
            <a:chOff x="5049725" y="1435050"/>
            <a:chExt cx="486550" cy="481850"/>
          </a:xfrm>
          <a:solidFill>
            <a:srgbClr val="873E8A"/>
          </a:solidFill>
        </p:grpSpPr>
        <p:sp>
          <p:nvSpPr>
            <p:cNvPr id="7754" name="Google Shape;7754;p77"/>
            <p:cNvSpPr/>
            <p:nvPr/>
          </p:nvSpPr>
          <p:spPr>
            <a:xfrm>
              <a:off x="5136300" y="1519775"/>
              <a:ext cx="310550" cy="310550"/>
            </a:xfrm>
            <a:custGeom>
              <a:avLst/>
              <a:gdLst/>
              <a:ahLst/>
              <a:cxnLst/>
              <a:rect l="l" t="t" r="r" b="b"/>
              <a:pathLst>
                <a:path w="12422" h="12422" extrusionOk="0">
                  <a:moveTo>
                    <a:pt x="6209" y="1"/>
                  </a:moveTo>
                  <a:cubicBezTo>
                    <a:pt x="2786" y="1"/>
                    <a:pt x="0" y="2786"/>
                    <a:pt x="0" y="6213"/>
                  </a:cubicBezTo>
                  <a:cubicBezTo>
                    <a:pt x="0" y="9637"/>
                    <a:pt x="2786" y="12422"/>
                    <a:pt x="6209" y="12422"/>
                  </a:cubicBezTo>
                  <a:cubicBezTo>
                    <a:pt x="9636" y="12422"/>
                    <a:pt x="12422" y="9637"/>
                    <a:pt x="12422" y="6213"/>
                  </a:cubicBezTo>
                  <a:cubicBezTo>
                    <a:pt x="12422" y="5219"/>
                    <a:pt x="12160" y="4258"/>
                    <a:pt x="11711" y="3388"/>
                  </a:cubicBezTo>
                  <a:lnTo>
                    <a:pt x="11428" y="3388"/>
                  </a:lnTo>
                  <a:lnTo>
                    <a:pt x="10780" y="4036"/>
                  </a:lnTo>
                  <a:cubicBezTo>
                    <a:pt x="11112" y="4713"/>
                    <a:pt x="11286" y="5457"/>
                    <a:pt x="11292" y="6213"/>
                  </a:cubicBezTo>
                  <a:cubicBezTo>
                    <a:pt x="11292" y="9013"/>
                    <a:pt x="9010" y="11293"/>
                    <a:pt x="6209" y="11293"/>
                  </a:cubicBezTo>
                  <a:cubicBezTo>
                    <a:pt x="3409" y="11293"/>
                    <a:pt x="1129" y="9013"/>
                    <a:pt x="1129" y="6213"/>
                  </a:cubicBezTo>
                  <a:cubicBezTo>
                    <a:pt x="1129" y="3409"/>
                    <a:pt x="3409" y="1130"/>
                    <a:pt x="6209" y="1130"/>
                  </a:cubicBezTo>
                  <a:cubicBezTo>
                    <a:pt x="6965" y="1133"/>
                    <a:pt x="7709" y="1307"/>
                    <a:pt x="8387" y="1639"/>
                  </a:cubicBezTo>
                  <a:lnTo>
                    <a:pt x="9034" y="994"/>
                  </a:lnTo>
                  <a:lnTo>
                    <a:pt x="9034" y="708"/>
                  </a:lnTo>
                  <a:cubicBezTo>
                    <a:pt x="8164" y="260"/>
                    <a:pt x="7203" y="1"/>
                    <a:pt x="6209"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873E8A"/>
                </a:solidFill>
              </a:endParaRPr>
            </a:p>
          </p:txBody>
        </p:sp>
        <p:sp>
          <p:nvSpPr>
            <p:cNvPr id="7755" name="Google Shape;7755;p77"/>
            <p:cNvSpPr/>
            <p:nvPr/>
          </p:nvSpPr>
          <p:spPr>
            <a:xfrm>
              <a:off x="5184925" y="1576250"/>
              <a:ext cx="205475" cy="197625"/>
            </a:xfrm>
            <a:custGeom>
              <a:avLst/>
              <a:gdLst/>
              <a:ahLst/>
              <a:cxnLst/>
              <a:rect l="l" t="t" r="r" b="b"/>
              <a:pathLst>
                <a:path w="8219" h="7905" extrusionOk="0">
                  <a:moveTo>
                    <a:pt x="4264" y="0"/>
                  </a:moveTo>
                  <a:cubicBezTo>
                    <a:pt x="2665" y="0"/>
                    <a:pt x="1226" y="964"/>
                    <a:pt x="612" y="2439"/>
                  </a:cubicBezTo>
                  <a:cubicBezTo>
                    <a:pt x="0" y="3918"/>
                    <a:pt x="341" y="5616"/>
                    <a:pt x="1470" y="6748"/>
                  </a:cubicBezTo>
                  <a:cubicBezTo>
                    <a:pt x="2225" y="7503"/>
                    <a:pt x="3236" y="7904"/>
                    <a:pt x="4264" y="7904"/>
                  </a:cubicBezTo>
                  <a:cubicBezTo>
                    <a:pt x="4774" y="7904"/>
                    <a:pt x="5287" y="7806"/>
                    <a:pt x="5776" y="7603"/>
                  </a:cubicBezTo>
                  <a:cubicBezTo>
                    <a:pt x="7255" y="6992"/>
                    <a:pt x="8218" y="5550"/>
                    <a:pt x="8218" y="3954"/>
                  </a:cubicBezTo>
                  <a:cubicBezTo>
                    <a:pt x="8212" y="3502"/>
                    <a:pt x="8131" y="3059"/>
                    <a:pt x="7974" y="2638"/>
                  </a:cubicBezTo>
                  <a:lnTo>
                    <a:pt x="7050" y="3565"/>
                  </a:lnTo>
                  <a:cubicBezTo>
                    <a:pt x="7071" y="3692"/>
                    <a:pt x="7083" y="3821"/>
                    <a:pt x="7089" y="3954"/>
                  </a:cubicBezTo>
                  <a:cubicBezTo>
                    <a:pt x="7089" y="5095"/>
                    <a:pt x="6399" y="6125"/>
                    <a:pt x="5345" y="6562"/>
                  </a:cubicBezTo>
                  <a:cubicBezTo>
                    <a:pt x="4996" y="6706"/>
                    <a:pt x="4629" y="6776"/>
                    <a:pt x="4265" y="6776"/>
                  </a:cubicBezTo>
                  <a:cubicBezTo>
                    <a:pt x="3530" y="6776"/>
                    <a:pt x="2808" y="6489"/>
                    <a:pt x="2268" y="5947"/>
                  </a:cubicBezTo>
                  <a:cubicBezTo>
                    <a:pt x="1461" y="5140"/>
                    <a:pt x="1220" y="3927"/>
                    <a:pt x="1657" y="2873"/>
                  </a:cubicBezTo>
                  <a:cubicBezTo>
                    <a:pt x="2093" y="1816"/>
                    <a:pt x="3123" y="1129"/>
                    <a:pt x="4264" y="1129"/>
                  </a:cubicBezTo>
                  <a:cubicBezTo>
                    <a:pt x="4394" y="1132"/>
                    <a:pt x="4523" y="1144"/>
                    <a:pt x="4653" y="1168"/>
                  </a:cubicBezTo>
                  <a:lnTo>
                    <a:pt x="5580" y="241"/>
                  </a:lnTo>
                  <a:cubicBezTo>
                    <a:pt x="5159" y="84"/>
                    <a:pt x="4713" y="3"/>
                    <a:pt x="4264"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873E8A"/>
                </a:solidFill>
              </a:endParaRPr>
            </a:p>
          </p:txBody>
        </p:sp>
        <p:sp>
          <p:nvSpPr>
            <p:cNvPr id="7756" name="Google Shape;7756;p77"/>
            <p:cNvSpPr/>
            <p:nvPr/>
          </p:nvSpPr>
          <p:spPr>
            <a:xfrm>
              <a:off x="5049725" y="1435075"/>
              <a:ext cx="481825" cy="481825"/>
            </a:xfrm>
            <a:custGeom>
              <a:avLst/>
              <a:gdLst/>
              <a:ahLst/>
              <a:cxnLst/>
              <a:rect l="l" t="t" r="r" b="b"/>
              <a:pathLst>
                <a:path w="19273" h="19273" extrusionOk="0">
                  <a:moveTo>
                    <a:pt x="9672" y="1"/>
                  </a:moveTo>
                  <a:cubicBezTo>
                    <a:pt x="4379" y="1"/>
                    <a:pt x="0" y="4307"/>
                    <a:pt x="0" y="9601"/>
                  </a:cubicBezTo>
                  <a:cubicBezTo>
                    <a:pt x="0" y="14892"/>
                    <a:pt x="4379" y="19273"/>
                    <a:pt x="9672" y="19273"/>
                  </a:cubicBezTo>
                  <a:cubicBezTo>
                    <a:pt x="14966" y="19273"/>
                    <a:pt x="19272" y="14892"/>
                    <a:pt x="19272" y="9601"/>
                  </a:cubicBezTo>
                  <a:cubicBezTo>
                    <a:pt x="19269" y="8204"/>
                    <a:pt x="18962" y="6821"/>
                    <a:pt x="18369" y="5557"/>
                  </a:cubicBezTo>
                  <a:lnTo>
                    <a:pt x="17646" y="6279"/>
                  </a:lnTo>
                  <a:cubicBezTo>
                    <a:pt x="17327" y="6599"/>
                    <a:pt x="16896" y="6776"/>
                    <a:pt x="16448" y="6776"/>
                  </a:cubicBezTo>
                  <a:lnTo>
                    <a:pt x="16430" y="6776"/>
                  </a:lnTo>
                  <a:cubicBezTo>
                    <a:pt x="16809" y="7671"/>
                    <a:pt x="17008" y="8628"/>
                    <a:pt x="17014" y="9601"/>
                  </a:cubicBezTo>
                  <a:cubicBezTo>
                    <a:pt x="17014" y="13648"/>
                    <a:pt x="13720" y="16939"/>
                    <a:pt x="9672" y="16939"/>
                  </a:cubicBezTo>
                  <a:cubicBezTo>
                    <a:pt x="5625" y="16939"/>
                    <a:pt x="2334" y="13648"/>
                    <a:pt x="2334" y="9601"/>
                  </a:cubicBezTo>
                  <a:cubicBezTo>
                    <a:pt x="2334" y="5554"/>
                    <a:pt x="5625" y="2259"/>
                    <a:pt x="9672" y="2259"/>
                  </a:cubicBezTo>
                  <a:cubicBezTo>
                    <a:pt x="10642" y="2265"/>
                    <a:pt x="11603" y="2464"/>
                    <a:pt x="12497" y="2844"/>
                  </a:cubicBezTo>
                  <a:lnTo>
                    <a:pt x="12497" y="2825"/>
                  </a:lnTo>
                  <a:cubicBezTo>
                    <a:pt x="12494" y="2374"/>
                    <a:pt x="12672" y="1943"/>
                    <a:pt x="12991" y="1627"/>
                  </a:cubicBezTo>
                  <a:lnTo>
                    <a:pt x="13713" y="904"/>
                  </a:lnTo>
                  <a:cubicBezTo>
                    <a:pt x="12449" y="311"/>
                    <a:pt x="11070" y="4"/>
                    <a:pt x="9672"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873E8A"/>
                </a:solidFill>
              </a:endParaRPr>
            </a:p>
          </p:txBody>
        </p:sp>
        <p:sp>
          <p:nvSpPr>
            <p:cNvPr id="7757" name="Google Shape;7757;p77"/>
            <p:cNvSpPr/>
            <p:nvPr/>
          </p:nvSpPr>
          <p:spPr>
            <a:xfrm>
              <a:off x="5245825" y="1435050"/>
              <a:ext cx="290450" cy="282350"/>
            </a:xfrm>
            <a:custGeom>
              <a:avLst/>
              <a:gdLst/>
              <a:ahLst/>
              <a:cxnLst/>
              <a:rect l="l" t="t" r="r" b="b"/>
              <a:pathLst>
                <a:path w="11618" h="11294" extrusionOk="0">
                  <a:moveTo>
                    <a:pt x="8601" y="1"/>
                  </a:moveTo>
                  <a:cubicBezTo>
                    <a:pt x="8461" y="1"/>
                    <a:pt x="8319" y="52"/>
                    <a:pt x="8203" y="168"/>
                  </a:cubicBezTo>
                  <a:lnTo>
                    <a:pt x="5945" y="2426"/>
                  </a:lnTo>
                  <a:cubicBezTo>
                    <a:pt x="5839" y="2531"/>
                    <a:pt x="5779" y="2676"/>
                    <a:pt x="5782" y="2826"/>
                  </a:cubicBezTo>
                  <a:lnTo>
                    <a:pt x="5782" y="4850"/>
                  </a:lnTo>
                  <a:lnTo>
                    <a:pt x="2554" y="8075"/>
                  </a:lnTo>
                  <a:cubicBezTo>
                    <a:pt x="2328" y="7967"/>
                    <a:pt x="2081" y="7906"/>
                    <a:pt x="1828" y="7906"/>
                  </a:cubicBezTo>
                  <a:cubicBezTo>
                    <a:pt x="1142" y="7906"/>
                    <a:pt x="525" y="8319"/>
                    <a:pt x="263" y="8951"/>
                  </a:cubicBezTo>
                  <a:cubicBezTo>
                    <a:pt x="1" y="9584"/>
                    <a:pt x="145" y="10312"/>
                    <a:pt x="630" y="10797"/>
                  </a:cubicBezTo>
                  <a:cubicBezTo>
                    <a:pt x="954" y="11122"/>
                    <a:pt x="1388" y="11294"/>
                    <a:pt x="1828" y="11294"/>
                  </a:cubicBezTo>
                  <a:cubicBezTo>
                    <a:pt x="2046" y="11294"/>
                    <a:pt x="2266" y="11251"/>
                    <a:pt x="2476" y="11165"/>
                  </a:cubicBezTo>
                  <a:cubicBezTo>
                    <a:pt x="3108" y="10903"/>
                    <a:pt x="3524" y="10285"/>
                    <a:pt x="3524" y="9602"/>
                  </a:cubicBezTo>
                  <a:cubicBezTo>
                    <a:pt x="3521" y="9349"/>
                    <a:pt x="3463" y="9102"/>
                    <a:pt x="3352" y="8876"/>
                  </a:cubicBezTo>
                  <a:lnTo>
                    <a:pt x="6580" y="5648"/>
                  </a:lnTo>
                  <a:lnTo>
                    <a:pt x="8604" y="5648"/>
                  </a:lnTo>
                  <a:cubicBezTo>
                    <a:pt x="8754" y="5648"/>
                    <a:pt x="8896" y="5588"/>
                    <a:pt x="9004" y="5482"/>
                  </a:cubicBezTo>
                  <a:lnTo>
                    <a:pt x="11263" y="3224"/>
                  </a:lnTo>
                  <a:cubicBezTo>
                    <a:pt x="11618" y="2869"/>
                    <a:pt x="11365" y="2260"/>
                    <a:pt x="10862" y="2260"/>
                  </a:cubicBezTo>
                  <a:lnTo>
                    <a:pt x="9170" y="2260"/>
                  </a:lnTo>
                  <a:lnTo>
                    <a:pt x="9170" y="568"/>
                  </a:lnTo>
                  <a:cubicBezTo>
                    <a:pt x="9170" y="226"/>
                    <a:pt x="8892" y="1"/>
                    <a:pt x="8601"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873E8A"/>
                </a:solidFill>
              </a:endParaRPr>
            </a:p>
          </p:txBody>
        </p:sp>
      </p:grpSp>
      <p:grpSp>
        <p:nvGrpSpPr>
          <p:cNvPr id="7758" name="Google Shape;7758;p77"/>
          <p:cNvGrpSpPr/>
          <p:nvPr/>
        </p:nvGrpSpPr>
        <p:grpSpPr>
          <a:xfrm>
            <a:off x="4173790" y="3125895"/>
            <a:ext cx="339359" cy="339253"/>
            <a:chOff x="5642475" y="1435075"/>
            <a:chExt cx="481975" cy="481825"/>
          </a:xfrm>
          <a:solidFill>
            <a:srgbClr val="873E8A"/>
          </a:solidFill>
        </p:grpSpPr>
        <p:sp>
          <p:nvSpPr>
            <p:cNvPr id="7759" name="Google Shape;7759;p77"/>
            <p:cNvSpPr/>
            <p:nvPr/>
          </p:nvSpPr>
          <p:spPr>
            <a:xfrm>
              <a:off x="5642475" y="1435075"/>
              <a:ext cx="481975" cy="340675"/>
            </a:xfrm>
            <a:custGeom>
              <a:avLst/>
              <a:gdLst/>
              <a:ahLst/>
              <a:cxnLst/>
              <a:rect l="l" t="t" r="r" b="b"/>
              <a:pathLst>
                <a:path w="19279" h="13627" extrusionOk="0">
                  <a:moveTo>
                    <a:pt x="2262" y="2259"/>
                  </a:moveTo>
                  <a:cubicBezTo>
                    <a:pt x="2883" y="2259"/>
                    <a:pt x="3428" y="2765"/>
                    <a:pt x="3428" y="3389"/>
                  </a:cubicBezTo>
                  <a:lnTo>
                    <a:pt x="3428" y="7342"/>
                  </a:lnTo>
                  <a:cubicBezTo>
                    <a:pt x="3428" y="7366"/>
                    <a:pt x="3434" y="7394"/>
                    <a:pt x="3434" y="7418"/>
                  </a:cubicBezTo>
                  <a:lnTo>
                    <a:pt x="1636" y="6246"/>
                  </a:lnTo>
                  <a:cubicBezTo>
                    <a:pt x="1320" y="6035"/>
                    <a:pt x="1130" y="5683"/>
                    <a:pt x="1133" y="5304"/>
                  </a:cubicBezTo>
                  <a:lnTo>
                    <a:pt x="1133" y="3389"/>
                  </a:lnTo>
                  <a:cubicBezTo>
                    <a:pt x="1133" y="2765"/>
                    <a:pt x="1636" y="2259"/>
                    <a:pt x="2262" y="2259"/>
                  </a:cubicBezTo>
                  <a:close/>
                  <a:moveTo>
                    <a:pt x="17017" y="2259"/>
                  </a:moveTo>
                  <a:cubicBezTo>
                    <a:pt x="17641" y="2259"/>
                    <a:pt x="18147" y="2765"/>
                    <a:pt x="18147" y="3389"/>
                  </a:cubicBezTo>
                  <a:lnTo>
                    <a:pt x="18147" y="5307"/>
                  </a:lnTo>
                  <a:cubicBezTo>
                    <a:pt x="18147" y="5683"/>
                    <a:pt x="17957" y="6035"/>
                    <a:pt x="17644" y="6246"/>
                  </a:cubicBezTo>
                  <a:lnTo>
                    <a:pt x="15843" y="7421"/>
                  </a:lnTo>
                  <a:cubicBezTo>
                    <a:pt x="15843" y="7394"/>
                    <a:pt x="15849" y="7369"/>
                    <a:pt x="15849" y="7342"/>
                  </a:cubicBezTo>
                  <a:lnTo>
                    <a:pt x="15849" y="3389"/>
                  </a:lnTo>
                  <a:cubicBezTo>
                    <a:pt x="15849" y="2765"/>
                    <a:pt x="16394" y="2259"/>
                    <a:pt x="17017" y="2259"/>
                  </a:cubicBezTo>
                  <a:close/>
                  <a:moveTo>
                    <a:pt x="9638" y="2284"/>
                  </a:moveTo>
                  <a:cubicBezTo>
                    <a:pt x="9845" y="2284"/>
                    <a:pt x="10051" y="2381"/>
                    <a:pt x="10146" y="2576"/>
                  </a:cubicBezTo>
                  <a:lnTo>
                    <a:pt x="10883" y="4069"/>
                  </a:lnTo>
                  <a:lnTo>
                    <a:pt x="12534" y="4310"/>
                  </a:lnTo>
                  <a:cubicBezTo>
                    <a:pt x="12994" y="4376"/>
                    <a:pt x="13181" y="4945"/>
                    <a:pt x="12847" y="5274"/>
                  </a:cubicBezTo>
                  <a:lnTo>
                    <a:pt x="11651" y="6439"/>
                  </a:lnTo>
                  <a:lnTo>
                    <a:pt x="11934" y="8080"/>
                  </a:lnTo>
                  <a:cubicBezTo>
                    <a:pt x="11996" y="8445"/>
                    <a:pt x="11705" y="8742"/>
                    <a:pt x="11376" y="8742"/>
                  </a:cubicBezTo>
                  <a:cubicBezTo>
                    <a:pt x="11290" y="8742"/>
                    <a:pt x="11201" y="8721"/>
                    <a:pt x="11115" y="8676"/>
                  </a:cubicBezTo>
                  <a:lnTo>
                    <a:pt x="9637" y="7899"/>
                  </a:lnTo>
                  <a:lnTo>
                    <a:pt x="8161" y="8676"/>
                  </a:lnTo>
                  <a:cubicBezTo>
                    <a:pt x="8076" y="8721"/>
                    <a:pt x="7987" y="8742"/>
                    <a:pt x="7900" y="8742"/>
                  </a:cubicBezTo>
                  <a:cubicBezTo>
                    <a:pt x="7571" y="8742"/>
                    <a:pt x="7280" y="8445"/>
                    <a:pt x="7342" y="8080"/>
                  </a:cubicBezTo>
                  <a:lnTo>
                    <a:pt x="7625" y="6439"/>
                  </a:lnTo>
                  <a:lnTo>
                    <a:pt x="6430" y="5271"/>
                  </a:lnTo>
                  <a:cubicBezTo>
                    <a:pt x="6279" y="5120"/>
                    <a:pt x="6222" y="4897"/>
                    <a:pt x="6288" y="4692"/>
                  </a:cubicBezTo>
                  <a:cubicBezTo>
                    <a:pt x="6355" y="4488"/>
                    <a:pt x="6532" y="4340"/>
                    <a:pt x="6743" y="4310"/>
                  </a:cubicBezTo>
                  <a:lnTo>
                    <a:pt x="8393" y="4069"/>
                  </a:lnTo>
                  <a:lnTo>
                    <a:pt x="9131" y="2576"/>
                  </a:lnTo>
                  <a:cubicBezTo>
                    <a:pt x="9226" y="2381"/>
                    <a:pt x="9432" y="2284"/>
                    <a:pt x="9638" y="2284"/>
                  </a:cubicBezTo>
                  <a:close/>
                  <a:moveTo>
                    <a:pt x="3994" y="1"/>
                  </a:moveTo>
                  <a:cubicBezTo>
                    <a:pt x="3681" y="1"/>
                    <a:pt x="3428" y="254"/>
                    <a:pt x="3428" y="567"/>
                  </a:cubicBezTo>
                  <a:lnTo>
                    <a:pt x="3428" y="1443"/>
                  </a:lnTo>
                  <a:cubicBezTo>
                    <a:pt x="3072" y="1242"/>
                    <a:pt x="2669" y="1133"/>
                    <a:pt x="2262" y="1130"/>
                  </a:cubicBezTo>
                  <a:cubicBezTo>
                    <a:pt x="1013" y="1130"/>
                    <a:pt x="4" y="2142"/>
                    <a:pt x="4" y="3389"/>
                  </a:cubicBezTo>
                  <a:lnTo>
                    <a:pt x="4" y="5307"/>
                  </a:lnTo>
                  <a:cubicBezTo>
                    <a:pt x="1" y="6060"/>
                    <a:pt x="380" y="6767"/>
                    <a:pt x="1010" y="7186"/>
                  </a:cubicBezTo>
                  <a:lnTo>
                    <a:pt x="3681" y="8941"/>
                  </a:lnTo>
                  <a:cubicBezTo>
                    <a:pt x="3690" y="8947"/>
                    <a:pt x="3702" y="8944"/>
                    <a:pt x="3714" y="8950"/>
                  </a:cubicBezTo>
                  <a:cubicBezTo>
                    <a:pt x="4129" y="10107"/>
                    <a:pt x="5006" y="11037"/>
                    <a:pt x="6297" y="11642"/>
                  </a:cubicBezTo>
                  <a:cubicBezTo>
                    <a:pt x="7137" y="12034"/>
                    <a:pt x="7692" y="12817"/>
                    <a:pt x="7866" y="13627"/>
                  </a:cubicBezTo>
                  <a:lnTo>
                    <a:pt x="11386" y="13627"/>
                  </a:lnTo>
                  <a:cubicBezTo>
                    <a:pt x="11504" y="12844"/>
                    <a:pt x="11949" y="12067"/>
                    <a:pt x="12648" y="11676"/>
                  </a:cubicBezTo>
                  <a:cubicBezTo>
                    <a:pt x="14003" y="10908"/>
                    <a:pt x="15027" y="10101"/>
                    <a:pt x="15521" y="8965"/>
                  </a:cubicBezTo>
                  <a:cubicBezTo>
                    <a:pt x="15545" y="8953"/>
                    <a:pt x="15575" y="8956"/>
                    <a:pt x="15599" y="8941"/>
                  </a:cubicBezTo>
                  <a:lnTo>
                    <a:pt x="18273" y="7186"/>
                  </a:lnTo>
                  <a:cubicBezTo>
                    <a:pt x="18899" y="6767"/>
                    <a:pt x="19279" y="6063"/>
                    <a:pt x="19279" y="5307"/>
                  </a:cubicBezTo>
                  <a:lnTo>
                    <a:pt x="19279" y="3389"/>
                  </a:lnTo>
                  <a:cubicBezTo>
                    <a:pt x="19276" y="2142"/>
                    <a:pt x="18267" y="1130"/>
                    <a:pt x="17020" y="1130"/>
                  </a:cubicBezTo>
                  <a:cubicBezTo>
                    <a:pt x="16611" y="1133"/>
                    <a:pt x="16207" y="1242"/>
                    <a:pt x="15852" y="1443"/>
                  </a:cubicBezTo>
                  <a:lnTo>
                    <a:pt x="15852" y="567"/>
                  </a:lnTo>
                  <a:cubicBezTo>
                    <a:pt x="15852" y="254"/>
                    <a:pt x="15599" y="1"/>
                    <a:pt x="15289"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873E8A"/>
                </a:solidFill>
              </a:endParaRPr>
            </a:p>
          </p:txBody>
        </p:sp>
        <p:sp>
          <p:nvSpPr>
            <p:cNvPr id="7760" name="Google Shape;7760;p77"/>
            <p:cNvSpPr/>
            <p:nvPr/>
          </p:nvSpPr>
          <p:spPr>
            <a:xfrm>
              <a:off x="5756375" y="1803975"/>
              <a:ext cx="254100" cy="112925"/>
            </a:xfrm>
            <a:custGeom>
              <a:avLst/>
              <a:gdLst/>
              <a:ahLst/>
              <a:cxnLst/>
              <a:rect l="l" t="t" r="r" b="b"/>
              <a:pathLst>
                <a:path w="10164" h="4517" extrusionOk="0">
                  <a:moveTo>
                    <a:pt x="2259" y="0"/>
                  </a:moveTo>
                  <a:cubicBezTo>
                    <a:pt x="1636" y="0"/>
                    <a:pt x="1130" y="506"/>
                    <a:pt x="1130" y="1129"/>
                  </a:cubicBezTo>
                  <a:lnTo>
                    <a:pt x="1130" y="1695"/>
                  </a:lnTo>
                  <a:lnTo>
                    <a:pt x="2825" y="1695"/>
                  </a:lnTo>
                  <a:cubicBezTo>
                    <a:pt x="3136" y="1695"/>
                    <a:pt x="3389" y="1945"/>
                    <a:pt x="3389" y="2258"/>
                  </a:cubicBezTo>
                  <a:cubicBezTo>
                    <a:pt x="3389" y="2572"/>
                    <a:pt x="3136" y="2825"/>
                    <a:pt x="2825" y="2825"/>
                  </a:cubicBezTo>
                  <a:lnTo>
                    <a:pt x="567" y="2825"/>
                  </a:lnTo>
                  <a:cubicBezTo>
                    <a:pt x="254" y="2825"/>
                    <a:pt x="1" y="3075"/>
                    <a:pt x="1" y="3388"/>
                  </a:cubicBezTo>
                  <a:lnTo>
                    <a:pt x="1" y="3954"/>
                  </a:lnTo>
                  <a:cubicBezTo>
                    <a:pt x="1" y="4264"/>
                    <a:pt x="254" y="4517"/>
                    <a:pt x="567" y="4517"/>
                  </a:cubicBezTo>
                  <a:lnTo>
                    <a:pt x="9601" y="4517"/>
                  </a:lnTo>
                  <a:cubicBezTo>
                    <a:pt x="9911" y="4517"/>
                    <a:pt x="10164" y="4264"/>
                    <a:pt x="10164" y="3954"/>
                  </a:cubicBezTo>
                  <a:lnTo>
                    <a:pt x="10164" y="3388"/>
                  </a:lnTo>
                  <a:cubicBezTo>
                    <a:pt x="10164" y="3075"/>
                    <a:pt x="9911" y="2825"/>
                    <a:pt x="9601" y="2825"/>
                  </a:cubicBezTo>
                  <a:lnTo>
                    <a:pt x="7342" y="2825"/>
                  </a:lnTo>
                  <a:cubicBezTo>
                    <a:pt x="7029" y="2825"/>
                    <a:pt x="6776" y="2572"/>
                    <a:pt x="6776" y="2258"/>
                  </a:cubicBezTo>
                  <a:cubicBezTo>
                    <a:pt x="6776" y="1945"/>
                    <a:pt x="7029" y="1695"/>
                    <a:pt x="7342" y="1695"/>
                  </a:cubicBezTo>
                  <a:lnTo>
                    <a:pt x="9035" y="1695"/>
                  </a:lnTo>
                  <a:lnTo>
                    <a:pt x="9035" y="1129"/>
                  </a:lnTo>
                  <a:cubicBezTo>
                    <a:pt x="9035" y="506"/>
                    <a:pt x="8529" y="0"/>
                    <a:pt x="7905"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873E8A"/>
                </a:solidFill>
              </a:endParaRPr>
            </a:p>
          </p:txBody>
        </p:sp>
        <p:sp>
          <p:nvSpPr>
            <p:cNvPr id="7761" name="Google Shape;7761;p77"/>
            <p:cNvSpPr/>
            <p:nvPr/>
          </p:nvSpPr>
          <p:spPr>
            <a:xfrm>
              <a:off x="5843400" y="1537550"/>
              <a:ext cx="79975" cy="76125"/>
            </a:xfrm>
            <a:custGeom>
              <a:avLst/>
              <a:gdLst/>
              <a:ahLst/>
              <a:cxnLst/>
              <a:rect l="l" t="t" r="r" b="b"/>
              <a:pathLst>
                <a:path w="3199" h="3045" extrusionOk="0">
                  <a:moveTo>
                    <a:pt x="1603" y="0"/>
                  </a:moveTo>
                  <a:lnTo>
                    <a:pt x="1238" y="738"/>
                  </a:lnTo>
                  <a:cubicBezTo>
                    <a:pt x="1157" y="904"/>
                    <a:pt x="998" y="1018"/>
                    <a:pt x="814" y="1045"/>
                  </a:cubicBezTo>
                  <a:lnTo>
                    <a:pt x="1" y="1163"/>
                  </a:lnTo>
                  <a:lnTo>
                    <a:pt x="588" y="1735"/>
                  </a:lnTo>
                  <a:cubicBezTo>
                    <a:pt x="721" y="1864"/>
                    <a:pt x="784" y="2051"/>
                    <a:pt x="751" y="2235"/>
                  </a:cubicBezTo>
                  <a:lnTo>
                    <a:pt x="612" y="3045"/>
                  </a:lnTo>
                  <a:lnTo>
                    <a:pt x="1338" y="2662"/>
                  </a:lnTo>
                  <a:cubicBezTo>
                    <a:pt x="1421" y="2619"/>
                    <a:pt x="1511" y="2597"/>
                    <a:pt x="1601" y="2597"/>
                  </a:cubicBezTo>
                  <a:cubicBezTo>
                    <a:pt x="1691" y="2597"/>
                    <a:pt x="1781" y="2619"/>
                    <a:pt x="1862" y="2662"/>
                  </a:cubicBezTo>
                  <a:lnTo>
                    <a:pt x="2588" y="3045"/>
                  </a:lnTo>
                  <a:lnTo>
                    <a:pt x="2452" y="2235"/>
                  </a:lnTo>
                  <a:cubicBezTo>
                    <a:pt x="2419" y="2051"/>
                    <a:pt x="2479" y="1864"/>
                    <a:pt x="2612" y="1735"/>
                  </a:cubicBezTo>
                  <a:lnTo>
                    <a:pt x="3199" y="1163"/>
                  </a:lnTo>
                  <a:lnTo>
                    <a:pt x="2389" y="1045"/>
                  </a:lnTo>
                  <a:cubicBezTo>
                    <a:pt x="2205" y="1018"/>
                    <a:pt x="2045" y="904"/>
                    <a:pt x="1964" y="735"/>
                  </a:cubicBezTo>
                  <a:lnTo>
                    <a:pt x="1603"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873E8A"/>
                </a:solidFill>
              </a:endParaRPr>
            </a:p>
          </p:txBody>
        </p:sp>
      </p:grpSp>
      <p:grpSp>
        <p:nvGrpSpPr>
          <p:cNvPr id="7762" name="Google Shape;7762;p77"/>
          <p:cNvGrpSpPr/>
          <p:nvPr/>
        </p:nvGrpSpPr>
        <p:grpSpPr>
          <a:xfrm>
            <a:off x="4588276" y="3125886"/>
            <a:ext cx="343759" cy="339271"/>
            <a:chOff x="6232000" y="1435050"/>
            <a:chExt cx="488225" cy="481850"/>
          </a:xfrm>
          <a:solidFill>
            <a:srgbClr val="873E8A"/>
          </a:solidFill>
        </p:grpSpPr>
        <p:sp>
          <p:nvSpPr>
            <p:cNvPr id="7763" name="Google Shape;7763;p77"/>
            <p:cNvSpPr/>
            <p:nvPr/>
          </p:nvSpPr>
          <p:spPr>
            <a:xfrm>
              <a:off x="6578000" y="1463375"/>
              <a:ext cx="83150" cy="78250"/>
            </a:xfrm>
            <a:custGeom>
              <a:avLst/>
              <a:gdLst/>
              <a:ahLst/>
              <a:cxnLst/>
              <a:rect l="l" t="t" r="r" b="b"/>
              <a:pathLst>
                <a:path w="3326" h="3130" extrusionOk="0">
                  <a:moveTo>
                    <a:pt x="482" y="1"/>
                  </a:moveTo>
                  <a:cubicBezTo>
                    <a:pt x="280" y="1"/>
                    <a:pt x="95" y="114"/>
                    <a:pt x="1" y="293"/>
                  </a:cubicBezTo>
                  <a:lnTo>
                    <a:pt x="3322" y="3130"/>
                  </a:lnTo>
                  <a:lnTo>
                    <a:pt x="3322" y="564"/>
                  </a:lnTo>
                  <a:cubicBezTo>
                    <a:pt x="3325" y="253"/>
                    <a:pt x="3072" y="1"/>
                    <a:pt x="2761" y="1"/>
                  </a:cubicBezTo>
                  <a:cubicBezTo>
                    <a:pt x="2760" y="1"/>
                    <a:pt x="2758" y="1"/>
                    <a:pt x="2756" y="1"/>
                  </a:cubicBezTo>
                  <a:lnTo>
                    <a:pt x="497" y="1"/>
                  </a:lnTo>
                  <a:cubicBezTo>
                    <a:pt x="492" y="1"/>
                    <a:pt x="487" y="1"/>
                    <a:pt x="482"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873E8A"/>
                </a:solidFill>
              </a:endParaRPr>
            </a:p>
          </p:txBody>
        </p:sp>
        <p:sp>
          <p:nvSpPr>
            <p:cNvPr id="7764" name="Google Shape;7764;p77"/>
            <p:cNvSpPr/>
            <p:nvPr/>
          </p:nvSpPr>
          <p:spPr>
            <a:xfrm>
              <a:off x="6421725" y="1773850"/>
              <a:ext cx="112950" cy="143050"/>
            </a:xfrm>
            <a:custGeom>
              <a:avLst/>
              <a:gdLst/>
              <a:ahLst/>
              <a:cxnLst/>
              <a:rect l="l" t="t" r="r" b="b"/>
              <a:pathLst>
                <a:path w="4518" h="5722" extrusionOk="0">
                  <a:moveTo>
                    <a:pt x="2822" y="1130"/>
                  </a:moveTo>
                  <a:cubicBezTo>
                    <a:pt x="3325" y="1130"/>
                    <a:pt x="3578" y="1738"/>
                    <a:pt x="3222" y="2093"/>
                  </a:cubicBezTo>
                  <a:cubicBezTo>
                    <a:pt x="3106" y="2209"/>
                    <a:pt x="2964" y="2260"/>
                    <a:pt x="2825" y="2260"/>
                  </a:cubicBezTo>
                  <a:cubicBezTo>
                    <a:pt x="2535" y="2260"/>
                    <a:pt x="2259" y="2036"/>
                    <a:pt x="2259" y="1696"/>
                  </a:cubicBezTo>
                  <a:cubicBezTo>
                    <a:pt x="2259" y="1383"/>
                    <a:pt x="2509" y="1130"/>
                    <a:pt x="2822" y="1130"/>
                  </a:cubicBezTo>
                  <a:close/>
                  <a:moveTo>
                    <a:pt x="0" y="1"/>
                  </a:moveTo>
                  <a:lnTo>
                    <a:pt x="0" y="5722"/>
                  </a:lnTo>
                  <a:lnTo>
                    <a:pt x="4517" y="5722"/>
                  </a:lnTo>
                  <a:lnTo>
                    <a:pt x="4517"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873E8A"/>
                </a:solidFill>
              </a:endParaRPr>
            </a:p>
          </p:txBody>
        </p:sp>
        <p:sp>
          <p:nvSpPr>
            <p:cNvPr id="7765" name="Google Shape;7765;p77"/>
            <p:cNvSpPr/>
            <p:nvPr/>
          </p:nvSpPr>
          <p:spPr>
            <a:xfrm>
              <a:off x="6448975" y="1632700"/>
              <a:ext cx="56475" cy="56475"/>
            </a:xfrm>
            <a:custGeom>
              <a:avLst/>
              <a:gdLst/>
              <a:ahLst/>
              <a:cxnLst/>
              <a:rect l="l" t="t" r="r" b="b"/>
              <a:pathLst>
                <a:path w="2259" h="2259" extrusionOk="0">
                  <a:moveTo>
                    <a:pt x="0" y="0"/>
                  </a:moveTo>
                  <a:lnTo>
                    <a:pt x="0" y="2259"/>
                  </a:lnTo>
                  <a:lnTo>
                    <a:pt x="2259" y="2259"/>
                  </a:lnTo>
                  <a:lnTo>
                    <a:pt x="2259"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873E8A"/>
                </a:solidFill>
              </a:endParaRPr>
            </a:p>
          </p:txBody>
        </p:sp>
        <p:sp>
          <p:nvSpPr>
            <p:cNvPr id="7766" name="Google Shape;7766;p77"/>
            <p:cNvSpPr/>
            <p:nvPr/>
          </p:nvSpPr>
          <p:spPr>
            <a:xfrm>
              <a:off x="6232000" y="1435050"/>
              <a:ext cx="488225" cy="237825"/>
            </a:xfrm>
            <a:custGeom>
              <a:avLst/>
              <a:gdLst/>
              <a:ahLst/>
              <a:cxnLst/>
              <a:rect l="l" t="t" r="r" b="b"/>
              <a:pathLst>
                <a:path w="19529" h="9513" extrusionOk="0">
                  <a:moveTo>
                    <a:pt x="9821" y="0"/>
                  </a:moveTo>
                  <a:cubicBezTo>
                    <a:pt x="9559" y="0"/>
                    <a:pt x="9297" y="92"/>
                    <a:pt x="9086" y="276"/>
                  </a:cubicBezTo>
                  <a:lnTo>
                    <a:pt x="531" y="7521"/>
                  </a:lnTo>
                  <a:cubicBezTo>
                    <a:pt x="61" y="7921"/>
                    <a:pt x="1" y="8626"/>
                    <a:pt x="395" y="9099"/>
                  </a:cubicBezTo>
                  <a:cubicBezTo>
                    <a:pt x="620" y="9369"/>
                    <a:pt x="942" y="9508"/>
                    <a:pt x="1266" y="9508"/>
                  </a:cubicBezTo>
                  <a:cubicBezTo>
                    <a:pt x="1525" y="9508"/>
                    <a:pt x="1785" y="9419"/>
                    <a:pt x="1997" y="9237"/>
                  </a:cubicBezTo>
                  <a:lnTo>
                    <a:pt x="9821" y="2622"/>
                  </a:lnTo>
                  <a:lnTo>
                    <a:pt x="17544" y="9240"/>
                  </a:lnTo>
                  <a:cubicBezTo>
                    <a:pt x="17759" y="9425"/>
                    <a:pt x="18019" y="9513"/>
                    <a:pt x="18278" y="9513"/>
                  </a:cubicBezTo>
                  <a:cubicBezTo>
                    <a:pt x="18661" y="9513"/>
                    <a:pt x="19039" y="9318"/>
                    <a:pt x="19252" y="8954"/>
                  </a:cubicBezTo>
                  <a:cubicBezTo>
                    <a:pt x="19529" y="8482"/>
                    <a:pt x="19430" y="7879"/>
                    <a:pt x="19014" y="7524"/>
                  </a:cubicBezTo>
                  <a:lnTo>
                    <a:pt x="10555" y="276"/>
                  </a:lnTo>
                  <a:cubicBezTo>
                    <a:pt x="10345" y="92"/>
                    <a:pt x="10083" y="0"/>
                    <a:pt x="9821"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873E8A"/>
                </a:solidFill>
              </a:endParaRPr>
            </a:p>
          </p:txBody>
        </p:sp>
        <p:sp>
          <p:nvSpPr>
            <p:cNvPr id="7767" name="Google Shape;7767;p77"/>
            <p:cNvSpPr/>
            <p:nvPr/>
          </p:nvSpPr>
          <p:spPr>
            <a:xfrm>
              <a:off x="6291025" y="1537700"/>
              <a:ext cx="369800" cy="379200"/>
            </a:xfrm>
            <a:custGeom>
              <a:avLst/>
              <a:gdLst/>
              <a:ahLst/>
              <a:cxnLst/>
              <a:rect l="l" t="t" r="r" b="b"/>
              <a:pathLst>
                <a:path w="14792" h="15168" extrusionOk="0">
                  <a:moveTo>
                    <a:pt x="9143" y="2671"/>
                  </a:moveTo>
                  <a:cubicBezTo>
                    <a:pt x="9453" y="2671"/>
                    <a:pt x="9706" y="2924"/>
                    <a:pt x="9706" y="3237"/>
                  </a:cubicBezTo>
                  <a:lnTo>
                    <a:pt x="9706" y="6625"/>
                  </a:lnTo>
                  <a:cubicBezTo>
                    <a:pt x="9706" y="6935"/>
                    <a:pt x="9453" y="7188"/>
                    <a:pt x="9143" y="7188"/>
                  </a:cubicBezTo>
                  <a:lnTo>
                    <a:pt x="5755" y="7188"/>
                  </a:lnTo>
                  <a:cubicBezTo>
                    <a:pt x="5442" y="7188"/>
                    <a:pt x="5189" y="6935"/>
                    <a:pt x="5189" y="6625"/>
                  </a:cubicBezTo>
                  <a:lnTo>
                    <a:pt x="5189" y="3237"/>
                  </a:lnTo>
                  <a:cubicBezTo>
                    <a:pt x="5189" y="2924"/>
                    <a:pt x="5442" y="2671"/>
                    <a:pt x="5755" y="2671"/>
                  </a:cubicBezTo>
                  <a:close/>
                  <a:moveTo>
                    <a:pt x="7448" y="0"/>
                  </a:moveTo>
                  <a:lnTo>
                    <a:pt x="4" y="6291"/>
                  </a:lnTo>
                  <a:lnTo>
                    <a:pt x="4" y="14605"/>
                  </a:lnTo>
                  <a:cubicBezTo>
                    <a:pt x="1" y="14913"/>
                    <a:pt x="254" y="15168"/>
                    <a:pt x="564" y="15168"/>
                  </a:cubicBezTo>
                  <a:cubicBezTo>
                    <a:pt x="566" y="15168"/>
                    <a:pt x="568" y="15168"/>
                    <a:pt x="570" y="15168"/>
                  </a:cubicBezTo>
                  <a:lnTo>
                    <a:pt x="4060" y="15168"/>
                  </a:lnTo>
                  <a:lnTo>
                    <a:pt x="4060" y="8883"/>
                  </a:lnTo>
                  <a:cubicBezTo>
                    <a:pt x="4060" y="8570"/>
                    <a:pt x="4313" y="8317"/>
                    <a:pt x="4626" y="8317"/>
                  </a:cubicBezTo>
                  <a:lnTo>
                    <a:pt x="10272" y="8317"/>
                  </a:lnTo>
                  <a:cubicBezTo>
                    <a:pt x="10582" y="8317"/>
                    <a:pt x="10835" y="8570"/>
                    <a:pt x="10835" y="8883"/>
                  </a:cubicBezTo>
                  <a:lnTo>
                    <a:pt x="10835" y="15168"/>
                  </a:lnTo>
                  <a:lnTo>
                    <a:pt x="14223" y="15168"/>
                  </a:lnTo>
                  <a:cubicBezTo>
                    <a:pt x="14225" y="15168"/>
                    <a:pt x="14227" y="15168"/>
                    <a:pt x="14228" y="15168"/>
                  </a:cubicBezTo>
                  <a:cubicBezTo>
                    <a:pt x="14539" y="15168"/>
                    <a:pt x="14792" y="14913"/>
                    <a:pt x="14789" y="14605"/>
                  </a:cubicBezTo>
                  <a:lnTo>
                    <a:pt x="14789" y="6291"/>
                  </a:lnTo>
                  <a:lnTo>
                    <a:pt x="7448"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873E8A"/>
                </a:solidFill>
              </a:endParaRPr>
            </a:p>
          </p:txBody>
        </p:sp>
      </p:grpSp>
      <p:grpSp>
        <p:nvGrpSpPr>
          <p:cNvPr id="7768" name="Google Shape;7768;p77"/>
          <p:cNvGrpSpPr/>
          <p:nvPr/>
        </p:nvGrpSpPr>
        <p:grpSpPr>
          <a:xfrm>
            <a:off x="849012" y="3539545"/>
            <a:ext cx="299929" cy="337792"/>
            <a:chOff x="924450" y="2028975"/>
            <a:chExt cx="425975" cy="479750"/>
          </a:xfrm>
          <a:solidFill>
            <a:srgbClr val="873E8A"/>
          </a:solidFill>
        </p:grpSpPr>
        <p:sp>
          <p:nvSpPr>
            <p:cNvPr id="7769" name="Google Shape;7769;p77"/>
            <p:cNvSpPr/>
            <p:nvPr/>
          </p:nvSpPr>
          <p:spPr>
            <a:xfrm>
              <a:off x="1035500" y="2028975"/>
              <a:ext cx="314925" cy="153075"/>
            </a:xfrm>
            <a:custGeom>
              <a:avLst/>
              <a:gdLst/>
              <a:ahLst/>
              <a:cxnLst/>
              <a:rect l="l" t="t" r="r" b="b"/>
              <a:pathLst>
                <a:path w="12597" h="6123" extrusionOk="0">
                  <a:moveTo>
                    <a:pt x="12036" y="0"/>
                  </a:moveTo>
                  <a:cubicBezTo>
                    <a:pt x="11993" y="0"/>
                    <a:pt x="11948" y="5"/>
                    <a:pt x="11904" y="16"/>
                  </a:cubicBezTo>
                  <a:lnTo>
                    <a:pt x="437" y="2696"/>
                  </a:lnTo>
                  <a:cubicBezTo>
                    <a:pt x="181" y="2753"/>
                    <a:pt x="0" y="2982"/>
                    <a:pt x="0" y="3244"/>
                  </a:cubicBezTo>
                  <a:lnTo>
                    <a:pt x="0" y="6123"/>
                  </a:lnTo>
                  <a:lnTo>
                    <a:pt x="12596" y="3181"/>
                  </a:lnTo>
                  <a:lnTo>
                    <a:pt x="12596" y="564"/>
                  </a:lnTo>
                  <a:cubicBezTo>
                    <a:pt x="12596" y="245"/>
                    <a:pt x="12338" y="0"/>
                    <a:pt x="12036"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873E8A"/>
                </a:solidFill>
              </a:endParaRPr>
            </a:p>
          </p:txBody>
        </p:sp>
        <p:sp>
          <p:nvSpPr>
            <p:cNvPr id="7770" name="Google Shape;7770;p77"/>
            <p:cNvSpPr/>
            <p:nvPr/>
          </p:nvSpPr>
          <p:spPr>
            <a:xfrm>
              <a:off x="1212475" y="2137450"/>
              <a:ext cx="137950" cy="304275"/>
            </a:xfrm>
            <a:custGeom>
              <a:avLst/>
              <a:gdLst/>
              <a:ahLst/>
              <a:cxnLst/>
              <a:rect l="l" t="t" r="r" b="b"/>
              <a:pathLst>
                <a:path w="5518" h="12171" extrusionOk="0">
                  <a:moveTo>
                    <a:pt x="5517" y="1"/>
                  </a:moveTo>
                  <a:lnTo>
                    <a:pt x="4388" y="266"/>
                  </a:lnTo>
                  <a:lnTo>
                    <a:pt x="4388" y="7345"/>
                  </a:lnTo>
                  <a:cubicBezTo>
                    <a:pt x="3943" y="7029"/>
                    <a:pt x="3410" y="6861"/>
                    <a:pt x="2865" y="6861"/>
                  </a:cubicBezTo>
                  <a:cubicBezTo>
                    <a:pt x="1790" y="6861"/>
                    <a:pt x="823" y="7508"/>
                    <a:pt x="410" y="8499"/>
                  </a:cubicBezTo>
                  <a:cubicBezTo>
                    <a:pt x="1" y="9492"/>
                    <a:pt x="227" y="10634"/>
                    <a:pt x="986" y="11392"/>
                  </a:cubicBezTo>
                  <a:cubicBezTo>
                    <a:pt x="1495" y="11900"/>
                    <a:pt x="2174" y="12170"/>
                    <a:pt x="2865" y="12170"/>
                  </a:cubicBezTo>
                  <a:cubicBezTo>
                    <a:pt x="3207" y="12170"/>
                    <a:pt x="3551" y="12104"/>
                    <a:pt x="3879" y="11968"/>
                  </a:cubicBezTo>
                  <a:cubicBezTo>
                    <a:pt x="4873" y="11558"/>
                    <a:pt x="5517" y="10588"/>
                    <a:pt x="5517" y="9516"/>
                  </a:cubicBezTo>
                  <a:lnTo>
                    <a:pt x="5517"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873E8A"/>
                </a:solidFill>
              </a:endParaRPr>
            </a:p>
          </p:txBody>
        </p:sp>
        <p:sp>
          <p:nvSpPr>
            <p:cNvPr id="7771" name="Google Shape;7771;p77"/>
            <p:cNvSpPr/>
            <p:nvPr/>
          </p:nvSpPr>
          <p:spPr>
            <a:xfrm>
              <a:off x="924450" y="2204450"/>
              <a:ext cx="139300" cy="304275"/>
            </a:xfrm>
            <a:custGeom>
              <a:avLst/>
              <a:gdLst/>
              <a:ahLst/>
              <a:cxnLst/>
              <a:rect l="l" t="t" r="r" b="b"/>
              <a:pathLst>
                <a:path w="5572" h="12171" extrusionOk="0">
                  <a:moveTo>
                    <a:pt x="5572" y="1"/>
                  </a:moveTo>
                  <a:lnTo>
                    <a:pt x="4442" y="263"/>
                  </a:lnTo>
                  <a:lnTo>
                    <a:pt x="4442" y="7345"/>
                  </a:lnTo>
                  <a:cubicBezTo>
                    <a:pt x="3982" y="7023"/>
                    <a:pt x="3449" y="6864"/>
                    <a:pt x="2917" y="6864"/>
                  </a:cubicBezTo>
                  <a:cubicBezTo>
                    <a:pt x="2291" y="6864"/>
                    <a:pt x="1668" y="7085"/>
                    <a:pt x="1169" y="7520"/>
                  </a:cubicBezTo>
                  <a:cubicBezTo>
                    <a:pt x="251" y="8327"/>
                    <a:pt x="1" y="9655"/>
                    <a:pt x="564" y="10742"/>
                  </a:cubicBezTo>
                  <a:cubicBezTo>
                    <a:pt x="1030" y="11634"/>
                    <a:pt x="1946" y="12171"/>
                    <a:pt x="2916" y="12171"/>
                  </a:cubicBezTo>
                  <a:cubicBezTo>
                    <a:pt x="3126" y="12171"/>
                    <a:pt x="3338" y="12146"/>
                    <a:pt x="3548" y="12094"/>
                  </a:cubicBezTo>
                  <a:cubicBezTo>
                    <a:pt x="4738" y="11802"/>
                    <a:pt x="5572" y="10739"/>
                    <a:pt x="5572" y="9516"/>
                  </a:cubicBezTo>
                  <a:lnTo>
                    <a:pt x="5572"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873E8A"/>
                </a:solidFill>
              </a:endParaRPr>
            </a:p>
          </p:txBody>
        </p:sp>
      </p:grpSp>
      <p:grpSp>
        <p:nvGrpSpPr>
          <p:cNvPr id="7772" name="Google Shape;7772;p77"/>
          <p:cNvGrpSpPr/>
          <p:nvPr/>
        </p:nvGrpSpPr>
        <p:grpSpPr>
          <a:xfrm>
            <a:off x="1661509" y="3559347"/>
            <a:ext cx="339306" cy="298186"/>
            <a:chOff x="2085450" y="2057100"/>
            <a:chExt cx="481900" cy="423500"/>
          </a:xfrm>
          <a:solidFill>
            <a:srgbClr val="873E8A"/>
          </a:solidFill>
        </p:grpSpPr>
        <p:sp>
          <p:nvSpPr>
            <p:cNvPr id="7773" name="Google Shape;7773;p77"/>
            <p:cNvSpPr/>
            <p:nvPr/>
          </p:nvSpPr>
          <p:spPr>
            <a:xfrm>
              <a:off x="2085450" y="2061650"/>
              <a:ext cx="141250" cy="418950"/>
            </a:xfrm>
            <a:custGeom>
              <a:avLst/>
              <a:gdLst/>
              <a:ahLst/>
              <a:cxnLst/>
              <a:rect l="l" t="t" r="r" b="b"/>
              <a:pathLst>
                <a:path w="5650" h="16758" extrusionOk="0">
                  <a:moveTo>
                    <a:pt x="4305" y="6452"/>
                  </a:moveTo>
                  <a:cubicBezTo>
                    <a:pt x="4736" y="6452"/>
                    <a:pt x="5115" y="6999"/>
                    <a:pt x="4728" y="7411"/>
                  </a:cubicBezTo>
                  <a:cubicBezTo>
                    <a:pt x="4520" y="7631"/>
                    <a:pt x="4352" y="7887"/>
                    <a:pt x="4228" y="8164"/>
                  </a:cubicBezTo>
                  <a:cubicBezTo>
                    <a:pt x="4120" y="8402"/>
                    <a:pt x="3927" y="8502"/>
                    <a:pt x="3732" y="8502"/>
                  </a:cubicBezTo>
                  <a:cubicBezTo>
                    <a:pt x="3367" y="8502"/>
                    <a:pt x="2999" y="8150"/>
                    <a:pt x="3195" y="7703"/>
                  </a:cubicBezTo>
                  <a:cubicBezTo>
                    <a:pt x="3373" y="7312"/>
                    <a:pt x="3611" y="6951"/>
                    <a:pt x="3903" y="6637"/>
                  </a:cubicBezTo>
                  <a:cubicBezTo>
                    <a:pt x="4027" y="6506"/>
                    <a:pt x="4169" y="6452"/>
                    <a:pt x="4305" y="6452"/>
                  </a:cubicBezTo>
                  <a:close/>
                  <a:moveTo>
                    <a:pt x="2983" y="9449"/>
                  </a:moveTo>
                  <a:cubicBezTo>
                    <a:pt x="3331" y="9449"/>
                    <a:pt x="3684" y="9752"/>
                    <a:pt x="3539" y="10191"/>
                  </a:cubicBezTo>
                  <a:lnTo>
                    <a:pt x="3361" y="10727"/>
                  </a:lnTo>
                  <a:cubicBezTo>
                    <a:pt x="3270" y="10997"/>
                    <a:pt x="3059" y="11113"/>
                    <a:pt x="2845" y="11113"/>
                  </a:cubicBezTo>
                  <a:cubicBezTo>
                    <a:pt x="2498" y="11113"/>
                    <a:pt x="2143" y="10808"/>
                    <a:pt x="2289" y="10368"/>
                  </a:cubicBezTo>
                  <a:lnTo>
                    <a:pt x="2467" y="9832"/>
                  </a:lnTo>
                  <a:cubicBezTo>
                    <a:pt x="2558" y="9564"/>
                    <a:pt x="2770" y="9449"/>
                    <a:pt x="2983" y="9449"/>
                  </a:cubicBezTo>
                  <a:close/>
                  <a:moveTo>
                    <a:pt x="5649" y="1"/>
                  </a:moveTo>
                  <a:lnTo>
                    <a:pt x="356" y="2117"/>
                  </a:lnTo>
                  <a:cubicBezTo>
                    <a:pt x="142" y="2202"/>
                    <a:pt x="3" y="2410"/>
                    <a:pt x="3" y="2641"/>
                  </a:cubicBezTo>
                  <a:lnTo>
                    <a:pt x="3" y="16192"/>
                  </a:lnTo>
                  <a:cubicBezTo>
                    <a:pt x="1" y="16516"/>
                    <a:pt x="265" y="16758"/>
                    <a:pt x="564" y="16758"/>
                  </a:cubicBezTo>
                  <a:cubicBezTo>
                    <a:pt x="634" y="16758"/>
                    <a:pt x="706" y="16745"/>
                    <a:pt x="777" y="16716"/>
                  </a:cubicBezTo>
                  <a:lnTo>
                    <a:pt x="5649" y="14768"/>
                  </a:lnTo>
                  <a:lnTo>
                    <a:pt x="5649"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873E8A"/>
                </a:solidFill>
              </a:endParaRPr>
            </a:p>
          </p:txBody>
        </p:sp>
        <p:sp>
          <p:nvSpPr>
            <p:cNvPr id="7774" name="Google Shape;7774;p77"/>
            <p:cNvSpPr/>
            <p:nvPr/>
          </p:nvSpPr>
          <p:spPr>
            <a:xfrm>
              <a:off x="2254900" y="2061050"/>
              <a:ext cx="143050" cy="415650"/>
            </a:xfrm>
            <a:custGeom>
              <a:avLst/>
              <a:gdLst/>
              <a:ahLst/>
              <a:cxnLst/>
              <a:rect l="l" t="t" r="r" b="b"/>
              <a:pathLst>
                <a:path w="5722" h="16626" extrusionOk="0">
                  <a:moveTo>
                    <a:pt x="2504" y="6585"/>
                  </a:moveTo>
                  <a:cubicBezTo>
                    <a:pt x="2647" y="6585"/>
                    <a:pt x="2794" y="6645"/>
                    <a:pt x="2916" y="6788"/>
                  </a:cubicBezTo>
                  <a:cubicBezTo>
                    <a:pt x="3153" y="7068"/>
                    <a:pt x="3349" y="7378"/>
                    <a:pt x="3500" y="7709"/>
                  </a:cubicBezTo>
                  <a:cubicBezTo>
                    <a:pt x="3766" y="8258"/>
                    <a:pt x="3464" y="8654"/>
                    <a:pt x="3096" y="8654"/>
                  </a:cubicBezTo>
                  <a:cubicBezTo>
                    <a:pt x="2878" y="8654"/>
                    <a:pt x="2636" y="8515"/>
                    <a:pt x="2476" y="8185"/>
                  </a:cubicBezTo>
                  <a:cubicBezTo>
                    <a:pt x="2367" y="7947"/>
                    <a:pt x="2226" y="7724"/>
                    <a:pt x="2057" y="7523"/>
                  </a:cubicBezTo>
                  <a:cubicBezTo>
                    <a:pt x="1694" y="7098"/>
                    <a:pt x="2083" y="6585"/>
                    <a:pt x="2504" y="6585"/>
                  </a:cubicBezTo>
                  <a:close/>
                  <a:moveTo>
                    <a:pt x="1" y="0"/>
                  </a:moveTo>
                  <a:lnTo>
                    <a:pt x="1" y="5475"/>
                  </a:lnTo>
                  <a:cubicBezTo>
                    <a:pt x="217" y="5475"/>
                    <a:pt x="434" y="5496"/>
                    <a:pt x="648" y="5532"/>
                  </a:cubicBezTo>
                  <a:cubicBezTo>
                    <a:pt x="1334" y="5657"/>
                    <a:pt x="1201" y="6655"/>
                    <a:pt x="564" y="6655"/>
                  </a:cubicBezTo>
                  <a:cubicBezTo>
                    <a:pt x="525" y="6655"/>
                    <a:pt x="483" y="6651"/>
                    <a:pt x="440" y="6643"/>
                  </a:cubicBezTo>
                  <a:cubicBezTo>
                    <a:pt x="296" y="6622"/>
                    <a:pt x="148" y="6610"/>
                    <a:pt x="1" y="6604"/>
                  </a:cubicBezTo>
                  <a:lnTo>
                    <a:pt x="1" y="14744"/>
                  </a:lnTo>
                  <a:lnTo>
                    <a:pt x="5722" y="16626"/>
                  </a:lnTo>
                  <a:lnTo>
                    <a:pt x="5722" y="10395"/>
                  </a:lnTo>
                  <a:cubicBezTo>
                    <a:pt x="5704" y="10397"/>
                    <a:pt x="5684" y="10397"/>
                    <a:pt x="5661" y="10397"/>
                  </a:cubicBezTo>
                  <a:cubicBezTo>
                    <a:pt x="5400" y="10397"/>
                    <a:pt x="4871" y="10299"/>
                    <a:pt x="4388" y="10085"/>
                  </a:cubicBezTo>
                  <a:cubicBezTo>
                    <a:pt x="3793" y="9819"/>
                    <a:pt x="4068" y="8997"/>
                    <a:pt x="4603" y="8997"/>
                  </a:cubicBezTo>
                  <a:cubicBezTo>
                    <a:pt x="4680" y="8997"/>
                    <a:pt x="4763" y="9014"/>
                    <a:pt x="4849" y="9052"/>
                  </a:cubicBezTo>
                  <a:cubicBezTo>
                    <a:pt x="5123" y="9176"/>
                    <a:pt x="5418" y="9251"/>
                    <a:pt x="5722" y="9275"/>
                  </a:cubicBezTo>
                  <a:lnTo>
                    <a:pt x="5722" y="1882"/>
                  </a:lnTo>
                  <a:lnTo>
                    <a:pt x="1"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873E8A"/>
                </a:solidFill>
              </a:endParaRPr>
            </a:p>
          </p:txBody>
        </p:sp>
        <p:sp>
          <p:nvSpPr>
            <p:cNvPr id="7775" name="Google Shape;7775;p77"/>
            <p:cNvSpPr/>
            <p:nvPr/>
          </p:nvSpPr>
          <p:spPr>
            <a:xfrm>
              <a:off x="2426175" y="2057100"/>
              <a:ext cx="141175" cy="418925"/>
            </a:xfrm>
            <a:custGeom>
              <a:avLst/>
              <a:gdLst/>
              <a:ahLst/>
              <a:cxnLst/>
              <a:rect l="l" t="t" r="r" b="b"/>
              <a:pathLst>
                <a:path w="5647" h="16757" extrusionOk="0">
                  <a:moveTo>
                    <a:pt x="2800" y="5647"/>
                  </a:moveTo>
                  <a:cubicBezTo>
                    <a:pt x="3154" y="5647"/>
                    <a:pt x="3516" y="5968"/>
                    <a:pt x="3349" y="6410"/>
                  </a:cubicBezTo>
                  <a:lnTo>
                    <a:pt x="3153" y="6937"/>
                  </a:lnTo>
                  <a:cubicBezTo>
                    <a:pt x="3055" y="7196"/>
                    <a:pt x="2850" y="7305"/>
                    <a:pt x="2643" y="7305"/>
                  </a:cubicBezTo>
                  <a:cubicBezTo>
                    <a:pt x="2288" y="7305"/>
                    <a:pt x="1929" y="6984"/>
                    <a:pt x="2096" y="6539"/>
                  </a:cubicBezTo>
                  <a:lnTo>
                    <a:pt x="2295" y="6012"/>
                  </a:lnTo>
                  <a:cubicBezTo>
                    <a:pt x="2390" y="5755"/>
                    <a:pt x="2594" y="5647"/>
                    <a:pt x="2800" y="5647"/>
                  </a:cubicBezTo>
                  <a:close/>
                  <a:moveTo>
                    <a:pt x="1700" y="8178"/>
                  </a:moveTo>
                  <a:cubicBezTo>
                    <a:pt x="2108" y="8178"/>
                    <a:pt x="2500" y="8655"/>
                    <a:pt x="2168" y="9090"/>
                  </a:cubicBezTo>
                  <a:cubicBezTo>
                    <a:pt x="1906" y="9433"/>
                    <a:pt x="1587" y="9725"/>
                    <a:pt x="1226" y="9960"/>
                  </a:cubicBezTo>
                  <a:cubicBezTo>
                    <a:pt x="1118" y="10030"/>
                    <a:pt x="1011" y="10060"/>
                    <a:pt x="911" y="10060"/>
                  </a:cubicBezTo>
                  <a:cubicBezTo>
                    <a:pt x="424" y="10060"/>
                    <a:pt x="97" y="9344"/>
                    <a:pt x="612" y="9012"/>
                  </a:cubicBezTo>
                  <a:cubicBezTo>
                    <a:pt x="867" y="8849"/>
                    <a:pt x="1090" y="8641"/>
                    <a:pt x="1274" y="8403"/>
                  </a:cubicBezTo>
                  <a:cubicBezTo>
                    <a:pt x="1394" y="8244"/>
                    <a:pt x="1548" y="8178"/>
                    <a:pt x="1700" y="8178"/>
                  </a:cubicBezTo>
                  <a:close/>
                  <a:moveTo>
                    <a:pt x="5080" y="0"/>
                  </a:moveTo>
                  <a:cubicBezTo>
                    <a:pt x="5010" y="0"/>
                    <a:pt x="4939" y="13"/>
                    <a:pt x="4869" y="41"/>
                  </a:cubicBezTo>
                  <a:lnTo>
                    <a:pt x="0" y="1989"/>
                  </a:lnTo>
                  <a:lnTo>
                    <a:pt x="0" y="16756"/>
                  </a:lnTo>
                  <a:lnTo>
                    <a:pt x="5291" y="14640"/>
                  </a:lnTo>
                  <a:cubicBezTo>
                    <a:pt x="5505" y="14555"/>
                    <a:pt x="5646" y="14347"/>
                    <a:pt x="5646" y="14116"/>
                  </a:cubicBezTo>
                  <a:lnTo>
                    <a:pt x="5646" y="565"/>
                  </a:lnTo>
                  <a:cubicBezTo>
                    <a:pt x="5644" y="240"/>
                    <a:pt x="5378" y="0"/>
                    <a:pt x="5080"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873E8A"/>
                </a:solidFill>
              </a:endParaRPr>
            </a:p>
          </p:txBody>
        </p:sp>
      </p:grpSp>
      <p:grpSp>
        <p:nvGrpSpPr>
          <p:cNvPr id="7776" name="Google Shape;7776;p77"/>
          <p:cNvGrpSpPr/>
          <p:nvPr/>
        </p:nvGrpSpPr>
        <p:grpSpPr>
          <a:xfrm>
            <a:off x="2089442" y="3582592"/>
            <a:ext cx="339306" cy="251698"/>
            <a:chOff x="2678275" y="2090100"/>
            <a:chExt cx="481900" cy="357475"/>
          </a:xfrm>
          <a:solidFill>
            <a:srgbClr val="873E8A"/>
          </a:solidFill>
        </p:grpSpPr>
        <p:sp>
          <p:nvSpPr>
            <p:cNvPr id="7777" name="Google Shape;7777;p77"/>
            <p:cNvSpPr/>
            <p:nvPr/>
          </p:nvSpPr>
          <p:spPr>
            <a:xfrm>
              <a:off x="2899450" y="2249100"/>
              <a:ext cx="39550" cy="39550"/>
            </a:xfrm>
            <a:custGeom>
              <a:avLst/>
              <a:gdLst/>
              <a:ahLst/>
              <a:cxnLst/>
              <a:rect l="l" t="t" r="r" b="b"/>
              <a:pathLst>
                <a:path w="1582" h="1582" extrusionOk="0">
                  <a:moveTo>
                    <a:pt x="793" y="1"/>
                  </a:moveTo>
                  <a:cubicBezTo>
                    <a:pt x="356" y="1"/>
                    <a:pt x="1" y="353"/>
                    <a:pt x="1" y="790"/>
                  </a:cubicBezTo>
                  <a:cubicBezTo>
                    <a:pt x="1" y="1226"/>
                    <a:pt x="356" y="1581"/>
                    <a:pt x="793" y="1581"/>
                  </a:cubicBezTo>
                  <a:cubicBezTo>
                    <a:pt x="1227" y="1581"/>
                    <a:pt x="1582" y="1226"/>
                    <a:pt x="1582" y="790"/>
                  </a:cubicBezTo>
                  <a:cubicBezTo>
                    <a:pt x="1582" y="353"/>
                    <a:pt x="1227" y="1"/>
                    <a:pt x="793"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873E8A"/>
                </a:solidFill>
              </a:endParaRPr>
            </a:p>
          </p:txBody>
        </p:sp>
        <p:sp>
          <p:nvSpPr>
            <p:cNvPr id="7778" name="Google Shape;7778;p77"/>
            <p:cNvSpPr/>
            <p:nvPr/>
          </p:nvSpPr>
          <p:spPr>
            <a:xfrm>
              <a:off x="3092400" y="2249100"/>
              <a:ext cx="39550" cy="39550"/>
            </a:xfrm>
            <a:custGeom>
              <a:avLst/>
              <a:gdLst/>
              <a:ahLst/>
              <a:cxnLst/>
              <a:rect l="l" t="t" r="r" b="b"/>
              <a:pathLst>
                <a:path w="1582" h="1582" extrusionOk="0">
                  <a:moveTo>
                    <a:pt x="790" y="1"/>
                  </a:moveTo>
                  <a:cubicBezTo>
                    <a:pt x="353" y="1"/>
                    <a:pt x="1" y="353"/>
                    <a:pt x="1" y="790"/>
                  </a:cubicBezTo>
                  <a:cubicBezTo>
                    <a:pt x="1" y="1226"/>
                    <a:pt x="353" y="1581"/>
                    <a:pt x="790" y="1581"/>
                  </a:cubicBezTo>
                  <a:cubicBezTo>
                    <a:pt x="1226" y="1581"/>
                    <a:pt x="1582" y="1226"/>
                    <a:pt x="1582" y="790"/>
                  </a:cubicBezTo>
                  <a:cubicBezTo>
                    <a:pt x="1582" y="353"/>
                    <a:pt x="1226" y="1"/>
                    <a:pt x="790"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873E8A"/>
                </a:solidFill>
              </a:endParaRPr>
            </a:p>
          </p:txBody>
        </p:sp>
        <p:sp>
          <p:nvSpPr>
            <p:cNvPr id="7779" name="Google Shape;7779;p77"/>
            <p:cNvSpPr/>
            <p:nvPr/>
          </p:nvSpPr>
          <p:spPr>
            <a:xfrm>
              <a:off x="2678350" y="2389425"/>
              <a:ext cx="481825" cy="58150"/>
            </a:xfrm>
            <a:custGeom>
              <a:avLst/>
              <a:gdLst/>
              <a:ahLst/>
              <a:cxnLst/>
              <a:rect l="l" t="t" r="r" b="b"/>
              <a:pathLst>
                <a:path w="19273" h="2326" extrusionOk="0">
                  <a:moveTo>
                    <a:pt x="1" y="1"/>
                  </a:moveTo>
                  <a:lnTo>
                    <a:pt x="1" y="1759"/>
                  </a:lnTo>
                  <a:cubicBezTo>
                    <a:pt x="1" y="2072"/>
                    <a:pt x="251" y="2325"/>
                    <a:pt x="564" y="2325"/>
                  </a:cubicBezTo>
                  <a:lnTo>
                    <a:pt x="18707" y="2325"/>
                  </a:lnTo>
                  <a:cubicBezTo>
                    <a:pt x="19020" y="2325"/>
                    <a:pt x="19273" y="2072"/>
                    <a:pt x="19273" y="1759"/>
                  </a:cubicBezTo>
                  <a:lnTo>
                    <a:pt x="19273"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873E8A"/>
                </a:solidFill>
              </a:endParaRPr>
            </a:p>
          </p:txBody>
        </p:sp>
        <p:sp>
          <p:nvSpPr>
            <p:cNvPr id="7780" name="Google Shape;7780;p77"/>
            <p:cNvSpPr/>
            <p:nvPr/>
          </p:nvSpPr>
          <p:spPr>
            <a:xfrm>
              <a:off x="2706600" y="2249100"/>
              <a:ext cx="39550" cy="39550"/>
            </a:xfrm>
            <a:custGeom>
              <a:avLst/>
              <a:gdLst/>
              <a:ahLst/>
              <a:cxnLst/>
              <a:rect l="l" t="t" r="r" b="b"/>
              <a:pathLst>
                <a:path w="1582" h="1582" extrusionOk="0">
                  <a:moveTo>
                    <a:pt x="789" y="1"/>
                  </a:moveTo>
                  <a:cubicBezTo>
                    <a:pt x="352" y="1"/>
                    <a:pt x="0" y="353"/>
                    <a:pt x="0" y="790"/>
                  </a:cubicBezTo>
                  <a:cubicBezTo>
                    <a:pt x="0" y="1226"/>
                    <a:pt x="352" y="1581"/>
                    <a:pt x="789" y="1581"/>
                  </a:cubicBezTo>
                  <a:cubicBezTo>
                    <a:pt x="1226" y="1581"/>
                    <a:pt x="1581" y="1226"/>
                    <a:pt x="1581" y="790"/>
                  </a:cubicBezTo>
                  <a:cubicBezTo>
                    <a:pt x="1581" y="353"/>
                    <a:pt x="1226" y="1"/>
                    <a:pt x="789"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873E8A"/>
                </a:solidFill>
              </a:endParaRPr>
            </a:p>
          </p:txBody>
        </p:sp>
        <p:sp>
          <p:nvSpPr>
            <p:cNvPr id="7781" name="Google Shape;7781;p77"/>
            <p:cNvSpPr/>
            <p:nvPr/>
          </p:nvSpPr>
          <p:spPr>
            <a:xfrm>
              <a:off x="2678275" y="2090100"/>
              <a:ext cx="481900" cy="271125"/>
            </a:xfrm>
            <a:custGeom>
              <a:avLst/>
              <a:gdLst/>
              <a:ahLst/>
              <a:cxnLst/>
              <a:rect l="l" t="t" r="r" b="b"/>
              <a:pathLst>
                <a:path w="19276" h="10845" extrusionOk="0">
                  <a:moveTo>
                    <a:pt x="9638" y="5229"/>
                  </a:moveTo>
                  <a:cubicBezTo>
                    <a:pt x="9885" y="5229"/>
                    <a:pt x="10134" y="5277"/>
                    <a:pt x="10372" y="5376"/>
                  </a:cubicBezTo>
                  <a:cubicBezTo>
                    <a:pt x="11091" y="5674"/>
                    <a:pt x="11558" y="6373"/>
                    <a:pt x="11558" y="7150"/>
                  </a:cubicBezTo>
                  <a:cubicBezTo>
                    <a:pt x="11558" y="8209"/>
                    <a:pt x="10697" y="9068"/>
                    <a:pt x="9640" y="9071"/>
                  </a:cubicBezTo>
                  <a:cubicBezTo>
                    <a:pt x="8863" y="9071"/>
                    <a:pt x="8161" y="8601"/>
                    <a:pt x="7866" y="7884"/>
                  </a:cubicBezTo>
                  <a:cubicBezTo>
                    <a:pt x="7568" y="7168"/>
                    <a:pt x="7731" y="6343"/>
                    <a:pt x="8282" y="5791"/>
                  </a:cubicBezTo>
                  <a:cubicBezTo>
                    <a:pt x="8648" y="5425"/>
                    <a:pt x="9139" y="5229"/>
                    <a:pt x="9638" y="5229"/>
                  </a:cubicBezTo>
                  <a:close/>
                  <a:moveTo>
                    <a:pt x="571" y="1"/>
                  </a:moveTo>
                  <a:cubicBezTo>
                    <a:pt x="281" y="1"/>
                    <a:pt x="3" y="226"/>
                    <a:pt x="1" y="567"/>
                  </a:cubicBezTo>
                  <a:lnTo>
                    <a:pt x="1" y="7150"/>
                  </a:lnTo>
                  <a:cubicBezTo>
                    <a:pt x="1" y="6373"/>
                    <a:pt x="471" y="5674"/>
                    <a:pt x="1187" y="5376"/>
                  </a:cubicBezTo>
                  <a:cubicBezTo>
                    <a:pt x="1425" y="5277"/>
                    <a:pt x="1674" y="5229"/>
                    <a:pt x="1921" y="5229"/>
                  </a:cubicBezTo>
                  <a:cubicBezTo>
                    <a:pt x="2420" y="5229"/>
                    <a:pt x="2912" y="5425"/>
                    <a:pt x="3280" y="5791"/>
                  </a:cubicBezTo>
                  <a:cubicBezTo>
                    <a:pt x="3828" y="6343"/>
                    <a:pt x="3994" y="7168"/>
                    <a:pt x="3696" y="7884"/>
                  </a:cubicBezTo>
                  <a:cubicBezTo>
                    <a:pt x="3398" y="8601"/>
                    <a:pt x="2699" y="9071"/>
                    <a:pt x="1922" y="9071"/>
                  </a:cubicBezTo>
                  <a:cubicBezTo>
                    <a:pt x="862" y="9068"/>
                    <a:pt x="4" y="8209"/>
                    <a:pt x="1" y="7150"/>
                  </a:cubicBezTo>
                  <a:lnTo>
                    <a:pt x="1" y="10844"/>
                  </a:lnTo>
                  <a:lnTo>
                    <a:pt x="19276" y="10844"/>
                  </a:lnTo>
                  <a:lnTo>
                    <a:pt x="19276" y="7150"/>
                  </a:lnTo>
                  <a:cubicBezTo>
                    <a:pt x="19276" y="7926"/>
                    <a:pt x="18806" y="8625"/>
                    <a:pt x="18089" y="8923"/>
                  </a:cubicBezTo>
                  <a:cubicBezTo>
                    <a:pt x="17852" y="9022"/>
                    <a:pt x="17603" y="9070"/>
                    <a:pt x="17356" y="9070"/>
                  </a:cubicBezTo>
                  <a:cubicBezTo>
                    <a:pt x="16857" y="9070"/>
                    <a:pt x="16365" y="8874"/>
                    <a:pt x="15997" y="8508"/>
                  </a:cubicBezTo>
                  <a:cubicBezTo>
                    <a:pt x="15449" y="7957"/>
                    <a:pt x="15283" y="7131"/>
                    <a:pt x="15581" y="6415"/>
                  </a:cubicBezTo>
                  <a:cubicBezTo>
                    <a:pt x="15879" y="5698"/>
                    <a:pt x="16578" y="5231"/>
                    <a:pt x="17355" y="5231"/>
                  </a:cubicBezTo>
                  <a:cubicBezTo>
                    <a:pt x="18415" y="5231"/>
                    <a:pt x="19273" y="6090"/>
                    <a:pt x="19276" y="7150"/>
                  </a:cubicBezTo>
                  <a:lnTo>
                    <a:pt x="19276" y="567"/>
                  </a:lnTo>
                  <a:cubicBezTo>
                    <a:pt x="19276" y="341"/>
                    <a:pt x="19137" y="133"/>
                    <a:pt x="18927" y="46"/>
                  </a:cubicBezTo>
                  <a:cubicBezTo>
                    <a:pt x="18857" y="17"/>
                    <a:pt x="18783" y="2"/>
                    <a:pt x="18709" y="2"/>
                  </a:cubicBezTo>
                  <a:cubicBezTo>
                    <a:pt x="18564" y="2"/>
                    <a:pt x="18420" y="58"/>
                    <a:pt x="18312" y="166"/>
                  </a:cubicBezTo>
                  <a:lnTo>
                    <a:pt x="14783" y="3641"/>
                  </a:lnTo>
                  <a:lnTo>
                    <a:pt x="9971" y="112"/>
                  </a:lnTo>
                  <a:cubicBezTo>
                    <a:pt x="9871" y="38"/>
                    <a:pt x="9754" y="1"/>
                    <a:pt x="9636" y="1"/>
                  </a:cubicBezTo>
                  <a:cubicBezTo>
                    <a:pt x="9517" y="1"/>
                    <a:pt x="9397" y="39"/>
                    <a:pt x="9297" y="115"/>
                  </a:cubicBezTo>
                  <a:lnTo>
                    <a:pt x="4656" y="3641"/>
                  </a:lnTo>
                  <a:lnTo>
                    <a:pt x="952" y="154"/>
                  </a:lnTo>
                  <a:cubicBezTo>
                    <a:pt x="840" y="48"/>
                    <a:pt x="704" y="1"/>
                    <a:pt x="571"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873E8A"/>
                </a:solidFill>
              </a:endParaRPr>
            </a:p>
          </p:txBody>
        </p:sp>
      </p:grpSp>
      <p:grpSp>
        <p:nvGrpSpPr>
          <p:cNvPr id="7782" name="Google Shape;7782;p77"/>
          <p:cNvGrpSpPr/>
          <p:nvPr/>
        </p:nvGrpSpPr>
        <p:grpSpPr>
          <a:xfrm>
            <a:off x="2566646" y="3594790"/>
            <a:ext cx="219345" cy="227301"/>
            <a:chOff x="3357325" y="2093500"/>
            <a:chExt cx="311525" cy="322825"/>
          </a:xfrm>
          <a:solidFill>
            <a:srgbClr val="873E8A"/>
          </a:solidFill>
        </p:grpSpPr>
        <p:sp>
          <p:nvSpPr>
            <p:cNvPr id="7783" name="Google Shape;7783;p77"/>
            <p:cNvSpPr/>
            <p:nvPr/>
          </p:nvSpPr>
          <p:spPr>
            <a:xfrm>
              <a:off x="3357325" y="2210550"/>
              <a:ext cx="85700" cy="205775"/>
            </a:xfrm>
            <a:custGeom>
              <a:avLst/>
              <a:gdLst/>
              <a:ahLst/>
              <a:cxnLst/>
              <a:rect l="l" t="t" r="r" b="b"/>
              <a:pathLst>
                <a:path w="3428" h="8231" extrusionOk="0">
                  <a:moveTo>
                    <a:pt x="566" y="1"/>
                  </a:moveTo>
                  <a:cubicBezTo>
                    <a:pt x="253" y="1"/>
                    <a:pt x="0" y="251"/>
                    <a:pt x="0" y="564"/>
                  </a:cubicBezTo>
                  <a:lnTo>
                    <a:pt x="0" y="7664"/>
                  </a:lnTo>
                  <a:cubicBezTo>
                    <a:pt x="0" y="7978"/>
                    <a:pt x="253" y="8231"/>
                    <a:pt x="566" y="8231"/>
                  </a:cubicBezTo>
                  <a:lnTo>
                    <a:pt x="2861" y="8231"/>
                  </a:lnTo>
                  <a:cubicBezTo>
                    <a:pt x="3174" y="8231"/>
                    <a:pt x="3427" y="7978"/>
                    <a:pt x="3427" y="7664"/>
                  </a:cubicBezTo>
                  <a:lnTo>
                    <a:pt x="3427" y="564"/>
                  </a:lnTo>
                  <a:cubicBezTo>
                    <a:pt x="3427" y="251"/>
                    <a:pt x="3174" y="1"/>
                    <a:pt x="2861"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873E8A"/>
                </a:solidFill>
              </a:endParaRPr>
            </a:p>
          </p:txBody>
        </p:sp>
        <p:sp>
          <p:nvSpPr>
            <p:cNvPr id="7784" name="Google Shape;7784;p77"/>
            <p:cNvSpPr/>
            <p:nvPr/>
          </p:nvSpPr>
          <p:spPr>
            <a:xfrm>
              <a:off x="3471225" y="2152075"/>
              <a:ext cx="84725" cy="264250"/>
            </a:xfrm>
            <a:custGeom>
              <a:avLst/>
              <a:gdLst/>
              <a:ahLst/>
              <a:cxnLst/>
              <a:rect l="l" t="t" r="r" b="b"/>
              <a:pathLst>
                <a:path w="3389" h="10570" extrusionOk="0">
                  <a:moveTo>
                    <a:pt x="563" y="0"/>
                  </a:moveTo>
                  <a:cubicBezTo>
                    <a:pt x="253" y="0"/>
                    <a:pt x="0" y="250"/>
                    <a:pt x="0" y="563"/>
                  </a:cubicBezTo>
                  <a:lnTo>
                    <a:pt x="0" y="10003"/>
                  </a:lnTo>
                  <a:cubicBezTo>
                    <a:pt x="0" y="10317"/>
                    <a:pt x="253" y="10570"/>
                    <a:pt x="563" y="10570"/>
                  </a:cubicBezTo>
                  <a:lnTo>
                    <a:pt x="2822" y="10570"/>
                  </a:lnTo>
                  <a:cubicBezTo>
                    <a:pt x="3135" y="10570"/>
                    <a:pt x="3388" y="10317"/>
                    <a:pt x="3388" y="10003"/>
                  </a:cubicBezTo>
                  <a:lnTo>
                    <a:pt x="3388" y="563"/>
                  </a:lnTo>
                  <a:cubicBezTo>
                    <a:pt x="3388" y="250"/>
                    <a:pt x="3135" y="0"/>
                    <a:pt x="2822"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873E8A"/>
                </a:solidFill>
              </a:endParaRPr>
            </a:p>
          </p:txBody>
        </p:sp>
        <p:sp>
          <p:nvSpPr>
            <p:cNvPr id="7785" name="Google Shape;7785;p77"/>
            <p:cNvSpPr/>
            <p:nvPr/>
          </p:nvSpPr>
          <p:spPr>
            <a:xfrm>
              <a:off x="3584150" y="2093500"/>
              <a:ext cx="84700" cy="322825"/>
            </a:xfrm>
            <a:custGeom>
              <a:avLst/>
              <a:gdLst/>
              <a:ahLst/>
              <a:cxnLst/>
              <a:rect l="l" t="t" r="r" b="b"/>
              <a:pathLst>
                <a:path w="3388" h="12913" extrusionOk="0">
                  <a:moveTo>
                    <a:pt x="563" y="0"/>
                  </a:moveTo>
                  <a:cubicBezTo>
                    <a:pt x="253" y="0"/>
                    <a:pt x="0" y="253"/>
                    <a:pt x="0" y="566"/>
                  </a:cubicBezTo>
                  <a:lnTo>
                    <a:pt x="0" y="12346"/>
                  </a:lnTo>
                  <a:cubicBezTo>
                    <a:pt x="0" y="12660"/>
                    <a:pt x="253" y="12913"/>
                    <a:pt x="563" y="12913"/>
                  </a:cubicBezTo>
                  <a:lnTo>
                    <a:pt x="2822" y="12913"/>
                  </a:lnTo>
                  <a:cubicBezTo>
                    <a:pt x="3135" y="12913"/>
                    <a:pt x="3388" y="12660"/>
                    <a:pt x="3388" y="12346"/>
                  </a:cubicBezTo>
                  <a:lnTo>
                    <a:pt x="3388" y="566"/>
                  </a:lnTo>
                  <a:cubicBezTo>
                    <a:pt x="3388" y="253"/>
                    <a:pt x="3135" y="0"/>
                    <a:pt x="2822"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873E8A"/>
                </a:solidFill>
              </a:endParaRPr>
            </a:p>
          </p:txBody>
        </p:sp>
      </p:grpSp>
      <p:sp>
        <p:nvSpPr>
          <p:cNvPr id="7786" name="Google Shape;7786;p77"/>
          <p:cNvSpPr/>
          <p:nvPr/>
        </p:nvSpPr>
        <p:spPr>
          <a:xfrm>
            <a:off x="2921919" y="3550464"/>
            <a:ext cx="333673" cy="315824"/>
          </a:xfrm>
          <a:custGeom>
            <a:avLst/>
            <a:gdLst/>
            <a:ahLst/>
            <a:cxnLst/>
            <a:rect l="l" t="t" r="r" b="b"/>
            <a:pathLst>
              <a:path w="18956" h="17942" extrusionOk="0">
                <a:moveTo>
                  <a:pt x="6270" y="9375"/>
                </a:moveTo>
                <a:lnTo>
                  <a:pt x="6267" y="16812"/>
                </a:lnTo>
                <a:lnTo>
                  <a:pt x="1130" y="16812"/>
                </a:lnTo>
                <a:lnTo>
                  <a:pt x="1130" y="13545"/>
                </a:lnTo>
                <a:lnTo>
                  <a:pt x="6270" y="9375"/>
                </a:lnTo>
                <a:close/>
                <a:moveTo>
                  <a:pt x="7399" y="9116"/>
                </a:moveTo>
                <a:lnTo>
                  <a:pt x="12103" y="11534"/>
                </a:lnTo>
                <a:lnTo>
                  <a:pt x="12100" y="16812"/>
                </a:lnTo>
                <a:lnTo>
                  <a:pt x="7399" y="16812"/>
                </a:lnTo>
                <a:lnTo>
                  <a:pt x="7399" y="9116"/>
                </a:lnTo>
                <a:close/>
                <a:moveTo>
                  <a:pt x="564" y="1"/>
                </a:moveTo>
                <a:cubicBezTo>
                  <a:pt x="251" y="1"/>
                  <a:pt x="1" y="254"/>
                  <a:pt x="1" y="564"/>
                </a:cubicBezTo>
                <a:lnTo>
                  <a:pt x="1" y="13274"/>
                </a:lnTo>
                <a:lnTo>
                  <a:pt x="1" y="17376"/>
                </a:lnTo>
                <a:cubicBezTo>
                  <a:pt x="1" y="17689"/>
                  <a:pt x="251" y="17942"/>
                  <a:pt x="564" y="17942"/>
                </a:cubicBezTo>
                <a:lnTo>
                  <a:pt x="18324" y="17942"/>
                </a:lnTo>
                <a:cubicBezTo>
                  <a:pt x="18637" y="17942"/>
                  <a:pt x="18890" y="17689"/>
                  <a:pt x="18890" y="17376"/>
                </a:cubicBezTo>
                <a:cubicBezTo>
                  <a:pt x="18890" y="17062"/>
                  <a:pt x="18637" y="16812"/>
                  <a:pt x="18324" y="16812"/>
                </a:cubicBezTo>
                <a:lnTo>
                  <a:pt x="13232" y="16812"/>
                </a:lnTo>
                <a:lnTo>
                  <a:pt x="13232" y="11425"/>
                </a:lnTo>
                <a:lnTo>
                  <a:pt x="16210" y="8444"/>
                </a:lnTo>
                <a:lnTo>
                  <a:pt x="17400" y="9634"/>
                </a:lnTo>
                <a:cubicBezTo>
                  <a:pt x="17514" y="9748"/>
                  <a:pt x="17656" y="9799"/>
                  <a:pt x="17796" y="9799"/>
                </a:cubicBezTo>
                <a:cubicBezTo>
                  <a:pt x="18059" y="9799"/>
                  <a:pt x="18314" y="9616"/>
                  <a:pt x="18357" y="9317"/>
                </a:cubicBezTo>
                <a:lnTo>
                  <a:pt x="18905" y="5592"/>
                </a:lnTo>
                <a:cubicBezTo>
                  <a:pt x="18955" y="5247"/>
                  <a:pt x="18683" y="4948"/>
                  <a:pt x="18347" y="4948"/>
                </a:cubicBezTo>
                <a:cubicBezTo>
                  <a:pt x="18320" y="4948"/>
                  <a:pt x="18292" y="4950"/>
                  <a:pt x="18264" y="4954"/>
                </a:cubicBezTo>
                <a:lnTo>
                  <a:pt x="14539" y="5502"/>
                </a:lnTo>
                <a:cubicBezTo>
                  <a:pt x="14078" y="5568"/>
                  <a:pt x="13895" y="6132"/>
                  <a:pt x="14223" y="6460"/>
                </a:cubicBezTo>
                <a:lnTo>
                  <a:pt x="15412" y="7649"/>
                </a:lnTo>
                <a:lnTo>
                  <a:pt x="12558" y="10501"/>
                </a:lnTo>
                <a:lnTo>
                  <a:pt x="7092" y="7688"/>
                </a:lnTo>
                <a:lnTo>
                  <a:pt x="7059" y="7673"/>
                </a:lnTo>
                <a:lnTo>
                  <a:pt x="7044" y="7667"/>
                </a:lnTo>
                <a:cubicBezTo>
                  <a:pt x="7032" y="7661"/>
                  <a:pt x="7020" y="7658"/>
                  <a:pt x="7008" y="7655"/>
                </a:cubicBezTo>
                <a:cubicBezTo>
                  <a:pt x="7002" y="7652"/>
                  <a:pt x="6996" y="7649"/>
                  <a:pt x="6990" y="7649"/>
                </a:cubicBezTo>
                <a:lnTo>
                  <a:pt x="6957" y="7640"/>
                </a:lnTo>
                <a:lnTo>
                  <a:pt x="6942" y="7637"/>
                </a:lnTo>
                <a:cubicBezTo>
                  <a:pt x="6926" y="7634"/>
                  <a:pt x="6908" y="7631"/>
                  <a:pt x="6893" y="7628"/>
                </a:cubicBezTo>
                <a:lnTo>
                  <a:pt x="6770" y="7628"/>
                </a:lnTo>
                <a:cubicBezTo>
                  <a:pt x="6758" y="7631"/>
                  <a:pt x="6743" y="7634"/>
                  <a:pt x="6728" y="7637"/>
                </a:cubicBezTo>
                <a:lnTo>
                  <a:pt x="6710" y="7640"/>
                </a:lnTo>
                <a:lnTo>
                  <a:pt x="6680" y="7649"/>
                </a:lnTo>
                <a:lnTo>
                  <a:pt x="6658" y="7652"/>
                </a:lnTo>
                <a:cubicBezTo>
                  <a:pt x="6646" y="7658"/>
                  <a:pt x="6631" y="7664"/>
                  <a:pt x="6616" y="7670"/>
                </a:cubicBezTo>
                <a:cubicBezTo>
                  <a:pt x="6610" y="7670"/>
                  <a:pt x="6607" y="7673"/>
                  <a:pt x="6601" y="7676"/>
                </a:cubicBezTo>
                <a:cubicBezTo>
                  <a:pt x="6595" y="7679"/>
                  <a:pt x="6583" y="7685"/>
                  <a:pt x="6574" y="7688"/>
                </a:cubicBezTo>
                <a:lnTo>
                  <a:pt x="6556" y="7700"/>
                </a:lnTo>
                <a:cubicBezTo>
                  <a:pt x="6547" y="7703"/>
                  <a:pt x="6538" y="7709"/>
                  <a:pt x="6529" y="7715"/>
                </a:cubicBezTo>
                <a:lnTo>
                  <a:pt x="6514" y="7724"/>
                </a:lnTo>
                <a:cubicBezTo>
                  <a:pt x="6502" y="7733"/>
                  <a:pt x="6490" y="7743"/>
                  <a:pt x="6475" y="7752"/>
                </a:cubicBezTo>
                <a:lnTo>
                  <a:pt x="6475" y="7755"/>
                </a:lnTo>
                <a:lnTo>
                  <a:pt x="1130" y="12091"/>
                </a:lnTo>
                <a:lnTo>
                  <a:pt x="1130" y="564"/>
                </a:lnTo>
                <a:cubicBezTo>
                  <a:pt x="1130" y="254"/>
                  <a:pt x="877" y="1"/>
                  <a:pt x="564" y="1"/>
                </a:cubicBezTo>
                <a:close/>
              </a:path>
            </a:pathLst>
          </a:custGeom>
          <a:solidFill>
            <a:srgbClr val="873E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873E8A"/>
              </a:solidFill>
            </a:endParaRPr>
          </a:p>
        </p:txBody>
      </p:sp>
      <p:grpSp>
        <p:nvGrpSpPr>
          <p:cNvPr id="7787" name="Google Shape;7787;p77"/>
          <p:cNvGrpSpPr/>
          <p:nvPr/>
        </p:nvGrpSpPr>
        <p:grpSpPr>
          <a:xfrm>
            <a:off x="3360836" y="3538814"/>
            <a:ext cx="292078" cy="339253"/>
            <a:chOff x="4492800" y="2027925"/>
            <a:chExt cx="414825" cy="481825"/>
          </a:xfrm>
          <a:solidFill>
            <a:srgbClr val="873E8A"/>
          </a:solidFill>
        </p:grpSpPr>
        <p:sp>
          <p:nvSpPr>
            <p:cNvPr id="7788" name="Google Shape;7788;p77"/>
            <p:cNvSpPr/>
            <p:nvPr/>
          </p:nvSpPr>
          <p:spPr>
            <a:xfrm>
              <a:off x="4492800" y="2027925"/>
              <a:ext cx="54600" cy="481825"/>
            </a:xfrm>
            <a:custGeom>
              <a:avLst/>
              <a:gdLst/>
              <a:ahLst/>
              <a:cxnLst/>
              <a:rect l="l" t="t" r="r" b="b"/>
              <a:pathLst>
                <a:path w="2184" h="19273" extrusionOk="0">
                  <a:moveTo>
                    <a:pt x="912" y="1"/>
                  </a:moveTo>
                  <a:cubicBezTo>
                    <a:pt x="407" y="1"/>
                    <a:pt x="0" y="407"/>
                    <a:pt x="0" y="913"/>
                  </a:cubicBezTo>
                  <a:lnTo>
                    <a:pt x="0" y="18360"/>
                  </a:lnTo>
                  <a:cubicBezTo>
                    <a:pt x="0" y="18866"/>
                    <a:pt x="407" y="19273"/>
                    <a:pt x="912" y="19273"/>
                  </a:cubicBezTo>
                  <a:lnTo>
                    <a:pt x="1271" y="19273"/>
                  </a:lnTo>
                  <a:cubicBezTo>
                    <a:pt x="1777" y="19273"/>
                    <a:pt x="2183" y="18866"/>
                    <a:pt x="2183" y="18360"/>
                  </a:cubicBezTo>
                  <a:lnTo>
                    <a:pt x="2183" y="913"/>
                  </a:lnTo>
                  <a:cubicBezTo>
                    <a:pt x="2183" y="407"/>
                    <a:pt x="1777" y="1"/>
                    <a:pt x="1271"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873E8A"/>
                </a:solidFill>
              </a:endParaRPr>
            </a:p>
          </p:txBody>
        </p:sp>
        <p:sp>
          <p:nvSpPr>
            <p:cNvPr id="7789" name="Google Shape;7789;p77"/>
            <p:cNvSpPr/>
            <p:nvPr/>
          </p:nvSpPr>
          <p:spPr>
            <a:xfrm>
              <a:off x="4575600" y="2051425"/>
              <a:ext cx="332025" cy="262450"/>
            </a:xfrm>
            <a:custGeom>
              <a:avLst/>
              <a:gdLst/>
              <a:ahLst/>
              <a:cxnLst/>
              <a:rect l="l" t="t" r="r" b="b"/>
              <a:pathLst>
                <a:path w="13281" h="10498" extrusionOk="0">
                  <a:moveTo>
                    <a:pt x="0" y="0"/>
                  </a:moveTo>
                  <a:lnTo>
                    <a:pt x="0" y="10497"/>
                  </a:lnTo>
                  <a:lnTo>
                    <a:pt x="12485" y="10497"/>
                  </a:lnTo>
                  <a:cubicBezTo>
                    <a:pt x="13006" y="10494"/>
                    <a:pt x="13280" y="9874"/>
                    <a:pt x="12925" y="9488"/>
                  </a:cubicBezTo>
                  <a:lnTo>
                    <a:pt x="9010" y="5249"/>
                  </a:lnTo>
                  <a:lnTo>
                    <a:pt x="12925" y="1006"/>
                  </a:lnTo>
                  <a:cubicBezTo>
                    <a:pt x="13280" y="620"/>
                    <a:pt x="13006" y="0"/>
                    <a:pt x="12485"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873E8A"/>
                </a:solidFill>
              </a:endParaRPr>
            </a:p>
          </p:txBody>
        </p:sp>
      </p:grpSp>
      <p:grpSp>
        <p:nvGrpSpPr>
          <p:cNvPr id="7790" name="Google Shape;7790;p77"/>
          <p:cNvGrpSpPr/>
          <p:nvPr/>
        </p:nvGrpSpPr>
        <p:grpSpPr>
          <a:xfrm>
            <a:off x="3759928" y="3538805"/>
            <a:ext cx="339200" cy="339271"/>
            <a:chOff x="5049725" y="2027900"/>
            <a:chExt cx="481750" cy="481850"/>
          </a:xfrm>
          <a:solidFill>
            <a:srgbClr val="873E8A"/>
          </a:solidFill>
        </p:grpSpPr>
        <p:sp>
          <p:nvSpPr>
            <p:cNvPr id="7791" name="Google Shape;7791;p77"/>
            <p:cNvSpPr/>
            <p:nvPr/>
          </p:nvSpPr>
          <p:spPr>
            <a:xfrm>
              <a:off x="5191775" y="2394925"/>
              <a:ext cx="197625" cy="114825"/>
            </a:xfrm>
            <a:custGeom>
              <a:avLst/>
              <a:gdLst/>
              <a:ahLst/>
              <a:cxnLst/>
              <a:rect l="l" t="t" r="r" b="b"/>
              <a:pathLst>
                <a:path w="7905" h="4593" extrusionOk="0">
                  <a:moveTo>
                    <a:pt x="0" y="0"/>
                  </a:moveTo>
                  <a:lnTo>
                    <a:pt x="0" y="566"/>
                  </a:lnTo>
                  <a:cubicBezTo>
                    <a:pt x="3" y="1298"/>
                    <a:pt x="479" y="1949"/>
                    <a:pt x="1178" y="2171"/>
                  </a:cubicBezTo>
                  <a:cubicBezTo>
                    <a:pt x="1407" y="3502"/>
                    <a:pt x="2560" y="4593"/>
                    <a:pt x="3954" y="4593"/>
                  </a:cubicBezTo>
                  <a:cubicBezTo>
                    <a:pt x="5345" y="4593"/>
                    <a:pt x="6499" y="3502"/>
                    <a:pt x="6728" y="2171"/>
                  </a:cubicBezTo>
                  <a:cubicBezTo>
                    <a:pt x="7426" y="1949"/>
                    <a:pt x="7902" y="1298"/>
                    <a:pt x="7905" y="566"/>
                  </a:cubicBezTo>
                  <a:lnTo>
                    <a:pt x="7905"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873E8A"/>
                </a:solidFill>
              </a:endParaRPr>
            </a:p>
          </p:txBody>
        </p:sp>
        <p:sp>
          <p:nvSpPr>
            <p:cNvPr id="7792" name="Google Shape;7792;p77"/>
            <p:cNvSpPr/>
            <p:nvPr/>
          </p:nvSpPr>
          <p:spPr>
            <a:xfrm>
              <a:off x="5113625" y="2027900"/>
              <a:ext cx="347300" cy="338825"/>
            </a:xfrm>
            <a:custGeom>
              <a:avLst/>
              <a:gdLst/>
              <a:ahLst/>
              <a:cxnLst/>
              <a:rect l="l" t="t" r="r" b="b"/>
              <a:pathLst>
                <a:path w="13892" h="13553" extrusionOk="0">
                  <a:moveTo>
                    <a:pt x="7080" y="2260"/>
                  </a:moveTo>
                  <a:cubicBezTo>
                    <a:pt x="9574" y="2263"/>
                    <a:pt x="11594" y="4284"/>
                    <a:pt x="11597" y="6777"/>
                  </a:cubicBezTo>
                  <a:cubicBezTo>
                    <a:pt x="11597" y="7090"/>
                    <a:pt x="11344" y="7340"/>
                    <a:pt x="11031" y="7340"/>
                  </a:cubicBezTo>
                  <a:cubicBezTo>
                    <a:pt x="10718" y="7340"/>
                    <a:pt x="10468" y="7090"/>
                    <a:pt x="10468" y="6777"/>
                  </a:cubicBezTo>
                  <a:cubicBezTo>
                    <a:pt x="10465" y="4907"/>
                    <a:pt x="8950" y="3392"/>
                    <a:pt x="7080" y="3389"/>
                  </a:cubicBezTo>
                  <a:cubicBezTo>
                    <a:pt x="6767" y="3389"/>
                    <a:pt x="6514" y="3136"/>
                    <a:pt x="6514" y="2826"/>
                  </a:cubicBezTo>
                  <a:cubicBezTo>
                    <a:pt x="6514" y="2513"/>
                    <a:pt x="6767" y="2260"/>
                    <a:pt x="7080" y="2260"/>
                  </a:cubicBezTo>
                  <a:close/>
                  <a:moveTo>
                    <a:pt x="7070" y="1"/>
                  </a:moveTo>
                  <a:cubicBezTo>
                    <a:pt x="6595" y="1"/>
                    <a:pt x="6111" y="50"/>
                    <a:pt x="5623" y="152"/>
                  </a:cubicBezTo>
                  <a:cubicBezTo>
                    <a:pt x="3075" y="685"/>
                    <a:pt x="1001" y="2754"/>
                    <a:pt x="459" y="5301"/>
                  </a:cubicBezTo>
                  <a:cubicBezTo>
                    <a:pt x="1" y="7469"/>
                    <a:pt x="567" y="9644"/>
                    <a:pt x="2015" y="11270"/>
                  </a:cubicBezTo>
                  <a:cubicBezTo>
                    <a:pt x="2584" y="11908"/>
                    <a:pt x="2952" y="12703"/>
                    <a:pt x="3072" y="13552"/>
                  </a:cubicBezTo>
                  <a:lnTo>
                    <a:pt x="11088" y="13552"/>
                  </a:lnTo>
                  <a:cubicBezTo>
                    <a:pt x="11221" y="12691"/>
                    <a:pt x="11597" y="11887"/>
                    <a:pt x="12175" y="11233"/>
                  </a:cubicBezTo>
                  <a:cubicBezTo>
                    <a:pt x="13259" y="10002"/>
                    <a:pt x="13892" y="8418"/>
                    <a:pt x="13892" y="6777"/>
                  </a:cubicBezTo>
                  <a:cubicBezTo>
                    <a:pt x="13892" y="2969"/>
                    <a:pt x="10766" y="1"/>
                    <a:pt x="7070"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873E8A"/>
                </a:solidFill>
              </a:endParaRPr>
            </a:p>
          </p:txBody>
        </p:sp>
        <p:sp>
          <p:nvSpPr>
            <p:cNvPr id="7793" name="Google Shape;7793;p77"/>
            <p:cNvSpPr/>
            <p:nvPr/>
          </p:nvSpPr>
          <p:spPr>
            <a:xfrm>
              <a:off x="5049725" y="2197300"/>
              <a:ext cx="56400" cy="28275"/>
            </a:xfrm>
            <a:custGeom>
              <a:avLst/>
              <a:gdLst/>
              <a:ahLst/>
              <a:cxnLst/>
              <a:rect l="l" t="t" r="r" b="b"/>
              <a:pathLst>
                <a:path w="2256" h="1131" extrusionOk="0">
                  <a:moveTo>
                    <a:pt x="563" y="1"/>
                  </a:moveTo>
                  <a:cubicBezTo>
                    <a:pt x="250" y="1"/>
                    <a:pt x="0" y="254"/>
                    <a:pt x="0" y="567"/>
                  </a:cubicBezTo>
                  <a:cubicBezTo>
                    <a:pt x="0" y="877"/>
                    <a:pt x="250" y="1130"/>
                    <a:pt x="563" y="1130"/>
                  </a:cubicBezTo>
                  <a:lnTo>
                    <a:pt x="1693" y="1130"/>
                  </a:lnTo>
                  <a:cubicBezTo>
                    <a:pt x="2006" y="1130"/>
                    <a:pt x="2256" y="877"/>
                    <a:pt x="2256" y="567"/>
                  </a:cubicBezTo>
                  <a:cubicBezTo>
                    <a:pt x="2256" y="254"/>
                    <a:pt x="2006" y="1"/>
                    <a:pt x="1693"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873E8A"/>
                </a:solidFill>
              </a:endParaRPr>
            </a:p>
          </p:txBody>
        </p:sp>
        <p:sp>
          <p:nvSpPr>
            <p:cNvPr id="7794" name="Google Shape;7794;p77"/>
            <p:cNvSpPr/>
            <p:nvPr/>
          </p:nvSpPr>
          <p:spPr>
            <a:xfrm>
              <a:off x="5052575" y="2102800"/>
              <a:ext cx="50850" cy="48075"/>
            </a:xfrm>
            <a:custGeom>
              <a:avLst/>
              <a:gdLst/>
              <a:ahLst/>
              <a:cxnLst/>
              <a:rect l="l" t="t" r="r" b="b"/>
              <a:pathLst>
                <a:path w="2034" h="1923" extrusionOk="0">
                  <a:moveTo>
                    <a:pt x="623" y="0"/>
                  </a:moveTo>
                  <a:cubicBezTo>
                    <a:pt x="478" y="0"/>
                    <a:pt x="333" y="56"/>
                    <a:pt x="224" y="167"/>
                  </a:cubicBezTo>
                  <a:cubicBezTo>
                    <a:pt x="4" y="384"/>
                    <a:pt x="1" y="736"/>
                    <a:pt x="214" y="959"/>
                  </a:cubicBezTo>
                  <a:lnTo>
                    <a:pt x="1015" y="1757"/>
                  </a:lnTo>
                  <a:cubicBezTo>
                    <a:pt x="1125" y="1867"/>
                    <a:pt x="1269" y="1922"/>
                    <a:pt x="1413" y="1922"/>
                  </a:cubicBezTo>
                  <a:cubicBezTo>
                    <a:pt x="1558" y="1922"/>
                    <a:pt x="1702" y="1867"/>
                    <a:pt x="1813" y="1757"/>
                  </a:cubicBezTo>
                  <a:cubicBezTo>
                    <a:pt x="2033" y="1534"/>
                    <a:pt x="2033" y="1179"/>
                    <a:pt x="1813" y="959"/>
                  </a:cubicBezTo>
                  <a:lnTo>
                    <a:pt x="1015" y="158"/>
                  </a:lnTo>
                  <a:cubicBezTo>
                    <a:pt x="906" y="53"/>
                    <a:pt x="764" y="0"/>
                    <a:pt x="623"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873E8A"/>
                </a:solidFill>
              </a:endParaRPr>
            </a:p>
          </p:txBody>
        </p:sp>
        <p:sp>
          <p:nvSpPr>
            <p:cNvPr id="7795" name="Google Shape;7795;p77"/>
            <p:cNvSpPr/>
            <p:nvPr/>
          </p:nvSpPr>
          <p:spPr>
            <a:xfrm>
              <a:off x="5052575" y="2272175"/>
              <a:ext cx="50700" cy="47900"/>
            </a:xfrm>
            <a:custGeom>
              <a:avLst/>
              <a:gdLst/>
              <a:ahLst/>
              <a:cxnLst/>
              <a:rect l="l" t="t" r="r" b="b"/>
              <a:pathLst>
                <a:path w="2028" h="1916" extrusionOk="0">
                  <a:moveTo>
                    <a:pt x="1405" y="0"/>
                  </a:moveTo>
                  <a:cubicBezTo>
                    <a:pt x="1264" y="0"/>
                    <a:pt x="1124" y="53"/>
                    <a:pt x="1015" y="159"/>
                  </a:cubicBezTo>
                  <a:lnTo>
                    <a:pt x="214" y="960"/>
                  </a:lnTo>
                  <a:cubicBezTo>
                    <a:pt x="1" y="1179"/>
                    <a:pt x="4" y="1532"/>
                    <a:pt x="224" y="1749"/>
                  </a:cubicBezTo>
                  <a:cubicBezTo>
                    <a:pt x="333" y="1860"/>
                    <a:pt x="478" y="1916"/>
                    <a:pt x="623" y="1916"/>
                  </a:cubicBezTo>
                  <a:cubicBezTo>
                    <a:pt x="764" y="1916"/>
                    <a:pt x="906" y="1863"/>
                    <a:pt x="1015" y="1758"/>
                  </a:cubicBezTo>
                  <a:lnTo>
                    <a:pt x="1813" y="960"/>
                  </a:lnTo>
                  <a:cubicBezTo>
                    <a:pt x="2027" y="737"/>
                    <a:pt x="2024" y="384"/>
                    <a:pt x="1804" y="168"/>
                  </a:cubicBezTo>
                  <a:cubicBezTo>
                    <a:pt x="1695" y="56"/>
                    <a:pt x="1550" y="0"/>
                    <a:pt x="1405"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873E8A"/>
                </a:solidFill>
              </a:endParaRPr>
            </a:p>
          </p:txBody>
        </p:sp>
        <p:sp>
          <p:nvSpPr>
            <p:cNvPr id="7796" name="Google Shape;7796;p77"/>
            <p:cNvSpPr/>
            <p:nvPr/>
          </p:nvSpPr>
          <p:spPr>
            <a:xfrm>
              <a:off x="5475050" y="2197300"/>
              <a:ext cx="56425" cy="28275"/>
            </a:xfrm>
            <a:custGeom>
              <a:avLst/>
              <a:gdLst/>
              <a:ahLst/>
              <a:cxnLst/>
              <a:rect l="l" t="t" r="r" b="b"/>
              <a:pathLst>
                <a:path w="2257" h="1131" extrusionOk="0">
                  <a:moveTo>
                    <a:pt x="564" y="1"/>
                  </a:moveTo>
                  <a:cubicBezTo>
                    <a:pt x="251" y="1"/>
                    <a:pt x="1" y="254"/>
                    <a:pt x="1" y="567"/>
                  </a:cubicBezTo>
                  <a:cubicBezTo>
                    <a:pt x="1" y="877"/>
                    <a:pt x="251" y="1130"/>
                    <a:pt x="564" y="1130"/>
                  </a:cubicBezTo>
                  <a:lnTo>
                    <a:pt x="1693" y="1130"/>
                  </a:lnTo>
                  <a:cubicBezTo>
                    <a:pt x="2006" y="1130"/>
                    <a:pt x="2256" y="877"/>
                    <a:pt x="2256" y="567"/>
                  </a:cubicBezTo>
                  <a:cubicBezTo>
                    <a:pt x="2256" y="254"/>
                    <a:pt x="2006" y="1"/>
                    <a:pt x="1693"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873E8A"/>
                </a:solidFill>
              </a:endParaRPr>
            </a:p>
          </p:txBody>
        </p:sp>
        <p:sp>
          <p:nvSpPr>
            <p:cNvPr id="7797" name="Google Shape;7797;p77"/>
            <p:cNvSpPr/>
            <p:nvPr/>
          </p:nvSpPr>
          <p:spPr>
            <a:xfrm>
              <a:off x="5477925" y="2102800"/>
              <a:ext cx="50675" cy="47900"/>
            </a:xfrm>
            <a:custGeom>
              <a:avLst/>
              <a:gdLst/>
              <a:ahLst/>
              <a:cxnLst/>
              <a:rect l="l" t="t" r="r" b="b"/>
              <a:pathLst>
                <a:path w="2027" h="1916" extrusionOk="0">
                  <a:moveTo>
                    <a:pt x="1405" y="0"/>
                  </a:moveTo>
                  <a:cubicBezTo>
                    <a:pt x="1264" y="0"/>
                    <a:pt x="1123" y="53"/>
                    <a:pt x="1015" y="158"/>
                  </a:cubicBezTo>
                  <a:lnTo>
                    <a:pt x="214" y="959"/>
                  </a:lnTo>
                  <a:cubicBezTo>
                    <a:pt x="0" y="1179"/>
                    <a:pt x="3" y="1531"/>
                    <a:pt x="223" y="1748"/>
                  </a:cubicBezTo>
                  <a:cubicBezTo>
                    <a:pt x="333" y="1860"/>
                    <a:pt x="478" y="1915"/>
                    <a:pt x="623" y="1915"/>
                  </a:cubicBezTo>
                  <a:cubicBezTo>
                    <a:pt x="764" y="1915"/>
                    <a:pt x="905" y="1863"/>
                    <a:pt x="1015" y="1757"/>
                  </a:cubicBezTo>
                  <a:lnTo>
                    <a:pt x="1813" y="959"/>
                  </a:lnTo>
                  <a:cubicBezTo>
                    <a:pt x="2027" y="736"/>
                    <a:pt x="2024" y="384"/>
                    <a:pt x="1804" y="167"/>
                  </a:cubicBezTo>
                  <a:cubicBezTo>
                    <a:pt x="1694" y="56"/>
                    <a:pt x="1549" y="0"/>
                    <a:pt x="1405"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873E8A"/>
                </a:solidFill>
              </a:endParaRPr>
            </a:p>
          </p:txBody>
        </p:sp>
        <p:sp>
          <p:nvSpPr>
            <p:cNvPr id="7798" name="Google Shape;7798;p77"/>
            <p:cNvSpPr/>
            <p:nvPr/>
          </p:nvSpPr>
          <p:spPr>
            <a:xfrm>
              <a:off x="5477775" y="2272000"/>
              <a:ext cx="50825" cy="48075"/>
            </a:xfrm>
            <a:custGeom>
              <a:avLst/>
              <a:gdLst/>
              <a:ahLst/>
              <a:cxnLst/>
              <a:rect l="l" t="t" r="r" b="b"/>
              <a:pathLst>
                <a:path w="2033" h="1923" extrusionOk="0">
                  <a:moveTo>
                    <a:pt x="621" y="1"/>
                  </a:moveTo>
                  <a:cubicBezTo>
                    <a:pt x="476" y="1"/>
                    <a:pt x="331" y="56"/>
                    <a:pt x="220" y="166"/>
                  </a:cubicBezTo>
                  <a:cubicBezTo>
                    <a:pt x="0" y="388"/>
                    <a:pt x="0" y="744"/>
                    <a:pt x="220" y="967"/>
                  </a:cubicBezTo>
                  <a:lnTo>
                    <a:pt x="1021" y="1765"/>
                  </a:lnTo>
                  <a:cubicBezTo>
                    <a:pt x="1129" y="1870"/>
                    <a:pt x="1270" y="1923"/>
                    <a:pt x="1411" y="1923"/>
                  </a:cubicBezTo>
                  <a:cubicBezTo>
                    <a:pt x="1555" y="1923"/>
                    <a:pt x="1700" y="1867"/>
                    <a:pt x="1810" y="1756"/>
                  </a:cubicBezTo>
                  <a:cubicBezTo>
                    <a:pt x="2030" y="1539"/>
                    <a:pt x="2033" y="1186"/>
                    <a:pt x="1819" y="967"/>
                  </a:cubicBezTo>
                  <a:lnTo>
                    <a:pt x="1021" y="166"/>
                  </a:lnTo>
                  <a:cubicBezTo>
                    <a:pt x="910" y="56"/>
                    <a:pt x="765" y="1"/>
                    <a:pt x="621"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873E8A"/>
                </a:solidFill>
              </a:endParaRPr>
            </a:p>
          </p:txBody>
        </p:sp>
      </p:grpSp>
      <p:grpSp>
        <p:nvGrpSpPr>
          <p:cNvPr id="7799" name="Google Shape;7799;p77"/>
          <p:cNvGrpSpPr/>
          <p:nvPr/>
        </p:nvGrpSpPr>
        <p:grpSpPr>
          <a:xfrm>
            <a:off x="4233524" y="3538893"/>
            <a:ext cx="219890" cy="339095"/>
            <a:chOff x="5726350" y="2028150"/>
            <a:chExt cx="312300" cy="481600"/>
          </a:xfrm>
          <a:solidFill>
            <a:srgbClr val="873E8A"/>
          </a:solidFill>
        </p:grpSpPr>
        <p:sp>
          <p:nvSpPr>
            <p:cNvPr id="7800" name="Google Shape;7800;p77"/>
            <p:cNvSpPr/>
            <p:nvPr/>
          </p:nvSpPr>
          <p:spPr>
            <a:xfrm>
              <a:off x="5756075" y="2028150"/>
              <a:ext cx="252825" cy="83275"/>
            </a:xfrm>
            <a:custGeom>
              <a:avLst/>
              <a:gdLst/>
              <a:ahLst/>
              <a:cxnLst/>
              <a:rect l="l" t="t" r="r" b="b"/>
              <a:pathLst>
                <a:path w="10113" h="3331" extrusionOk="0">
                  <a:moveTo>
                    <a:pt x="1639" y="1"/>
                  </a:moveTo>
                  <a:cubicBezTo>
                    <a:pt x="730" y="13"/>
                    <a:pt x="1" y="753"/>
                    <a:pt x="1" y="1666"/>
                  </a:cubicBezTo>
                  <a:cubicBezTo>
                    <a:pt x="1" y="2575"/>
                    <a:pt x="730" y="3316"/>
                    <a:pt x="1639" y="3331"/>
                  </a:cubicBezTo>
                  <a:lnTo>
                    <a:pt x="8474" y="3331"/>
                  </a:lnTo>
                  <a:cubicBezTo>
                    <a:pt x="9384" y="3316"/>
                    <a:pt x="10113" y="2575"/>
                    <a:pt x="10113" y="1666"/>
                  </a:cubicBezTo>
                  <a:cubicBezTo>
                    <a:pt x="10113" y="753"/>
                    <a:pt x="9384" y="13"/>
                    <a:pt x="8474"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873E8A"/>
                </a:solidFill>
              </a:endParaRPr>
            </a:p>
          </p:txBody>
        </p:sp>
        <p:sp>
          <p:nvSpPr>
            <p:cNvPr id="7801" name="Google Shape;7801;p77"/>
            <p:cNvSpPr/>
            <p:nvPr/>
          </p:nvSpPr>
          <p:spPr>
            <a:xfrm>
              <a:off x="5726350" y="2139650"/>
              <a:ext cx="312300" cy="224425"/>
            </a:xfrm>
            <a:custGeom>
              <a:avLst/>
              <a:gdLst/>
              <a:ahLst/>
              <a:cxnLst/>
              <a:rect l="l" t="t" r="r" b="b"/>
              <a:pathLst>
                <a:path w="12492" h="8977" extrusionOk="0">
                  <a:moveTo>
                    <a:pt x="2822" y="0"/>
                  </a:moveTo>
                  <a:lnTo>
                    <a:pt x="2822" y="4800"/>
                  </a:lnTo>
                  <a:cubicBezTo>
                    <a:pt x="1527" y="5589"/>
                    <a:pt x="542" y="6797"/>
                    <a:pt x="36" y="8224"/>
                  </a:cubicBezTo>
                  <a:lnTo>
                    <a:pt x="30" y="8233"/>
                  </a:lnTo>
                  <a:cubicBezTo>
                    <a:pt x="27" y="8242"/>
                    <a:pt x="24" y="8254"/>
                    <a:pt x="21" y="8266"/>
                  </a:cubicBezTo>
                  <a:cubicBezTo>
                    <a:pt x="18" y="8278"/>
                    <a:pt x="15" y="8281"/>
                    <a:pt x="15" y="8287"/>
                  </a:cubicBezTo>
                  <a:cubicBezTo>
                    <a:pt x="12" y="8296"/>
                    <a:pt x="9" y="8308"/>
                    <a:pt x="9" y="8317"/>
                  </a:cubicBezTo>
                  <a:cubicBezTo>
                    <a:pt x="6" y="8326"/>
                    <a:pt x="6" y="8335"/>
                    <a:pt x="3" y="8347"/>
                  </a:cubicBezTo>
                  <a:cubicBezTo>
                    <a:pt x="3" y="8356"/>
                    <a:pt x="3" y="8362"/>
                    <a:pt x="3" y="8368"/>
                  </a:cubicBezTo>
                  <a:cubicBezTo>
                    <a:pt x="0" y="8378"/>
                    <a:pt x="3" y="8393"/>
                    <a:pt x="3" y="8405"/>
                  </a:cubicBezTo>
                  <a:cubicBezTo>
                    <a:pt x="3" y="8408"/>
                    <a:pt x="3" y="8411"/>
                    <a:pt x="3" y="8414"/>
                  </a:cubicBezTo>
                  <a:lnTo>
                    <a:pt x="3" y="8426"/>
                  </a:lnTo>
                  <a:cubicBezTo>
                    <a:pt x="3" y="8438"/>
                    <a:pt x="3" y="8450"/>
                    <a:pt x="3" y="8462"/>
                  </a:cubicBezTo>
                  <a:lnTo>
                    <a:pt x="6" y="8483"/>
                  </a:lnTo>
                  <a:cubicBezTo>
                    <a:pt x="6" y="8495"/>
                    <a:pt x="9" y="8504"/>
                    <a:pt x="12" y="8513"/>
                  </a:cubicBezTo>
                  <a:cubicBezTo>
                    <a:pt x="12" y="8525"/>
                    <a:pt x="15" y="8531"/>
                    <a:pt x="15" y="8540"/>
                  </a:cubicBezTo>
                  <a:cubicBezTo>
                    <a:pt x="18" y="8549"/>
                    <a:pt x="21" y="8558"/>
                    <a:pt x="21" y="8564"/>
                  </a:cubicBezTo>
                  <a:cubicBezTo>
                    <a:pt x="24" y="8573"/>
                    <a:pt x="27" y="8585"/>
                    <a:pt x="33" y="8594"/>
                  </a:cubicBezTo>
                  <a:cubicBezTo>
                    <a:pt x="36" y="8606"/>
                    <a:pt x="36" y="8609"/>
                    <a:pt x="40" y="8615"/>
                  </a:cubicBezTo>
                  <a:cubicBezTo>
                    <a:pt x="43" y="8624"/>
                    <a:pt x="49" y="8636"/>
                    <a:pt x="52" y="8646"/>
                  </a:cubicBezTo>
                  <a:cubicBezTo>
                    <a:pt x="58" y="8658"/>
                    <a:pt x="58" y="8661"/>
                    <a:pt x="61" y="8667"/>
                  </a:cubicBezTo>
                  <a:cubicBezTo>
                    <a:pt x="67" y="8673"/>
                    <a:pt x="73" y="8685"/>
                    <a:pt x="76" y="8694"/>
                  </a:cubicBezTo>
                  <a:cubicBezTo>
                    <a:pt x="82" y="8703"/>
                    <a:pt x="85" y="8709"/>
                    <a:pt x="88" y="8715"/>
                  </a:cubicBezTo>
                  <a:cubicBezTo>
                    <a:pt x="94" y="8721"/>
                    <a:pt x="100" y="8730"/>
                    <a:pt x="106" y="8739"/>
                  </a:cubicBezTo>
                  <a:cubicBezTo>
                    <a:pt x="112" y="8748"/>
                    <a:pt x="115" y="8754"/>
                    <a:pt x="121" y="8760"/>
                  </a:cubicBezTo>
                  <a:cubicBezTo>
                    <a:pt x="127" y="8769"/>
                    <a:pt x="133" y="8775"/>
                    <a:pt x="139" y="8781"/>
                  </a:cubicBezTo>
                  <a:cubicBezTo>
                    <a:pt x="145" y="8787"/>
                    <a:pt x="151" y="8796"/>
                    <a:pt x="157" y="8802"/>
                  </a:cubicBezTo>
                  <a:lnTo>
                    <a:pt x="175" y="8820"/>
                  </a:lnTo>
                  <a:cubicBezTo>
                    <a:pt x="181" y="8826"/>
                    <a:pt x="190" y="8832"/>
                    <a:pt x="196" y="8841"/>
                  </a:cubicBezTo>
                  <a:lnTo>
                    <a:pt x="217" y="8856"/>
                  </a:lnTo>
                  <a:lnTo>
                    <a:pt x="238" y="8874"/>
                  </a:lnTo>
                  <a:lnTo>
                    <a:pt x="262" y="8889"/>
                  </a:lnTo>
                  <a:lnTo>
                    <a:pt x="283" y="8901"/>
                  </a:lnTo>
                  <a:lnTo>
                    <a:pt x="314" y="8917"/>
                  </a:lnTo>
                  <a:cubicBezTo>
                    <a:pt x="320" y="8920"/>
                    <a:pt x="326" y="8923"/>
                    <a:pt x="332" y="8926"/>
                  </a:cubicBezTo>
                  <a:cubicBezTo>
                    <a:pt x="341" y="8929"/>
                    <a:pt x="356" y="8938"/>
                    <a:pt x="368" y="8941"/>
                  </a:cubicBezTo>
                  <a:lnTo>
                    <a:pt x="377" y="8947"/>
                  </a:lnTo>
                  <a:lnTo>
                    <a:pt x="386" y="8947"/>
                  </a:lnTo>
                  <a:lnTo>
                    <a:pt x="413" y="8956"/>
                  </a:lnTo>
                  <a:lnTo>
                    <a:pt x="437" y="8962"/>
                  </a:lnTo>
                  <a:lnTo>
                    <a:pt x="461" y="8968"/>
                  </a:lnTo>
                  <a:cubicBezTo>
                    <a:pt x="473" y="8971"/>
                    <a:pt x="485" y="8971"/>
                    <a:pt x="497" y="8974"/>
                  </a:cubicBezTo>
                  <a:lnTo>
                    <a:pt x="512" y="8977"/>
                  </a:lnTo>
                  <a:lnTo>
                    <a:pt x="11928" y="8977"/>
                  </a:lnTo>
                  <a:cubicBezTo>
                    <a:pt x="11946" y="8977"/>
                    <a:pt x="11967" y="8977"/>
                    <a:pt x="11985" y="8974"/>
                  </a:cubicBezTo>
                  <a:lnTo>
                    <a:pt x="11991" y="8974"/>
                  </a:lnTo>
                  <a:cubicBezTo>
                    <a:pt x="12006" y="8974"/>
                    <a:pt x="12021" y="8971"/>
                    <a:pt x="12033" y="8968"/>
                  </a:cubicBezTo>
                  <a:lnTo>
                    <a:pt x="12051" y="8965"/>
                  </a:lnTo>
                  <a:cubicBezTo>
                    <a:pt x="12063" y="8962"/>
                    <a:pt x="12072" y="8959"/>
                    <a:pt x="12085" y="8956"/>
                  </a:cubicBezTo>
                  <a:lnTo>
                    <a:pt x="12106" y="8950"/>
                  </a:lnTo>
                  <a:lnTo>
                    <a:pt x="12118" y="8947"/>
                  </a:lnTo>
                  <a:lnTo>
                    <a:pt x="12130" y="8941"/>
                  </a:lnTo>
                  <a:lnTo>
                    <a:pt x="12160" y="8929"/>
                  </a:lnTo>
                  <a:lnTo>
                    <a:pt x="12184" y="8917"/>
                  </a:lnTo>
                  <a:cubicBezTo>
                    <a:pt x="12193" y="8914"/>
                    <a:pt x="12199" y="8907"/>
                    <a:pt x="12208" y="8904"/>
                  </a:cubicBezTo>
                  <a:cubicBezTo>
                    <a:pt x="12214" y="8898"/>
                    <a:pt x="12226" y="8892"/>
                    <a:pt x="12235" y="8889"/>
                  </a:cubicBezTo>
                  <a:lnTo>
                    <a:pt x="12253" y="8877"/>
                  </a:lnTo>
                  <a:cubicBezTo>
                    <a:pt x="12262" y="8868"/>
                    <a:pt x="12271" y="8862"/>
                    <a:pt x="12280" y="8856"/>
                  </a:cubicBezTo>
                  <a:lnTo>
                    <a:pt x="12295" y="8844"/>
                  </a:lnTo>
                  <a:cubicBezTo>
                    <a:pt x="12304" y="8835"/>
                    <a:pt x="12313" y="8826"/>
                    <a:pt x="12319" y="8820"/>
                  </a:cubicBezTo>
                  <a:lnTo>
                    <a:pt x="12334" y="8805"/>
                  </a:lnTo>
                  <a:cubicBezTo>
                    <a:pt x="12343" y="8796"/>
                    <a:pt x="12349" y="8790"/>
                    <a:pt x="12359" y="8781"/>
                  </a:cubicBezTo>
                  <a:lnTo>
                    <a:pt x="12371" y="8763"/>
                  </a:lnTo>
                  <a:lnTo>
                    <a:pt x="12389" y="8739"/>
                  </a:lnTo>
                  <a:lnTo>
                    <a:pt x="12404" y="8718"/>
                  </a:lnTo>
                  <a:cubicBezTo>
                    <a:pt x="12410" y="8709"/>
                    <a:pt x="12413" y="8703"/>
                    <a:pt x="12419" y="8694"/>
                  </a:cubicBezTo>
                  <a:cubicBezTo>
                    <a:pt x="12422" y="8688"/>
                    <a:pt x="12428" y="8679"/>
                    <a:pt x="12431" y="8670"/>
                  </a:cubicBezTo>
                  <a:cubicBezTo>
                    <a:pt x="12437" y="8661"/>
                    <a:pt x="12440" y="8655"/>
                    <a:pt x="12443" y="8646"/>
                  </a:cubicBezTo>
                  <a:cubicBezTo>
                    <a:pt x="12446" y="8639"/>
                    <a:pt x="12449" y="8627"/>
                    <a:pt x="12455" y="8618"/>
                  </a:cubicBezTo>
                  <a:cubicBezTo>
                    <a:pt x="12458" y="8609"/>
                    <a:pt x="12461" y="8603"/>
                    <a:pt x="12461" y="8594"/>
                  </a:cubicBezTo>
                  <a:cubicBezTo>
                    <a:pt x="12464" y="8588"/>
                    <a:pt x="12467" y="8576"/>
                    <a:pt x="12470" y="8567"/>
                  </a:cubicBezTo>
                  <a:cubicBezTo>
                    <a:pt x="12473" y="8558"/>
                    <a:pt x="12476" y="8549"/>
                    <a:pt x="12479" y="8540"/>
                  </a:cubicBezTo>
                  <a:cubicBezTo>
                    <a:pt x="12479" y="8534"/>
                    <a:pt x="12482" y="8525"/>
                    <a:pt x="12482" y="8516"/>
                  </a:cubicBezTo>
                  <a:cubicBezTo>
                    <a:pt x="12485" y="8507"/>
                    <a:pt x="12485" y="8495"/>
                    <a:pt x="12488" y="8486"/>
                  </a:cubicBezTo>
                  <a:lnTo>
                    <a:pt x="12491" y="8462"/>
                  </a:lnTo>
                  <a:cubicBezTo>
                    <a:pt x="12491" y="8450"/>
                    <a:pt x="12491" y="8438"/>
                    <a:pt x="12491" y="8426"/>
                  </a:cubicBezTo>
                  <a:lnTo>
                    <a:pt x="12491" y="8414"/>
                  </a:lnTo>
                  <a:cubicBezTo>
                    <a:pt x="12491" y="8411"/>
                    <a:pt x="12491" y="8408"/>
                    <a:pt x="12491" y="8405"/>
                  </a:cubicBezTo>
                  <a:lnTo>
                    <a:pt x="12491" y="8371"/>
                  </a:lnTo>
                  <a:cubicBezTo>
                    <a:pt x="12491" y="8359"/>
                    <a:pt x="12491" y="8356"/>
                    <a:pt x="12491" y="8347"/>
                  </a:cubicBezTo>
                  <a:cubicBezTo>
                    <a:pt x="12488" y="8338"/>
                    <a:pt x="12488" y="8329"/>
                    <a:pt x="12485" y="8317"/>
                  </a:cubicBezTo>
                  <a:cubicBezTo>
                    <a:pt x="12482" y="8308"/>
                    <a:pt x="12482" y="8299"/>
                    <a:pt x="12479" y="8290"/>
                  </a:cubicBezTo>
                  <a:cubicBezTo>
                    <a:pt x="12476" y="8278"/>
                    <a:pt x="12476" y="8275"/>
                    <a:pt x="12473" y="8266"/>
                  </a:cubicBezTo>
                  <a:cubicBezTo>
                    <a:pt x="12473" y="8260"/>
                    <a:pt x="12467" y="8245"/>
                    <a:pt x="12464" y="8233"/>
                  </a:cubicBezTo>
                  <a:lnTo>
                    <a:pt x="12461" y="8224"/>
                  </a:lnTo>
                  <a:cubicBezTo>
                    <a:pt x="11955" y="6797"/>
                    <a:pt x="10970" y="5589"/>
                    <a:pt x="9676" y="4803"/>
                  </a:cubicBezTo>
                  <a:lnTo>
                    <a:pt x="9676"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873E8A"/>
                </a:solidFill>
              </a:endParaRPr>
            </a:p>
          </p:txBody>
        </p:sp>
        <p:sp>
          <p:nvSpPr>
            <p:cNvPr id="7802" name="Google Shape;7802;p77"/>
            <p:cNvSpPr/>
            <p:nvPr/>
          </p:nvSpPr>
          <p:spPr>
            <a:xfrm>
              <a:off x="5842500" y="2392350"/>
              <a:ext cx="79975" cy="117400"/>
            </a:xfrm>
            <a:custGeom>
              <a:avLst/>
              <a:gdLst/>
              <a:ahLst/>
              <a:cxnLst/>
              <a:rect l="l" t="t" r="r" b="b"/>
              <a:pathLst>
                <a:path w="3199" h="4696" extrusionOk="0">
                  <a:moveTo>
                    <a:pt x="4" y="1"/>
                  </a:moveTo>
                  <a:lnTo>
                    <a:pt x="4" y="1651"/>
                  </a:lnTo>
                  <a:cubicBezTo>
                    <a:pt x="1" y="2591"/>
                    <a:pt x="287" y="3509"/>
                    <a:pt x="820" y="4283"/>
                  </a:cubicBezTo>
                  <a:cubicBezTo>
                    <a:pt x="994" y="4542"/>
                    <a:pt x="1287" y="4696"/>
                    <a:pt x="1600" y="4696"/>
                  </a:cubicBezTo>
                  <a:cubicBezTo>
                    <a:pt x="1913" y="4696"/>
                    <a:pt x="2205" y="4542"/>
                    <a:pt x="2380" y="4283"/>
                  </a:cubicBezTo>
                  <a:cubicBezTo>
                    <a:pt x="2913" y="3509"/>
                    <a:pt x="3199" y="2591"/>
                    <a:pt x="3196" y="1651"/>
                  </a:cubicBezTo>
                  <a:lnTo>
                    <a:pt x="3196"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873E8A"/>
                </a:solidFill>
              </a:endParaRPr>
            </a:p>
          </p:txBody>
        </p:sp>
      </p:grpSp>
      <p:grpSp>
        <p:nvGrpSpPr>
          <p:cNvPr id="7803" name="Google Shape;7803;p77"/>
          <p:cNvGrpSpPr/>
          <p:nvPr/>
        </p:nvGrpSpPr>
        <p:grpSpPr>
          <a:xfrm>
            <a:off x="4593715" y="3542000"/>
            <a:ext cx="332881" cy="332881"/>
            <a:chOff x="6239925" y="2032450"/>
            <a:chExt cx="472775" cy="472775"/>
          </a:xfrm>
          <a:solidFill>
            <a:srgbClr val="873E8A"/>
          </a:solidFill>
        </p:grpSpPr>
        <p:sp>
          <p:nvSpPr>
            <p:cNvPr id="7804" name="Google Shape;7804;p77"/>
            <p:cNvSpPr/>
            <p:nvPr/>
          </p:nvSpPr>
          <p:spPr>
            <a:xfrm>
              <a:off x="6239925" y="2032450"/>
              <a:ext cx="472775" cy="472775"/>
            </a:xfrm>
            <a:custGeom>
              <a:avLst/>
              <a:gdLst/>
              <a:ahLst/>
              <a:cxnLst/>
              <a:rect l="l" t="t" r="r" b="b"/>
              <a:pathLst>
                <a:path w="18911" h="18911" extrusionOk="0">
                  <a:moveTo>
                    <a:pt x="9455" y="2466"/>
                  </a:moveTo>
                  <a:cubicBezTo>
                    <a:pt x="13307" y="2466"/>
                    <a:pt x="16442" y="5601"/>
                    <a:pt x="16442" y="9456"/>
                  </a:cubicBezTo>
                  <a:cubicBezTo>
                    <a:pt x="16442" y="13310"/>
                    <a:pt x="13307" y="16445"/>
                    <a:pt x="9455" y="16445"/>
                  </a:cubicBezTo>
                  <a:cubicBezTo>
                    <a:pt x="5601" y="16445"/>
                    <a:pt x="2466" y="13310"/>
                    <a:pt x="2466" y="9456"/>
                  </a:cubicBezTo>
                  <a:cubicBezTo>
                    <a:pt x="2466" y="5601"/>
                    <a:pt x="5601" y="2466"/>
                    <a:pt x="9455" y="2466"/>
                  </a:cubicBezTo>
                  <a:close/>
                  <a:moveTo>
                    <a:pt x="9455" y="0"/>
                  </a:moveTo>
                  <a:cubicBezTo>
                    <a:pt x="4228" y="0"/>
                    <a:pt x="0" y="4228"/>
                    <a:pt x="0" y="9456"/>
                  </a:cubicBezTo>
                  <a:cubicBezTo>
                    <a:pt x="0" y="14683"/>
                    <a:pt x="4228" y="18911"/>
                    <a:pt x="9455" y="18911"/>
                  </a:cubicBezTo>
                  <a:cubicBezTo>
                    <a:pt x="14680" y="18911"/>
                    <a:pt x="18911" y="14683"/>
                    <a:pt x="18911" y="9456"/>
                  </a:cubicBezTo>
                  <a:cubicBezTo>
                    <a:pt x="18911" y="4231"/>
                    <a:pt x="14680" y="0"/>
                    <a:pt x="9455"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873E8A"/>
                </a:solidFill>
              </a:endParaRPr>
            </a:p>
          </p:txBody>
        </p:sp>
        <p:sp>
          <p:nvSpPr>
            <p:cNvPr id="7805" name="Google Shape;7805;p77"/>
            <p:cNvSpPr/>
            <p:nvPr/>
          </p:nvSpPr>
          <p:spPr>
            <a:xfrm>
              <a:off x="6329800" y="2122325"/>
              <a:ext cx="292950" cy="293025"/>
            </a:xfrm>
            <a:custGeom>
              <a:avLst/>
              <a:gdLst/>
              <a:ahLst/>
              <a:cxnLst/>
              <a:rect l="l" t="t" r="r" b="b"/>
              <a:pathLst>
                <a:path w="11718" h="11721" extrusionOk="0">
                  <a:moveTo>
                    <a:pt x="5860" y="1043"/>
                  </a:moveTo>
                  <a:cubicBezTo>
                    <a:pt x="6171" y="1043"/>
                    <a:pt x="6424" y="1295"/>
                    <a:pt x="6424" y="1609"/>
                  </a:cubicBezTo>
                  <a:lnTo>
                    <a:pt x="6424" y="2542"/>
                  </a:lnTo>
                  <a:cubicBezTo>
                    <a:pt x="7264" y="2792"/>
                    <a:pt x="7839" y="3566"/>
                    <a:pt x="7842" y="4442"/>
                  </a:cubicBezTo>
                  <a:cubicBezTo>
                    <a:pt x="7842" y="4755"/>
                    <a:pt x="7589" y="5008"/>
                    <a:pt x="7276" y="5008"/>
                  </a:cubicBezTo>
                  <a:cubicBezTo>
                    <a:pt x="6966" y="5008"/>
                    <a:pt x="6713" y="4755"/>
                    <a:pt x="6713" y="4442"/>
                  </a:cubicBezTo>
                  <a:cubicBezTo>
                    <a:pt x="6713" y="3929"/>
                    <a:pt x="6292" y="3588"/>
                    <a:pt x="5853" y="3588"/>
                  </a:cubicBezTo>
                  <a:cubicBezTo>
                    <a:pt x="5644" y="3588"/>
                    <a:pt x="5429" y="3666"/>
                    <a:pt x="5255" y="3840"/>
                  </a:cubicBezTo>
                  <a:cubicBezTo>
                    <a:pt x="4719" y="4376"/>
                    <a:pt x="5099" y="5297"/>
                    <a:pt x="5860" y="5297"/>
                  </a:cubicBezTo>
                  <a:cubicBezTo>
                    <a:pt x="5862" y="5297"/>
                    <a:pt x="5865" y="5297"/>
                    <a:pt x="5867" y="5297"/>
                  </a:cubicBezTo>
                  <a:cubicBezTo>
                    <a:pt x="6849" y="5297"/>
                    <a:pt x="7680" y="6019"/>
                    <a:pt x="7821" y="6993"/>
                  </a:cubicBezTo>
                  <a:cubicBezTo>
                    <a:pt x="7962" y="7968"/>
                    <a:pt x="7369" y="8899"/>
                    <a:pt x="6424" y="9179"/>
                  </a:cubicBezTo>
                  <a:lnTo>
                    <a:pt x="6424" y="10115"/>
                  </a:lnTo>
                  <a:cubicBezTo>
                    <a:pt x="6424" y="10426"/>
                    <a:pt x="6171" y="10679"/>
                    <a:pt x="5860" y="10679"/>
                  </a:cubicBezTo>
                  <a:cubicBezTo>
                    <a:pt x="5547" y="10679"/>
                    <a:pt x="5294" y="10426"/>
                    <a:pt x="5294" y="10115"/>
                  </a:cubicBezTo>
                  <a:lnTo>
                    <a:pt x="5294" y="9179"/>
                  </a:lnTo>
                  <a:cubicBezTo>
                    <a:pt x="4454" y="8929"/>
                    <a:pt x="3879" y="8155"/>
                    <a:pt x="3876" y="7279"/>
                  </a:cubicBezTo>
                  <a:cubicBezTo>
                    <a:pt x="3876" y="6966"/>
                    <a:pt x="4129" y="6713"/>
                    <a:pt x="4442" y="6713"/>
                  </a:cubicBezTo>
                  <a:cubicBezTo>
                    <a:pt x="4752" y="6713"/>
                    <a:pt x="5005" y="6966"/>
                    <a:pt x="5005" y="7279"/>
                  </a:cubicBezTo>
                  <a:cubicBezTo>
                    <a:pt x="5005" y="7792"/>
                    <a:pt x="5426" y="8133"/>
                    <a:pt x="5865" y="8133"/>
                  </a:cubicBezTo>
                  <a:cubicBezTo>
                    <a:pt x="6074" y="8133"/>
                    <a:pt x="6288" y="8055"/>
                    <a:pt x="6463" y="7881"/>
                  </a:cubicBezTo>
                  <a:cubicBezTo>
                    <a:pt x="6999" y="7345"/>
                    <a:pt x="6619" y="6427"/>
                    <a:pt x="5860" y="6427"/>
                  </a:cubicBezTo>
                  <a:cubicBezTo>
                    <a:pt x="4873" y="6427"/>
                    <a:pt x="4039" y="5704"/>
                    <a:pt x="3897" y="4728"/>
                  </a:cubicBezTo>
                  <a:cubicBezTo>
                    <a:pt x="3756" y="3753"/>
                    <a:pt x="4349" y="2822"/>
                    <a:pt x="5294" y="2542"/>
                  </a:cubicBezTo>
                  <a:lnTo>
                    <a:pt x="5294" y="1609"/>
                  </a:lnTo>
                  <a:cubicBezTo>
                    <a:pt x="5294" y="1295"/>
                    <a:pt x="5547" y="1043"/>
                    <a:pt x="5860" y="1043"/>
                  </a:cubicBezTo>
                  <a:close/>
                  <a:moveTo>
                    <a:pt x="5860" y="1"/>
                  </a:moveTo>
                  <a:cubicBezTo>
                    <a:pt x="2629" y="1"/>
                    <a:pt x="1" y="2629"/>
                    <a:pt x="1" y="5861"/>
                  </a:cubicBezTo>
                  <a:cubicBezTo>
                    <a:pt x="1" y="9092"/>
                    <a:pt x="2629" y="11720"/>
                    <a:pt x="5860" y="11720"/>
                  </a:cubicBezTo>
                  <a:cubicBezTo>
                    <a:pt x="9088" y="11720"/>
                    <a:pt x="11717" y="9092"/>
                    <a:pt x="11717" y="5861"/>
                  </a:cubicBezTo>
                  <a:cubicBezTo>
                    <a:pt x="11717" y="2629"/>
                    <a:pt x="9088" y="1"/>
                    <a:pt x="5860"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873E8A"/>
                </a:solidFill>
              </a:endParaRPr>
            </a:p>
          </p:txBody>
        </p:sp>
      </p:grpSp>
      <p:grpSp>
        <p:nvGrpSpPr>
          <p:cNvPr id="7806" name="Google Shape;7806;p77"/>
          <p:cNvGrpSpPr/>
          <p:nvPr/>
        </p:nvGrpSpPr>
        <p:grpSpPr>
          <a:xfrm>
            <a:off x="5042807" y="2364092"/>
            <a:ext cx="334641" cy="185425"/>
            <a:chOff x="903075" y="2730000"/>
            <a:chExt cx="475275" cy="263350"/>
          </a:xfrm>
          <a:solidFill>
            <a:srgbClr val="873E8A"/>
          </a:solidFill>
        </p:grpSpPr>
        <p:sp>
          <p:nvSpPr>
            <p:cNvPr id="7807" name="Google Shape;7807;p77"/>
            <p:cNvSpPr/>
            <p:nvPr/>
          </p:nvSpPr>
          <p:spPr>
            <a:xfrm>
              <a:off x="986725" y="2807325"/>
              <a:ext cx="308000" cy="108800"/>
            </a:xfrm>
            <a:custGeom>
              <a:avLst/>
              <a:gdLst/>
              <a:ahLst/>
              <a:cxnLst/>
              <a:rect l="l" t="t" r="r" b="b"/>
              <a:pathLst>
                <a:path w="12320" h="4352" extrusionOk="0">
                  <a:moveTo>
                    <a:pt x="6161" y="482"/>
                  </a:moveTo>
                  <a:cubicBezTo>
                    <a:pt x="6845" y="482"/>
                    <a:pt x="7462" y="894"/>
                    <a:pt x="7724" y="1527"/>
                  </a:cubicBezTo>
                  <a:cubicBezTo>
                    <a:pt x="7986" y="2159"/>
                    <a:pt x="7838" y="2888"/>
                    <a:pt x="7357" y="3370"/>
                  </a:cubicBezTo>
                  <a:cubicBezTo>
                    <a:pt x="7032" y="3694"/>
                    <a:pt x="6599" y="3866"/>
                    <a:pt x="6158" y="3866"/>
                  </a:cubicBezTo>
                  <a:cubicBezTo>
                    <a:pt x="5940" y="3866"/>
                    <a:pt x="5720" y="3824"/>
                    <a:pt x="5511" y="3737"/>
                  </a:cubicBezTo>
                  <a:cubicBezTo>
                    <a:pt x="4881" y="3475"/>
                    <a:pt x="4469" y="2858"/>
                    <a:pt x="4469" y="2174"/>
                  </a:cubicBezTo>
                  <a:cubicBezTo>
                    <a:pt x="4469" y="1241"/>
                    <a:pt x="5225" y="482"/>
                    <a:pt x="6161" y="482"/>
                  </a:cubicBezTo>
                  <a:close/>
                  <a:moveTo>
                    <a:pt x="1418" y="0"/>
                  </a:moveTo>
                  <a:cubicBezTo>
                    <a:pt x="1220" y="684"/>
                    <a:pt x="684" y="1220"/>
                    <a:pt x="0" y="1415"/>
                  </a:cubicBezTo>
                  <a:lnTo>
                    <a:pt x="0" y="2933"/>
                  </a:lnTo>
                  <a:cubicBezTo>
                    <a:pt x="684" y="3129"/>
                    <a:pt x="1220" y="3665"/>
                    <a:pt x="1418" y="4351"/>
                  </a:cubicBezTo>
                  <a:lnTo>
                    <a:pt x="10904" y="4351"/>
                  </a:lnTo>
                  <a:cubicBezTo>
                    <a:pt x="11100" y="3665"/>
                    <a:pt x="11636" y="3129"/>
                    <a:pt x="12319" y="2933"/>
                  </a:cubicBezTo>
                  <a:lnTo>
                    <a:pt x="12319" y="1415"/>
                  </a:lnTo>
                  <a:cubicBezTo>
                    <a:pt x="11636" y="1220"/>
                    <a:pt x="11100" y="684"/>
                    <a:pt x="10904"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873E8A"/>
                </a:solidFill>
              </a:endParaRPr>
            </a:p>
          </p:txBody>
        </p:sp>
        <p:sp>
          <p:nvSpPr>
            <p:cNvPr id="7808" name="Google Shape;7808;p77"/>
            <p:cNvSpPr/>
            <p:nvPr/>
          </p:nvSpPr>
          <p:spPr>
            <a:xfrm>
              <a:off x="1126675" y="2847600"/>
              <a:ext cx="28100" cy="28175"/>
            </a:xfrm>
            <a:custGeom>
              <a:avLst/>
              <a:gdLst/>
              <a:ahLst/>
              <a:cxnLst/>
              <a:rect l="l" t="t" r="r" b="b"/>
              <a:pathLst>
                <a:path w="1124" h="1127" extrusionOk="0">
                  <a:moveTo>
                    <a:pt x="563" y="0"/>
                  </a:moveTo>
                  <a:cubicBezTo>
                    <a:pt x="250" y="0"/>
                    <a:pt x="0" y="253"/>
                    <a:pt x="0" y="563"/>
                  </a:cubicBezTo>
                  <a:cubicBezTo>
                    <a:pt x="0" y="873"/>
                    <a:pt x="250" y="1126"/>
                    <a:pt x="563" y="1126"/>
                  </a:cubicBezTo>
                  <a:cubicBezTo>
                    <a:pt x="873" y="1126"/>
                    <a:pt x="1123" y="873"/>
                    <a:pt x="1123" y="563"/>
                  </a:cubicBezTo>
                  <a:cubicBezTo>
                    <a:pt x="1123" y="253"/>
                    <a:pt x="873" y="0"/>
                    <a:pt x="563"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873E8A"/>
                </a:solidFill>
              </a:endParaRPr>
            </a:p>
          </p:txBody>
        </p:sp>
        <p:sp>
          <p:nvSpPr>
            <p:cNvPr id="7809" name="Google Shape;7809;p77"/>
            <p:cNvSpPr/>
            <p:nvPr/>
          </p:nvSpPr>
          <p:spPr>
            <a:xfrm>
              <a:off x="903075" y="2730000"/>
              <a:ext cx="475275" cy="263350"/>
            </a:xfrm>
            <a:custGeom>
              <a:avLst/>
              <a:gdLst/>
              <a:ahLst/>
              <a:cxnLst/>
              <a:rect l="l" t="t" r="r" b="b"/>
              <a:pathLst>
                <a:path w="19011" h="10534" extrusionOk="0">
                  <a:moveTo>
                    <a:pt x="14735" y="1964"/>
                  </a:moveTo>
                  <a:cubicBezTo>
                    <a:pt x="15045" y="1964"/>
                    <a:pt x="15298" y="2217"/>
                    <a:pt x="15298" y="2530"/>
                  </a:cubicBezTo>
                  <a:cubicBezTo>
                    <a:pt x="15298" y="3042"/>
                    <a:pt x="15716" y="3460"/>
                    <a:pt x="16231" y="3460"/>
                  </a:cubicBezTo>
                  <a:cubicBezTo>
                    <a:pt x="16541" y="3460"/>
                    <a:pt x="16794" y="3713"/>
                    <a:pt x="16794" y="4026"/>
                  </a:cubicBezTo>
                  <a:lnTo>
                    <a:pt x="16794" y="6511"/>
                  </a:lnTo>
                  <a:cubicBezTo>
                    <a:pt x="16794" y="6821"/>
                    <a:pt x="16541" y="7074"/>
                    <a:pt x="16231" y="7074"/>
                  </a:cubicBezTo>
                  <a:cubicBezTo>
                    <a:pt x="15716" y="7074"/>
                    <a:pt x="15298" y="7492"/>
                    <a:pt x="15298" y="8007"/>
                  </a:cubicBezTo>
                  <a:cubicBezTo>
                    <a:pt x="15298" y="8318"/>
                    <a:pt x="15045" y="8570"/>
                    <a:pt x="14735" y="8570"/>
                  </a:cubicBezTo>
                  <a:lnTo>
                    <a:pt x="4277" y="8570"/>
                  </a:lnTo>
                  <a:cubicBezTo>
                    <a:pt x="3966" y="8570"/>
                    <a:pt x="3714" y="8318"/>
                    <a:pt x="3714" y="8007"/>
                  </a:cubicBezTo>
                  <a:cubicBezTo>
                    <a:pt x="3714" y="7492"/>
                    <a:pt x="3295" y="7074"/>
                    <a:pt x="2783" y="7074"/>
                  </a:cubicBezTo>
                  <a:cubicBezTo>
                    <a:pt x="2470" y="7074"/>
                    <a:pt x="2217" y="6821"/>
                    <a:pt x="2217" y="6511"/>
                  </a:cubicBezTo>
                  <a:lnTo>
                    <a:pt x="2217" y="4026"/>
                  </a:lnTo>
                  <a:cubicBezTo>
                    <a:pt x="2217" y="3713"/>
                    <a:pt x="2470" y="3460"/>
                    <a:pt x="2783" y="3460"/>
                  </a:cubicBezTo>
                  <a:cubicBezTo>
                    <a:pt x="3295" y="3460"/>
                    <a:pt x="3714" y="3042"/>
                    <a:pt x="3714" y="2530"/>
                  </a:cubicBezTo>
                  <a:cubicBezTo>
                    <a:pt x="3714" y="2217"/>
                    <a:pt x="3966" y="1964"/>
                    <a:pt x="4277" y="1964"/>
                  </a:cubicBezTo>
                  <a:close/>
                  <a:moveTo>
                    <a:pt x="567" y="0"/>
                  </a:moveTo>
                  <a:cubicBezTo>
                    <a:pt x="254" y="0"/>
                    <a:pt x="1" y="253"/>
                    <a:pt x="1" y="567"/>
                  </a:cubicBezTo>
                  <a:lnTo>
                    <a:pt x="1" y="9968"/>
                  </a:lnTo>
                  <a:cubicBezTo>
                    <a:pt x="1" y="10281"/>
                    <a:pt x="254" y="10534"/>
                    <a:pt x="567" y="10534"/>
                  </a:cubicBezTo>
                  <a:lnTo>
                    <a:pt x="18445" y="10534"/>
                  </a:lnTo>
                  <a:cubicBezTo>
                    <a:pt x="18758" y="10534"/>
                    <a:pt x="19011" y="10281"/>
                    <a:pt x="19011" y="9968"/>
                  </a:cubicBezTo>
                  <a:lnTo>
                    <a:pt x="19011" y="567"/>
                  </a:lnTo>
                  <a:cubicBezTo>
                    <a:pt x="19011" y="253"/>
                    <a:pt x="18758" y="0"/>
                    <a:pt x="18445"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873E8A"/>
                </a:solidFill>
              </a:endParaRPr>
            </a:p>
          </p:txBody>
        </p:sp>
      </p:grpSp>
      <p:grpSp>
        <p:nvGrpSpPr>
          <p:cNvPr id="7810" name="Google Shape;7810;p77"/>
          <p:cNvGrpSpPr/>
          <p:nvPr/>
        </p:nvGrpSpPr>
        <p:grpSpPr>
          <a:xfrm>
            <a:off x="1247198" y="3538814"/>
            <a:ext cx="339253" cy="339253"/>
            <a:chOff x="1492675" y="2027925"/>
            <a:chExt cx="481825" cy="481825"/>
          </a:xfrm>
          <a:solidFill>
            <a:srgbClr val="873E8A"/>
          </a:solidFill>
        </p:grpSpPr>
        <p:sp>
          <p:nvSpPr>
            <p:cNvPr id="7811" name="Google Shape;7811;p77"/>
            <p:cNvSpPr/>
            <p:nvPr/>
          </p:nvSpPr>
          <p:spPr>
            <a:xfrm>
              <a:off x="1719425" y="2170050"/>
              <a:ext cx="28250" cy="28250"/>
            </a:xfrm>
            <a:custGeom>
              <a:avLst/>
              <a:gdLst/>
              <a:ahLst/>
              <a:cxnLst/>
              <a:rect l="l" t="t" r="r" b="b"/>
              <a:pathLst>
                <a:path w="1130" h="1130" extrusionOk="0">
                  <a:moveTo>
                    <a:pt x="567" y="1"/>
                  </a:moveTo>
                  <a:cubicBezTo>
                    <a:pt x="254" y="1"/>
                    <a:pt x="1" y="251"/>
                    <a:pt x="1" y="564"/>
                  </a:cubicBezTo>
                  <a:cubicBezTo>
                    <a:pt x="1" y="877"/>
                    <a:pt x="254" y="1130"/>
                    <a:pt x="567" y="1130"/>
                  </a:cubicBezTo>
                  <a:cubicBezTo>
                    <a:pt x="877" y="1130"/>
                    <a:pt x="1130" y="877"/>
                    <a:pt x="1130" y="564"/>
                  </a:cubicBezTo>
                  <a:cubicBezTo>
                    <a:pt x="1130" y="251"/>
                    <a:pt x="877" y="1"/>
                    <a:pt x="567"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873E8A"/>
                </a:solidFill>
              </a:endParaRPr>
            </a:p>
          </p:txBody>
        </p:sp>
        <p:sp>
          <p:nvSpPr>
            <p:cNvPr id="7812" name="Google Shape;7812;p77"/>
            <p:cNvSpPr/>
            <p:nvPr/>
          </p:nvSpPr>
          <p:spPr>
            <a:xfrm>
              <a:off x="1832350" y="2254750"/>
              <a:ext cx="28250" cy="28250"/>
            </a:xfrm>
            <a:custGeom>
              <a:avLst/>
              <a:gdLst/>
              <a:ahLst/>
              <a:cxnLst/>
              <a:rect l="l" t="t" r="r" b="b"/>
              <a:pathLst>
                <a:path w="1130" h="1130" extrusionOk="0">
                  <a:moveTo>
                    <a:pt x="567" y="0"/>
                  </a:moveTo>
                  <a:cubicBezTo>
                    <a:pt x="253" y="0"/>
                    <a:pt x="0" y="250"/>
                    <a:pt x="0" y="564"/>
                  </a:cubicBezTo>
                  <a:cubicBezTo>
                    <a:pt x="0" y="877"/>
                    <a:pt x="253" y="1130"/>
                    <a:pt x="567" y="1130"/>
                  </a:cubicBezTo>
                  <a:cubicBezTo>
                    <a:pt x="877" y="1130"/>
                    <a:pt x="1130" y="877"/>
                    <a:pt x="1130" y="564"/>
                  </a:cubicBezTo>
                  <a:cubicBezTo>
                    <a:pt x="1130" y="250"/>
                    <a:pt x="877" y="0"/>
                    <a:pt x="567"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873E8A"/>
                </a:solidFill>
              </a:endParaRPr>
            </a:p>
          </p:txBody>
        </p:sp>
        <p:sp>
          <p:nvSpPr>
            <p:cNvPr id="7813" name="Google Shape;7813;p77"/>
            <p:cNvSpPr/>
            <p:nvPr/>
          </p:nvSpPr>
          <p:spPr>
            <a:xfrm>
              <a:off x="1606500" y="2254750"/>
              <a:ext cx="28250" cy="28250"/>
            </a:xfrm>
            <a:custGeom>
              <a:avLst/>
              <a:gdLst/>
              <a:ahLst/>
              <a:cxnLst/>
              <a:rect l="l" t="t" r="r" b="b"/>
              <a:pathLst>
                <a:path w="1130" h="1130" extrusionOk="0">
                  <a:moveTo>
                    <a:pt x="567" y="0"/>
                  </a:moveTo>
                  <a:cubicBezTo>
                    <a:pt x="254" y="0"/>
                    <a:pt x="1" y="250"/>
                    <a:pt x="1" y="564"/>
                  </a:cubicBezTo>
                  <a:cubicBezTo>
                    <a:pt x="1" y="877"/>
                    <a:pt x="254" y="1130"/>
                    <a:pt x="567" y="1130"/>
                  </a:cubicBezTo>
                  <a:cubicBezTo>
                    <a:pt x="877" y="1130"/>
                    <a:pt x="1130" y="877"/>
                    <a:pt x="1130" y="564"/>
                  </a:cubicBezTo>
                  <a:cubicBezTo>
                    <a:pt x="1130" y="250"/>
                    <a:pt x="877" y="0"/>
                    <a:pt x="567"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873E8A"/>
                </a:solidFill>
              </a:endParaRPr>
            </a:p>
          </p:txBody>
        </p:sp>
        <p:sp>
          <p:nvSpPr>
            <p:cNvPr id="7814" name="Google Shape;7814;p77"/>
            <p:cNvSpPr/>
            <p:nvPr/>
          </p:nvSpPr>
          <p:spPr>
            <a:xfrm>
              <a:off x="1492675" y="2425025"/>
              <a:ext cx="481825" cy="84725"/>
            </a:xfrm>
            <a:custGeom>
              <a:avLst/>
              <a:gdLst/>
              <a:ahLst/>
              <a:cxnLst/>
              <a:rect l="l" t="t" r="r" b="b"/>
              <a:pathLst>
                <a:path w="19273" h="3389" extrusionOk="0">
                  <a:moveTo>
                    <a:pt x="1" y="1"/>
                  </a:moveTo>
                  <a:lnTo>
                    <a:pt x="1" y="1696"/>
                  </a:lnTo>
                  <a:cubicBezTo>
                    <a:pt x="1" y="2630"/>
                    <a:pt x="757" y="3389"/>
                    <a:pt x="1693" y="3389"/>
                  </a:cubicBezTo>
                  <a:lnTo>
                    <a:pt x="17577" y="3389"/>
                  </a:lnTo>
                  <a:cubicBezTo>
                    <a:pt x="18514" y="3389"/>
                    <a:pt x="19270" y="2630"/>
                    <a:pt x="19273" y="1696"/>
                  </a:cubicBezTo>
                  <a:lnTo>
                    <a:pt x="19273"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873E8A"/>
                </a:solidFill>
              </a:endParaRPr>
            </a:p>
          </p:txBody>
        </p:sp>
        <p:sp>
          <p:nvSpPr>
            <p:cNvPr id="7815" name="Google Shape;7815;p77"/>
            <p:cNvSpPr/>
            <p:nvPr/>
          </p:nvSpPr>
          <p:spPr>
            <a:xfrm>
              <a:off x="1492675" y="2027925"/>
              <a:ext cx="481825" cy="368000"/>
            </a:xfrm>
            <a:custGeom>
              <a:avLst/>
              <a:gdLst/>
              <a:ahLst/>
              <a:cxnLst/>
              <a:rect l="l" t="t" r="r" b="b"/>
              <a:pathLst>
                <a:path w="19273" h="14720" extrusionOk="0">
                  <a:moveTo>
                    <a:pt x="5120" y="2259"/>
                  </a:moveTo>
                  <a:cubicBezTo>
                    <a:pt x="5430" y="2259"/>
                    <a:pt x="5683" y="2512"/>
                    <a:pt x="5683" y="2825"/>
                  </a:cubicBezTo>
                  <a:lnTo>
                    <a:pt x="5683" y="8047"/>
                  </a:lnTo>
                  <a:cubicBezTo>
                    <a:pt x="6360" y="8281"/>
                    <a:pt x="6812" y="8920"/>
                    <a:pt x="6812" y="9637"/>
                  </a:cubicBezTo>
                  <a:cubicBezTo>
                    <a:pt x="6812" y="10353"/>
                    <a:pt x="6360" y="10992"/>
                    <a:pt x="5683" y="11226"/>
                  </a:cubicBezTo>
                  <a:lnTo>
                    <a:pt x="5683" y="13024"/>
                  </a:lnTo>
                  <a:cubicBezTo>
                    <a:pt x="5683" y="13337"/>
                    <a:pt x="5430" y="13587"/>
                    <a:pt x="5120" y="13587"/>
                  </a:cubicBezTo>
                  <a:cubicBezTo>
                    <a:pt x="4807" y="13587"/>
                    <a:pt x="4554" y="13337"/>
                    <a:pt x="4554" y="13024"/>
                  </a:cubicBezTo>
                  <a:lnTo>
                    <a:pt x="4554" y="11226"/>
                  </a:lnTo>
                  <a:cubicBezTo>
                    <a:pt x="3876" y="10992"/>
                    <a:pt x="3425" y="10353"/>
                    <a:pt x="3425" y="9637"/>
                  </a:cubicBezTo>
                  <a:cubicBezTo>
                    <a:pt x="3425" y="8920"/>
                    <a:pt x="3876" y="8281"/>
                    <a:pt x="4554" y="8047"/>
                  </a:cubicBezTo>
                  <a:lnTo>
                    <a:pt x="4554" y="2825"/>
                  </a:lnTo>
                  <a:cubicBezTo>
                    <a:pt x="4554" y="2512"/>
                    <a:pt x="4807" y="2259"/>
                    <a:pt x="5120" y="2259"/>
                  </a:cubicBezTo>
                  <a:close/>
                  <a:moveTo>
                    <a:pt x="9637" y="2259"/>
                  </a:moveTo>
                  <a:cubicBezTo>
                    <a:pt x="9947" y="2259"/>
                    <a:pt x="10200" y="2512"/>
                    <a:pt x="10200" y="2825"/>
                  </a:cubicBezTo>
                  <a:lnTo>
                    <a:pt x="10200" y="4659"/>
                  </a:lnTo>
                  <a:cubicBezTo>
                    <a:pt x="10877" y="4894"/>
                    <a:pt x="11329" y="5532"/>
                    <a:pt x="11329" y="6249"/>
                  </a:cubicBezTo>
                  <a:cubicBezTo>
                    <a:pt x="11329" y="6966"/>
                    <a:pt x="10877" y="7604"/>
                    <a:pt x="10200" y="7839"/>
                  </a:cubicBezTo>
                  <a:lnTo>
                    <a:pt x="10200" y="13024"/>
                  </a:lnTo>
                  <a:cubicBezTo>
                    <a:pt x="10200" y="13337"/>
                    <a:pt x="9947" y="13587"/>
                    <a:pt x="9637" y="13587"/>
                  </a:cubicBezTo>
                  <a:cubicBezTo>
                    <a:pt x="9324" y="13587"/>
                    <a:pt x="9071" y="13337"/>
                    <a:pt x="9071" y="13024"/>
                  </a:cubicBezTo>
                  <a:lnTo>
                    <a:pt x="9071" y="7839"/>
                  </a:lnTo>
                  <a:cubicBezTo>
                    <a:pt x="8393" y="7604"/>
                    <a:pt x="7941" y="6966"/>
                    <a:pt x="7941" y="6249"/>
                  </a:cubicBezTo>
                  <a:cubicBezTo>
                    <a:pt x="7941" y="5532"/>
                    <a:pt x="8393" y="4894"/>
                    <a:pt x="9071" y="4659"/>
                  </a:cubicBezTo>
                  <a:lnTo>
                    <a:pt x="9071" y="2825"/>
                  </a:lnTo>
                  <a:cubicBezTo>
                    <a:pt x="9071" y="2512"/>
                    <a:pt x="9324" y="2259"/>
                    <a:pt x="9637" y="2259"/>
                  </a:cubicBezTo>
                  <a:close/>
                  <a:moveTo>
                    <a:pt x="14154" y="2259"/>
                  </a:moveTo>
                  <a:cubicBezTo>
                    <a:pt x="14464" y="2259"/>
                    <a:pt x="14717" y="2512"/>
                    <a:pt x="14717" y="2825"/>
                  </a:cubicBezTo>
                  <a:lnTo>
                    <a:pt x="14717" y="8047"/>
                  </a:lnTo>
                  <a:cubicBezTo>
                    <a:pt x="15394" y="8281"/>
                    <a:pt x="15846" y="8920"/>
                    <a:pt x="15846" y="9637"/>
                  </a:cubicBezTo>
                  <a:cubicBezTo>
                    <a:pt x="15846" y="10353"/>
                    <a:pt x="15394" y="10992"/>
                    <a:pt x="14717" y="11226"/>
                  </a:cubicBezTo>
                  <a:lnTo>
                    <a:pt x="14717" y="13024"/>
                  </a:lnTo>
                  <a:cubicBezTo>
                    <a:pt x="14717" y="13337"/>
                    <a:pt x="14464" y="13587"/>
                    <a:pt x="14154" y="13587"/>
                  </a:cubicBezTo>
                  <a:cubicBezTo>
                    <a:pt x="13840" y="13587"/>
                    <a:pt x="13587" y="13337"/>
                    <a:pt x="13587" y="13024"/>
                  </a:cubicBezTo>
                  <a:lnTo>
                    <a:pt x="13587" y="11226"/>
                  </a:lnTo>
                  <a:cubicBezTo>
                    <a:pt x="12910" y="10992"/>
                    <a:pt x="12458" y="10353"/>
                    <a:pt x="12458" y="9637"/>
                  </a:cubicBezTo>
                  <a:cubicBezTo>
                    <a:pt x="12458" y="8920"/>
                    <a:pt x="12910" y="8281"/>
                    <a:pt x="13587" y="8047"/>
                  </a:cubicBezTo>
                  <a:lnTo>
                    <a:pt x="13587" y="2825"/>
                  </a:lnTo>
                  <a:cubicBezTo>
                    <a:pt x="13587" y="2512"/>
                    <a:pt x="13840" y="2259"/>
                    <a:pt x="14154" y="2259"/>
                  </a:cubicBezTo>
                  <a:close/>
                  <a:moveTo>
                    <a:pt x="1693" y="1"/>
                  </a:moveTo>
                  <a:cubicBezTo>
                    <a:pt x="757" y="1"/>
                    <a:pt x="1" y="759"/>
                    <a:pt x="1" y="1696"/>
                  </a:cubicBezTo>
                  <a:lnTo>
                    <a:pt x="1" y="14720"/>
                  </a:lnTo>
                  <a:lnTo>
                    <a:pt x="19273" y="14720"/>
                  </a:lnTo>
                  <a:lnTo>
                    <a:pt x="19273" y="1696"/>
                  </a:lnTo>
                  <a:cubicBezTo>
                    <a:pt x="19270" y="759"/>
                    <a:pt x="18514" y="1"/>
                    <a:pt x="17577"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873E8A"/>
                </a:solidFill>
              </a:endParaRPr>
            </a:p>
          </p:txBody>
        </p:sp>
      </p:grpSp>
      <p:grpSp>
        <p:nvGrpSpPr>
          <p:cNvPr id="7816" name="Google Shape;7816;p77"/>
          <p:cNvGrpSpPr/>
          <p:nvPr/>
        </p:nvGrpSpPr>
        <p:grpSpPr>
          <a:xfrm>
            <a:off x="5473575" y="2287178"/>
            <a:ext cx="339253" cy="339253"/>
            <a:chOff x="1492675" y="2620775"/>
            <a:chExt cx="481825" cy="481825"/>
          </a:xfrm>
          <a:solidFill>
            <a:srgbClr val="873E8A"/>
          </a:solidFill>
        </p:grpSpPr>
        <p:sp>
          <p:nvSpPr>
            <p:cNvPr id="7817" name="Google Shape;7817;p77"/>
            <p:cNvSpPr/>
            <p:nvPr/>
          </p:nvSpPr>
          <p:spPr>
            <a:xfrm>
              <a:off x="1677125" y="2620775"/>
              <a:ext cx="112950" cy="113850"/>
            </a:xfrm>
            <a:custGeom>
              <a:avLst/>
              <a:gdLst/>
              <a:ahLst/>
              <a:cxnLst/>
              <a:rect l="l" t="t" r="r" b="b"/>
              <a:pathLst>
                <a:path w="4518" h="4554" extrusionOk="0">
                  <a:moveTo>
                    <a:pt x="2259" y="0"/>
                  </a:moveTo>
                  <a:cubicBezTo>
                    <a:pt x="1009" y="0"/>
                    <a:pt x="0" y="1048"/>
                    <a:pt x="0" y="2298"/>
                  </a:cubicBezTo>
                  <a:cubicBezTo>
                    <a:pt x="0" y="3544"/>
                    <a:pt x="1009" y="4553"/>
                    <a:pt x="2259" y="4553"/>
                  </a:cubicBezTo>
                  <a:cubicBezTo>
                    <a:pt x="3505" y="4553"/>
                    <a:pt x="4517" y="3544"/>
                    <a:pt x="4517" y="2298"/>
                  </a:cubicBezTo>
                  <a:cubicBezTo>
                    <a:pt x="4517" y="1048"/>
                    <a:pt x="3505" y="0"/>
                    <a:pt x="2259"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873E8A"/>
                </a:solidFill>
              </a:endParaRPr>
            </a:p>
          </p:txBody>
        </p:sp>
        <p:sp>
          <p:nvSpPr>
            <p:cNvPr id="7818" name="Google Shape;7818;p77"/>
            <p:cNvSpPr/>
            <p:nvPr/>
          </p:nvSpPr>
          <p:spPr>
            <a:xfrm>
              <a:off x="1492675" y="2734675"/>
              <a:ext cx="481825" cy="367925"/>
            </a:xfrm>
            <a:custGeom>
              <a:avLst/>
              <a:gdLst/>
              <a:ahLst/>
              <a:cxnLst/>
              <a:rect l="l" t="t" r="r" b="b"/>
              <a:pathLst>
                <a:path w="19273" h="14717" extrusionOk="0">
                  <a:moveTo>
                    <a:pt x="5120" y="4517"/>
                  </a:moveTo>
                  <a:cubicBezTo>
                    <a:pt x="5623" y="4517"/>
                    <a:pt x="5873" y="5122"/>
                    <a:pt x="5517" y="5481"/>
                  </a:cubicBezTo>
                  <a:cubicBezTo>
                    <a:pt x="5403" y="5595"/>
                    <a:pt x="5262" y="5647"/>
                    <a:pt x="5123" y="5647"/>
                  </a:cubicBezTo>
                  <a:cubicBezTo>
                    <a:pt x="4833" y="5647"/>
                    <a:pt x="4554" y="5421"/>
                    <a:pt x="4554" y="5080"/>
                  </a:cubicBezTo>
                  <a:cubicBezTo>
                    <a:pt x="4554" y="4767"/>
                    <a:pt x="4807" y="4517"/>
                    <a:pt x="5120" y="4517"/>
                  </a:cubicBezTo>
                  <a:close/>
                  <a:moveTo>
                    <a:pt x="3991" y="0"/>
                  </a:moveTo>
                  <a:cubicBezTo>
                    <a:pt x="3677" y="0"/>
                    <a:pt x="3425" y="250"/>
                    <a:pt x="3425" y="563"/>
                  </a:cubicBezTo>
                  <a:lnTo>
                    <a:pt x="3425" y="2572"/>
                  </a:lnTo>
                  <a:cubicBezTo>
                    <a:pt x="2455" y="3367"/>
                    <a:pt x="1750" y="4439"/>
                    <a:pt x="1401" y="5646"/>
                  </a:cubicBezTo>
                  <a:lnTo>
                    <a:pt x="564" y="5646"/>
                  </a:lnTo>
                  <a:cubicBezTo>
                    <a:pt x="251" y="5646"/>
                    <a:pt x="1" y="5896"/>
                    <a:pt x="1" y="6209"/>
                  </a:cubicBezTo>
                  <a:lnTo>
                    <a:pt x="1" y="9597"/>
                  </a:lnTo>
                  <a:cubicBezTo>
                    <a:pt x="1" y="9910"/>
                    <a:pt x="251" y="10163"/>
                    <a:pt x="564" y="10163"/>
                  </a:cubicBezTo>
                  <a:lnTo>
                    <a:pt x="1850" y="10163"/>
                  </a:lnTo>
                  <a:cubicBezTo>
                    <a:pt x="2446" y="11322"/>
                    <a:pt x="3391" y="12265"/>
                    <a:pt x="4554" y="12858"/>
                  </a:cubicBezTo>
                  <a:lnTo>
                    <a:pt x="4554" y="14153"/>
                  </a:lnTo>
                  <a:cubicBezTo>
                    <a:pt x="4554" y="14463"/>
                    <a:pt x="4807" y="14716"/>
                    <a:pt x="5120" y="14716"/>
                  </a:cubicBezTo>
                  <a:lnTo>
                    <a:pt x="7378" y="14716"/>
                  </a:lnTo>
                  <a:cubicBezTo>
                    <a:pt x="7688" y="14716"/>
                    <a:pt x="7941" y="14463"/>
                    <a:pt x="7941" y="14153"/>
                  </a:cubicBezTo>
                  <a:lnTo>
                    <a:pt x="7941" y="13551"/>
                  </a:lnTo>
                  <a:lnTo>
                    <a:pt x="11329" y="13551"/>
                  </a:lnTo>
                  <a:lnTo>
                    <a:pt x="11329" y="14153"/>
                  </a:lnTo>
                  <a:cubicBezTo>
                    <a:pt x="11329" y="14463"/>
                    <a:pt x="11582" y="14716"/>
                    <a:pt x="11895" y="14716"/>
                  </a:cubicBezTo>
                  <a:lnTo>
                    <a:pt x="14154" y="14716"/>
                  </a:lnTo>
                  <a:cubicBezTo>
                    <a:pt x="14464" y="14716"/>
                    <a:pt x="14717" y="14463"/>
                    <a:pt x="14717" y="14153"/>
                  </a:cubicBezTo>
                  <a:lnTo>
                    <a:pt x="14717" y="12864"/>
                  </a:lnTo>
                  <a:cubicBezTo>
                    <a:pt x="16647" y="11880"/>
                    <a:pt x="17945" y="9958"/>
                    <a:pt x="18107" y="7808"/>
                  </a:cubicBezTo>
                  <a:cubicBezTo>
                    <a:pt x="18800" y="7582"/>
                    <a:pt x="19270" y="6938"/>
                    <a:pt x="19273" y="6209"/>
                  </a:cubicBezTo>
                  <a:lnTo>
                    <a:pt x="19273" y="5080"/>
                  </a:lnTo>
                  <a:cubicBezTo>
                    <a:pt x="19273" y="4767"/>
                    <a:pt x="19020" y="4517"/>
                    <a:pt x="18707" y="4517"/>
                  </a:cubicBezTo>
                  <a:cubicBezTo>
                    <a:pt x="18393" y="4517"/>
                    <a:pt x="18144" y="4767"/>
                    <a:pt x="18144" y="5080"/>
                  </a:cubicBezTo>
                  <a:lnTo>
                    <a:pt x="18144" y="6209"/>
                  </a:lnTo>
                  <a:cubicBezTo>
                    <a:pt x="18141" y="6300"/>
                    <a:pt x="18116" y="6387"/>
                    <a:pt x="18074" y="6465"/>
                  </a:cubicBezTo>
                  <a:cubicBezTo>
                    <a:pt x="17647" y="3454"/>
                    <a:pt x="15021" y="1129"/>
                    <a:pt x="11895" y="1129"/>
                  </a:cubicBezTo>
                  <a:lnTo>
                    <a:pt x="7378" y="1129"/>
                  </a:lnTo>
                  <a:cubicBezTo>
                    <a:pt x="7020" y="1129"/>
                    <a:pt x="6665" y="1166"/>
                    <a:pt x="6315" y="1232"/>
                  </a:cubicBezTo>
                  <a:cubicBezTo>
                    <a:pt x="5788" y="464"/>
                    <a:pt x="4921" y="3"/>
                    <a:pt x="3991"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873E8A"/>
                </a:solidFill>
              </a:endParaRPr>
            </a:p>
          </p:txBody>
        </p:sp>
      </p:grpSp>
      <p:sp>
        <p:nvSpPr>
          <p:cNvPr id="7819" name="Google Shape;7819;p77"/>
          <p:cNvSpPr/>
          <p:nvPr/>
        </p:nvSpPr>
        <p:spPr>
          <a:xfrm>
            <a:off x="5873522" y="2287094"/>
            <a:ext cx="352508" cy="339253"/>
          </a:xfrm>
          <a:custGeom>
            <a:avLst/>
            <a:gdLst/>
            <a:ahLst/>
            <a:cxnLst/>
            <a:rect l="l" t="t" r="r" b="b"/>
            <a:pathLst>
              <a:path w="20026" h="19273" extrusionOk="0">
                <a:moveTo>
                  <a:pt x="14841" y="2901"/>
                </a:moveTo>
                <a:cubicBezTo>
                  <a:pt x="15282" y="2901"/>
                  <a:pt x="15717" y="3074"/>
                  <a:pt x="16042" y="3397"/>
                </a:cubicBezTo>
                <a:cubicBezTo>
                  <a:pt x="16704" y="4059"/>
                  <a:pt x="16704" y="5131"/>
                  <a:pt x="16042" y="5794"/>
                </a:cubicBezTo>
                <a:cubicBezTo>
                  <a:pt x="15717" y="6118"/>
                  <a:pt x="15284" y="6290"/>
                  <a:pt x="14843" y="6290"/>
                </a:cubicBezTo>
                <a:cubicBezTo>
                  <a:pt x="14625" y="6290"/>
                  <a:pt x="14405" y="6248"/>
                  <a:pt x="14196" y="6161"/>
                </a:cubicBezTo>
                <a:cubicBezTo>
                  <a:pt x="13563" y="5899"/>
                  <a:pt x="13151" y="5282"/>
                  <a:pt x="13151" y="4595"/>
                </a:cubicBezTo>
                <a:cubicBezTo>
                  <a:pt x="13151" y="3912"/>
                  <a:pt x="13563" y="3294"/>
                  <a:pt x="14196" y="3029"/>
                </a:cubicBezTo>
                <a:cubicBezTo>
                  <a:pt x="14404" y="2943"/>
                  <a:pt x="14623" y="2901"/>
                  <a:pt x="14841" y="2901"/>
                </a:cubicBezTo>
                <a:close/>
                <a:moveTo>
                  <a:pt x="10859" y="4837"/>
                </a:moveTo>
                <a:cubicBezTo>
                  <a:pt x="11001" y="4837"/>
                  <a:pt x="11142" y="4890"/>
                  <a:pt x="11251" y="4996"/>
                </a:cubicBezTo>
                <a:lnTo>
                  <a:pt x="12049" y="5794"/>
                </a:lnTo>
                <a:cubicBezTo>
                  <a:pt x="12269" y="6014"/>
                  <a:pt x="12269" y="6372"/>
                  <a:pt x="12049" y="6592"/>
                </a:cubicBezTo>
                <a:cubicBezTo>
                  <a:pt x="11939" y="6702"/>
                  <a:pt x="11794" y="6757"/>
                  <a:pt x="11650" y="6757"/>
                </a:cubicBezTo>
                <a:cubicBezTo>
                  <a:pt x="11505" y="6757"/>
                  <a:pt x="11361" y="6702"/>
                  <a:pt x="11251" y="6592"/>
                </a:cubicBezTo>
                <a:lnTo>
                  <a:pt x="10453" y="5794"/>
                </a:lnTo>
                <a:cubicBezTo>
                  <a:pt x="10239" y="5571"/>
                  <a:pt x="10242" y="5219"/>
                  <a:pt x="10459" y="5002"/>
                </a:cubicBezTo>
                <a:cubicBezTo>
                  <a:pt x="10570" y="4892"/>
                  <a:pt x="10715" y="4837"/>
                  <a:pt x="10859" y="4837"/>
                </a:cubicBezTo>
                <a:close/>
                <a:moveTo>
                  <a:pt x="13255" y="7232"/>
                </a:moveTo>
                <a:cubicBezTo>
                  <a:pt x="13396" y="7232"/>
                  <a:pt x="13538" y="7284"/>
                  <a:pt x="13648" y="7390"/>
                </a:cubicBezTo>
                <a:lnTo>
                  <a:pt x="14446" y="8188"/>
                </a:lnTo>
                <a:cubicBezTo>
                  <a:pt x="14665" y="8411"/>
                  <a:pt x="14665" y="8766"/>
                  <a:pt x="14446" y="8989"/>
                </a:cubicBezTo>
                <a:cubicBezTo>
                  <a:pt x="14336" y="9099"/>
                  <a:pt x="14191" y="9154"/>
                  <a:pt x="14047" y="9154"/>
                </a:cubicBezTo>
                <a:cubicBezTo>
                  <a:pt x="13902" y="9154"/>
                  <a:pt x="13758" y="9099"/>
                  <a:pt x="13648" y="8989"/>
                </a:cubicBezTo>
                <a:lnTo>
                  <a:pt x="12850" y="8188"/>
                </a:lnTo>
                <a:cubicBezTo>
                  <a:pt x="12633" y="7968"/>
                  <a:pt x="12636" y="7616"/>
                  <a:pt x="12856" y="7399"/>
                </a:cubicBezTo>
                <a:cubicBezTo>
                  <a:pt x="12966" y="7287"/>
                  <a:pt x="13110" y="7232"/>
                  <a:pt x="13255" y="7232"/>
                </a:cubicBezTo>
                <a:close/>
                <a:moveTo>
                  <a:pt x="10846" y="8029"/>
                </a:moveTo>
                <a:cubicBezTo>
                  <a:pt x="10991" y="8029"/>
                  <a:pt x="11135" y="8084"/>
                  <a:pt x="11245" y="8194"/>
                </a:cubicBezTo>
                <a:cubicBezTo>
                  <a:pt x="11462" y="8411"/>
                  <a:pt x="11465" y="8763"/>
                  <a:pt x="11251" y="8986"/>
                </a:cubicBezTo>
                <a:lnTo>
                  <a:pt x="11251" y="8989"/>
                </a:lnTo>
                <a:lnTo>
                  <a:pt x="10778" y="9461"/>
                </a:lnTo>
                <a:cubicBezTo>
                  <a:pt x="11088" y="10106"/>
                  <a:pt x="10959" y="10874"/>
                  <a:pt x="10453" y="11383"/>
                </a:cubicBezTo>
                <a:cubicBezTo>
                  <a:pt x="10343" y="11493"/>
                  <a:pt x="10198" y="11548"/>
                  <a:pt x="10054" y="11548"/>
                </a:cubicBezTo>
                <a:cubicBezTo>
                  <a:pt x="9909" y="11548"/>
                  <a:pt x="9765" y="11493"/>
                  <a:pt x="9655" y="11383"/>
                </a:cubicBezTo>
                <a:cubicBezTo>
                  <a:pt x="9435" y="11163"/>
                  <a:pt x="9435" y="10804"/>
                  <a:pt x="9655" y="10585"/>
                </a:cubicBezTo>
                <a:cubicBezTo>
                  <a:pt x="10010" y="10229"/>
                  <a:pt x="9757" y="9621"/>
                  <a:pt x="9254" y="9621"/>
                </a:cubicBezTo>
                <a:cubicBezTo>
                  <a:pt x="8751" y="9621"/>
                  <a:pt x="8498" y="10229"/>
                  <a:pt x="8857" y="10585"/>
                </a:cubicBezTo>
                <a:cubicBezTo>
                  <a:pt x="9441" y="11166"/>
                  <a:pt x="9519" y="12084"/>
                  <a:pt x="9043" y="12756"/>
                </a:cubicBezTo>
                <a:cubicBezTo>
                  <a:pt x="8717" y="13218"/>
                  <a:pt x="8196" y="13472"/>
                  <a:pt x="7661" y="13472"/>
                </a:cubicBezTo>
                <a:cubicBezTo>
                  <a:pt x="7415" y="13472"/>
                  <a:pt x="7167" y="13419"/>
                  <a:pt x="6933" y="13307"/>
                </a:cubicBezTo>
                <a:lnTo>
                  <a:pt x="6460" y="13777"/>
                </a:lnTo>
                <a:cubicBezTo>
                  <a:pt x="6351" y="13882"/>
                  <a:pt x="6210" y="13935"/>
                  <a:pt x="6068" y="13935"/>
                </a:cubicBezTo>
                <a:cubicBezTo>
                  <a:pt x="5924" y="13935"/>
                  <a:pt x="5779" y="13880"/>
                  <a:pt x="5668" y="13771"/>
                </a:cubicBezTo>
                <a:cubicBezTo>
                  <a:pt x="5451" y="13551"/>
                  <a:pt x="5448" y="13198"/>
                  <a:pt x="5662" y="12979"/>
                </a:cubicBezTo>
                <a:lnTo>
                  <a:pt x="6135" y="12506"/>
                </a:lnTo>
                <a:cubicBezTo>
                  <a:pt x="5824" y="11861"/>
                  <a:pt x="5957" y="11091"/>
                  <a:pt x="6460" y="10582"/>
                </a:cubicBezTo>
                <a:cubicBezTo>
                  <a:pt x="6570" y="10476"/>
                  <a:pt x="6711" y="10424"/>
                  <a:pt x="6852" y="10424"/>
                </a:cubicBezTo>
                <a:cubicBezTo>
                  <a:pt x="6997" y="10424"/>
                  <a:pt x="7142" y="10479"/>
                  <a:pt x="7252" y="10591"/>
                </a:cubicBezTo>
                <a:cubicBezTo>
                  <a:pt x="7469" y="10808"/>
                  <a:pt x="7472" y="11160"/>
                  <a:pt x="7258" y="11383"/>
                </a:cubicBezTo>
                <a:cubicBezTo>
                  <a:pt x="6902" y="11738"/>
                  <a:pt x="7155" y="12346"/>
                  <a:pt x="7658" y="12346"/>
                </a:cubicBezTo>
                <a:cubicBezTo>
                  <a:pt x="8161" y="12346"/>
                  <a:pt x="8414" y="11738"/>
                  <a:pt x="8059" y="11383"/>
                </a:cubicBezTo>
                <a:cubicBezTo>
                  <a:pt x="7475" y="10798"/>
                  <a:pt x="7393" y="9883"/>
                  <a:pt x="7869" y="9209"/>
                </a:cubicBezTo>
                <a:cubicBezTo>
                  <a:pt x="8195" y="8749"/>
                  <a:pt x="8716" y="8495"/>
                  <a:pt x="9251" y="8495"/>
                </a:cubicBezTo>
                <a:cubicBezTo>
                  <a:pt x="9497" y="8495"/>
                  <a:pt x="9746" y="8549"/>
                  <a:pt x="9980" y="8660"/>
                </a:cubicBezTo>
                <a:lnTo>
                  <a:pt x="10453" y="8188"/>
                </a:lnTo>
                <a:cubicBezTo>
                  <a:pt x="10563" y="8082"/>
                  <a:pt x="10705" y="8029"/>
                  <a:pt x="10846" y="8029"/>
                </a:cubicBezTo>
                <a:close/>
                <a:moveTo>
                  <a:pt x="13208" y="0"/>
                </a:moveTo>
                <a:cubicBezTo>
                  <a:pt x="11632" y="0"/>
                  <a:pt x="10059" y="597"/>
                  <a:pt x="8857" y="1801"/>
                </a:cubicBezTo>
                <a:lnTo>
                  <a:pt x="8456" y="2201"/>
                </a:lnTo>
                <a:lnTo>
                  <a:pt x="9655" y="3397"/>
                </a:lnTo>
                <a:cubicBezTo>
                  <a:pt x="9869" y="3620"/>
                  <a:pt x="9866" y="3972"/>
                  <a:pt x="9646" y="4189"/>
                </a:cubicBezTo>
                <a:cubicBezTo>
                  <a:pt x="9536" y="4300"/>
                  <a:pt x="9391" y="4356"/>
                  <a:pt x="9246" y="4356"/>
                </a:cubicBezTo>
                <a:cubicBezTo>
                  <a:pt x="9106" y="4356"/>
                  <a:pt x="8965" y="4303"/>
                  <a:pt x="8857" y="4198"/>
                </a:cubicBezTo>
                <a:lnTo>
                  <a:pt x="7658" y="2999"/>
                </a:lnTo>
                <a:lnTo>
                  <a:pt x="663" y="9994"/>
                </a:lnTo>
                <a:cubicBezTo>
                  <a:pt x="1" y="10654"/>
                  <a:pt x="1" y="11726"/>
                  <a:pt x="663" y="12388"/>
                </a:cubicBezTo>
                <a:lnTo>
                  <a:pt x="7053" y="18775"/>
                </a:lnTo>
                <a:cubicBezTo>
                  <a:pt x="7383" y="19107"/>
                  <a:pt x="7816" y="19272"/>
                  <a:pt x="8249" y="19272"/>
                </a:cubicBezTo>
                <a:cubicBezTo>
                  <a:pt x="8682" y="19272"/>
                  <a:pt x="9116" y="19107"/>
                  <a:pt x="9447" y="18775"/>
                </a:cubicBezTo>
                <a:lnTo>
                  <a:pt x="16442" y="11783"/>
                </a:lnTo>
                <a:lnTo>
                  <a:pt x="15244" y="10585"/>
                </a:lnTo>
                <a:cubicBezTo>
                  <a:pt x="15030" y="10362"/>
                  <a:pt x="15033" y="10010"/>
                  <a:pt x="15250" y="9793"/>
                </a:cubicBezTo>
                <a:cubicBezTo>
                  <a:pt x="15361" y="9683"/>
                  <a:pt x="15506" y="9628"/>
                  <a:pt x="15650" y="9628"/>
                </a:cubicBezTo>
                <a:cubicBezTo>
                  <a:pt x="15792" y="9628"/>
                  <a:pt x="15933" y="9681"/>
                  <a:pt x="16042" y="9787"/>
                </a:cubicBezTo>
                <a:lnTo>
                  <a:pt x="17240" y="10982"/>
                </a:lnTo>
                <a:lnTo>
                  <a:pt x="17641" y="10585"/>
                </a:lnTo>
                <a:cubicBezTo>
                  <a:pt x="19923" y="8299"/>
                  <a:pt x="20025" y="4677"/>
                  <a:pt x="17999" y="2240"/>
                </a:cubicBezTo>
                <a:lnTo>
                  <a:pt x="19237" y="1003"/>
                </a:lnTo>
                <a:cubicBezTo>
                  <a:pt x="19456" y="783"/>
                  <a:pt x="19456" y="425"/>
                  <a:pt x="19237" y="205"/>
                </a:cubicBezTo>
                <a:cubicBezTo>
                  <a:pt x="19127" y="95"/>
                  <a:pt x="18982" y="40"/>
                  <a:pt x="18838" y="40"/>
                </a:cubicBezTo>
                <a:cubicBezTo>
                  <a:pt x="18693" y="40"/>
                  <a:pt x="18548" y="95"/>
                  <a:pt x="18439" y="205"/>
                </a:cubicBezTo>
                <a:lnTo>
                  <a:pt x="17198" y="1443"/>
                </a:lnTo>
                <a:cubicBezTo>
                  <a:pt x="16045" y="483"/>
                  <a:pt x="14625" y="0"/>
                  <a:pt x="13208" y="0"/>
                </a:cubicBezTo>
                <a:close/>
              </a:path>
            </a:pathLst>
          </a:custGeom>
          <a:solidFill>
            <a:srgbClr val="873E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873E8A"/>
              </a:solidFill>
            </a:endParaRPr>
          </a:p>
        </p:txBody>
      </p:sp>
      <p:grpSp>
        <p:nvGrpSpPr>
          <p:cNvPr id="7820" name="Google Shape;7820;p77"/>
          <p:cNvGrpSpPr/>
          <p:nvPr/>
        </p:nvGrpSpPr>
        <p:grpSpPr>
          <a:xfrm>
            <a:off x="6297328" y="2303161"/>
            <a:ext cx="333585" cy="307287"/>
            <a:chOff x="2682350" y="2643425"/>
            <a:chExt cx="473775" cy="436425"/>
          </a:xfrm>
          <a:solidFill>
            <a:srgbClr val="873E8A"/>
          </a:solidFill>
        </p:grpSpPr>
        <p:sp>
          <p:nvSpPr>
            <p:cNvPr id="7821" name="Google Shape;7821;p77"/>
            <p:cNvSpPr/>
            <p:nvPr/>
          </p:nvSpPr>
          <p:spPr>
            <a:xfrm>
              <a:off x="2682350" y="2725775"/>
              <a:ext cx="70175" cy="73425"/>
            </a:xfrm>
            <a:custGeom>
              <a:avLst/>
              <a:gdLst/>
              <a:ahLst/>
              <a:cxnLst/>
              <a:rect l="l" t="t" r="r" b="b"/>
              <a:pathLst>
                <a:path w="2807" h="2937" extrusionOk="0">
                  <a:moveTo>
                    <a:pt x="1130" y="1"/>
                  </a:moveTo>
                  <a:cubicBezTo>
                    <a:pt x="506" y="1"/>
                    <a:pt x="1" y="504"/>
                    <a:pt x="1" y="1130"/>
                  </a:cubicBezTo>
                  <a:lnTo>
                    <a:pt x="1" y="2937"/>
                  </a:lnTo>
                  <a:lnTo>
                    <a:pt x="1991" y="2937"/>
                  </a:lnTo>
                  <a:cubicBezTo>
                    <a:pt x="2443" y="2937"/>
                    <a:pt x="2807" y="2572"/>
                    <a:pt x="2807" y="2124"/>
                  </a:cubicBezTo>
                  <a:lnTo>
                    <a:pt x="2807"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873E8A"/>
                </a:solidFill>
              </a:endParaRPr>
            </a:p>
          </p:txBody>
        </p:sp>
        <p:sp>
          <p:nvSpPr>
            <p:cNvPr id="7822" name="Google Shape;7822;p77"/>
            <p:cNvSpPr/>
            <p:nvPr/>
          </p:nvSpPr>
          <p:spPr>
            <a:xfrm>
              <a:off x="2682350" y="3006350"/>
              <a:ext cx="70175" cy="73500"/>
            </a:xfrm>
            <a:custGeom>
              <a:avLst/>
              <a:gdLst/>
              <a:ahLst/>
              <a:cxnLst/>
              <a:rect l="l" t="t" r="r" b="b"/>
              <a:pathLst>
                <a:path w="2807" h="2940" extrusionOk="0">
                  <a:moveTo>
                    <a:pt x="1" y="1"/>
                  </a:moveTo>
                  <a:lnTo>
                    <a:pt x="1" y="1811"/>
                  </a:lnTo>
                  <a:cubicBezTo>
                    <a:pt x="1" y="2434"/>
                    <a:pt x="506" y="2940"/>
                    <a:pt x="1130" y="2940"/>
                  </a:cubicBezTo>
                  <a:lnTo>
                    <a:pt x="2807" y="2940"/>
                  </a:lnTo>
                  <a:lnTo>
                    <a:pt x="2807" y="817"/>
                  </a:lnTo>
                  <a:cubicBezTo>
                    <a:pt x="2807" y="365"/>
                    <a:pt x="2443" y="4"/>
                    <a:pt x="1991"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873E8A"/>
                </a:solidFill>
              </a:endParaRPr>
            </a:p>
          </p:txBody>
        </p:sp>
        <p:sp>
          <p:nvSpPr>
            <p:cNvPr id="7823" name="Google Shape;7823;p77"/>
            <p:cNvSpPr/>
            <p:nvPr/>
          </p:nvSpPr>
          <p:spPr>
            <a:xfrm>
              <a:off x="3085925" y="2725700"/>
              <a:ext cx="70200" cy="73500"/>
            </a:xfrm>
            <a:custGeom>
              <a:avLst/>
              <a:gdLst/>
              <a:ahLst/>
              <a:cxnLst/>
              <a:rect l="l" t="t" r="r" b="b"/>
              <a:pathLst>
                <a:path w="2808" h="2940" extrusionOk="0">
                  <a:moveTo>
                    <a:pt x="1" y="1"/>
                  </a:moveTo>
                  <a:lnTo>
                    <a:pt x="1" y="2127"/>
                  </a:lnTo>
                  <a:cubicBezTo>
                    <a:pt x="1" y="2575"/>
                    <a:pt x="365" y="2940"/>
                    <a:pt x="817" y="2940"/>
                  </a:cubicBezTo>
                  <a:lnTo>
                    <a:pt x="2807" y="2940"/>
                  </a:lnTo>
                  <a:lnTo>
                    <a:pt x="2807" y="1130"/>
                  </a:lnTo>
                  <a:cubicBezTo>
                    <a:pt x="2807" y="507"/>
                    <a:pt x="2301" y="1"/>
                    <a:pt x="1678"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873E8A"/>
                </a:solidFill>
              </a:endParaRPr>
            </a:p>
          </p:txBody>
        </p:sp>
        <p:sp>
          <p:nvSpPr>
            <p:cNvPr id="7824" name="Google Shape;7824;p77"/>
            <p:cNvSpPr/>
            <p:nvPr/>
          </p:nvSpPr>
          <p:spPr>
            <a:xfrm>
              <a:off x="2825150" y="2843075"/>
              <a:ext cx="180700" cy="107375"/>
            </a:xfrm>
            <a:custGeom>
              <a:avLst/>
              <a:gdLst/>
              <a:ahLst/>
              <a:cxnLst/>
              <a:rect l="l" t="t" r="r" b="b"/>
              <a:pathLst>
                <a:path w="7228" h="4295" extrusionOk="0">
                  <a:moveTo>
                    <a:pt x="5024" y="714"/>
                  </a:moveTo>
                  <a:cubicBezTo>
                    <a:pt x="5337" y="714"/>
                    <a:pt x="5590" y="967"/>
                    <a:pt x="5590" y="1277"/>
                  </a:cubicBezTo>
                  <a:cubicBezTo>
                    <a:pt x="5590" y="1590"/>
                    <a:pt x="5337" y="1843"/>
                    <a:pt x="5024" y="1843"/>
                  </a:cubicBezTo>
                  <a:lnTo>
                    <a:pt x="2503" y="1843"/>
                  </a:lnTo>
                  <a:cubicBezTo>
                    <a:pt x="2190" y="1843"/>
                    <a:pt x="1937" y="1590"/>
                    <a:pt x="1937" y="1277"/>
                  </a:cubicBezTo>
                  <a:cubicBezTo>
                    <a:pt x="1937" y="967"/>
                    <a:pt x="2190" y="714"/>
                    <a:pt x="2503" y="714"/>
                  </a:cubicBezTo>
                  <a:close/>
                  <a:moveTo>
                    <a:pt x="6078" y="2452"/>
                  </a:moveTo>
                  <a:cubicBezTo>
                    <a:pt x="6391" y="2452"/>
                    <a:pt x="6644" y="2704"/>
                    <a:pt x="6644" y="3018"/>
                  </a:cubicBezTo>
                  <a:cubicBezTo>
                    <a:pt x="6644" y="3328"/>
                    <a:pt x="6391" y="3581"/>
                    <a:pt x="6078" y="3581"/>
                  </a:cubicBezTo>
                  <a:lnTo>
                    <a:pt x="1449" y="3581"/>
                  </a:lnTo>
                  <a:cubicBezTo>
                    <a:pt x="1136" y="3581"/>
                    <a:pt x="883" y="3328"/>
                    <a:pt x="883" y="3018"/>
                  </a:cubicBezTo>
                  <a:cubicBezTo>
                    <a:pt x="883" y="2704"/>
                    <a:pt x="1136" y="2452"/>
                    <a:pt x="1449" y="2452"/>
                  </a:cubicBezTo>
                  <a:close/>
                  <a:moveTo>
                    <a:pt x="1" y="0"/>
                  </a:moveTo>
                  <a:lnTo>
                    <a:pt x="1" y="4294"/>
                  </a:lnTo>
                  <a:lnTo>
                    <a:pt x="7228" y="4294"/>
                  </a:lnTo>
                  <a:lnTo>
                    <a:pt x="7228"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873E8A"/>
                </a:solidFill>
              </a:endParaRPr>
            </a:p>
          </p:txBody>
        </p:sp>
        <p:sp>
          <p:nvSpPr>
            <p:cNvPr id="7825" name="Google Shape;7825;p77"/>
            <p:cNvSpPr/>
            <p:nvPr/>
          </p:nvSpPr>
          <p:spPr>
            <a:xfrm>
              <a:off x="2682350" y="2725700"/>
              <a:ext cx="473775" cy="354150"/>
            </a:xfrm>
            <a:custGeom>
              <a:avLst/>
              <a:gdLst/>
              <a:ahLst/>
              <a:cxnLst/>
              <a:rect l="l" t="t" r="r" b="b"/>
              <a:pathLst>
                <a:path w="18951" h="14166" extrusionOk="0">
                  <a:moveTo>
                    <a:pt x="13503" y="3566"/>
                  </a:moveTo>
                  <a:cubicBezTo>
                    <a:pt x="13816" y="3566"/>
                    <a:pt x="14069" y="3819"/>
                    <a:pt x="14069" y="4129"/>
                  </a:cubicBezTo>
                  <a:lnTo>
                    <a:pt x="14069" y="9556"/>
                  </a:lnTo>
                  <a:cubicBezTo>
                    <a:pt x="14069" y="9866"/>
                    <a:pt x="13816" y="10119"/>
                    <a:pt x="13503" y="10119"/>
                  </a:cubicBezTo>
                  <a:lnTo>
                    <a:pt x="5147" y="10119"/>
                  </a:lnTo>
                  <a:cubicBezTo>
                    <a:pt x="4834" y="10119"/>
                    <a:pt x="4584" y="9866"/>
                    <a:pt x="4584" y="9556"/>
                  </a:cubicBezTo>
                  <a:lnTo>
                    <a:pt x="4584" y="4129"/>
                  </a:lnTo>
                  <a:cubicBezTo>
                    <a:pt x="4584" y="3819"/>
                    <a:pt x="4834" y="3566"/>
                    <a:pt x="5147" y="3566"/>
                  </a:cubicBezTo>
                  <a:close/>
                  <a:moveTo>
                    <a:pt x="3936" y="1"/>
                  </a:moveTo>
                  <a:lnTo>
                    <a:pt x="3936" y="2127"/>
                  </a:lnTo>
                  <a:cubicBezTo>
                    <a:pt x="3933" y="3199"/>
                    <a:pt x="3066" y="4069"/>
                    <a:pt x="1991" y="4069"/>
                  </a:cubicBezTo>
                  <a:lnTo>
                    <a:pt x="1" y="4069"/>
                  </a:lnTo>
                  <a:lnTo>
                    <a:pt x="1" y="10098"/>
                  </a:lnTo>
                  <a:lnTo>
                    <a:pt x="1991" y="10098"/>
                  </a:lnTo>
                  <a:cubicBezTo>
                    <a:pt x="3066" y="10101"/>
                    <a:pt x="3933" y="10968"/>
                    <a:pt x="3936" y="12043"/>
                  </a:cubicBezTo>
                  <a:lnTo>
                    <a:pt x="3936" y="14166"/>
                  </a:lnTo>
                  <a:lnTo>
                    <a:pt x="15015" y="14166"/>
                  </a:lnTo>
                  <a:lnTo>
                    <a:pt x="15015" y="12043"/>
                  </a:lnTo>
                  <a:cubicBezTo>
                    <a:pt x="15018" y="10968"/>
                    <a:pt x="15885" y="10101"/>
                    <a:pt x="16960" y="10098"/>
                  </a:cubicBezTo>
                  <a:lnTo>
                    <a:pt x="18950" y="10098"/>
                  </a:lnTo>
                  <a:lnTo>
                    <a:pt x="18950" y="4069"/>
                  </a:lnTo>
                  <a:lnTo>
                    <a:pt x="16960" y="4069"/>
                  </a:lnTo>
                  <a:cubicBezTo>
                    <a:pt x="15885" y="4069"/>
                    <a:pt x="15018" y="3199"/>
                    <a:pt x="15015" y="2127"/>
                  </a:cubicBezTo>
                  <a:lnTo>
                    <a:pt x="15015"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873E8A"/>
                </a:solidFill>
              </a:endParaRPr>
            </a:p>
          </p:txBody>
        </p:sp>
        <p:sp>
          <p:nvSpPr>
            <p:cNvPr id="7826" name="Google Shape;7826;p77"/>
            <p:cNvSpPr/>
            <p:nvPr/>
          </p:nvSpPr>
          <p:spPr>
            <a:xfrm>
              <a:off x="3085925" y="3006350"/>
              <a:ext cx="70200" cy="73500"/>
            </a:xfrm>
            <a:custGeom>
              <a:avLst/>
              <a:gdLst/>
              <a:ahLst/>
              <a:cxnLst/>
              <a:rect l="l" t="t" r="r" b="b"/>
              <a:pathLst>
                <a:path w="2808" h="2940" extrusionOk="0">
                  <a:moveTo>
                    <a:pt x="817" y="1"/>
                  </a:moveTo>
                  <a:cubicBezTo>
                    <a:pt x="365" y="4"/>
                    <a:pt x="1" y="365"/>
                    <a:pt x="1" y="817"/>
                  </a:cubicBezTo>
                  <a:lnTo>
                    <a:pt x="1" y="2940"/>
                  </a:lnTo>
                  <a:lnTo>
                    <a:pt x="1678" y="2940"/>
                  </a:lnTo>
                  <a:cubicBezTo>
                    <a:pt x="2301" y="2940"/>
                    <a:pt x="2807" y="2434"/>
                    <a:pt x="2807" y="1811"/>
                  </a:cubicBezTo>
                  <a:lnTo>
                    <a:pt x="2807"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873E8A"/>
                </a:solidFill>
              </a:endParaRPr>
            </a:p>
          </p:txBody>
        </p:sp>
        <p:sp>
          <p:nvSpPr>
            <p:cNvPr id="7827" name="Google Shape;7827;p77"/>
            <p:cNvSpPr/>
            <p:nvPr/>
          </p:nvSpPr>
          <p:spPr>
            <a:xfrm>
              <a:off x="2825450" y="2643425"/>
              <a:ext cx="187550" cy="54075"/>
            </a:xfrm>
            <a:custGeom>
              <a:avLst/>
              <a:gdLst/>
              <a:ahLst/>
              <a:cxnLst/>
              <a:rect l="l" t="t" r="r" b="b"/>
              <a:pathLst>
                <a:path w="7502" h="2163" extrusionOk="0">
                  <a:moveTo>
                    <a:pt x="1862" y="1"/>
                  </a:moveTo>
                  <a:cubicBezTo>
                    <a:pt x="835" y="4"/>
                    <a:pt x="1" y="835"/>
                    <a:pt x="1" y="1861"/>
                  </a:cubicBezTo>
                  <a:lnTo>
                    <a:pt x="1" y="2163"/>
                  </a:lnTo>
                  <a:lnTo>
                    <a:pt x="1130" y="2163"/>
                  </a:lnTo>
                  <a:lnTo>
                    <a:pt x="1130" y="1861"/>
                  </a:lnTo>
                  <a:cubicBezTo>
                    <a:pt x="1130" y="1458"/>
                    <a:pt x="1458" y="1133"/>
                    <a:pt x="1862" y="1130"/>
                  </a:cubicBezTo>
                  <a:lnTo>
                    <a:pt x="5641" y="1130"/>
                  </a:lnTo>
                  <a:cubicBezTo>
                    <a:pt x="6044" y="1133"/>
                    <a:pt x="6373" y="1458"/>
                    <a:pt x="6373" y="1861"/>
                  </a:cubicBezTo>
                  <a:lnTo>
                    <a:pt x="6373" y="2163"/>
                  </a:lnTo>
                  <a:lnTo>
                    <a:pt x="7502" y="2163"/>
                  </a:lnTo>
                  <a:lnTo>
                    <a:pt x="7502" y="1861"/>
                  </a:lnTo>
                  <a:cubicBezTo>
                    <a:pt x="7502" y="835"/>
                    <a:pt x="6668" y="4"/>
                    <a:pt x="5641"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873E8A"/>
                </a:solidFill>
              </a:endParaRPr>
            </a:p>
          </p:txBody>
        </p:sp>
      </p:grpSp>
      <p:grpSp>
        <p:nvGrpSpPr>
          <p:cNvPr id="7828" name="Google Shape;7828;p77"/>
          <p:cNvGrpSpPr/>
          <p:nvPr/>
        </p:nvGrpSpPr>
        <p:grpSpPr>
          <a:xfrm>
            <a:off x="6762818" y="2287178"/>
            <a:ext cx="238531" cy="339253"/>
            <a:chOff x="3342725" y="2620775"/>
            <a:chExt cx="338775" cy="481825"/>
          </a:xfrm>
          <a:solidFill>
            <a:srgbClr val="873E8A"/>
          </a:solidFill>
        </p:grpSpPr>
        <p:sp>
          <p:nvSpPr>
            <p:cNvPr id="7829" name="Google Shape;7829;p77"/>
            <p:cNvSpPr/>
            <p:nvPr/>
          </p:nvSpPr>
          <p:spPr>
            <a:xfrm>
              <a:off x="3342725" y="2620775"/>
              <a:ext cx="338775" cy="56475"/>
            </a:xfrm>
            <a:custGeom>
              <a:avLst/>
              <a:gdLst/>
              <a:ahLst/>
              <a:cxnLst/>
              <a:rect l="l" t="t" r="r" b="b"/>
              <a:pathLst>
                <a:path w="13551" h="2259" extrusionOk="0">
                  <a:moveTo>
                    <a:pt x="1693" y="0"/>
                  </a:moveTo>
                  <a:cubicBezTo>
                    <a:pt x="756" y="0"/>
                    <a:pt x="0" y="759"/>
                    <a:pt x="0" y="1695"/>
                  </a:cubicBezTo>
                  <a:lnTo>
                    <a:pt x="0" y="2259"/>
                  </a:lnTo>
                  <a:lnTo>
                    <a:pt x="13551" y="2259"/>
                  </a:lnTo>
                  <a:lnTo>
                    <a:pt x="13551" y="1695"/>
                  </a:lnTo>
                  <a:cubicBezTo>
                    <a:pt x="13548" y="759"/>
                    <a:pt x="12792" y="0"/>
                    <a:pt x="11855"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873E8A"/>
                </a:solidFill>
              </a:endParaRPr>
            </a:p>
          </p:txBody>
        </p:sp>
        <p:sp>
          <p:nvSpPr>
            <p:cNvPr id="7830" name="Google Shape;7830;p77"/>
            <p:cNvSpPr/>
            <p:nvPr/>
          </p:nvSpPr>
          <p:spPr>
            <a:xfrm>
              <a:off x="3342725" y="2705450"/>
              <a:ext cx="338775" cy="284225"/>
            </a:xfrm>
            <a:custGeom>
              <a:avLst/>
              <a:gdLst/>
              <a:ahLst/>
              <a:cxnLst/>
              <a:rect l="l" t="t" r="r" b="b"/>
              <a:pathLst>
                <a:path w="13551" h="11369" extrusionOk="0">
                  <a:moveTo>
                    <a:pt x="0" y="1"/>
                  </a:moveTo>
                  <a:lnTo>
                    <a:pt x="0" y="11368"/>
                  </a:lnTo>
                  <a:lnTo>
                    <a:pt x="13551" y="11368"/>
                  </a:lnTo>
                  <a:lnTo>
                    <a:pt x="13551"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873E8A"/>
                </a:solidFill>
              </a:endParaRPr>
            </a:p>
          </p:txBody>
        </p:sp>
        <p:sp>
          <p:nvSpPr>
            <p:cNvPr id="7831" name="Google Shape;7831;p77"/>
            <p:cNvSpPr/>
            <p:nvPr/>
          </p:nvSpPr>
          <p:spPr>
            <a:xfrm>
              <a:off x="3342725" y="3017875"/>
              <a:ext cx="338775" cy="84725"/>
            </a:xfrm>
            <a:custGeom>
              <a:avLst/>
              <a:gdLst/>
              <a:ahLst/>
              <a:cxnLst/>
              <a:rect l="l" t="t" r="r" b="b"/>
              <a:pathLst>
                <a:path w="13551" h="3389" extrusionOk="0">
                  <a:moveTo>
                    <a:pt x="8224" y="1205"/>
                  </a:moveTo>
                  <a:cubicBezTo>
                    <a:pt x="8534" y="1205"/>
                    <a:pt x="8787" y="1458"/>
                    <a:pt x="8787" y="1771"/>
                  </a:cubicBezTo>
                  <a:cubicBezTo>
                    <a:pt x="8787" y="2081"/>
                    <a:pt x="8534" y="2334"/>
                    <a:pt x="8224" y="2334"/>
                  </a:cubicBezTo>
                  <a:lnTo>
                    <a:pt x="5324" y="2334"/>
                  </a:lnTo>
                  <a:cubicBezTo>
                    <a:pt x="5014" y="2334"/>
                    <a:pt x="4761" y="2081"/>
                    <a:pt x="4761" y="1771"/>
                  </a:cubicBezTo>
                  <a:cubicBezTo>
                    <a:pt x="4761" y="1458"/>
                    <a:pt x="5014" y="1205"/>
                    <a:pt x="5324" y="1205"/>
                  </a:cubicBezTo>
                  <a:close/>
                  <a:moveTo>
                    <a:pt x="0" y="0"/>
                  </a:moveTo>
                  <a:lnTo>
                    <a:pt x="0" y="1696"/>
                  </a:lnTo>
                  <a:cubicBezTo>
                    <a:pt x="0" y="2629"/>
                    <a:pt x="756" y="3388"/>
                    <a:pt x="1693" y="3388"/>
                  </a:cubicBezTo>
                  <a:lnTo>
                    <a:pt x="11855" y="3388"/>
                  </a:lnTo>
                  <a:cubicBezTo>
                    <a:pt x="12792" y="3388"/>
                    <a:pt x="13548" y="2629"/>
                    <a:pt x="13551" y="1696"/>
                  </a:cubicBezTo>
                  <a:lnTo>
                    <a:pt x="13551"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873E8A"/>
                </a:solidFill>
              </a:endParaRPr>
            </a:p>
          </p:txBody>
        </p:sp>
      </p:grpSp>
      <p:grpSp>
        <p:nvGrpSpPr>
          <p:cNvPr id="7832" name="Google Shape;7832;p77"/>
          <p:cNvGrpSpPr/>
          <p:nvPr/>
        </p:nvGrpSpPr>
        <p:grpSpPr>
          <a:xfrm>
            <a:off x="7156568" y="2287178"/>
            <a:ext cx="278296" cy="339253"/>
            <a:chOff x="3907325" y="2620775"/>
            <a:chExt cx="395250" cy="481825"/>
          </a:xfrm>
          <a:solidFill>
            <a:srgbClr val="873E8A"/>
          </a:solidFill>
        </p:grpSpPr>
        <p:sp>
          <p:nvSpPr>
            <p:cNvPr id="7833" name="Google Shape;7833;p77"/>
            <p:cNvSpPr/>
            <p:nvPr/>
          </p:nvSpPr>
          <p:spPr>
            <a:xfrm>
              <a:off x="3907325" y="3016975"/>
              <a:ext cx="74550" cy="56475"/>
            </a:xfrm>
            <a:custGeom>
              <a:avLst/>
              <a:gdLst/>
              <a:ahLst/>
              <a:cxnLst/>
              <a:rect l="l" t="t" r="r" b="b"/>
              <a:pathLst>
                <a:path w="2982" h="2259" extrusionOk="0">
                  <a:moveTo>
                    <a:pt x="1" y="0"/>
                  </a:moveTo>
                  <a:lnTo>
                    <a:pt x="1" y="563"/>
                  </a:lnTo>
                  <a:cubicBezTo>
                    <a:pt x="1" y="1500"/>
                    <a:pt x="756" y="2256"/>
                    <a:pt x="1693" y="2259"/>
                  </a:cubicBezTo>
                  <a:lnTo>
                    <a:pt x="2982" y="2259"/>
                  </a:lnTo>
                  <a:cubicBezTo>
                    <a:pt x="2711" y="1527"/>
                    <a:pt x="2515" y="768"/>
                    <a:pt x="2401"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873E8A"/>
                </a:solidFill>
              </a:endParaRPr>
            </a:p>
          </p:txBody>
        </p:sp>
        <p:sp>
          <p:nvSpPr>
            <p:cNvPr id="7834" name="Google Shape;7834;p77"/>
            <p:cNvSpPr/>
            <p:nvPr/>
          </p:nvSpPr>
          <p:spPr>
            <a:xfrm>
              <a:off x="3907325" y="2705450"/>
              <a:ext cx="282325" cy="283325"/>
            </a:xfrm>
            <a:custGeom>
              <a:avLst/>
              <a:gdLst/>
              <a:ahLst/>
              <a:cxnLst/>
              <a:rect l="l" t="t" r="r" b="b"/>
              <a:pathLst>
                <a:path w="11293" h="11333" extrusionOk="0">
                  <a:moveTo>
                    <a:pt x="1" y="1"/>
                  </a:moveTo>
                  <a:lnTo>
                    <a:pt x="1" y="11332"/>
                  </a:lnTo>
                  <a:lnTo>
                    <a:pt x="2283" y="11332"/>
                  </a:lnTo>
                  <a:cubicBezTo>
                    <a:pt x="2274" y="11142"/>
                    <a:pt x="2259" y="10956"/>
                    <a:pt x="2259" y="10766"/>
                  </a:cubicBezTo>
                  <a:lnTo>
                    <a:pt x="2259" y="9637"/>
                  </a:lnTo>
                  <a:cubicBezTo>
                    <a:pt x="2259" y="8396"/>
                    <a:pt x="2834" y="7249"/>
                    <a:pt x="3834" y="6490"/>
                  </a:cubicBezTo>
                  <a:lnTo>
                    <a:pt x="4517" y="5975"/>
                  </a:lnTo>
                  <a:lnTo>
                    <a:pt x="4517" y="3145"/>
                  </a:lnTo>
                  <a:cubicBezTo>
                    <a:pt x="4517" y="2051"/>
                    <a:pt x="5400" y="1169"/>
                    <a:pt x="6493" y="1169"/>
                  </a:cubicBezTo>
                  <a:cubicBezTo>
                    <a:pt x="7583" y="1169"/>
                    <a:pt x="8468" y="2051"/>
                    <a:pt x="8468" y="3145"/>
                  </a:cubicBezTo>
                  <a:lnTo>
                    <a:pt x="8468" y="3617"/>
                  </a:lnTo>
                  <a:cubicBezTo>
                    <a:pt x="8743" y="3487"/>
                    <a:pt x="9031" y="3426"/>
                    <a:pt x="9314" y="3426"/>
                  </a:cubicBezTo>
                  <a:cubicBezTo>
                    <a:pt x="10141" y="3426"/>
                    <a:pt x="10923" y="3949"/>
                    <a:pt x="11196" y="4795"/>
                  </a:cubicBezTo>
                  <a:cubicBezTo>
                    <a:pt x="11226" y="4780"/>
                    <a:pt x="11260" y="4771"/>
                    <a:pt x="11293" y="4759"/>
                  </a:cubicBezTo>
                  <a:lnTo>
                    <a:pt x="11293"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873E8A"/>
                </a:solidFill>
              </a:endParaRPr>
            </a:p>
          </p:txBody>
        </p:sp>
        <p:sp>
          <p:nvSpPr>
            <p:cNvPr id="7835" name="Google Shape;7835;p77"/>
            <p:cNvSpPr/>
            <p:nvPr/>
          </p:nvSpPr>
          <p:spPr>
            <a:xfrm>
              <a:off x="3907325" y="2620775"/>
              <a:ext cx="282325" cy="56475"/>
            </a:xfrm>
            <a:custGeom>
              <a:avLst/>
              <a:gdLst/>
              <a:ahLst/>
              <a:cxnLst/>
              <a:rect l="l" t="t" r="r" b="b"/>
              <a:pathLst>
                <a:path w="11293" h="2259" extrusionOk="0">
                  <a:moveTo>
                    <a:pt x="1693" y="0"/>
                  </a:moveTo>
                  <a:cubicBezTo>
                    <a:pt x="756" y="0"/>
                    <a:pt x="1" y="759"/>
                    <a:pt x="1" y="1695"/>
                  </a:cubicBezTo>
                  <a:lnTo>
                    <a:pt x="1" y="2259"/>
                  </a:lnTo>
                  <a:lnTo>
                    <a:pt x="11293" y="2259"/>
                  </a:lnTo>
                  <a:lnTo>
                    <a:pt x="11293" y="1695"/>
                  </a:lnTo>
                  <a:cubicBezTo>
                    <a:pt x="11290" y="759"/>
                    <a:pt x="10534" y="0"/>
                    <a:pt x="9597"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873E8A"/>
                </a:solidFill>
              </a:endParaRPr>
            </a:p>
          </p:txBody>
        </p:sp>
        <p:sp>
          <p:nvSpPr>
            <p:cNvPr id="7836" name="Google Shape;7836;p77"/>
            <p:cNvSpPr/>
            <p:nvPr/>
          </p:nvSpPr>
          <p:spPr>
            <a:xfrm>
              <a:off x="3992025" y="2762900"/>
              <a:ext cx="310550" cy="339700"/>
            </a:xfrm>
            <a:custGeom>
              <a:avLst/>
              <a:gdLst/>
              <a:ahLst/>
              <a:cxnLst/>
              <a:rect l="l" t="t" r="r" b="b"/>
              <a:pathLst>
                <a:path w="12422" h="13588" extrusionOk="0">
                  <a:moveTo>
                    <a:pt x="3105" y="0"/>
                  </a:moveTo>
                  <a:cubicBezTo>
                    <a:pt x="2635" y="0"/>
                    <a:pt x="2259" y="377"/>
                    <a:pt x="2259" y="847"/>
                  </a:cubicBezTo>
                  <a:lnTo>
                    <a:pt x="2259" y="8468"/>
                  </a:lnTo>
                  <a:cubicBezTo>
                    <a:pt x="2259" y="8781"/>
                    <a:pt x="2006" y="9031"/>
                    <a:pt x="1693" y="9031"/>
                  </a:cubicBezTo>
                  <a:cubicBezTo>
                    <a:pt x="1379" y="9031"/>
                    <a:pt x="1129" y="8781"/>
                    <a:pt x="1129" y="8468"/>
                  </a:cubicBezTo>
                  <a:lnTo>
                    <a:pt x="1129" y="5095"/>
                  </a:lnTo>
                  <a:cubicBezTo>
                    <a:pt x="419" y="5622"/>
                    <a:pt x="0" y="6453"/>
                    <a:pt x="0" y="7339"/>
                  </a:cubicBezTo>
                  <a:lnTo>
                    <a:pt x="0" y="8468"/>
                  </a:lnTo>
                  <a:cubicBezTo>
                    <a:pt x="0" y="10052"/>
                    <a:pt x="368" y="11615"/>
                    <a:pt x="1069" y="13036"/>
                  </a:cubicBezTo>
                  <a:cubicBezTo>
                    <a:pt x="1223" y="13346"/>
                    <a:pt x="1322" y="13587"/>
                    <a:pt x="1693" y="13587"/>
                  </a:cubicBezTo>
                  <a:lnTo>
                    <a:pt x="10726" y="13587"/>
                  </a:lnTo>
                  <a:cubicBezTo>
                    <a:pt x="11097" y="13587"/>
                    <a:pt x="11196" y="13346"/>
                    <a:pt x="11350" y="13036"/>
                  </a:cubicBezTo>
                  <a:cubicBezTo>
                    <a:pt x="12051" y="11615"/>
                    <a:pt x="12419" y="10052"/>
                    <a:pt x="12422" y="8468"/>
                  </a:cubicBezTo>
                  <a:lnTo>
                    <a:pt x="12422" y="5363"/>
                  </a:lnTo>
                  <a:cubicBezTo>
                    <a:pt x="12422" y="4894"/>
                    <a:pt x="12042" y="4517"/>
                    <a:pt x="11572" y="4517"/>
                  </a:cubicBezTo>
                  <a:cubicBezTo>
                    <a:pt x="11106" y="4517"/>
                    <a:pt x="10726" y="4894"/>
                    <a:pt x="10726" y="5363"/>
                  </a:cubicBezTo>
                  <a:lnTo>
                    <a:pt x="10726" y="7339"/>
                  </a:lnTo>
                  <a:cubicBezTo>
                    <a:pt x="10726" y="7652"/>
                    <a:pt x="10473" y="7902"/>
                    <a:pt x="10163" y="7902"/>
                  </a:cubicBezTo>
                  <a:cubicBezTo>
                    <a:pt x="9850" y="7902"/>
                    <a:pt x="9597" y="7652"/>
                    <a:pt x="9597" y="7339"/>
                  </a:cubicBezTo>
                  <a:lnTo>
                    <a:pt x="9597" y="6297"/>
                  </a:lnTo>
                  <a:lnTo>
                    <a:pt x="9597" y="4234"/>
                  </a:lnTo>
                  <a:cubicBezTo>
                    <a:pt x="9597" y="3764"/>
                    <a:pt x="9218" y="3388"/>
                    <a:pt x="8751" y="3388"/>
                  </a:cubicBezTo>
                  <a:cubicBezTo>
                    <a:pt x="8281" y="3388"/>
                    <a:pt x="7905" y="3764"/>
                    <a:pt x="7905" y="4234"/>
                  </a:cubicBezTo>
                  <a:lnTo>
                    <a:pt x="7905" y="6210"/>
                  </a:lnTo>
                  <a:cubicBezTo>
                    <a:pt x="7905" y="6523"/>
                    <a:pt x="7652" y="6773"/>
                    <a:pt x="7339" y="6773"/>
                  </a:cubicBezTo>
                  <a:cubicBezTo>
                    <a:pt x="7025" y="6773"/>
                    <a:pt x="6776" y="6523"/>
                    <a:pt x="6776" y="6210"/>
                  </a:cubicBezTo>
                  <a:lnTo>
                    <a:pt x="6776" y="3105"/>
                  </a:lnTo>
                  <a:cubicBezTo>
                    <a:pt x="6776" y="2635"/>
                    <a:pt x="6396" y="2259"/>
                    <a:pt x="5926" y="2259"/>
                  </a:cubicBezTo>
                  <a:cubicBezTo>
                    <a:pt x="5460" y="2259"/>
                    <a:pt x="5080" y="2635"/>
                    <a:pt x="5080" y="3105"/>
                  </a:cubicBezTo>
                  <a:lnTo>
                    <a:pt x="5080" y="6210"/>
                  </a:lnTo>
                  <a:cubicBezTo>
                    <a:pt x="5080" y="6523"/>
                    <a:pt x="4827" y="6773"/>
                    <a:pt x="4517" y="6773"/>
                  </a:cubicBezTo>
                  <a:cubicBezTo>
                    <a:pt x="4204" y="6773"/>
                    <a:pt x="3951" y="6523"/>
                    <a:pt x="3951" y="6210"/>
                  </a:cubicBezTo>
                  <a:lnTo>
                    <a:pt x="3951" y="847"/>
                  </a:lnTo>
                  <a:cubicBezTo>
                    <a:pt x="3951" y="377"/>
                    <a:pt x="3572" y="0"/>
                    <a:pt x="3105"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873E8A"/>
                </a:solidFill>
              </a:endParaRPr>
            </a:p>
          </p:txBody>
        </p:sp>
      </p:grpSp>
      <p:grpSp>
        <p:nvGrpSpPr>
          <p:cNvPr id="7837" name="Google Shape;7837;p77"/>
          <p:cNvGrpSpPr/>
          <p:nvPr/>
        </p:nvGrpSpPr>
        <p:grpSpPr>
          <a:xfrm>
            <a:off x="7549755" y="2297783"/>
            <a:ext cx="339253" cy="318042"/>
            <a:chOff x="4456875" y="2635825"/>
            <a:chExt cx="481825" cy="451700"/>
          </a:xfrm>
          <a:solidFill>
            <a:srgbClr val="873E8A"/>
          </a:solidFill>
        </p:grpSpPr>
        <p:sp>
          <p:nvSpPr>
            <p:cNvPr id="7838" name="Google Shape;7838;p77"/>
            <p:cNvSpPr/>
            <p:nvPr/>
          </p:nvSpPr>
          <p:spPr>
            <a:xfrm>
              <a:off x="4542475" y="3031050"/>
              <a:ext cx="189725" cy="56475"/>
            </a:xfrm>
            <a:custGeom>
              <a:avLst/>
              <a:gdLst/>
              <a:ahLst/>
              <a:cxnLst/>
              <a:rect l="l" t="t" r="r" b="b"/>
              <a:pathLst>
                <a:path w="7589" h="2259" extrusionOk="0">
                  <a:moveTo>
                    <a:pt x="2792" y="0"/>
                  </a:moveTo>
                  <a:lnTo>
                    <a:pt x="2415" y="1130"/>
                  </a:lnTo>
                  <a:lnTo>
                    <a:pt x="567" y="1130"/>
                  </a:lnTo>
                  <a:cubicBezTo>
                    <a:pt x="253" y="1130"/>
                    <a:pt x="0" y="1383"/>
                    <a:pt x="0" y="1696"/>
                  </a:cubicBezTo>
                  <a:cubicBezTo>
                    <a:pt x="0" y="2006"/>
                    <a:pt x="253" y="2259"/>
                    <a:pt x="567" y="2259"/>
                  </a:cubicBezTo>
                  <a:lnTo>
                    <a:pt x="7589" y="2259"/>
                  </a:lnTo>
                  <a:cubicBezTo>
                    <a:pt x="7101" y="1831"/>
                    <a:pt x="6821" y="1214"/>
                    <a:pt x="6821" y="567"/>
                  </a:cubicBezTo>
                  <a:lnTo>
                    <a:pt x="6821"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873E8A"/>
                </a:solidFill>
              </a:endParaRPr>
            </a:p>
          </p:txBody>
        </p:sp>
        <p:sp>
          <p:nvSpPr>
            <p:cNvPr id="7839" name="Google Shape;7839;p77"/>
            <p:cNvSpPr/>
            <p:nvPr/>
          </p:nvSpPr>
          <p:spPr>
            <a:xfrm>
              <a:off x="4456875" y="2946350"/>
              <a:ext cx="256125" cy="56500"/>
            </a:xfrm>
            <a:custGeom>
              <a:avLst/>
              <a:gdLst/>
              <a:ahLst/>
              <a:cxnLst/>
              <a:rect l="l" t="t" r="r" b="b"/>
              <a:pathLst>
                <a:path w="10245" h="2260" extrusionOk="0">
                  <a:moveTo>
                    <a:pt x="1" y="1"/>
                  </a:moveTo>
                  <a:lnTo>
                    <a:pt x="1" y="567"/>
                  </a:lnTo>
                  <a:cubicBezTo>
                    <a:pt x="1" y="1500"/>
                    <a:pt x="756" y="2259"/>
                    <a:pt x="1693" y="2259"/>
                  </a:cubicBezTo>
                  <a:lnTo>
                    <a:pt x="10245" y="2259"/>
                  </a:lnTo>
                  <a:lnTo>
                    <a:pt x="10245"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873E8A"/>
                </a:solidFill>
              </a:endParaRPr>
            </a:p>
          </p:txBody>
        </p:sp>
        <p:sp>
          <p:nvSpPr>
            <p:cNvPr id="7840" name="Google Shape;7840;p77"/>
            <p:cNvSpPr/>
            <p:nvPr/>
          </p:nvSpPr>
          <p:spPr>
            <a:xfrm>
              <a:off x="4741225" y="2861675"/>
              <a:ext cx="169400" cy="141175"/>
            </a:xfrm>
            <a:custGeom>
              <a:avLst/>
              <a:gdLst/>
              <a:ahLst/>
              <a:cxnLst/>
              <a:rect l="l" t="t" r="r" b="b"/>
              <a:pathLst>
                <a:path w="6776" h="5647" extrusionOk="0">
                  <a:moveTo>
                    <a:pt x="0" y="0"/>
                  </a:moveTo>
                  <a:lnTo>
                    <a:pt x="0" y="5646"/>
                  </a:lnTo>
                  <a:lnTo>
                    <a:pt x="6775" y="5646"/>
                  </a:lnTo>
                  <a:lnTo>
                    <a:pt x="6775"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873E8A"/>
                </a:solidFill>
              </a:endParaRPr>
            </a:p>
          </p:txBody>
        </p:sp>
        <p:sp>
          <p:nvSpPr>
            <p:cNvPr id="7841" name="Google Shape;7841;p77"/>
            <p:cNvSpPr/>
            <p:nvPr/>
          </p:nvSpPr>
          <p:spPr>
            <a:xfrm>
              <a:off x="4741225" y="3031050"/>
              <a:ext cx="169400" cy="42400"/>
            </a:xfrm>
            <a:custGeom>
              <a:avLst/>
              <a:gdLst/>
              <a:ahLst/>
              <a:cxnLst/>
              <a:rect l="l" t="t" r="r" b="b"/>
              <a:pathLst>
                <a:path w="6776" h="1696" extrusionOk="0">
                  <a:moveTo>
                    <a:pt x="0" y="0"/>
                  </a:moveTo>
                  <a:lnTo>
                    <a:pt x="0" y="567"/>
                  </a:lnTo>
                  <a:cubicBezTo>
                    <a:pt x="0" y="1190"/>
                    <a:pt x="506" y="1696"/>
                    <a:pt x="1129" y="1696"/>
                  </a:cubicBezTo>
                  <a:lnTo>
                    <a:pt x="5646" y="1696"/>
                  </a:lnTo>
                  <a:cubicBezTo>
                    <a:pt x="6270" y="1696"/>
                    <a:pt x="6775" y="1190"/>
                    <a:pt x="6775" y="567"/>
                  </a:cubicBezTo>
                  <a:lnTo>
                    <a:pt x="6775"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873E8A"/>
                </a:solidFill>
              </a:endParaRPr>
            </a:p>
          </p:txBody>
        </p:sp>
        <p:sp>
          <p:nvSpPr>
            <p:cNvPr id="7842" name="Google Shape;7842;p77"/>
            <p:cNvSpPr/>
            <p:nvPr/>
          </p:nvSpPr>
          <p:spPr>
            <a:xfrm>
              <a:off x="4456875" y="2635825"/>
              <a:ext cx="481825" cy="282325"/>
            </a:xfrm>
            <a:custGeom>
              <a:avLst/>
              <a:gdLst/>
              <a:ahLst/>
              <a:cxnLst/>
              <a:rect l="l" t="t" r="r" b="b"/>
              <a:pathLst>
                <a:path w="19273" h="11293" extrusionOk="0">
                  <a:moveTo>
                    <a:pt x="1693" y="0"/>
                  </a:moveTo>
                  <a:cubicBezTo>
                    <a:pt x="756" y="0"/>
                    <a:pt x="1" y="759"/>
                    <a:pt x="1" y="1696"/>
                  </a:cubicBezTo>
                  <a:lnTo>
                    <a:pt x="1" y="11293"/>
                  </a:lnTo>
                  <a:lnTo>
                    <a:pt x="10245" y="11293"/>
                  </a:lnTo>
                  <a:lnTo>
                    <a:pt x="10245" y="7342"/>
                  </a:lnTo>
                  <a:cubicBezTo>
                    <a:pt x="10245" y="6092"/>
                    <a:pt x="11257" y="5083"/>
                    <a:pt x="12503" y="5083"/>
                  </a:cubicBezTo>
                  <a:lnTo>
                    <a:pt x="17020" y="5083"/>
                  </a:lnTo>
                  <a:cubicBezTo>
                    <a:pt x="18201" y="5083"/>
                    <a:pt x="19179" y="5993"/>
                    <a:pt x="19273" y="7167"/>
                  </a:cubicBezTo>
                  <a:lnTo>
                    <a:pt x="19273" y="1696"/>
                  </a:lnTo>
                  <a:cubicBezTo>
                    <a:pt x="19270" y="759"/>
                    <a:pt x="18514" y="0"/>
                    <a:pt x="17577"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873E8A"/>
                </a:solidFill>
              </a:endParaRPr>
            </a:p>
          </p:txBody>
        </p:sp>
        <p:sp>
          <p:nvSpPr>
            <p:cNvPr id="7843" name="Google Shape;7843;p77"/>
            <p:cNvSpPr/>
            <p:nvPr/>
          </p:nvSpPr>
          <p:spPr>
            <a:xfrm>
              <a:off x="4741225" y="2791125"/>
              <a:ext cx="169400" cy="42325"/>
            </a:xfrm>
            <a:custGeom>
              <a:avLst/>
              <a:gdLst/>
              <a:ahLst/>
              <a:cxnLst/>
              <a:rect l="l" t="t" r="r" b="b"/>
              <a:pathLst>
                <a:path w="6776" h="1693" extrusionOk="0">
                  <a:moveTo>
                    <a:pt x="1129" y="1"/>
                  </a:moveTo>
                  <a:cubicBezTo>
                    <a:pt x="506" y="1"/>
                    <a:pt x="0" y="503"/>
                    <a:pt x="0" y="1130"/>
                  </a:cubicBezTo>
                  <a:lnTo>
                    <a:pt x="0" y="1693"/>
                  </a:lnTo>
                  <a:lnTo>
                    <a:pt x="6775" y="1693"/>
                  </a:lnTo>
                  <a:lnTo>
                    <a:pt x="6775" y="1130"/>
                  </a:lnTo>
                  <a:cubicBezTo>
                    <a:pt x="6775" y="503"/>
                    <a:pt x="6270" y="1"/>
                    <a:pt x="5646"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873E8A"/>
                </a:solidFill>
              </a:endParaRPr>
            </a:p>
          </p:txBody>
        </p:sp>
      </p:grpSp>
      <p:grpSp>
        <p:nvGrpSpPr>
          <p:cNvPr id="7844" name="Google Shape;7844;p77"/>
          <p:cNvGrpSpPr/>
          <p:nvPr/>
        </p:nvGrpSpPr>
        <p:grpSpPr>
          <a:xfrm>
            <a:off x="7974679" y="2297783"/>
            <a:ext cx="339253" cy="318042"/>
            <a:chOff x="5049725" y="2635825"/>
            <a:chExt cx="481825" cy="451700"/>
          </a:xfrm>
          <a:solidFill>
            <a:srgbClr val="873E8A"/>
          </a:solidFill>
        </p:grpSpPr>
        <p:sp>
          <p:nvSpPr>
            <p:cNvPr id="7845" name="Google Shape;7845;p77"/>
            <p:cNvSpPr/>
            <p:nvPr/>
          </p:nvSpPr>
          <p:spPr>
            <a:xfrm>
              <a:off x="5135325" y="3031050"/>
              <a:ext cx="310550" cy="56475"/>
            </a:xfrm>
            <a:custGeom>
              <a:avLst/>
              <a:gdLst/>
              <a:ahLst/>
              <a:cxnLst/>
              <a:rect l="l" t="t" r="r" b="b"/>
              <a:pathLst>
                <a:path w="12422" h="2259" extrusionOk="0">
                  <a:moveTo>
                    <a:pt x="2791" y="0"/>
                  </a:moveTo>
                  <a:lnTo>
                    <a:pt x="2415" y="1130"/>
                  </a:lnTo>
                  <a:lnTo>
                    <a:pt x="566" y="1130"/>
                  </a:lnTo>
                  <a:cubicBezTo>
                    <a:pt x="253" y="1130"/>
                    <a:pt x="0" y="1383"/>
                    <a:pt x="0" y="1696"/>
                  </a:cubicBezTo>
                  <a:cubicBezTo>
                    <a:pt x="0" y="2006"/>
                    <a:pt x="253" y="2259"/>
                    <a:pt x="566" y="2259"/>
                  </a:cubicBezTo>
                  <a:lnTo>
                    <a:pt x="11858" y="2259"/>
                  </a:lnTo>
                  <a:cubicBezTo>
                    <a:pt x="12169" y="2259"/>
                    <a:pt x="12421" y="2006"/>
                    <a:pt x="12421" y="1696"/>
                  </a:cubicBezTo>
                  <a:cubicBezTo>
                    <a:pt x="12421" y="1383"/>
                    <a:pt x="12169" y="1130"/>
                    <a:pt x="11858" y="1130"/>
                  </a:cubicBezTo>
                  <a:lnTo>
                    <a:pt x="10006" y="1130"/>
                  </a:lnTo>
                  <a:lnTo>
                    <a:pt x="9630"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873E8A"/>
                </a:solidFill>
              </a:endParaRPr>
            </a:p>
          </p:txBody>
        </p:sp>
        <p:sp>
          <p:nvSpPr>
            <p:cNvPr id="7846" name="Google Shape;7846;p77"/>
            <p:cNvSpPr/>
            <p:nvPr/>
          </p:nvSpPr>
          <p:spPr>
            <a:xfrm>
              <a:off x="5049725" y="2946350"/>
              <a:ext cx="481825" cy="56500"/>
            </a:xfrm>
            <a:custGeom>
              <a:avLst/>
              <a:gdLst/>
              <a:ahLst/>
              <a:cxnLst/>
              <a:rect l="l" t="t" r="r" b="b"/>
              <a:pathLst>
                <a:path w="19273" h="2260" extrusionOk="0">
                  <a:moveTo>
                    <a:pt x="0" y="1"/>
                  </a:moveTo>
                  <a:lnTo>
                    <a:pt x="0" y="567"/>
                  </a:lnTo>
                  <a:cubicBezTo>
                    <a:pt x="0" y="1500"/>
                    <a:pt x="756" y="2259"/>
                    <a:pt x="1693" y="2259"/>
                  </a:cubicBezTo>
                  <a:lnTo>
                    <a:pt x="17577" y="2259"/>
                  </a:lnTo>
                  <a:cubicBezTo>
                    <a:pt x="18513" y="2259"/>
                    <a:pt x="19269" y="1500"/>
                    <a:pt x="19272" y="567"/>
                  </a:cubicBezTo>
                  <a:lnTo>
                    <a:pt x="19272"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873E8A"/>
                </a:solidFill>
              </a:endParaRPr>
            </a:p>
          </p:txBody>
        </p:sp>
        <p:sp>
          <p:nvSpPr>
            <p:cNvPr id="7847" name="Google Shape;7847;p77"/>
            <p:cNvSpPr/>
            <p:nvPr/>
          </p:nvSpPr>
          <p:spPr>
            <a:xfrm>
              <a:off x="5049725" y="2635825"/>
              <a:ext cx="481825" cy="282325"/>
            </a:xfrm>
            <a:custGeom>
              <a:avLst/>
              <a:gdLst/>
              <a:ahLst/>
              <a:cxnLst/>
              <a:rect l="l" t="t" r="r" b="b"/>
              <a:pathLst>
                <a:path w="19273" h="11293" extrusionOk="0">
                  <a:moveTo>
                    <a:pt x="1693" y="0"/>
                  </a:moveTo>
                  <a:cubicBezTo>
                    <a:pt x="756" y="0"/>
                    <a:pt x="0" y="759"/>
                    <a:pt x="0" y="1696"/>
                  </a:cubicBezTo>
                  <a:lnTo>
                    <a:pt x="0" y="11293"/>
                  </a:lnTo>
                  <a:lnTo>
                    <a:pt x="19272" y="11293"/>
                  </a:lnTo>
                  <a:lnTo>
                    <a:pt x="19272" y="1696"/>
                  </a:lnTo>
                  <a:cubicBezTo>
                    <a:pt x="19269" y="759"/>
                    <a:pt x="18513" y="0"/>
                    <a:pt x="17577"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873E8A"/>
                </a:solidFill>
              </a:endParaRPr>
            </a:p>
          </p:txBody>
        </p:sp>
      </p:grpSp>
      <p:grpSp>
        <p:nvGrpSpPr>
          <p:cNvPr id="7848" name="Google Shape;7848;p77"/>
          <p:cNvGrpSpPr/>
          <p:nvPr/>
        </p:nvGrpSpPr>
        <p:grpSpPr>
          <a:xfrm>
            <a:off x="2375386" y="3952243"/>
            <a:ext cx="338566" cy="338373"/>
            <a:chOff x="5643000" y="2621375"/>
            <a:chExt cx="480850" cy="480575"/>
          </a:xfrm>
          <a:solidFill>
            <a:srgbClr val="873E8A"/>
          </a:solidFill>
        </p:grpSpPr>
        <p:sp>
          <p:nvSpPr>
            <p:cNvPr id="7849" name="Google Shape;7849;p77"/>
            <p:cNvSpPr/>
            <p:nvPr/>
          </p:nvSpPr>
          <p:spPr>
            <a:xfrm>
              <a:off x="5837150" y="2812950"/>
              <a:ext cx="92625" cy="88125"/>
            </a:xfrm>
            <a:custGeom>
              <a:avLst/>
              <a:gdLst/>
              <a:ahLst/>
              <a:cxnLst/>
              <a:rect l="l" t="t" r="r" b="b"/>
              <a:pathLst>
                <a:path w="3705" h="3525" extrusionOk="0">
                  <a:moveTo>
                    <a:pt x="1853" y="1"/>
                  </a:moveTo>
                  <a:lnTo>
                    <a:pt x="1" y="1347"/>
                  </a:lnTo>
                  <a:lnTo>
                    <a:pt x="706" y="3524"/>
                  </a:lnTo>
                  <a:lnTo>
                    <a:pt x="2997" y="3524"/>
                  </a:lnTo>
                  <a:lnTo>
                    <a:pt x="3705" y="1347"/>
                  </a:lnTo>
                  <a:lnTo>
                    <a:pt x="1853"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873E8A"/>
                </a:solidFill>
              </a:endParaRPr>
            </a:p>
          </p:txBody>
        </p:sp>
        <p:sp>
          <p:nvSpPr>
            <p:cNvPr id="7850" name="Google Shape;7850;p77"/>
            <p:cNvSpPr/>
            <p:nvPr/>
          </p:nvSpPr>
          <p:spPr>
            <a:xfrm>
              <a:off x="5643000" y="2631975"/>
              <a:ext cx="480850" cy="469975"/>
            </a:xfrm>
            <a:custGeom>
              <a:avLst/>
              <a:gdLst/>
              <a:ahLst/>
              <a:cxnLst/>
              <a:rect l="l" t="t" r="r" b="b"/>
              <a:pathLst>
                <a:path w="19234" h="18799" extrusionOk="0">
                  <a:moveTo>
                    <a:pt x="9617" y="5978"/>
                  </a:moveTo>
                  <a:cubicBezTo>
                    <a:pt x="9734" y="5978"/>
                    <a:pt x="9851" y="6014"/>
                    <a:pt x="9950" y="6087"/>
                  </a:cubicBezTo>
                  <a:lnTo>
                    <a:pt x="12464" y="7914"/>
                  </a:lnTo>
                  <a:cubicBezTo>
                    <a:pt x="12663" y="8059"/>
                    <a:pt x="12745" y="8312"/>
                    <a:pt x="12669" y="8547"/>
                  </a:cubicBezTo>
                  <a:lnTo>
                    <a:pt x="11709" y="11504"/>
                  </a:lnTo>
                  <a:cubicBezTo>
                    <a:pt x="11633" y="11736"/>
                    <a:pt x="11417" y="11892"/>
                    <a:pt x="11173" y="11892"/>
                  </a:cubicBezTo>
                  <a:lnTo>
                    <a:pt x="8062" y="11892"/>
                  </a:lnTo>
                  <a:cubicBezTo>
                    <a:pt x="7818" y="11892"/>
                    <a:pt x="7601" y="11736"/>
                    <a:pt x="7526" y="11504"/>
                  </a:cubicBezTo>
                  <a:lnTo>
                    <a:pt x="6565" y="8547"/>
                  </a:lnTo>
                  <a:cubicBezTo>
                    <a:pt x="6490" y="8312"/>
                    <a:pt x="6571" y="8059"/>
                    <a:pt x="6770" y="7914"/>
                  </a:cubicBezTo>
                  <a:lnTo>
                    <a:pt x="9285" y="6087"/>
                  </a:lnTo>
                  <a:cubicBezTo>
                    <a:pt x="9384" y="6014"/>
                    <a:pt x="9501" y="5978"/>
                    <a:pt x="9617" y="5978"/>
                  </a:cubicBezTo>
                  <a:close/>
                  <a:moveTo>
                    <a:pt x="6785" y="1"/>
                  </a:moveTo>
                  <a:lnTo>
                    <a:pt x="6785" y="1"/>
                  </a:lnTo>
                  <a:cubicBezTo>
                    <a:pt x="5289" y="462"/>
                    <a:pt x="3928" y="1284"/>
                    <a:pt x="2822" y="2395"/>
                  </a:cubicBezTo>
                  <a:cubicBezTo>
                    <a:pt x="2431" y="2783"/>
                    <a:pt x="2076" y="3208"/>
                    <a:pt x="1756" y="3656"/>
                  </a:cubicBezTo>
                  <a:lnTo>
                    <a:pt x="3072" y="3834"/>
                  </a:lnTo>
                  <a:cubicBezTo>
                    <a:pt x="3289" y="3864"/>
                    <a:pt x="3467" y="4015"/>
                    <a:pt x="3533" y="4220"/>
                  </a:cubicBezTo>
                  <a:lnTo>
                    <a:pt x="4497" y="7177"/>
                  </a:lnTo>
                  <a:cubicBezTo>
                    <a:pt x="4572" y="7408"/>
                    <a:pt x="4488" y="7664"/>
                    <a:pt x="4289" y="7809"/>
                  </a:cubicBezTo>
                  <a:lnTo>
                    <a:pt x="1775" y="9637"/>
                  </a:lnTo>
                  <a:cubicBezTo>
                    <a:pt x="1677" y="9708"/>
                    <a:pt x="1560" y="9743"/>
                    <a:pt x="1444" y="9743"/>
                  </a:cubicBezTo>
                  <a:cubicBezTo>
                    <a:pt x="1351" y="9743"/>
                    <a:pt x="1259" y="9721"/>
                    <a:pt x="1175" y="9676"/>
                  </a:cubicBezTo>
                  <a:lnTo>
                    <a:pt x="7" y="9047"/>
                  </a:lnTo>
                  <a:cubicBezTo>
                    <a:pt x="7" y="9092"/>
                    <a:pt x="7" y="9140"/>
                    <a:pt x="7" y="9188"/>
                  </a:cubicBezTo>
                  <a:cubicBezTo>
                    <a:pt x="1" y="11269"/>
                    <a:pt x="675" y="13292"/>
                    <a:pt x="1925" y="14955"/>
                  </a:cubicBezTo>
                  <a:lnTo>
                    <a:pt x="2500" y="13756"/>
                  </a:lnTo>
                  <a:cubicBezTo>
                    <a:pt x="2594" y="13560"/>
                    <a:pt x="2792" y="13437"/>
                    <a:pt x="3009" y="13437"/>
                  </a:cubicBezTo>
                  <a:lnTo>
                    <a:pt x="6120" y="13437"/>
                  </a:lnTo>
                  <a:cubicBezTo>
                    <a:pt x="6364" y="13437"/>
                    <a:pt x="6580" y="13594"/>
                    <a:pt x="6656" y="13828"/>
                  </a:cubicBezTo>
                  <a:lnTo>
                    <a:pt x="7616" y="16786"/>
                  </a:lnTo>
                  <a:cubicBezTo>
                    <a:pt x="7683" y="16990"/>
                    <a:pt x="7625" y="17216"/>
                    <a:pt x="7469" y="17367"/>
                  </a:cubicBezTo>
                  <a:lnTo>
                    <a:pt x="6508" y="18288"/>
                  </a:lnTo>
                  <a:cubicBezTo>
                    <a:pt x="7515" y="18628"/>
                    <a:pt x="8566" y="18799"/>
                    <a:pt x="9616" y="18799"/>
                  </a:cubicBezTo>
                  <a:cubicBezTo>
                    <a:pt x="10667" y="18799"/>
                    <a:pt x="11718" y="18628"/>
                    <a:pt x="12726" y="18288"/>
                  </a:cubicBezTo>
                  <a:lnTo>
                    <a:pt x="11763" y="17367"/>
                  </a:lnTo>
                  <a:cubicBezTo>
                    <a:pt x="11606" y="17216"/>
                    <a:pt x="11549" y="16990"/>
                    <a:pt x="11615" y="16786"/>
                  </a:cubicBezTo>
                  <a:lnTo>
                    <a:pt x="12576" y="13828"/>
                  </a:lnTo>
                  <a:cubicBezTo>
                    <a:pt x="12651" y="13594"/>
                    <a:pt x="12868" y="13437"/>
                    <a:pt x="13115" y="13437"/>
                  </a:cubicBezTo>
                  <a:lnTo>
                    <a:pt x="16223" y="13437"/>
                  </a:lnTo>
                  <a:cubicBezTo>
                    <a:pt x="16439" y="13437"/>
                    <a:pt x="16638" y="13560"/>
                    <a:pt x="16731" y="13756"/>
                  </a:cubicBezTo>
                  <a:lnTo>
                    <a:pt x="17307" y="14955"/>
                  </a:lnTo>
                  <a:cubicBezTo>
                    <a:pt x="18559" y="13292"/>
                    <a:pt x="19234" y="11269"/>
                    <a:pt x="19228" y="9188"/>
                  </a:cubicBezTo>
                  <a:cubicBezTo>
                    <a:pt x="19228" y="9140"/>
                    <a:pt x="19228" y="9092"/>
                    <a:pt x="19225" y="9044"/>
                  </a:cubicBezTo>
                  <a:lnTo>
                    <a:pt x="18059" y="9673"/>
                  </a:lnTo>
                  <a:cubicBezTo>
                    <a:pt x="17975" y="9719"/>
                    <a:pt x="17883" y="9742"/>
                    <a:pt x="17791" y="9742"/>
                  </a:cubicBezTo>
                  <a:cubicBezTo>
                    <a:pt x="17674" y="9742"/>
                    <a:pt x="17557" y="9705"/>
                    <a:pt x="17457" y="9634"/>
                  </a:cubicBezTo>
                  <a:lnTo>
                    <a:pt x="14943" y="7806"/>
                  </a:lnTo>
                  <a:cubicBezTo>
                    <a:pt x="14744" y="7661"/>
                    <a:pt x="14663" y="7408"/>
                    <a:pt x="14738" y="7174"/>
                  </a:cubicBezTo>
                  <a:lnTo>
                    <a:pt x="15702" y="4220"/>
                  </a:lnTo>
                  <a:cubicBezTo>
                    <a:pt x="15768" y="4012"/>
                    <a:pt x="15945" y="3864"/>
                    <a:pt x="16162" y="3834"/>
                  </a:cubicBezTo>
                  <a:lnTo>
                    <a:pt x="17478" y="3656"/>
                  </a:lnTo>
                  <a:cubicBezTo>
                    <a:pt x="17162" y="3208"/>
                    <a:pt x="16804" y="2783"/>
                    <a:pt x="16415" y="2395"/>
                  </a:cubicBezTo>
                  <a:cubicBezTo>
                    <a:pt x="15307" y="1284"/>
                    <a:pt x="13946" y="462"/>
                    <a:pt x="12449" y="1"/>
                  </a:cubicBezTo>
                  <a:lnTo>
                    <a:pt x="12449" y="1"/>
                  </a:lnTo>
                  <a:lnTo>
                    <a:pt x="12690" y="1311"/>
                  </a:lnTo>
                  <a:cubicBezTo>
                    <a:pt x="12726" y="1524"/>
                    <a:pt x="12642" y="1741"/>
                    <a:pt x="12464" y="1868"/>
                  </a:cubicBezTo>
                  <a:lnTo>
                    <a:pt x="9950" y="3696"/>
                  </a:lnTo>
                  <a:cubicBezTo>
                    <a:pt x="9851" y="3768"/>
                    <a:pt x="9734" y="3804"/>
                    <a:pt x="9618" y="3804"/>
                  </a:cubicBezTo>
                  <a:cubicBezTo>
                    <a:pt x="9501" y="3804"/>
                    <a:pt x="9385" y="3768"/>
                    <a:pt x="9288" y="3696"/>
                  </a:cubicBezTo>
                  <a:lnTo>
                    <a:pt x="6770" y="1868"/>
                  </a:lnTo>
                  <a:cubicBezTo>
                    <a:pt x="6596" y="1741"/>
                    <a:pt x="6508" y="1524"/>
                    <a:pt x="6547" y="1311"/>
                  </a:cubicBezTo>
                  <a:lnTo>
                    <a:pt x="6785"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873E8A"/>
                </a:solidFill>
              </a:endParaRPr>
            </a:p>
          </p:txBody>
        </p:sp>
        <p:sp>
          <p:nvSpPr>
            <p:cNvPr id="7851" name="Google Shape;7851;p77"/>
            <p:cNvSpPr/>
            <p:nvPr/>
          </p:nvSpPr>
          <p:spPr>
            <a:xfrm>
              <a:off x="6041550" y="2749725"/>
              <a:ext cx="79750" cy="95025"/>
            </a:xfrm>
            <a:custGeom>
              <a:avLst/>
              <a:gdLst/>
              <a:ahLst/>
              <a:cxnLst/>
              <a:rect l="l" t="t" r="r" b="b"/>
              <a:pathLst>
                <a:path w="3190" h="3801" extrusionOk="0">
                  <a:moveTo>
                    <a:pt x="2184" y="0"/>
                  </a:moveTo>
                  <a:lnTo>
                    <a:pt x="723" y="196"/>
                  </a:lnTo>
                  <a:lnTo>
                    <a:pt x="0" y="2424"/>
                  </a:lnTo>
                  <a:lnTo>
                    <a:pt x="1895" y="3801"/>
                  </a:lnTo>
                  <a:lnTo>
                    <a:pt x="3189" y="3102"/>
                  </a:lnTo>
                  <a:cubicBezTo>
                    <a:pt x="3036" y="2018"/>
                    <a:pt x="2696" y="967"/>
                    <a:pt x="2184"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873E8A"/>
                </a:solidFill>
              </a:endParaRPr>
            </a:p>
          </p:txBody>
        </p:sp>
        <p:sp>
          <p:nvSpPr>
            <p:cNvPr id="7852" name="Google Shape;7852;p77"/>
            <p:cNvSpPr/>
            <p:nvPr/>
          </p:nvSpPr>
          <p:spPr>
            <a:xfrm>
              <a:off x="5963025" y="2996125"/>
              <a:ext cx="92625" cy="81175"/>
            </a:xfrm>
            <a:custGeom>
              <a:avLst/>
              <a:gdLst/>
              <a:ahLst/>
              <a:cxnLst/>
              <a:rect l="l" t="t" r="r" b="b"/>
              <a:pathLst>
                <a:path w="3705" h="3247" extrusionOk="0">
                  <a:moveTo>
                    <a:pt x="723" y="0"/>
                  </a:moveTo>
                  <a:lnTo>
                    <a:pt x="1" y="2229"/>
                  </a:lnTo>
                  <a:lnTo>
                    <a:pt x="1067" y="3246"/>
                  </a:lnTo>
                  <a:cubicBezTo>
                    <a:pt x="2009" y="2780"/>
                    <a:pt x="2870" y="2162"/>
                    <a:pt x="3614" y="1416"/>
                  </a:cubicBezTo>
                  <a:cubicBezTo>
                    <a:pt x="3644" y="1388"/>
                    <a:pt x="3674" y="1355"/>
                    <a:pt x="3705" y="1325"/>
                  </a:cubicBezTo>
                  <a:lnTo>
                    <a:pt x="3069"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873E8A"/>
                </a:solidFill>
              </a:endParaRPr>
            </a:p>
          </p:txBody>
        </p:sp>
        <p:sp>
          <p:nvSpPr>
            <p:cNvPr id="7853" name="Google Shape;7853;p77"/>
            <p:cNvSpPr/>
            <p:nvPr/>
          </p:nvSpPr>
          <p:spPr>
            <a:xfrm>
              <a:off x="5711225" y="2996200"/>
              <a:ext cx="92600" cy="81100"/>
            </a:xfrm>
            <a:custGeom>
              <a:avLst/>
              <a:gdLst/>
              <a:ahLst/>
              <a:cxnLst/>
              <a:rect l="l" t="t" r="r" b="b"/>
              <a:pathLst>
                <a:path w="3704" h="3244" extrusionOk="0">
                  <a:moveTo>
                    <a:pt x="635" y="0"/>
                  </a:moveTo>
                  <a:lnTo>
                    <a:pt x="0" y="1322"/>
                  </a:lnTo>
                  <a:cubicBezTo>
                    <a:pt x="30" y="1355"/>
                    <a:pt x="60" y="1385"/>
                    <a:pt x="93" y="1416"/>
                  </a:cubicBezTo>
                  <a:cubicBezTo>
                    <a:pt x="834" y="2162"/>
                    <a:pt x="1695" y="2780"/>
                    <a:pt x="2638" y="3243"/>
                  </a:cubicBezTo>
                  <a:lnTo>
                    <a:pt x="3704" y="2229"/>
                  </a:lnTo>
                  <a:lnTo>
                    <a:pt x="2981"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873E8A"/>
                </a:solidFill>
              </a:endParaRPr>
            </a:p>
          </p:txBody>
        </p:sp>
        <p:sp>
          <p:nvSpPr>
            <p:cNvPr id="7854" name="Google Shape;7854;p77"/>
            <p:cNvSpPr/>
            <p:nvPr/>
          </p:nvSpPr>
          <p:spPr>
            <a:xfrm>
              <a:off x="5645575" y="2749725"/>
              <a:ext cx="79825" cy="95100"/>
            </a:xfrm>
            <a:custGeom>
              <a:avLst/>
              <a:gdLst/>
              <a:ahLst/>
              <a:cxnLst/>
              <a:rect l="l" t="t" r="r" b="b"/>
              <a:pathLst>
                <a:path w="3193" h="3804" extrusionOk="0">
                  <a:moveTo>
                    <a:pt x="1009" y="0"/>
                  </a:moveTo>
                  <a:cubicBezTo>
                    <a:pt x="497" y="967"/>
                    <a:pt x="154" y="2018"/>
                    <a:pt x="0" y="3105"/>
                  </a:cubicBezTo>
                  <a:lnTo>
                    <a:pt x="1295" y="3804"/>
                  </a:lnTo>
                  <a:lnTo>
                    <a:pt x="3192" y="2424"/>
                  </a:lnTo>
                  <a:lnTo>
                    <a:pt x="2467" y="196"/>
                  </a:lnTo>
                  <a:lnTo>
                    <a:pt x="1009"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873E8A"/>
                </a:solidFill>
              </a:endParaRPr>
            </a:p>
          </p:txBody>
        </p:sp>
        <p:sp>
          <p:nvSpPr>
            <p:cNvPr id="7855" name="Google Shape;7855;p77"/>
            <p:cNvSpPr/>
            <p:nvPr/>
          </p:nvSpPr>
          <p:spPr>
            <a:xfrm>
              <a:off x="5836025" y="2621375"/>
              <a:ext cx="94800" cy="74100"/>
            </a:xfrm>
            <a:custGeom>
              <a:avLst/>
              <a:gdLst/>
              <a:ahLst/>
              <a:cxnLst/>
              <a:rect l="l" t="t" r="r" b="b"/>
              <a:pathLst>
                <a:path w="3792" h="2964" extrusionOk="0">
                  <a:moveTo>
                    <a:pt x="1897" y="1"/>
                  </a:moveTo>
                  <a:cubicBezTo>
                    <a:pt x="1351" y="1"/>
                    <a:pt x="805" y="47"/>
                    <a:pt x="266" y="139"/>
                  </a:cubicBezTo>
                  <a:lnTo>
                    <a:pt x="1" y="1587"/>
                  </a:lnTo>
                  <a:lnTo>
                    <a:pt x="1898" y="2963"/>
                  </a:lnTo>
                  <a:lnTo>
                    <a:pt x="3792" y="1587"/>
                  </a:lnTo>
                  <a:lnTo>
                    <a:pt x="3530" y="139"/>
                  </a:lnTo>
                  <a:cubicBezTo>
                    <a:pt x="2989" y="47"/>
                    <a:pt x="2443" y="1"/>
                    <a:pt x="1897"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873E8A"/>
                </a:solidFill>
              </a:endParaRPr>
            </a:p>
          </p:txBody>
        </p:sp>
      </p:grpSp>
      <p:grpSp>
        <p:nvGrpSpPr>
          <p:cNvPr id="7856" name="Google Shape;7856;p77"/>
          <p:cNvGrpSpPr/>
          <p:nvPr/>
        </p:nvGrpSpPr>
        <p:grpSpPr>
          <a:xfrm>
            <a:off x="4192782" y="3951803"/>
            <a:ext cx="339359" cy="339253"/>
            <a:chOff x="6235250" y="2620775"/>
            <a:chExt cx="481975" cy="481825"/>
          </a:xfrm>
          <a:solidFill>
            <a:srgbClr val="873E8A"/>
          </a:solidFill>
        </p:grpSpPr>
        <p:sp>
          <p:nvSpPr>
            <p:cNvPr id="7857" name="Google Shape;7857;p77"/>
            <p:cNvSpPr/>
            <p:nvPr/>
          </p:nvSpPr>
          <p:spPr>
            <a:xfrm>
              <a:off x="6405675" y="2620775"/>
              <a:ext cx="28275" cy="56475"/>
            </a:xfrm>
            <a:custGeom>
              <a:avLst/>
              <a:gdLst/>
              <a:ahLst/>
              <a:cxnLst/>
              <a:rect l="l" t="t" r="r" b="b"/>
              <a:pathLst>
                <a:path w="1131" h="2259" extrusionOk="0">
                  <a:moveTo>
                    <a:pt x="567" y="0"/>
                  </a:moveTo>
                  <a:cubicBezTo>
                    <a:pt x="254" y="0"/>
                    <a:pt x="1" y="253"/>
                    <a:pt x="1" y="566"/>
                  </a:cubicBezTo>
                  <a:lnTo>
                    <a:pt x="1" y="1695"/>
                  </a:lnTo>
                  <a:cubicBezTo>
                    <a:pt x="1" y="2006"/>
                    <a:pt x="254" y="2259"/>
                    <a:pt x="567" y="2259"/>
                  </a:cubicBezTo>
                  <a:cubicBezTo>
                    <a:pt x="877" y="2259"/>
                    <a:pt x="1130" y="2006"/>
                    <a:pt x="1130" y="1695"/>
                  </a:cubicBezTo>
                  <a:lnTo>
                    <a:pt x="1130" y="566"/>
                  </a:lnTo>
                  <a:cubicBezTo>
                    <a:pt x="1130" y="253"/>
                    <a:pt x="877" y="0"/>
                    <a:pt x="567"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873E8A"/>
                </a:solidFill>
              </a:endParaRPr>
            </a:p>
          </p:txBody>
        </p:sp>
        <p:sp>
          <p:nvSpPr>
            <p:cNvPr id="7858" name="Google Shape;7858;p77"/>
            <p:cNvSpPr/>
            <p:nvPr/>
          </p:nvSpPr>
          <p:spPr>
            <a:xfrm>
              <a:off x="6518600" y="2620775"/>
              <a:ext cx="28250" cy="56475"/>
            </a:xfrm>
            <a:custGeom>
              <a:avLst/>
              <a:gdLst/>
              <a:ahLst/>
              <a:cxnLst/>
              <a:rect l="l" t="t" r="r" b="b"/>
              <a:pathLst>
                <a:path w="1130" h="2259" extrusionOk="0">
                  <a:moveTo>
                    <a:pt x="567" y="0"/>
                  </a:moveTo>
                  <a:cubicBezTo>
                    <a:pt x="254" y="0"/>
                    <a:pt x="1" y="253"/>
                    <a:pt x="1" y="566"/>
                  </a:cubicBezTo>
                  <a:lnTo>
                    <a:pt x="1" y="1695"/>
                  </a:lnTo>
                  <a:cubicBezTo>
                    <a:pt x="1" y="2006"/>
                    <a:pt x="254" y="2259"/>
                    <a:pt x="567" y="2259"/>
                  </a:cubicBezTo>
                  <a:cubicBezTo>
                    <a:pt x="877" y="2259"/>
                    <a:pt x="1130" y="2006"/>
                    <a:pt x="1130" y="1695"/>
                  </a:cubicBezTo>
                  <a:lnTo>
                    <a:pt x="1130" y="566"/>
                  </a:lnTo>
                  <a:cubicBezTo>
                    <a:pt x="1130" y="253"/>
                    <a:pt x="877" y="0"/>
                    <a:pt x="567"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873E8A"/>
                </a:solidFill>
              </a:endParaRPr>
            </a:p>
          </p:txBody>
        </p:sp>
        <p:sp>
          <p:nvSpPr>
            <p:cNvPr id="7859" name="Google Shape;7859;p77"/>
            <p:cNvSpPr/>
            <p:nvPr/>
          </p:nvSpPr>
          <p:spPr>
            <a:xfrm>
              <a:off x="6603300" y="2649000"/>
              <a:ext cx="28250" cy="56475"/>
            </a:xfrm>
            <a:custGeom>
              <a:avLst/>
              <a:gdLst/>
              <a:ahLst/>
              <a:cxnLst/>
              <a:rect l="l" t="t" r="r" b="b"/>
              <a:pathLst>
                <a:path w="1130" h="2259" extrusionOk="0">
                  <a:moveTo>
                    <a:pt x="567" y="0"/>
                  </a:moveTo>
                  <a:cubicBezTo>
                    <a:pt x="253" y="0"/>
                    <a:pt x="0" y="253"/>
                    <a:pt x="0" y="566"/>
                  </a:cubicBezTo>
                  <a:lnTo>
                    <a:pt x="0" y="1696"/>
                  </a:lnTo>
                  <a:cubicBezTo>
                    <a:pt x="0" y="2006"/>
                    <a:pt x="253" y="2259"/>
                    <a:pt x="567" y="2259"/>
                  </a:cubicBezTo>
                  <a:cubicBezTo>
                    <a:pt x="877" y="2259"/>
                    <a:pt x="1130" y="2006"/>
                    <a:pt x="1130" y="1696"/>
                  </a:cubicBezTo>
                  <a:lnTo>
                    <a:pt x="1130" y="566"/>
                  </a:lnTo>
                  <a:cubicBezTo>
                    <a:pt x="1130" y="253"/>
                    <a:pt x="877" y="0"/>
                    <a:pt x="567"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873E8A"/>
                </a:solidFill>
              </a:endParaRPr>
            </a:p>
          </p:txBody>
        </p:sp>
        <p:sp>
          <p:nvSpPr>
            <p:cNvPr id="7860" name="Google Shape;7860;p77"/>
            <p:cNvSpPr/>
            <p:nvPr/>
          </p:nvSpPr>
          <p:spPr>
            <a:xfrm>
              <a:off x="6321000" y="2649000"/>
              <a:ext cx="28250" cy="56475"/>
            </a:xfrm>
            <a:custGeom>
              <a:avLst/>
              <a:gdLst/>
              <a:ahLst/>
              <a:cxnLst/>
              <a:rect l="l" t="t" r="r" b="b"/>
              <a:pathLst>
                <a:path w="1130" h="2259" extrusionOk="0">
                  <a:moveTo>
                    <a:pt x="566" y="0"/>
                  </a:moveTo>
                  <a:cubicBezTo>
                    <a:pt x="253" y="0"/>
                    <a:pt x="0" y="253"/>
                    <a:pt x="0" y="566"/>
                  </a:cubicBezTo>
                  <a:lnTo>
                    <a:pt x="0" y="1696"/>
                  </a:lnTo>
                  <a:cubicBezTo>
                    <a:pt x="0" y="2006"/>
                    <a:pt x="253" y="2259"/>
                    <a:pt x="566" y="2259"/>
                  </a:cubicBezTo>
                  <a:cubicBezTo>
                    <a:pt x="876" y="2259"/>
                    <a:pt x="1129" y="2006"/>
                    <a:pt x="1129" y="1696"/>
                  </a:cubicBezTo>
                  <a:lnTo>
                    <a:pt x="1129" y="566"/>
                  </a:lnTo>
                  <a:cubicBezTo>
                    <a:pt x="1129" y="253"/>
                    <a:pt x="876" y="0"/>
                    <a:pt x="566"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873E8A"/>
                </a:solidFill>
              </a:endParaRPr>
            </a:p>
          </p:txBody>
        </p:sp>
        <p:sp>
          <p:nvSpPr>
            <p:cNvPr id="7861" name="Google Shape;7861;p77"/>
            <p:cNvSpPr/>
            <p:nvPr/>
          </p:nvSpPr>
          <p:spPr>
            <a:xfrm>
              <a:off x="6235250" y="2677225"/>
              <a:ext cx="481975" cy="425375"/>
            </a:xfrm>
            <a:custGeom>
              <a:avLst/>
              <a:gdLst/>
              <a:ahLst/>
              <a:cxnLst/>
              <a:rect l="l" t="t" r="r" b="b"/>
              <a:pathLst>
                <a:path w="19279" h="17015" extrusionOk="0">
                  <a:moveTo>
                    <a:pt x="9639" y="1"/>
                  </a:moveTo>
                  <a:cubicBezTo>
                    <a:pt x="9326" y="1"/>
                    <a:pt x="9073" y="254"/>
                    <a:pt x="9073" y="567"/>
                  </a:cubicBezTo>
                  <a:lnTo>
                    <a:pt x="9073" y="1202"/>
                  </a:lnTo>
                  <a:cubicBezTo>
                    <a:pt x="7920" y="1470"/>
                    <a:pt x="6872" y="2548"/>
                    <a:pt x="6252" y="4156"/>
                  </a:cubicBezTo>
                  <a:cubicBezTo>
                    <a:pt x="6164" y="4380"/>
                    <a:pt x="5952" y="4518"/>
                    <a:pt x="5726" y="4518"/>
                  </a:cubicBezTo>
                  <a:cubicBezTo>
                    <a:pt x="5658" y="4518"/>
                    <a:pt x="5588" y="4505"/>
                    <a:pt x="5520" y="4478"/>
                  </a:cubicBezTo>
                  <a:cubicBezTo>
                    <a:pt x="5231" y="4367"/>
                    <a:pt x="5083" y="4042"/>
                    <a:pt x="5198" y="3750"/>
                  </a:cubicBezTo>
                  <a:cubicBezTo>
                    <a:pt x="5532" y="2876"/>
                    <a:pt x="5987" y="2130"/>
                    <a:pt x="6517" y="1536"/>
                  </a:cubicBezTo>
                  <a:lnTo>
                    <a:pt x="6517" y="1536"/>
                  </a:lnTo>
                  <a:cubicBezTo>
                    <a:pt x="2753" y="2527"/>
                    <a:pt x="0" y="5258"/>
                    <a:pt x="0" y="8468"/>
                  </a:cubicBezTo>
                  <a:lnTo>
                    <a:pt x="0" y="9034"/>
                  </a:lnTo>
                  <a:cubicBezTo>
                    <a:pt x="0" y="9347"/>
                    <a:pt x="253" y="9597"/>
                    <a:pt x="564" y="9597"/>
                  </a:cubicBezTo>
                  <a:cubicBezTo>
                    <a:pt x="877" y="9597"/>
                    <a:pt x="1130" y="9347"/>
                    <a:pt x="1130" y="9034"/>
                  </a:cubicBezTo>
                  <a:cubicBezTo>
                    <a:pt x="1130" y="8423"/>
                    <a:pt x="1904" y="7905"/>
                    <a:pt x="2822" y="7905"/>
                  </a:cubicBezTo>
                  <a:cubicBezTo>
                    <a:pt x="3740" y="7905"/>
                    <a:pt x="4553" y="8423"/>
                    <a:pt x="4553" y="9034"/>
                  </a:cubicBezTo>
                  <a:cubicBezTo>
                    <a:pt x="4553" y="9347"/>
                    <a:pt x="4806" y="9597"/>
                    <a:pt x="5120" y="9597"/>
                  </a:cubicBezTo>
                  <a:cubicBezTo>
                    <a:pt x="5430" y="9597"/>
                    <a:pt x="5683" y="9347"/>
                    <a:pt x="5683" y="9034"/>
                  </a:cubicBezTo>
                  <a:cubicBezTo>
                    <a:pt x="5683" y="8423"/>
                    <a:pt x="6460" y="7905"/>
                    <a:pt x="7378" y="7905"/>
                  </a:cubicBezTo>
                  <a:cubicBezTo>
                    <a:pt x="8296" y="7905"/>
                    <a:pt x="9070" y="8423"/>
                    <a:pt x="9070" y="9034"/>
                  </a:cubicBezTo>
                  <a:lnTo>
                    <a:pt x="9070" y="14756"/>
                  </a:lnTo>
                  <a:cubicBezTo>
                    <a:pt x="9070" y="15379"/>
                    <a:pt x="8564" y="15885"/>
                    <a:pt x="7941" y="15885"/>
                  </a:cubicBezTo>
                  <a:cubicBezTo>
                    <a:pt x="7318" y="15885"/>
                    <a:pt x="6812" y="15379"/>
                    <a:pt x="6812" y="14756"/>
                  </a:cubicBezTo>
                  <a:lnTo>
                    <a:pt x="6812" y="14190"/>
                  </a:lnTo>
                  <a:cubicBezTo>
                    <a:pt x="6812" y="13879"/>
                    <a:pt x="6559" y="13626"/>
                    <a:pt x="6249" y="13626"/>
                  </a:cubicBezTo>
                  <a:cubicBezTo>
                    <a:pt x="5936" y="13626"/>
                    <a:pt x="5683" y="13879"/>
                    <a:pt x="5683" y="14190"/>
                  </a:cubicBezTo>
                  <a:lnTo>
                    <a:pt x="5683" y="14756"/>
                  </a:lnTo>
                  <a:cubicBezTo>
                    <a:pt x="5683" y="16002"/>
                    <a:pt x="6694" y="17014"/>
                    <a:pt x="7941" y="17014"/>
                  </a:cubicBezTo>
                  <a:cubicBezTo>
                    <a:pt x="9188" y="17014"/>
                    <a:pt x="10200" y="16002"/>
                    <a:pt x="10200" y="14756"/>
                  </a:cubicBezTo>
                  <a:lnTo>
                    <a:pt x="10200" y="9034"/>
                  </a:lnTo>
                  <a:cubicBezTo>
                    <a:pt x="10200" y="8423"/>
                    <a:pt x="10976" y="7905"/>
                    <a:pt x="11895" y="7905"/>
                  </a:cubicBezTo>
                  <a:cubicBezTo>
                    <a:pt x="12813" y="7905"/>
                    <a:pt x="13587" y="8423"/>
                    <a:pt x="13587" y="9034"/>
                  </a:cubicBezTo>
                  <a:cubicBezTo>
                    <a:pt x="13587" y="9347"/>
                    <a:pt x="13840" y="9597"/>
                    <a:pt x="14153" y="9597"/>
                  </a:cubicBezTo>
                  <a:cubicBezTo>
                    <a:pt x="14463" y="9597"/>
                    <a:pt x="14716" y="9347"/>
                    <a:pt x="14716" y="9034"/>
                  </a:cubicBezTo>
                  <a:cubicBezTo>
                    <a:pt x="14716" y="8423"/>
                    <a:pt x="15529" y="7905"/>
                    <a:pt x="16448" y="7905"/>
                  </a:cubicBezTo>
                  <a:cubicBezTo>
                    <a:pt x="17366" y="7905"/>
                    <a:pt x="18143" y="8423"/>
                    <a:pt x="18143" y="9034"/>
                  </a:cubicBezTo>
                  <a:cubicBezTo>
                    <a:pt x="18143" y="9347"/>
                    <a:pt x="18396" y="9597"/>
                    <a:pt x="18706" y="9597"/>
                  </a:cubicBezTo>
                  <a:cubicBezTo>
                    <a:pt x="19019" y="9597"/>
                    <a:pt x="19272" y="9347"/>
                    <a:pt x="19272" y="9034"/>
                  </a:cubicBezTo>
                  <a:lnTo>
                    <a:pt x="19272" y="8471"/>
                  </a:lnTo>
                  <a:cubicBezTo>
                    <a:pt x="19278" y="5258"/>
                    <a:pt x="16523" y="2527"/>
                    <a:pt x="12759" y="1536"/>
                  </a:cubicBezTo>
                  <a:lnTo>
                    <a:pt x="12759" y="1536"/>
                  </a:lnTo>
                  <a:cubicBezTo>
                    <a:pt x="13292" y="2130"/>
                    <a:pt x="13744" y="2876"/>
                    <a:pt x="14081" y="3750"/>
                  </a:cubicBezTo>
                  <a:cubicBezTo>
                    <a:pt x="14192" y="4042"/>
                    <a:pt x="14048" y="4367"/>
                    <a:pt x="13756" y="4478"/>
                  </a:cubicBezTo>
                  <a:cubicBezTo>
                    <a:pt x="13688" y="4505"/>
                    <a:pt x="13618" y="4518"/>
                    <a:pt x="13550" y="4518"/>
                  </a:cubicBezTo>
                  <a:cubicBezTo>
                    <a:pt x="13324" y="4518"/>
                    <a:pt x="13113" y="4380"/>
                    <a:pt x="13027" y="4156"/>
                  </a:cubicBezTo>
                  <a:cubicBezTo>
                    <a:pt x="12407" y="2548"/>
                    <a:pt x="11359" y="1470"/>
                    <a:pt x="10203" y="1202"/>
                  </a:cubicBezTo>
                  <a:lnTo>
                    <a:pt x="10203" y="567"/>
                  </a:lnTo>
                  <a:cubicBezTo>
                    <a:pt x="10203" y="254"/>
                    <a:pt x="9950" y="1"/>
                    <a:pt x="9639"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873E8A"/>
                </a:solidFill>
              </a:endParaRPr>
            </a:p>
          </p:txBody>
        </p:sp>
      </p:grpSp>
      <p:sp>
        <p:nvSpPr>
          <p:cNvPr id="7862" name="Google Shape;7862;p77"/>
          <p:cNvSpPr/>
          <p:nvPr/>
        </p:nvSpPr>
        <p:spPr>
          <a:xfrm>
            <a:off x="5037584" y="2720693"/>
            <a:ext cx="345027" cy="320295"/>
          </a:xfrm>
          <a:custGeom>
            <a:avLst/>
            <a:gdLst/>
            <a:ahLst/>
            <a:cxnLst/>
            <a:rect l="l" t="t" r="r" b="b"/>
            <a:pathLst>
              <a:path w="19601" h="18196" extrusionOk="0">
                <a:moveTo>
                  <a:pt x="9798" y="0"/>
                </a:moveTo>
                <a:cubicBezTo>
                  <a:pt x="9597" y="0"/>
                  <a:pt x="9397" y="104"/>
                  <a:pt x="9293" y="312"/>
                </a:cubicBezTo>
                <a:lnTo>
                  <a:pt x="6619" y="5666"/>
                </a:lnTo>
                <a:lnTo>
                  <a:pt x="648" y="6524"/>
                </a:lnTo>
                <a:cubicBezTo>
                  <a:pt x="184" y="6590"/>
                  <a:pt x="1" y="7163"/>
                  <a:pt x="338" y="7488"/>
                </a:cubicBezTo>
                <a:lnTo>
                  <a:pt x="4659" y="11652"/>
                </a:lnTo>
                <a:lnTo>
                  <a:pt x="3638" y="17530"/>
                </a:lnTo>
                <a:cubicBezTo>
                  <a:pt x="3574" y="17898"/>
                  <a:pt x="3865" y="18195"/>
                  <a:pt x="4195" y="18195"/>
                </a:cubicBezTo>
                <a:cubicBezTo>
                  <a:pt x="4281" y="18195"/>
                  <a:pt x="4371" y="18175"/>
                  <a:pt x="4457" y="18129"/>
                </a:cubicBezTo>
                <a:lnTo>
                  <a:pt x="9802" y="15350"/>
                </a:lnTo>
                <a:lnTo>
                  <a:pt x="15147" y="18129"/>
                </a:lnTo>
                <a:cubicBezTo>
                  <a:pt x="15233" y="18175"/>
                  <a:pt x="15322" y="18195"/>
                  <a:pt x="15408" y="18195"/>
                </a:cubicBezTo>
                <a:cubicBezTo>
                  <a:pt x="15736" y="18195"/>
                  <a:pt x="16025" y="17898"/>
                  <a:pt x="15963" y="17533"/>
                </a:cubicBezTo>
                <a:lnTo>
                  <a:pt x="14942" y="11652"/>
                </a:lnTo>
                <a:lnTo>
                  <a:pt x="19263" y="7491"/>
                </a:lnTo>
                <a:cubicBezTo>
                  <a:pt x="19601" y="7163"/>
                  <a:pt x="19417" y="6590"/>
                  <a:pt x="18950" y="6524"/>
                </a:cubicBezTo>
                <a:lnTo>
                  <a:pt x="12976" y="5666"/>
                </a:lnTo>
                <a:lnTo>
                  <a:pt x="10302" y="312"/>
                </a:lnTo>
                <a:cubicBezTo>
                  <a:pt x="10198" y="104"/>
                  <a:pt x="9998" y="0"/>
                  <a:pt x="9798" y="0"/>
                </a:cubicBezTo>
                <a:close/>
              </a:path>
            </a:pathLst>
          </a:custGeom>
          <a:solidFill>
            <a:srgbClr val="873E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873E8A"/>
              </a:solidFill>
            </a:endParaRPr>
          </a:p>
        </p:txBody>
      </p:sp>
      <p:grpSp>
        <p:nvGrpSpPr>
          <p:cNvPr id="7863" name="Google Shape;7863;p77"/>
          <p:cNvGrpSpPr/>
          <p:nvPr/>
        </p:nvGrpSpPr>
        <p:grpSpPr>
          <a:xfrm>
            <a:off x="5472652" y="2711317"/>
            <a:ext cx="341101" cy="339253"/>
            <a:chOff x="1535000" y="3223325"/>
            <a:chExt cx="484450" cy="481825"/>
          </a:xfrm>
          <a:solidFill>
            <a:srgbClr val="873E8A"/>
          </a:solidFill>
        </p:grpSpPr>
        <p:sp>
          <p:nvSpPr>
            <p:cNvPr id="7864" name="Google Shape;7864;p77"/>
            <p:cNvSpPr/>
            <p:nvPr/>
          </p:nvSpPr>
          <p:spPr>
            <a:xfrm>
              <a:off x="1760150" y="3308225"/>
              <a:ext cx="143825" cy="140600"/>
            </a:xfrm>
            <a:custGeom>
              <a:avLst/>
              <a:gdLst/>
              <a:ahLst/>
              <a:cxnLst/>
              <a:rect l="l" t="t" r="r" b="b"/>
              <a:pathLst>
                <a:path w="5753" h="5624" extrusionOk="0">
                  <a:moveTo>
                    <a:pt x="2928" y="0"/>
                  </a:moveTo>
                  <a:cubicBezTo>
                    <a:pt x="2723" y="0"/>
                    <a:pt x="2518" y="96"/>
                    <a:pt x="2422" y="287"/>
                  </a:cubicBezTo>
                  <a:lnTo>
                    <a:pt x="1756" y="1627"/>
                  </a:lnTo>
                  <a:lnTo>
                    <a:pt x="416" y="2295"/>
                  </a:lnTo>
                  <a:cubicBezTo>
                    <a:pt x="1" y="2503"/>
                    <a:pt x="1" y="3096"/>
                    <a:pt x="416" y="3304"/>
                  </a:cubicBezTo>
                  <a:lnTo>
                    <a:pt x="1756" y="3973"/>
                  </a:lnTo>
                  <a:lnTo>
                    <a:pt x="2422" y="5310"/>
                  </a:lnTo>
                  <a:cubicBezTo>
                    <a:pt x="2526" y="5519"/>
                    <a:pt x="2727" y="5624"/>
                    <a:pt x="2928" y="5624"/>
                  </a:cubicBezTo>
                  <a:cubicBezTo>
                    <a:pt x="3129" y="5624"/>
                    <a:pt x="3330" y="5519"/>
                    <a:pt x="3434" y="5310"/>
                  </a:cubicBezTo>
                  <a:lnTo>
                    <a:pt x="4102" y="3973"/>
                  </a:lnTo>
                  <a:lnTo>
                    <a:pt x="5439" y="3304"/>
                  </a:lnTo>
                  <a:cubicBezTo>
                    <a:pt x="5629" y="3208"/>
                    <a:pt x="5752" y="3012"/>
                    <a:pt x="5752" y="2798"/>
                  </a:cubicBezTo>
                  <a:cubicBezTo>
                    <a:pt x="5752" y="2585"/>
                    <a:pt x="5632" y="2389"/>
                    <a:pt x="5439" y="2295"/>
                  </a:cubicBezTo>
                  <a:lnTo>
                    <a:pt x="4102" y="1627"/>
                  </a:lnTo>
                  <a:lnTo>
                    <a:pt x="3434" y="287"/>
                  </a:lnTo>
                  <a:cubicBezTo>
                    <a:pt x="3337" y="96"/>
                    <a:pt x="3132" y="0"/>
                    <a:pt x="2928"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873E8A"/>
                </a:solidFill>
              </a:endParaRPr>
            </a:p>
          </p:txBody>
        </p:sp>
        <p:sp>
          <p:nvSpPr>
            <p:cNvPr id="7865" name="Google Shape;7865;p77"/>
            <p:cNvSpPr/>
            <p:nvPr/>
          </p:nvSpPr>
          <p:spPr>
            <a:xfrm>
              <a:off x="1873075" y="3421150"/>
              <a:ext cx="146375" cy="140600"/>
            </a:xfrm>
            <a:custGeom>
              <a:avLst/>
              <a:gdLst/>
              <a:ahLst/>
              <a:cxnLst/>
              <a:rect l="l" t="t" r="r" b="b"/>
              <a:pathLst>
                <a:path w="5855" h="5624" extrusionOk="0">
                  <a:moveTo>
                    <a:pt x="2928" y="0"/>
                  </a:moveTo>
                  <a:cubicBezTo>
                    <a:pt x="2723" y="0"/>
                    <a:pt x="2518" y="96"/>
                    <a:pt x="2422" y="287"/>
                  </a:cubicBezTo>
                  <a:lnTo>
                    <a:pt x="1756" y="1627"/>
                  </a:lnTo>
                  <a:lnTo>
                    <a:pt x="416" y="2295"/>
                  </a:lnTo>
                  <a:cubicBezTo>
                    <a:pt x="1" y="2503"/>
                    <a:pt x="1" y="3096"/>
                    <a:pt x="416" y="3304"/>
                  </a:cubicBezTo>
                  <a:lnTo>
                    <a:pt x="1756" y="3973"/>
                  </a:lnTo>
                  <a:lnTo>
                    <a:pt x="2422" y="5310"/>
                  </a:lnTo>
                  <a:cubicBezTo>
                    <a:pt x="2526" y="5519"/>
                    <a:pt x="2727" y="5624"/>
                    <a:pt x="2928" y="5624"/>
                  </a:cubicBezTo>
                  <a:cubicBezTo>
                    <a:pt x="3129" y="5624"/>
                    <a:pt x="3330" y="5519"/>
                    <a:pt x="3433" y="5310"/>
                  </a:cubicBezTo>
                  <a:lnTo>
                    <a:pt x="4102" y="3973"/>
                  </a:lnTo>
                  <a:lnTo>
                    <a:pt x="5439" y="3304"/>
                  </a:lnTo>
                  <a:cubicBezTo>
                    <a:pt x="5854" y="3096"/>
                    <a:pt x="5854" y="2503"/>
                    <a:pt x="5439" y="2295"/>
                  </a:cubicBezTo>
                  <a:lnTo>
                    <a:pt x="4102" y="1627"/>
                  </a:lnTo>
                  <a:lnTo>
                    <a:pt x="3433" y="287"/>
                  </a:lnTo>
                  <a:cubicBezTo>
                    <a:pt x="3337" y="96"/>
                    <a:pt x="3132" y="0"/>
                    <a:pt x="2928"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873E8A"/>
                </a:solidFill>
              </a:endParaRPr>
            </a:p>
          </p:txBody>
        </p:sp>
        <p:sp>
          <p:nvSpPr>
            <p:cNvPr id="7866" name="Google Shape;7866;p77"/>
            <p:cNvSpPr/>
            <p:nvPr/>
          </p:nvSpPr>
          <p:spPr>
            <a:xfrm>
              <a:off x="1535000" y="3223325"/>
              <a:ext cx="406450" cy="481825"/>
            </a:xfrm>
            <a:custGeom>
              <a:avLst/>
              <a:gdLst/>
              <a:ahLst/>
              <a:cxnLst/>
              <a:rect l="l" t="t" r="r" b="b"/>
              <a:pathLst>
                <a:path w="16258" h="19273" extrusionOk="0">
                  <a:moveTo>
                    <a:pt x="9660" y="0"/>
                  </a:moveTo>
                  <a:cubicBezTo>
                    <a:pt x="4399" y="0"/>
                    <a:pt x="0" y="4351"/>
                    <a:pt x="0" y="9636"/>
                  </a:cubicBezTo>
                  <a:cubicBezTo>
                    <a:pt x="0" y="14927"/>
                    <a:pt x="4381" y="19272"/>
                    <a:pt x="9675" y="19272"/>
                  </a:cubicBezTo>
                  <a:cubicBezTo>
                    <a:pt x="12012" y="19269"/>
                    <a:pt x="14270" y="18411"/>
                    <a:pt x="16023" y="16860"/>
                  </a:cubicBezTo>
                  <a:cubicBezTo>
                    <a:pt x="16195" y="16707"/>
                    <a:pt x="16258" y="16463"/>
                    <a:pt x="16176" y="16243"/>
                  </a:cubicBezTo>
                  <a:cubicBezTo>
                    <a:pt x="16098" y="16026"/>
                    <a:pt x="15893" y="15879"/>
                    <a:pt x="15662" y="15872"/>
                  </a:cubicBezTo>
                  <a:cubicBezTo>
                    <a:pt x="11352" y="15752"/>
                    <a:pt x="7980" y="12250"/>
                    <a:pt x="7980" y="7941"/>
                  </a:cubicBezTo>
                  <a:cubicBezTo>
                    <a:pt x="7974" y="5207"/>
                    <a:pt x="9380" y="2662"/>
                    <a:pt x="11696" y="1211"/>
                  </a:cubicBezTo>
                  <a:cubicBezTo>
                    <a:pt x="12129" y="937"/>
                    <a:pt x="12006" y="274"/>
                    <a:pt x="11503" y="178"/>
                  </a:cubicBezTo>
                  <a:cubicBezTo>
                    <a:pt x="10881" y="58"/>
                    <a:pt x="10265" y="0"/>
                    <a:pt x="9660"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873E8A"/>
                </a:solidFill>
              </a:endParaRPr>
            </a:p>
          </p:txBody>
        </p:sp>
      </p:grpSp>
      <p:grpSp>
        <p:nvGrpSpPr>
          <p:cNvPr id="7867" name="Google Shape;7867;p77"/>
          <p:cNvGrpSpPr/>
          <p:nvPr/>
        </p:nvGrpSpPr>
        <p:grpSpPr>
          <a:xfrm>
            <a:off x="5880219" y="2746618"/>
            <a:ext cx="339253" cy="268649"/>
            <a:chOff x="2085525" y="3263750"/>
            <a:chExt cx="481825" cy="381550"/>
          </a:xfrm>
          <a:solidFill>
            <a:srgbClr val="873E8A"/>
          </a:solidFill>
        </p:grpSpPr>
        <p:sp>
          <p:nvSpPr>
            <p:cNvPr id="7868" name="Google Shape;7868;p77"/>
            <p:cNvSpPr/>
            <p:nvPr/>
          </p:nvSpPr>
          <p:spPr>
            <a:xfrm>
              <a:off x="2320325" y="3263750"/>
              <a:ext cx="227825" cy="141025"/>
            </a:xfrm>
            <a:custGeom>
              <a:avLst/>
              <a:gdLst/>
              <a:ahLst/>
              <a:cxnLst/>
              <a:rect l="l" t="t" r="r" b="b"/>
              <a:pathLst>
                <a:path w="9113" h="5641" extrusionOk="0">
                  <a:moveTo>
                    <a:pt x="4066" y="0"/>
                  </a:moveTo>
                  <a:cubicBezTo>
                    <a:pt x="2283" y="3"/>
                    <a:pt x="675" y="1081"/>
                    <a:pt x="0" y="2731"/>
                  </a:cubicBezTo>
                  <a:cubicBezTo>
                    <a:pt x="1527" y="2939"/>
                    <a:pt x="2912" y="3734"/>
                    <a:pt x="3861" y="4948"/>
                  </a:cubicBezTo>
                  <a:cubicBezTo>
                    <a:pt x="4331" y="4823"/>
                    <a:pt x="4810" y="4761"/>
                    <a:pt x="5287" y="4761"/>
                  </a:cubicBezTo>
                  <a:cubicBezTo>
                    <a:pt x="6338" y="4761"/>
                    <a:pt x="7378" y="5060"/>
                    <a:pt x="8281" y="5640"/>
                  </a:cubicBezTo>
                  <a:cubicBezTo>
                    <a:pt x="9112" y="2825"/>
                    <a:pt x="7002" y="0"/>
                    <a:pt x="4069"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873E8A"/>
                </a:solidFill>
              </a:endParaRPr>
            </a:p>
          </p:txBody>
        </p:sp>
        <p:sp>
          <p:nvSpPr>
            <p:cNvPr id="7869" name="Google Shape;7869;p77"/>
            <p:cNvSpPr/>
            <p:nvPr/>
          </p:nvSpPr>
          <p:spPr>
            <a:xfrm>
              <a:off x="2085525" y="3355200"/>
              <a:ext cx="481825" cy="290100"/>
            </a:xfrm>
            <a:custGeom>
              <a:avLst/>
              <a:gdLst/>
              <a:ahLst/>
              <a:cxnLst/>
              <a:rect l="l" t="t" r="r" b="b"/>
              <a:pathLst>
                <a:path w="19273" h="11604" extrusionOk="0">
                  <a:moveTo>
                    <a:pt x="8620" y="1"/>
                  </a:moveTo>
                  <a:cubicBezTo>
                    <a:pt x="8610" y="1"/>
                    <a:pt x="8599" y="1"/>
                    <a:pt x="8588" y="1"/>
                  </a:cubicBezTo>
                  <a:cubicBezTo>
                    <a:pt x="7468" y="4"/>
                    <a:pt x="6384" y="407"/>
                    <a:pt x="5535" y="1139"/>
                  </a:cubicBezTo>
                  <a:cubicBezTo>
                    <a:pt x="4818" y="1756"/>
                    <a:pt x="4288" y="2563"/>
                    <a:pt x="4005" y="3470"/>
                  </a:cubicBezTo>
                  <a:lnTo>
                    <a:pt x="3891" y="3470"/>
                  </a:lnTo>
                  <a:cubicBezTo>
                    <a:pt x="1747" y="3470"/>
                    <a:pt x="0" y="5295"/>
                    <a:pt x="0" y="7538"/>
                  </a:cubicBezTo>
                  <a:cubicBezTo>
                    <a:pt x="0" y="9781"/>
                    <a:pt x="1744" y="11603"/>
                    <a:pt x="3891" y="11603"/>
                  </a:cubicBezTo>
                  <a:lnTo>
                    <a:pt x="14798" y="11603"/>
                  </a:lnTo>
                  <a:cubicBezTo>
                    <a:pt x="17264" y="11603"/>
                    <a:pt x="19272" y="9504"/>
                    <a:pt x="19272" y="6924"/>
                  </a:cubicBezTo>
                  <a:cubicBezTo>
                    <a:pt x="19272" y="6044"/>
                    <a:pt x="19034" y="5180"/>
                    <a:pt x="18583" y="4427"/>
                  </a:cubicBezTo>
                  <a:cubicBezTo>
                    <a:pt x="18152" y="3705"/>
                    <a:pt x="17529" y="3118"/>
                    <a:pt x="16782" y="2726"/>
                  </a:cubicBezTo>
                  <a:cubicBezTo>
                    <a:pt x="16161" y="2403"/>
                    <a:pt x="15480" y="2241"/>
                    <a:pt x="14799" y="2241"/>
                  </a:cubicBezTo>
                  <a:cubicBezTo>
                    <a:pt x="14135" y="2241"/>
                    <a:pt x="13471" y="2394"/>
                    <a:pt x="12861" y="2702"/>
                  </a:cubicBezTo>
                  <a:cubicBezTo>
                    <a:pt x="12232" y="1443"/>
                    <a:pt x="11118" y="513"/>
                    <a:pt x="9784" y="157"/>
                  </a:cubicBezTo>
                  <a:cubicBezTo>
                    <a:pt x="9403" y="55"/>
                    <a:pt x="9013" y="1"/>
                    <a:pt x="8620"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873E8A"/>
                </a:solidFill>
              </a:endParaRPr>
            </a:p>
          </p:txBody>
        </p:sp>
      </p:grpSp>
      <p:sp>
        <p:nvSpPr>
          <p:cNvPr id="7870" name="Google Shape;7870;p77"/>
          <p:cNvSpPr/>
          <p:nvPr/>
        </p:nvSpPr>
        <p:spPr>
          <a:xfrm>
            <a:off x="6294404" y="2778690"/>
            <a:ext cx="339253" cy="204295"/>
          </a:xfrm>
          <a:custGeom>
            <a:avLst/>
            <a:gdLst/>
            <a:ahLst/>
            <a:cxnLst/>
            <a:rect l="l" t="t" r="r" b="b"/>
            <a:pathLst>
              <a:path w="19273" h="11606" extrusionOk="0">
                <a:moveTo>
                  <a:pt x="8589" y="0"/>
                </a:moveTo>
                <a:cubicBezTo>
                  <a:pt x="7469" y="3"/>
                  <a:pt x="6385" y="407"/>
                  <a:pt x="5536" y="1138"/>
                </a:cubicBezTo>
                <a:cubicBezTo>
                  <a:pt x="4819" y="1759"/>
                  <a:pt x="4289" y="2566"/>
                  <a:pt x="4006" y="3469"/>
                </a:cubicBezTo>
                <a:lnTo>
                  <a:pt x="3891" y="3469"/>
                </a:lnTo>
                <a:cubicBezTo>
                  <a:pt x="1747" y="3469"/>
                  <a:pt x="1" y="5294"/>
                  <a:pt x="1" y="7537"/>
                </a:cubicBezTo>
                <a:cubicBezTo>
                  <a:pt x="1" y="9781"/>
                  <a:pt x="1744" y="11605"/>
                  <a:pt x="3891" y="11605"/>
                </a:cubicBezTo>
                <a:lnTo>
                  <a:pt x="14798" y="11605"/>
                </a:lnTo>
                <a:cubicBezTo>
                  <a:pt x="17264" y="11605"/>
                  <a:pt x="19273" y="9507"/>
                  <a:pt x="19273" y="6923"/>
                </a:cubicBezTo>
                <a:cubicBezTo>
                  <a:pt x="19273" y="6044"/>
                  <a:pt x="19035" y="5182"/>
                  <a:pt x="18583" y="4430"/>
                </a:cubicBezTo>
                <a:cubicBezTo>
                  <a:pt x="18153" y="3707"/>
                  <a:pt x="17529" y="3117"/>
                  <a:pt x="16783" y="2728"/>
                </a:cubicBezTo>
                <a:cubicBezTo>
                  <a:pt x="16161" y="2404"/>
                  <a:pt x="15479" y="2243"/>
                  <a:pt x="14797" y="2243"/>
                </a:cubicBezTo>
                <a:cubicBezTo>
                  <a:pt x="14134" y="2243"/>
                  <a:pt x="13470" y="2395"/>
                  <a:pt x="12862" y="2701"/>
                </a:cubicBezTo>
                <a:cubicBezTo>
                  <a:pt x="12233" y="1442"/>
                  <a:pt x="11118" y="512"/>
                  <a:pt x="9784" y="157"/>
                </a:cubicBezTo>
                <a:cubicBezTo>
                  <a:pt x="9393" y="54"/>
                  <a:pt x="8992" y="0"/>
                  <a:pt x="8589" y="0"/>
                </a:cubicBezTo>
                <a:close/>
              </a:path>
            </a:pathLst>
          </a:custGeom>
          <a:solidFill>
            <a:srgbClr val="873E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873E8A"/>
              </a:solidFill>
            </a:endParaRPr>
          </a:p>
        </p:txBody>
      </p:sp>
      <p:grpSp>
        <p:nvGrpSpPr>
          <p:cNvPr id="7871" name="Google Shape;7871;p77"/>
          <p:cNvGrpSpPr/>
          <p:nvPr/>
        </p:nvGrpSpPr>
        <p:grpSpPr>
          <a:xfrm>
            <a:off x="6711982" y="2711308"/>
            <a:ext cx="340204" cy="339271"/>
            <a:chOff x="3270450" y="3213625"/>
            <a:chExt cx="483175" cy="481850"/>
          </a:xfrm>
          <a:solidFill>
            <a:srgbClr val="873E8A"/>
          </a:solidFill>
        </p:grpSpPr>
        <p:sp>
          <p:nvSpPr>
            <p:cNvPr id="7872" name="Google Shape;7872;p77"/>
            <p:cNvSpPr/>
            <p:nvPr/>
          </p:nvSpPr>
          <p:spPr>
            <a:xfrm>
              <a:off x="3392550" y="3335025"/>
              <a:ext cx="239050" cy="239050"/>
            </a:xfrm>
            <a:custGeom>
              <a:avLst/>
              <a:gdLst/>
              <a:ahLst/>
              <a:cxnLst/>
              <a:rect l="l" t="t" r="r" b="b"/>
              <a:pathLst>
                <a:path w="9562" h="9562" extrusionOk="0">
                  <a:moveTo>
                    <a:pt x="4782" y="1"/>
                  </a:moveTo>
                  <a:cubicBezTo>
                    <a:pt x="2142" y="1"/>
                    <a:pt x="1" y="2139"/>
                    <a:pt x="1" y="4780"/>
                  </a:cubicBezTo>
                  <a:cubicBezTo>
                    <a:pt x="1" y="7421"/>
                    <a:pt x="2142" y="9562"/>
                    <a:pt x="4782" y="9562"/>
                  </a:cubicBezTo>
                  <a:cubicBezTo>
                    <a:pt x="7420" y="9562"/>
                    <a:pt x="9561" y="7421"/>
                    <a:pt x="9561" y="4780"/>
                  </a:cubicBezTo>
                  <a:cubicBezTo>
                    <a:pt x="9561" y="2139"/>
                    <a:pt x="7420" y="1"/>
                    <a:pt x="4782"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873E8A"/>
                </a:solidFill>
              </a:endParaRPr>
            </a:p>
          </p:txBody>
        </p:sp>
        <p:sp>
          <p:nvSpPr>
            <p:cNvPr id="7873" name="Google Shape;7873;p77"/>
            <p:cNvSpPr/>
            <p:nvPr/>
          </p:nvSpPr>
          <p:spPr>
            <a:xfrm>
              <a:off x="3270450" y="3213625"/>
              <a:ext cx="483175" cy="481850"/>
            </a:xfrm>
            <a:custGeom>
              <a:avLst/>
              <a:gdLst/>
              <a:ahLst/>
              <a:cxnLst/>
              <a:rect l="l" t="t" r="r" b="b"/>
              <a:pathLst>
                <a:path w="19327" h="19274" extrusionOk="0">
                  <a:moveTo>
                    <a:pt x="9666" y="3728"/>
                  </a:moveTo>
                  <a:cubicBezTo>
                    <a:pt x="12925" y="3728"/>
                    <a:pt x="15575" y="6378"/>
                    <a:pt x="15575" y="9636"/>
                  </a:cubicBezTo>
                  <a:cubicBezTo>
                    <a:pt x="15575" y="12894"/>
                    <a:pt x="12925" y="15547"/>
                    <a:pt x="9666" y="15547"/>
                  </a:cubicBezTo>
                  <a:cubicBezTo>
                    <a:pt x="6405" y="15547"/>
                    <a:pt x="3755" y="12894"/>
                    <a:pt x="3755" y="9636"/>
                  </a:cubicBezTo>
                  <a:cubicBezTo>
                    <a:pt x="3755" y="6378"/>
                    <a:pt x="6405" y="3728"/>
                    <a:pt x="9666" y="3728"/>
                  </a:cubicBezTo>
                  <a:close/>
                  <a:moveTo>
                    <a:pt x="9665" y="0"/>
                  </a:moveTo>
                  <a:cubicBezTo>
                    <a:pt x="9575" y="0"/>
                    <a:pt x="9484" y="22"/>
                    <a:pt x="9402" y="66"/>
                  </a:cubicBezTo>
                  <a:lnTo>
                    <a:pt x="7532" y="1054"/>
                  </a:lnTo>
                  <a:lnTo>
                    <a:pt x="5418" y="1054"/>
                  </a:lnTo>
                  <a:cubicBezTo>
                    <a:pt x="5231" y="1054"/>
                    <a:pt x="5056" y="1144"/>
                    <a:pt x="4954" y="1301"/>
                  </a:cubicBezTo>
                  <a:lnTo>
                    <a:pt x="3752" y="3053"/>
                  </a:lnTo>
                  <a:lnTo>
                    <a:pt x="1879" y="4041"/>
                  </a:lnTo>
                  <a:cubicBezTo>
                    <a:pt x="1717" y="4128"/>
                    <a:pt x="1605" y="4288"/>
                    <a:pt x="1584" y="4474"/>
                  </a:cubicBezTo>
                  <a:lnTo>
                    <a:pt x="1328" y="6588"/>
                  </a:lnTo>
                  <a:lnTo>
                    <a:pt x="127" y="8341"/>
                  </a:lnTo>
                  <a:cubicBezTo>
                    <a:pt x="24" y="8491"/>
                    <a:pt x="0" y="8687"/>
                    <a:pt x="67" y="8859"/>
                  </a:cubicBezTo>
                  <a:lnTo>
                    <a:pt x="816" y="10852"/>
                  </a:lnTo>
                  <a:lnTo>
                    <a:pt x="560" y="12966"/>
                  </a:lnTo>
                  <a:cubicBezTo>
                    <a:pt x="536" y="13150"/>
                    <a:pt x="606" y="13334"/>
                    <a:pt x="744" y="13457"/>
                  </a:cubicBezTo>
                  <a:lnTo>
                    <a:pt x="2325" y="14869"/>
                  </a:lnTo>
                  <a:lnTo>
                    <a:pt x="3075" y="16860"/>
                  </a:lnTo>
                  <a:cubicBezTo>
                    <a:pt x="3141" y="17034"/>
                    <a:pt x="3289" y="17164"/>
                    <a:pt x="3466" y="17209"/>
                  </a:cubicBezTo>
                  <a:lnTo>
                    <a:pt x="5520" y="17718"/>
                  </a:lnTo>
                  <a:lnTo>
                    <a:pt x="7101" y="19130"/>
                  </a:lnTo>
                  <a:cubicBezTo>
                    <a:pt x="7205" y="19223"/>
                    <a:pt x="7340" y="19273"/>
                    <a:pt x="7477" y="19273"/>
                  </a:cubicBezTo>
                  <a:cubicBezTo>
                    <a:pt x="7523" y="19273"/>
                    <a:pt x="7568" y="19268"/>
                    <a:pt x="7613" y="19257"/>
                  </a:cubicBezTo>
                  <a:lnTo>
                    <a:pt x="9666" y="18745"/>
                  </a:lnTo>
                  <a:lnTo>
                    <a:pt x="11717" y="19254"/>
                  </a:lnTo>
                  <a:cubicBezTo>
                    <a:pt x="11759" y="19266"/>
                    <a:pt x="11807" y="19272"/>
                    <a:pt x="11853" y="19272"/>
                  </a:cubicBezTo>
                  <a:cubicBezTo>
                    <a:pt x="11991" y="19272"/>
                    <a:pt x="12124" y="19221"/>
                    <a:pt x="12229" y="19127"/>
                  </a:cubicBezTo>
                  <a:lnTo>
                    <a:pt x="13810" y="17715"/>
                  </a:lnTo>
                  <a:lnTo>
                    <a:pt x="15861" y="17206"/>
                  </a:lnTo>
                  <a:cubicBezTo>
                    <a:pt x="16041" y="17161"/>
                    <a:pt x="16186" y="17031"/>
                    <a:pt x="16252" y="16857"/>
                  </a:cubicBezTo>
                  <a:lnTo>
                    <a:pt x="17002" y="14866"/>
                  </a:lnTo>
                  <a:lnTo>
                    <a:pt x="18583" y="13454"/>
                  </a:lnTo>
                  <a:cubicBezTo>
                    <a:pt x="18721" y="13331"/>
                    <a:pt x="18791" y="13147"/>
                    <a:pt x="18766" y="12963"/>
                  </a:cubicBezTo>
                  <a:lnTo>
                    <a:pt x="18514" y="10849"/>
                  </a:lnTo>
                  <a:lnTo>
                    <a:pt x="19263" y="8856"/>
                  </a:lnTo>
                  <a:cubicBezTo>
                    <a:pt x="19327" y="8684"/>
                    <a:pt x="19306" y="8491"/>
                    <a:pt x="19200" y="8338"/>
                  </a:cubicBezTo>
                  <a:lnTo>
                    <a:pt x="18002" y="6588"/>
                  </a:lnTo>
                  <a:lnTo>
                    <a:pt x="17746" y="4471"/>
                  </a:lnTo>
                  <a:cubicBezTo>
                    <a:pt x="17725" y="4288"/>
                    <a:pt x="17613" y="4128"/>
                    <a:pt x="17451" y="4041"/>
                  </a:cubicBezTo>
                  <a:lnTo>
                    <a:pt x="15578" y="3050"/>
                  </a:lnTo>
                  <a:lnTo>
                    <a:pt x="14379" y="1298"/>
                  </a:lnTo>
                  <a:cubicBezTo>
                    <a:pt x="14274" y="1144"/>
                    <a:pt x="14099" y="1054"/>
                    <a:pt x="13912" y="1054"/>
                  </a:cubicBezTo>
                  <a:lnTo>
                    <a:pt x="11798" y="1054"/>
                  </a:lnTo>
                  <a:lnTo>
                    <a:pt x="9928" y="66"/>
                  </a:lnTo>
                  <a:cubicBezTo>
                    <a:pt x="9846" y="22"/>
                    <a:pt x="9755" y="0"/>
                    <a:pt x="9665"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873E8A"/>
                </a:solidFill>
              </a:endParaRPr>
            </a:p>
          </p:txBody>
        </p:sp>
      </p:grpSp>
      <p:grpSp>
        <p:nvGrpSpPr>
          <p:cNvPr id="7874" name="Google Shape;7874;p77"/>
          <p:cNvGrpSpPr/>
          <p:nvPr/>
        </p:nvGrpSpPr>
        <p:grpSpPr>
          <a:xfrm>
            <a:off x="7211250" y="2711317"/>
            <a:ext cx="168931" cy="339253"/>
            <a:chOff x="3984950" y="3213600"/>
            <a:chExt cx="239925" cy="481825"/>
          </a:xfrm>
          <a:solidFill>
            <a:srgbClr val="873E8A"/>
          </a:solidFill>
        </p:grpSpPr>
        <p:sp>
          <p:nvSpPr>
            <p:cNvPr id="7875" name="Google Shape;7875;p77"/>
            <p:cNvSpPr/>
            <p:nvPr/>
          </p:nvSpPr>
          <p:spPr>
            <a:xfrm>
              <a:off x="3984950" y="3213600"/>
              <a:ext cx="239925" cy="481825"/>
            </a:xfrm>
            <a:custGeom>
              <a:avLst/>
              <a:gdLst/>
              <a:ahLst/>
              <a:cxnLst/>
              <a:rect l="l" t="t" r="r" b="b"/>
              <a:pathLst>
                <a:path w="9597" h="19273" extrusionOk="0">
                  <a:moveTo>
                    <a:pt x="4800" y="3355"/>
                  </a:moveTo>
                  <a:cubicBezTo>
                    <a:pt x="5110" y="3355"/>
                    <a:pt x="5363" y="3608"/>
                    <a:pt x="5363" y="3918"/>
                  </a:cubicBezTo>
                  <a:lnTo>
                    <a:pt x="5363" y="12121"/>
                  </a:lnTo>
                  <a:cubicBezTo>
                    <a:pt x="6556" y="12407"/>
                    <a:pt x="7345" y="13542"/>
                    <a:pt x="7203" y="14759"/>
                  </a:cubicBezTo>
                  <a:cubicBezTo>
                    <a:pt x="7059" y="15978"/>
                    <a:pt x="6026" y="16897"/>
                    <a:pt x="4800" y="16897"/>
                  </a:cubicBezTo>
                  <a:cubicBezTo>
                    <a:pt x="3571" y="16897"/>
                    <a:pt x="2539" y="15978"/>
                    <a:pt x="2394" y="14759"/>
                  </a:cubicBezTo>
                  <a:cubicBezTo>
                    <a:pt x="2253" y="13542"/>
                    <a:pt x="3042" y="12407"/>
                    <a:pt x="4234" y="12121"/>
                  </a:cubicBezTo>
                  <a:lnTo>
                    <a:pt x="4234" y="3918"/>
                  </a:lnTo>
                  <a:cubicBezTo>
                    <a:pt x="4234" y="3608"/>
                    <a:pt x="4487" y="3355"/>
                    <a:pt x="4800" y="3355"/>
                  </a:cubicBezTo>
                  <a:close/>
                  <a:moveTo>
                    <a:pt x="4800" y="1"/>
                  </a:moveTo>
                  <a:cubicBezTo>
                    <a:pt x="3219" y="1"/>
                    <a:pt x="1939" y="1281"/>
                    <a:pt x="1939" y="2861"/>
                  </a:cubicBezTo>
                  <a:lnTo>
                    <a:pt x="1939" y="10567"/>
                  </a:lnTo>
                  <a:cubicBezTo>
                    <a:pt x="723" y="11501"/>
                    <a:pt x="9" y="12943"/>
                    <a:pt x="0" y="14476"/>
                  </a:cubicBezTo>
                  <a:cubicBezTo>
                    <a:pt x="0" y="17123"/>
                    <a:pt x="2150" y="19273"/>
                    <a:pt x="4800" y="19273"/>
                  </a:cubicBezTo>
                  <a:cubicBezTo>
                    <a:pt x="7450" y="19273"/>
                    <a:pt x="9597" y="17123"/>
                    <a:pt x="9597" y="14476"/>
                  </a:cubicBezTo>
                  <a:cubicBezTo>
                    <a:pt x="9597" y="13651"/>
                    <a:pt x="9395" y="12844"/>
                    <a:pt x="9007" y="12118"/>
                  </a:cubicBezTo>
                  <a:cubicBezTo>
                    <a:pt x="8679" y="11510"/>
                    <a:pt x="8221" y="10980"/>
                    <a:pt x="7664" y="10567"/>
                  </a:cubicBezTo>
                  <a:lnTo>
                    <a:pt x="7661" y="2861"/>
                  </a:lnTo>
                  <a:cubicBezTo>
                    <a:pt x="7661" y="1281"/>
                    <a:pt x="6378" y="1"/>
                    <a:pt x="4800"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873E8A"/>
                </a:solidFill>
              </a:endParaRPr>
            </a:p>
          </p:txBody>
        </p:sp>
        <p:sp>
          <p:nvSpPr>
            <p:cNvPr id="7876" name="Google Shape;7876;p77"/>
            <p:cNvSpPr/>
            <p:nvPr/>
          </p:nvSpPr>
          <p:spPr>
            <a:xfrm>
              <a:off x="4072650" y="3543175"/>
              <a:ext cx="64525" cy="64625"/>
            </a:xfrm>
            <a:custGeom>
              <a:avLst/>
              <a:gdLst/>
              <a:ahLst/>
              <a:cxnLst/>
              <a:rect l="l" t="t" r="r" b="b"/>
              <a:pathLst>
                <a:path w="2581" h="2585" extrusionOk="0">
                  <a:moveTo>
                    <a:pt x="1292" y="1"/>
                  </a:moveTo>
                  <a:cubicBezTo>
                    <a:pt x="578" y="1"/>
                    <a:pt x="0" y="579"/>
                    <a:pt x="0" y="1293"/>
                  </a:cubicBezTo>
                  <a:cubicBezTo>
                    <a:pt x="0" y="2006"/>
                    <a:pt x="578" y="2585"/>
                    <a:pt x="1292" y="2585"/>
                  </a:cubicBezTo>
                  <a:cubicBezTo>
                    <a:pt x="2003" y="2585"/>
                    <a:pt x="2581" y="2006"/>
                    <a:pt x="2581" y="1293"/>
                  </a:cubicBezTo>
                  <a:cubicBezTo>
                    <a:pt x="2581" y="579"/>
                    <a:pt x="2003" y="1"/>
                    <a:pt x="1292"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873E8A"/>
                </a:solidFill>
              </a:endParaRPr>
            </a:p>
          </p:txBody>
        </p:sp>
      </p:grpSp>
      <p:sp>
        <p:nvSpPr>
          <p:cNvPr id="7877" name="Google Shape;7877;p77"/>
          <p:cNvSpPr/>
          <p:nvPr/>
        </p:nvSpPr>
        <p:spPr>
          <a:xfrm>
            <a:off x="7549578" y="2711214"/>
            <a:ext cx="339306" cy="339253"/>
          </a:xfrm>
          <a:custGeom>
            <a:avLst/>
            <a:gdLst/>
            <a:ahLst/>
            <a:cxnLst/>
            <a:rect l="l" t="t" r="r" b="b"/>
            <a:pathLst>
              <a:path w="19276" h="19273" extrusionOk="0">
                <a:moveTo>
                  <a:pt x="9640" y="5686"/>
                </a:moveTo>
                <a:cubicBezTo>
                  <a:pt x="11236" y="5686"/>
                  <a:pt x="12678" y="6647"/>
                  <a:pt x="13289" y="8125"/>
                </a:cubicBezTo>
                <a:cubicBezTo>
                  <a:pt x="13901" y="9601"/>
                  <a:pt x="13563" y="11302"/>
                  <a:pt x="12434" y="12431"/>
                </a:cubicBezTo>
                <a:cubicBezTo>
                  <a:pt x="11676" y="13187"/>
                  <a:pt x="10664" y="13590"/>
                  <a:pt x="9635" y="13590"/>
                </a:cubicBezTo>
                <a:cubicBezTo>
                  <a:pt x="9126" y="13590"/>
                  <a:pt x="8614" y="13491"/>
                  <a:pt x="8125" y="13289"/>
                </a:cubicBezTo>
                <a:cubicBezTo>
                  <a:pt x="6649" y="12675"/>
                  <a:pt x="5686" y="11236"/>
                  <a:pt x="5686" y="9637"/>
                </a:cubicBezTo>
                <a:cubicBezTo>
                  <a:pt x="5689" y="7454"/>
                  <a:pt x="7457" y="5686"/>
                  <a:pt x="9640" y="5686"/>
                </a:cubicBezTo>
                <a:close/>
                <a:moveTo>
                  <a:pt x="9640" y="1"/>
                </a:moveTo>
                <a:cubicBezTo>
                  <a:pt x="8297" y="1"/>
                  <a:pt x="7068" y="748"/>
                  <a:pt x="6451" y="1940"/>
                </a:cubicBezTo>
                <a:cubicBezTo>
                  <a:pt x="6093" y="1826"/>
                  <a:pt x="5726" y="1771"/>
                  <a:pt x="5363" y="1771"/>
                </a:cubicBezTo>
                <a:cubicBezTo>
                  <a:pt x="4425" y="1771"/>
                  <a:pt x="3509" y="2139"/>
                  <a:pt x="2825" y="2822"/>
                </a:cubicBezTo>
                <a:cubicBezTo>
                  <a:pt x="1877" y="3771"/>
                  <a:pt x="1536" y="5168"/>
                  <a:pt x="1940" y="6448"/>
                </a:cubicBezTo>
                <a:cubicBezTo>
                  <a:pt x="750" y="7065"/>
                  <a:pt x="1" y="8297"/>
                  <a:pt x="1" y="9637"/>
                </a:cubicBezTo>
                <a:cubicBezTo>
                  <a:pt x="1" y="10977"/>
                  <a:pt x="750" y="12208"/>
                  <a:pt x="1940" y="12826"/>
                </a:cubicBezTo>
                <a:cubicBezTo>
                  <a:pt x="1536" y="14105"/>
                  <a:pt x="1877" y="15503"/>
                  <a:pt x="2825" y="16451"/>
                </a:cubicBezTo>
                <a:cubicBezTo>
                  <a:pt x="3510" y="17136"/>
                  <a:pt x="4428" y="17504"/>
                  <a:pt x="5367" y="17504"/>
                </a:cubicBezTo>
                <a:cubicBezTo>
                  <a:pt x="5729" y="17504"/>
                  <a:pt x="6095" y="17449"/>
                  <a:pt x="6451" y="17337"/>
                </a:cubicBezTo>
                <a:cubicBezTo>
                  <a:pt x="7068" y="18526"/>
                  <a:pt x="8297" y="19273"/>
                  <a:pt x="9640" y="19273"/>
                </a:cubicBezTo>
                <a:cubicBezTo>
                  <a:pt x="10980" y="19273"/>
                  <a:pt x="12208" y="18526"/>
                  <a:pt x="12826" y="17337"/>
                </a:cubicBezTo>
                <a:cubicBezTo>
                  <a:pt x="13182" y="17449"/>
                  <a:pt x="13547" y="17504"/>
                  <a:pt x="13909" y="17504"/>
                </a:cubicBezTo>
                <a:cubicBezTo>
                  <a:pt x="14848" y="17504"/>
                  <a:pt x="15767" y="17136"/>
                  <a:pt x="16451" y="16451"/>
                </a:cubicBezTo>
                <a:cubicBezTo>
                  <a:pt x="17400" y="15503"/>
                  <a:pt x="17740" y="14105"/>
                  <a:pt x="17336" y="12826"/>
                </a:cubicBezTo>
                <a:cubicBezTo>
                  <a:pt x="18526" y="12208"/>
                  <a:pt x="19276" y="10977"/>
                  <a:pt x="19276" y="9637"/>
                </a:cubicBezTo>
                <a:cubicBezTo>
                  <a:pt x="19276" y="8297"/>
                  <a:pt x="18526" y="7065"/>
                  <a:pt x="17336" y="6448"/>
                </a:cubicBezTo>
                <a:cubicBezTo>
                  <a:pt x="17740" y="5168"/>
                  <a:pt x="17400" y="3771"/>
                  <a:pt x="16451" y="2822"/>
                </a:cubicBezTo>
                <a:cubicBezTo>
                  <a:pt x="15768" y="2139"/>
                  <a:pt x="14851" y="1771"/>
                  <a:pt x="13914" y="1771"/>
                </a:cubicBezTo>
                <a:cubicBezTo>
                  <a:pt x="13550" y="1771"/>
                  <a:pt x="13183" y="1826"/>
                  <a:pt x="12826" y="1940"/>
                </a:cubicBezTo>
                <a:cubicBezTo>
                  <a:pt x="12208" y="748"/>
                  <a:pt x="10980" y="1"/>
                  <a:pt x="9640" y="1"/>
                </a:cubicBezTo>
                <a:close/>
              </a:path>
            </a:pathLst>
          </a:custGeom>
          <a:solidFill>
            <a:srgbClr val="873E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873E8A"/>
              </a:solidFill>
            </a:endParaRPr>
          </a:p>
        </p:txBody>
      </p:sp>
      <p:sp>
        <p:nvSpPr>
          <p:cNvPr id="7878" name="Google Shape;7878;p77"/>
          <p:cNvSpPr/>
          <p:nvPr/>
        </p:nvSpPr>
        <p:spPr>
          <a:xfrm>
            <a:off x="7974508" y="2731069"/>
            <a:ext cx="339253" cy="299542"/>
          </a:xfrm>
          <a:custGeom>
            <a:avLst/>
            <a:gdLst/>
            <a:ahLst/>
            <a:cxnLst/>
            <a:rect l="l" t="t" r="r" b="b"/>
            <a:pathLst>
              <a:path w="19273" h="17017" extrusionOk="0">
                <a:moveTo>
                  <a:pt x="5119" y="1"/>
                </a:moveTo>
                <a:cubicBezTo>
                  <a:pt x="2198" y="1"/>
                  <a:pt x="0" y="2389"/>
                  <a:pt x="0" y="5554"/>
                </a:cubicBezTo>
                <a:cubicBezTo>
                  <a:pt x="0" y="8974"/>
                  <a:pt x="2744" y="11311"/>
                  <a:pt x="6902" y="14855"/>
                </a:cubicBezTo>
                <a:cubicBezTo>
                  <a:pt x="7607" y="15458"/>
                  <a:pt x="8408" y="16138"/>
                  <a:pt x="9239" y="16867"/>
                </a:cubicBezTo>
                <a:cubicBezTo>
                  <a:pt x="9352" y="16966"/>
                  <a:pt x="9493" y="17016"/>
                  <a:pt x="9635" y="17016"/>
                </a:cubicBezTo>
                <a:cubicBezTo>
                  <a:pt x="9776" y="17016"/>
                  <a:pt x="9918" y="16966"/>
                  <a:pt x="10031" y="16867"/>
                </a:cubicBezTo>
                <a:cubicBezTo>
                  <a:pt x="10862" y="16138"/>
                  <a:pt x="11663" y="15458"/>
                  <a:pt x="12370" y="14855"/>
                </a:cubicBezTo>
                <a:cubicBezTo>
                  <a:pt x="16526" y="11314"/>
                  <a:pt x="19272" y="8974"/>
                  <a:pt x="19272" y="5554"/>
                </a:cubicBezTo>
                <a:cubicBezTo>
                  <a:pt x="19272" y="2389"/>
                  <a:pt x="17071" y="1"/>
                  <a:pt x="14153" y="1"/>
                </a:cubicBezTo>
                <a:cubicBezTo>
                  <a:pt x="13105" y="1"/>
                  <a:pt x="12148" y="332"/>
                  <a:pt x="11301" y="986"/>
                </a:cubicBezTo>
                <a:cubicBezTo>
                  <a:pt x="10491" y="1612"/>
                  <a:pt x="9952" y="2410"/>
                  <a:pt x="9636" y="2991"/>
                </a:cubicBezTo>
                <a:cubicBezTo>
                  <a:pt x="9317" y="2410"/>
                  <a:pt x="8778" y="1612"/>
                  <a:pt x="7968" y="986"/>
                </a:cubicBezTo>
                <a:cubicBezTo>
                  <a:pt x="7122" y="332"/>
                  <a:pt x="6164" y="1"/>
                  <a:pt x="5119" y="1"/>
                </a:cubicBezTo>
                <a:close/>
              </a:path>
            </a:pathLst>
          </a:custGeom>
          <a:solidFill>
            <a:srgbClr val="873E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873E8A"/>
              </a:solidFill>
            </a:endParaRPr>
          </a:p>
        </p:txBody>
      </p:sp>
      <p:grpSp>
        <p:nvGrpSpPr>
          <p:cNvPr id="7879" name="Google Shape;7879;p77"/>
          <p:cNvGrpSpPr/>
          <p:nvPr/>
        </p:nvGrpSpPr>
        <p:grpSpPr>
          <a:xfrm>
            <a:off x="1874281" y="3981487"/>
            <a:ext cx="355218" cy="279880"/>
            <a:chOff x="5629975" y="3255775"/>
            <a:chExt cx="504500" cy="397500"/>
          </a:xfrm>
          <a:solidFill>
            <a:srgbClr val="873E8A"/>
          </a:solidFill>
        </p:grpSpPr>
        <p:sp>
          <p:nvSpPr>
            <p:cNvPr id="7880" name="Google Shape;7880;p77"/>
            <p:cNvSpPr/>
            <p:nvPr/>
          </p:nvSpPr>
          <p:spPr>
            <a:xfrm>
              <a:off x="5756375" y="3255775"/>
              <a:ext cx="112950" cy="143425"/>
            </a:xfrm>
            <a:custGeom>
              <a:avLst/>
              <a:gdLst/>
              <a:ahLst/>
              <a:cxnLst/>
              <a:rect l="l" t="t" r="r" b="b"/>
              <a:pathLst>
                <a:path w="4518" h="5737" extrusionOk="0">
                  <a:moveTo>
                    <a:pt x="2259" y="0"/>
                  </a:moveTo>
                  <a:cubicBezTo>
                    <a:pt x="793" y="0"/>
                    <a:pt x="1" y="2469"/>
                    <a:pt x="1" y="3478"/>
                  </a:cubicBezTo>
                  <a:cubicBezTo>
                    <a:pt x="1" y="4725"/>
                    <a:pt x="1013" y="5733"/>
                    <a:pt x="2259" y="5736"/>
                  </a:cubicBezTo>
                  <a:cubicBezTo>
                    <a:pt x="3506" y="5733"/>
                    <a:pt x="4518" y="4725"/>
                    <a:pt x="4518" y="3478"/>
                  </a:cubicBezTo>
                  <a:cubicBezTo>
                    <a:pt x="4518" y="2469"/>
                    <a:pt x="3729" y="0"/>
                    <a:pt x="2259"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873E8A"/>
                </a:solidFill>
              </a:endParaRPr>
            </a:p>
          </p:txBody>
        </p:sp>
        <p:sp>
          <p:nvSpPr>
            <p:cNvPr id="7881" name="Google Shape;7881;p77"/>
            <p:cNvSpPr/>
            <p:nvPr/>
          </p:nvSpPr>
          <p:spPr>
            <a:xfrm>
              <a:off x="5629975" y="3374400"/>
              <a:ext cx="140575" cy="136175"/>
            </a:xfrm>
            <a:custGeom>
              <a:avLst/>
              <a:gdLst/>
              <a:ahLst/>
              <a:cxnLst/>
              <a:rect l="l" t="t" r="r" b="b"/>
              <a:pathLst>
                <a:path w="5623" h="5447" extrusionOk="0">
                  <a:moveTo>
                    <a:pt x="1951" y="0"/>
                  </a:moveTo>
                  <a:cubicBezTo>
                    <a:pt x="1711" y="0"/>
                    <a:pt x="1480" y="53"/>
                    <a:pt x="1269" y="175"/>
                  </a:cubicBezTo>
                  <a:cubicBezTo>
                    <a:pt x="1" y="907"/>
                    <a:pt x="582" y="3443"/>
                    <a:pt x="1088" y="4316"/>
                  </a:cubicBezTo>
                  <a:cubicBezTo>
                    <a:pt x="1506" y="5041"/>
                    <a:pt x="2265" y="5447"/>
                    <a:pt x="3045" y="5447"/>
                  </a:cubicBezTo>
                  <a:cubicBezTo>
                    <a:pt x="3428" y="5447"/>
                    <a:pt x="3816" y="5349"/>
                    <a:pt x="4172" y="5144"/>
                  </a:cubicBezTo>
                  <a:cubicBezTo>
                    <a:pt x="5253" y="4521"/>
                    <a:pt x="5623" y="3138"/>
                    <a:pt x="5000" y="2057"/>
                  </a:cubicBezTo>
                  <a:cubicBezTo>
                    <a:pt x="4578" y="1330"/>
                    <a:pt x="3149" y="0"/>
                    <a:pt x="1951"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873E8A"/>
                </a:solidFill>
              </a:endParaRPr>
            </a:p>
          </p:txBody>
        </p:sp>
        <p:sp>
          <p:nvSpPr>
            <p:cNvPr id="7882" name="Google Shape;7882;p77"/>
            <p:cNvSpPr/>
            <p:nvPr/>
          </p:nvSpPr>
          <p:spPr>
            <a:xfrm>
              <a:off x="5897525" y="3255775"/>
              <a:ext cx="112950" cy="143425"/>
            </a:xfrm>
            <a:custGeom>
              <a:avLst/>
              <a:gdLst/>
              <a:ahLst/>
              <a:cxnLst/>
              <a:rect l="l" t="t" r="r" b="b"/>
              <a:pathLst>
                <a:path w="4518" h="5737" extrusionOk="0">
                  <a:moveTo>
                    <a:pt x="2259" y="0"/>
                  </a:moveTo>
                  <a:cubicBezTo>
                    <a:pt x="793" y="0"/>
                    <a:pt x="1" y="2469"/>
                    <a:pt x="1" y="3478"/>
                  </a:cubicBezTo>
                  <a:cubicBezTo>
                    <a:pt x="1" y="4725"/>
                    <a:pt x="1013" y="5736"/>
                    <a:pt x="2259" y="5736"/>
                  </a:cubicBezTo>
                  <a:cubicBezTo>
                    <a:pt x="3506" y="5736"/>
                    <a:pt x="4518" y="4725"/>
                    <a:pt x="4518" y="3478"/>
                  </a:cubicBezTo>
                  <a:cubicBezTo>
                    <a:pt x="4518" y="2469"/>
                    <a:pt x="3729" y="0"/>
                    <a:pt x="2259"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873E8A"/>
                </a:solidFill>
              </a:endParaRPr>
            </a:p>
          </p:txBody>
        </p:sp>
        <p:sp>
          <p:nvSpPr>
            <p:cNvPr id="7883" name="Google Shape;7883;p77"/>
            <p:cNvSpPr/>
            <p:nvPr/>
          </p:nvSpPr>
          <p:spPr>
            <a:xfrm>
              <a:off x="5996075" y="3373900"/>
              <a:ext cx="138400" cy="136200"/>
            </a:xfrm>
            <a:custGeom>
              <a:avLst/>
              <a:gdLst/>
              <a:ahLst/>
              <a:cxnLst/>
              <a:rect l="l" t="t" r="r" b="b"/>
              <a:pathLst>
                <a:path w="5536" h="5448" extrusionOk="0">
                  <a:moveTo>
                    <a:pt x="3670" y="1"/>
                  </a:moveTo>
                  <a:cubicBezTo>
                    <a:pt x="2471" y="1"/>
                    <a:pt x="1045" y="1330"/>
                    <a:pt x="624" y="2059"/>
                  </a:cubicBezTo>
                  <a:cubicBezTo>
                    <a:pt x="1" y="3137"/>
                    <a:pt x="371" y="4523"/>
                    <a:pt x="1452" y="5146"/>
                  </a:cubicBezTo>
                  <a:cubicBezTo>
                    <a:pt x="1808" y="5351"/>
                    <a:pt x="2199" y="5448"/>
                    <a:pt x="2586" y="5448"/>
                  </a:cubicBezTo>
                  <a:cubicBezTo>
                    <a:pt x="3381" y="5448"/>
                    <a:pt x="4158" y="5039"/>
                    <a:pt x="4575" y="4318"/>
                  </a:cubicBezTo>
                  <a:cubicBezTo>
                    <a:pt x="5168" y="3288"/>
                    <a:pt x="5535" y="858"/>
                    <a:pt x="4355" y="177"/>
                  </a:cubicBezTo>
                  <a:cubicBezTo>
                    <a:pt x="4142" y="54"/>
                    <a:pt x="3911" y="1"/>
                    <a:pt x="3670"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873E8A"/>
                </a:solidFill>
              </a:endParaRPr>
            </a:p>
          </p:txBody>
        </p:sp>
        <p:sp>
          <p:nvSpPr>
            <p:cNvPr id="7884" name="Google Shape;7884;p77"/>
            <p:cNvSpPr/>
            <p:nvPr/>
          </p:nvSpPr>
          <p:spPr>
            <a:xfrm>
              <a:off x="5728150" y="3427400"/>
              <a:ext cx="310575" cy="225875"/>
            </a:xfrm>
            <a:custGeom>
              <a:avLst/>
              <a:gdLst/>
              <a:ahLst/>
              <a:cxnLst/>
              <a:rect l="l" t="t" r="r" b="b"/>
              <a:pathLst>
                <a:path w="12423" h="9035" extrusionOk="0">
                  <a:moveTo>
                    <a:pt x="6213" y="1"/>
                  </a:moveTo>
                  <a:cubicBezTo>
                    <a:pt x="5234" y="1"/>
                    <a:pt x="2259" y="1"/>
                    <a:pt x="2259" y="2822"/>
                  </a:cubicBezTo>
                  <a:lnTo>
                    <a:pt x="2259" y="3147"/>
                  </a:lnTo>
                  <a:cubicBezTo>
                    <a:pt x="2259" y="3376"/>
                    <a:pt x="2121" y="3584"/>
                    <a:pt x="1907" y="3671"/>
                  </a:cubicBezTo>
                  <a:cubicBezTo>
                    <a:pt x="750" y="4144"/>
                    <a:pt x="1" y="5141"/>
                    <a:pt x="1" y="6210"/>
                  </a:cubicBezTo>
                  <a:cubicBezTo>
                    <a:pt x="1" y="7767"/>
                    <a:pt x="1521" y="9034"/>
                    <a:pt x="3388" y="9034"/>
                  </a:cubicBezTo>
                  <a:cubicBezTo>
                    <a:pt x="3400" y="9035"/>
                    <a:pt x="3413" y="9035"/>
                    <a:pt x="3425" y="9035"/>
                  </a:cubicBezTo>
                  <a:cubicBezTo>
                    <a:pt x="3753" y="9035"/>
                    <a:pt x="4081" y="8995"/>
                    <a:pt x="4400" y="8917"/>
                  </a:cubicBezTo>
                  <a:cubicBezTo>
                    <a:pt x="4995" y="8766"/>
                    <a:pt x="5604" y="8691"/>
                    <a:pt x="6213" y="8691"/>
                  </a:cubicBezTo>
                  <a:cubicBezTo>
                    <a:pt x="6823" y="8691"/>
                    <a:pt x="7432" y="8766"/>
                    <a:pt x="8029" y="8917"/>
                  </a:cubicBezTo>
                  <a:cubicBezTo>
                    <a:pt x="8345" y="8995"/>
                    <a:pt x="8670" y="9035"/>
                    <a:pt x="8998" y="9035"/>
                  </a:cubicBezTo>
                  <a:cubicBezTo>
                    <a:pt x="9010" y="9035"/>
                    <a:pt x="9022" y="9035"/>
                    <a:pt x="9034" y="9034"/>
                  </a:cubicBezTo>
                  <a:cubicBezTo>
                    <a:pt x="10901" y="9034"/>
                    <a:pt x="12422" y="7767"/>
                    <a:pt x="12422" y="6210"/>
                  </a:cubicBezTo>
                  <a:cubicBezTo>
                    <a:pt x="12422" y="5138"/>
                    <a:pt x="11675" y="4141"/>
                    <a:pt x="10516" y="3671"/>
                  </a:cubicBezTo>
                  <a:cubicBezTo>
                    <a:pt x="10302" y="3584"/>
                    <a:pt x="10164" y="3376"/>
                    <a:pt x="10164" y="3147"/>
                  </a:cubicBezTo>
                  <a:lnTo>
                    <a:pt x="10164" y="2822"/>
                  </a:lnTo>
                  <a:cubicBezTo>
                    <a:pt x="10164" y="1"/>
                    <a:pt x="7191" y="1"/>
                    <a:pt x="6213"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873E8A"/>
                </a:solidFill>
              </a:endParaRPr>
            </a:p>
          </p:txBody>
        </p:sp>
      </p:grpSp>
      <p:grpSp>
        <p:nvGrpSpPr>
          <p:cNvPr id="7885" name="Google Shape;7885;p77"/>
          <p:cNvGrpSpPr/>
          <p:nvPr/>
        </p:nvGrpSpPr>
        <p:grpSpPr>
          <a:xfrm>
            <a:off x="3755839" y="3981593"/>
            <a:ext cx="340256" cy="279669"/>
            <a:chOff x="6234950" y="3255925"/>
            <a:chExt cx="483250" cy="397200"/>
          </a:xfrm>
          <a:solidFill>
            <a:srgbClr val="873E8A"/>
          </a:solidFill>
        </p:grpSpPr>
        <p:sp>
          <p:nvSpPr>
            <p:cNvPr id="7886" name="Google Shape;7886;p77"/>
            <p:cNvSpPr/>
            <p:nvPr/>
          </p:nvSpPr>
          <p:spPr>
            <a:xfrm>
              <a:off x="6444675" y="3255925"/>
              <a:ext cx="128300" cy="90200"/>
            </a:xfrm>
            <a:custGeom>
              <a:avLst/>
              <a:gdLst/>
              <a:ahLst/>
              <a:cxnLst/>
              <a:rect l="l" t="t" r="r" b="b"/>
              <a:pathLst>
                <a:path w="5132" h="3608" extrusionOk="0">
                  <a:moveTo>
                    <a:pt x="567" y="0"/>
                  </a:moveTo>
                  <a:cubicBezTo>
                    <a:pt x="254" y="0"/>
                    <a:pt x="1" y="253"/>
                    <a:pt x="1" y="563"/>
                  </a:cubicBezTo>
                  <a:cubicBezTo>
                    <a:pt x="7" y="1662"/>
                    <a:pt x="368" y="2731"/>
                    <a:pt x="1034" y="3608"/>
                  </a:cubicBezTo>
                  <a:cubicBezTo>
                    <a:pt x="2097" y="3138"/>
                    <a:pt x="3325" y="2864"/>
                    <a:pt x="5014" y="2864"/>
                  </a:cubicBezTo>
                  <a:cubicBezTo>
                    <a:pt x="5054" y="2864"/>
                    <a:pt x="5093" y="2873"/>
                    <a:pt x="5132" y="2873"/>
                  </a:cubicBezTo>
                  <a:cubicBezTo>
                    <a:pt x="4289" y="1117"/>
                    <a:pt x="2515" y="0"/>
                    <a:pt x="567"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873E8A"/>
                </a:solidFill>
              </a:endParaRPr>
            </a:p>
          </p:txBody>
        </p:sp>
        <p:sp>
          <p:nvSpPr>
            <p:cNvPr id="7887" name="Google Shape;7887;p77"/>
            <p:cNvSpPr/>
            <p:nvPr/>
          </p:nvSpPr>
          <p:spPr>
            <a:xfrm>
              <a:off x="6444750" y="3563200"/>
              <a:ext cx="128225" cy="89925"/>
            </a:xfrm>
            <a:custGeom>
              <a:avLst/>
              <a:gdLst/>
              <a:ahLst/>
              <a:cxnLst/>
              <a:rect l="l" t="t" r="r" b="b"/>
              <a:pathLst>
                <a:path w="5129" h="3597" extrusionOk="0">
                  <a:moveTo>
                    <a:pt x="1022" y="1"/>
                  </a:moveTo>
                  <a:cubicBezTo>
                    <a:pt x="362" y="874"/>
                    <a:pt x="4" y="1937"/>
                    <a:pt x="1" y="3033"/>
                  </a:cubicBezTo>
                  <a:cubicBezTo>
                    <a:pt x="1" y="3343"/>
                    <a:pt x="251" y="3596"/>
                    <a:pt x="564" y="3596"/>
                  </a:cubicBezTo>
                  <a:cubicBezTo>
                    <a:pt x="2512" y="3596"/>
                    <a:pt x="4286" y="2479"/>
                    <a:pt x="5129" y="724"/>
                  </a:cubicBezTo>
                  <a:cubicBezTo>
                    <a:pt x="5093" y="724"/>
                    <a:pt x="5051" y="736"/>
                    <a:pt x="5011" y="736"/>
                  </a:cubicBezTo>
                  <a:cubicBezTo>
                    <a:pt x="3319" y="736"/>
                    <a:pt x="2088" y="462"/>
                    <a:pt x="1022"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873E8A"/>
                </a:solidFill>
              </a:endParaRPr>
            </a:p>
          </p:txBody>
        </p:sp>
        <p:sp>
          <p:nvSpPr>
            <p:cNvPr id="7888" name="Google Shape;7888;p77"/>
            <p:cNvSpPr/>
            <p:nvPr/>
          </p:nvSpPr>
          <p:spPr>
            <a:xfrm>
              <a:off x="6375350" y="3355650"/>
              <a:ext cx="244750" cy="197650"/>
            </a:xfrm>
            <a:custGeom>
              <a:avLst/>
              <a:gdLst/>
              <a:ahLst/>
              <a:cxnLst/>
              <a:rect l="l" t="t" r="r" b="b"/>
              <a:pathLst>
                <a:path w="9790" h="7906" extrusionOk="0">
                  <a:moveTo>
                    <a:pt x="6045" y="2610"/>
                  </a:moveTo>
                  <a:cubicBezTo>
                    <a:pt x="6190" y="2610"/>
                    <a:pt x="6335" y="2666"/>
                    <a:pt x="6444" y="2777"/>
                  </a:cubicBezTo>
                  <a:cubicBezTo>
                    <a:pt x="6664" y="2997"/>
                    <a:pt x="6664" y="3356"/>
                    <a:pt x="6444" y="3575"/>
                  </a:cubicBezTo>
                  <a:cubicBezTo>
                    <a:pt x="6225" y="3795"/>
                    <a:pt x="6225" y="4153"/>
                    <a:pt x="6444" y="4373"/>
                  </a:cubicBezTo>
                  <a:cubicBezTo>
                    <a:pt x="6664" y="4593"/>
                    <a:pt x="6664" y="4951"/>
                    <a:pt x="6444" y="5171"/>
                  </a:cubicBezTo>
                  <a:cubicBezTo>
                    <a:pt x="6335" y="5281"/>
                    <a:pt x="6190" y="5336"/>
                    <a:pt x="6045" y="5336"/>
                  </a:cubicBezTo>
                  <a:cubicBezTo>
                    <a:pt x="5901" y="5336"/>
                    <a:pt x="5756" y="5281"/>
                    <a:pt x="5646" y="5171"/>
                  </a:cubicBezTo>
                  <a:cubicBezTo>
                    <a:pt x="4984" y="4509"/>
                    <a:pt x="4984" y="3440"/>
                    <a:pt x="5646" y="2777"/>
                  </a:cubicBezTo>
                  <a:cubicBezTo>
                    <a:pt x="5756" y="2666"/>
                    <a:pt x="5901" y="2610"/>
                    <a:pt x="6045" y="2610"/>
                  </a:cubicBezTo>
                  <a:close/>
                  <a:moveTo>
                    <a:pt x="7787" y="1"/>
                  </a:moveTo>
                  <a:cubicBezTo>
                    <a:pt x="4463" y="1"/>
                    <a:pt x="3204" y="1064"/>
                    <a:pt x="919" y="2997"/>
                  </a:cubicBezTo>
                  <a:lnTo>
                    <a:pt x="271" y="3542"/>
                  </a:lnTo>
                  <a:cubicBezTo>
                    <a:pt x="0" y="3765"/>
                    <a:pt x="0" y="4181"/>
                    <a:pt x="271" y="4406"/>
                  </a:cubicBezTo>
                  <a:lnTo>
                    <a:pt x="856" y="4897"/>
                  </a:lnTo>
                  <a:cubicBezTo>
                    <a:pt x="3147" y="6837"/>
                    <a:pt x="4412" y="7906"/>
                    <a:pt x="7787" y="7906"/>
                  </a:cubicBezTo>
                  <a:cubicBezTo>
                    <a:pt x="8450" y="7902"/>
                    <a:pt x="9106" y="7788"/>
                    <a:pt x="9730" y="7574"/>
                  </a:cubicBezTo>
                  <a:cubicBezTo>
                    <a:pt x="8357" y="6951"/>
                    <a:pt x="7456" y="5602"/>
                    <a:pt x="7411" y="4093"/>
                  </a:cubicBezTo>
                  <a:cubicBezTo>
                    <a:pt x="7366" y="2588"/>
                    <a:pt x="8179" y="1184"/>
                    <a:pt x="9513" y="480"/>
                  </a:cubicBezTo>
                  <a:cubicBezTo>
                    <a:pt x="9603" y="432"/>
                    <a:pt x="9697" y="398"/>
                    <a:pt x="9790" y="356"/>
                  </a:cubicBezTo>
                  <a:cubicBezTo>
                    <a:pt x="9149" y="124"/>
                    <a:pt x="8471" y="4"/>
                    <a:pt x="7787"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873E8A"/>
                </a:solidFill>
              </a:endParaRPr>
            </a:p>
          </p:txBody>
        </p:sp>
        <p:sp>
          <p:nvSpPr>
            <p:cNvPr id="7889" name="Google Shape;7889;p77"/>
            <p:cNvSpPr/>
            <p:nvPr/>
          </p:nvSpPr>
          <p:spPr>
            <a:xfrm>
              <a:off x="6587875" y="3385100"/>
              <a:ext cx="130325" cy="140500"/>
            </a:xfrm>
            <a:custGeom>
              <a:avLst/>
              <a:gdLst/>
              <a:ahLst/>
              <a:cxnLst/>
              <a:rect l="l" t="t" r="r" b="b"/>
              <a:pathLst>
                <a:path w="5213" h="5620" extrusionOk="0">
                  <a:moveTo>
                    <a:pt x="2343" y="1789"/>
                  </a:moveTo>
                  <a:cubicBezTo>
                    <a:pt x="2633" y="1789"/>
                    <a:pt x="2912" y="2015"/>
                    <a:pt x="2912" y="2355"/>
                  </a:cubicBezTo>
                  <a:cubicBezTo>
                    <a:pt x="2912" y="2665"/>
                    <a:pt x="2659" y="2918"/>
                    <a:pt x="2349" y="2918"/>
                  </a:cubicBezTo>
                  <a:cubicBezTo>
                    <a:pt x="1846" y="2918"/>
                    <a:pt x="1593" y="2310"/>
                    <a:pt x="1948" y="1955"/>
                  </a:cubicBezTo>
                  <a:cubicBezTo>
                    <a:pt x="2063" y="1840"/>
                    <a:pt x="2204" y="1789"/>
                    <a:pt x="2343" y="1789"/>
                  </a:cubicBezTo>
                  <a:close/>
                  <a:moveTo>
                    <a:pt x="2846" y="0"/>
                  </a:moveTo>
                  <a:cubicBezTo>
                    <a:pt x="2394" y="0"/>
                    <a:pt x="1947" y="85"/>
                    <a:pt x="1539" y="301"/>
                  </a:cubicBezTo>
                  <a:cubicBezTo>
                    <a:pt x="645" y="774"/>
                    <a:pt x="72" y="1687"/>
                    <a:pt x="36" y="2698"/>
                  </a:cubicBezTo>
                  <a:cubicBezTo>
                    <a:pt x="0" y="3707"/>
                    <a:pt x="506" y="4662"/>
                    <a:pt x="1367" y="5195"/>
                  </a:cubicBezTo>
                  <a:cubicBezTo>
                    <a:pt x="1792" y="5460"/>
                    <a:pt x="2280" y="5607"/>
                    <a:pt x="2782" y="5619"/>
                  </a:cubicBezTo>
                  <a:cubicBezTo>
                    <a:pt x="3752" y="4957"/>
                    <a:pt x="4550" y="4078"/>
                    <a:pt x="5119" y="3051"/>
                  </a:cubicBezTo>
                  <a:cubicBezTo>
                    <a:pt x="5213" y="2882"/>
                    <a:pt x="5213" y="2674"/>
                    <a:pt x="5119" y="2506"/>
                  </a:cubicBezTo>
                  <a:cubicBezTo>
                    <a:pt x="4568" y="1512"/>
                    <a:pt x="3797" y="654"/>
                    <a:pt x="2870" y="0"/>
                  </a:cubicBezTo>
                  <a:cubicBezTo>
                    <a:pt x="2862" y="0"/>
                    <a:pt x="2854" y="0"/>
                    <a:pt x="2846"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873E8A"/>
                </a:solidFill>
              </a:endParaRPr>
            </a:p>
          </p:txBody>
        </p:sp>
        <p:sp>
          <p:nvSpPr>
            <p:cNvPr id="7890" name="Google Shape;7890;p77"/>
            <p:cNvSpPr/>
            <p:nvPr/>
          </p:nvSpPr>
          <p:spPr>
            <a:xfrm>
              <a:off x="6234950" y="3469100"/>
              <a:ext cx="165050" cy="141200"/>
            </a:xfrm>
            <a:custGeom>
              <a:avLst/>
              <a:gdLst/>
              <a:ahLst/>
              <a:cxnLst/>
              <a:rect l="l" t="t" r="r" b="b"/>
              <a:pathLst>
                <a:path w="6602" h="5648" extrusionOk="0">
                  <a:moveTo>
                    <a:pt x="3990" y="1"/>
                  </a:moveTo>
                  <a:cubicBezTo>
                    <a:pt x="1807" y="1"/>
                    <a:pt x="0" y="1772"/>
                    <a:pt x="0" y="3955"/>
                  </a:cubicBezTo>
                  <a:lnTo>
                    <a:pt x="0" y="5084"/>
                  </a:lnTo>
                  <a:cubicBezTo>
                    <a:pt x="0" y="5394"/>
                    <a:pt x="253" y="5647"/>
                    <a:pt x="566" y="5647"/>
                  </a:cubicBezTo>
                  <a:lnTo>
                    <a:pt x="1696" y="5647"/>
                  </a:lnTo>
                  <a:cubicBezTo>
                    <a:pt x="4014" y="5647"/>
                    <a:pt x="5996" y="4075"/>
                    <a:pt x="6601" y="1943"/>
                  </a:cubicBezTo>
                  <a:cubicBezTo>
                    <a:pt x="6324" y="1717"/>
                    <a:pt x="6041" y="1476"/>
                    <a:pt x="5740" y="1223"/>
                  </a:cubicBezTo>
                  <a:lnTo>
                    <a:pt x="5481" y="1004"/>
                  </a:lnTo>
                  <a:lnTo>
                    <a:pt x="4391" y="2097"/>
                  </a:lnTo>
                  <a:cubicBezTo>
                    <a:pt x="4281" y="2203"/>
                    <a:pt x="4139" y="2255"/>
                    <a:pt x="3997" y="2255"/>
                  </a:cubicBezTo>
                  <a:cubicBezTo>
                    <a:pt x="3852" y="2255"/>
                    <a:pt x="3708" y="2200"/>
                    <a:pt x="3599" y="2091"/>
                  </a:cubicBezTo>
                  <a:cubicBezTo>
                    <a:pt x="3379" y="1871"/>
                    <a:pt x="3376" y="1519"/>
                    <a:pt x="3593" y="1299"/>
                  </a:cubicBezTo>
                  <a:lnTo>
                    <a:pt x="4611" y="278"/>
                  </a:lnTo>
                  <a:lnTo>
                    <a:pt x="4285"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873E8A"/>
                </a:solidFill>
              </a:endParaRPr>
            </a:p>
          </p:txBody>
        </p:sp>
        <p:sp>
          <p:nvSpPr>
            <p:cNvPr id="7891" name="Google Shape;7891;p77"/>
            <p:cNvSpPr/>
            <p:nvPr/>
          </p:nvSpPr>
          <p:spPr>
            <a:xfrm>
              <a:off x="6234950" y="3299725"/>
              <a:ext cx="165050" cy="141175"/>
            </a:xfrm>
            <a:custGeom>
              <a:avLst/>
              <a:gdLst/>
              <a:ahLst/>
              <a:cxnLst/>
              <a:rect l="l" t="t" r="r" b="b"/>
              <a:pathLst>
                <a:path w="6602" h="5647" extrusionOk="0">
                  <a:moveTo>
                    <a:pt x="566" y="1"/>
                  </a:moveTo>
                  <a:cubicBezTo>
                    <a:pt x="253" y="1"/>
                    <a:pt x="3" y="254"/>
                    <a:pt x="3" y="567"/>
                  </a:cubicBezTo>
                  <a:lnTo>
                    <a:pt x="3" y="1699"/>
                  </a:lnTo>
                  <a:cubicBezTo>
                    <a:pt x="0" y="3879"/>
                    <a:pt x="1807" y="5647"/>
                    <a:pt x="3990" y="5647"/>
                  </a:cubicBezTo>
                  <a:lnTo>
                    <a:pt x="4285" y="5647"/>
                  </a:lnTo>
                  <a:lnTo>
                    <a:pt x="4611" y="5373"/>
                  </a:lnTo>
                  <a:lnTo>
                    <a:pt x="3593" y="4352"/>
                  </a:lnTo>
                  <a:cubicBezTo>
                    <a:pt x="3379" y="4132"/>
                    <a:pt x="3382" y="3780"/>
                    <a:pt x="3599" y="3563"/>
                  </a:cubicBezTo>
                  <a:cubicBezTo>
                    <a:pt x="3710" y="3451"/>
                    <a:pt x="3856" y="3396"/>
                    <a:pt x="4001" y="3396"/>
                  </a:cubicBezTo>
                  <a:cubicBezTo>
                    <a:pt x="4142" y="3396"/>
                    <a:pt x="4282" y="3448"/>
                    <a:pt x="4391" y="3554"/>
                  </a:cubicBezTo>
                  <a:lnTo>
                    <a:pt x="5481" y="4644"/>
                  </a:lnTo>
                  <a:lnTo>
                    <a:pt x="5809" y="4370"/>
                  </a:lnTo>
                  <a:cubicBezTo>
                    <a:pt x="6083" y="4138"/>
                    <a:pt x="6345" y="3918"/>
                    <a:pt x="6601" y="3704"/>
                  </a:cubicBezTo>
                  <a:cubicBezTo>
                    <a:pt x="5996" y="1575"/>
                    <a:pt x="4017" y="1"/>
                    <a:pt x="1696"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873E8A"/>
                </a:solidFill>
              </a:endParaRPr>
            </a:p>
          </p:txBody>
        </p:sp>
      </p:grpSp>
      <p:grpSp>
        <p:nvGrpSpPr>
          <p:cNvPr id="7892" name="Google Shape;7892;p77"/>
          <p:cNvGrpSpPr/>
          <p:nvPr/>
        </p:nvGrpSpPr>
        <p:grpSpPr>
          <a:xfrm>
            <a:off x="5051107" y="3125970"/>
            <a:ext cx="318042" cy="339253"/>
            <a:chOff x="914900" y="3806450"/>
            <a:chExt cx="451700" cy="481825"/>
          </a:xfrm>
          <a:solidFill>
            <a:srgbClr val="873E8A"/>
          </a:solidFill>
        </p:grpSpPr>
        <p:sp>
          <p:nvSpPr>
            <p:cNvPr id="7893" name="Google Shape;7893;p77"/>
            <p:cNvSpPr/>
            <p:nvPr/>
          </p:nvSpPr>
          <p:spPr>
            <a:xfrm>
              <a:off x="914900" y="4174425"/>
              <a:ext cx="423400" cy="113850"/>
            </a:xfrm>
            <a:custGeom>
              <a:avLst/>
              <a:gdLst/>
              <a:ahLst/>
              <a:cxnLst/>
              <a:rect l="l" t="t" r="r" b="b"/>
              <a:pathLst>
                <a:path w="16936" h="4554" extrusionOk="0">
                  <a:moveTo>
                    <a:pt x="564" y="0"/>
                  </a:moveTo>
                  <a:cubicBezTo>
                    <a:pt x="250" y="0"/>
                    <a:pt x="0" y="250"/>
                    <a:pt x="0" y="563"/>
                  </a:cubicBezTo>
                  <a:cubicBezTo>
                    <a:pt x="0" y="877"/>
                    <a:pt x="250" y="1130"/>
                    <a:pt x="564" y="1130"/>
                  </a:cubicBezTo>
                  <a:lnTo>
                    <a:pt x="2259" y="1130"/>
                  </a:lnTo>
                  <a:lnTo>
                    <a:pt x="2259" y="2861"/>
                  </a:lnTo>
                  <a:cubicBezTo>
                    <a:pt x="2259" y="3795"/>
                    <a:pt x="3015" y="4553"/>
                    <a:pt x="3951" y="4553"/>
                  </a:cubicBezTo>
                  <a:cubicBezTo>
                    <a:pt x="4264" y="4553"/>
                    <a:pt x="4517" y="4300"/>
                    <a:pt x="4517" y="3990"/>
                  </a:cubicBezTo>
                  <a:lnTo>
                    <a:pt x="4517" y="1130"/>
                  </a:lnTo>
                  <a:lnTo>
                    <a:pt x="5646" y="1130"/>
                  </a:lnTo>
                  <a:lnTo>
                    <a:pt x="5646" y="1693"/>
                  </a:lnTo>
                  <a:cubicBezTo>
                    <a:pt x="5646" y="2629"/>
                    <a:pt x="6402" y="3424"/>
                    <a:pt x="7339" y="3424"/>
                  </a:cubicBezTo>
                  <a:cubicBezTo>
                    <a:pt x="7652" y="3424"/>
                    <a:pt x="7905" y="3171"/>
                    <a:pt x="7905" y="2861"/>
                  </a:cubicBezTo>
                  <a:lnTo>
                    <a:pt x="7905" y="1130"/>
                  </a:lnTo>
                  <a:lnTo>
                    <a:pt x="9034" y="1130"/>
                  </a:lnTo>
                  <a:lnTo>
                    <a:pt x="9034" y="3990"/>
                  </a:lnTo>
                  <a:cubicBezTo>
                    <a:pt x="9034" y="4300"/>
                    <a:pt x="9284" y="4553"/>
                    <a:pt x="9597" y="4553"/>
                  </a:cubicBezTo>
                  <a:cubicBezTo>
                    <a:pt x="9910" y="4553"/>
                    <a:pt x="10163" y="4300"/>
                    <a:pt x="10163" y="3990"/>
                  </a:cubicBezTo>
                  <a:lnTo>
                    <a:pt x="10163" y="1130"/>
                  </a:lnTo>
                  <a:lnTo>
                    <a:pt x="16373" y="1130"/>
                  </a:lnTo>
                  <a:cubicBezTo>
                    <a:pt x="16686" y="1130"/>
                    <a:pt x="16936" y="877"/>
                    <a:pt x="16936" y="563"/>
                  </a:cubicBezTo>
                  <a:cubicBezTo>
                    <a:pt x="16936" y="250"/>
                    <a:pt x="16686" y="0"/>
                    <a:pt x="16373"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873E8A"/>
                </a:solidFill>
              </a:endParaRPr>
            </a:p>
          </p:txBody>
        </p:sp>
        <p:sp>
          <p:nvSpPr>
            <p:cNvPr id="7894" name="Google Shape;7894;p77"/>
            <p:cNvSpPr/>
            <p:nvPr/>
          </p:nvSpPr>
          <p:spPr>
            <a:xfrm>
              <a:off x="971350" y="3806450"/>
              <a:ext cx="254100" cy="339775"/>
            </a:xfrm>
            <a:custGeom>
              <a:avLst/>
              <a:gdLst/>
              <a:ahLst/>
              <a:cxnLst/>
              <a:rect l="l" t="t" r="r" b="b"/>
              <a:pathLst>
                <a:path w="10164" h="13591" extrusionOk="0">
                  <a:moveTo>
                    <a:pt x="7563" y="2032"/>
                  </a:moveTo>
                  <a:cubicBezTo>
                    <a:pt x="7853" y="2032"/>
                    <a:pt x="8131" y="2256"/>
                    <a:pt x="8131" y="2596"/>
                  </a:cubicBezTo>
                  <a:cubicBezTo>
                    <a:pt x="8131" y="2937"/>
                    <a:pt x="7852" y="3163"/>
                    <a:pt x="7562" y="3163"/>
                  </a:cubicBezTo>
                  <a:cubicBezTo>
                    <a:pt x="7423" y="3163"/>
                    <a:pt x="7282" y="3111"/>
                    <a:pt x="7168" y="2997"/>
                  </a:cubicBezTo>
                  <a:cubicBezTo>
                    <a:pt x="6945" y="2777"/>
                    <a:pt x="6945" y="2418"/>
                    <a:pt x="7168" y="2199"/>
                  </a:cubicBezTo>
                  <a:cubicBezTo>
                    <a:pt x="7283" y="2083"/>
                    <a:pt x="7425" y="2032"/>
                    <a:pt x="7563" y="2032"/>
                  </a:cubicBezTo>
                  <a:close/>
                  <a:moveTo>
                    <a:pt x="7339" y="0"/>
                  </a:moveTo>
                  <a:cubicBezTo>
                    <a:pt x="5412" y="0"/>
                    <a:pt x="3759" y="1087"/>
                    <a:pt x="2901" y="2668"/>
                  </a:cubicBezTo>
                  <a:cubicBezTo>
                    <a:pt x="2852" y="2674"/>
                    <a:pt x="2804" y="2686"/>
                    <a:pt x="2762" y="2704"/>
                  </a:cubicBezTo>
                  <a:cubicBezTo>
                    <a:pt x="2602" y="2782"/>
                    <a:pt x="2431" y="2819"/>
                    <a:pt x="2260" y="2819"/>
                  </a:cubicBezTo>
                  <a:cubicBezTo>
                    <a:pt x="1967" y="2819"/>
                    <a:pt x="1678" y="2707"/>
                    <a:pt x="1458" y="2494"/>
                  </a:cubicBezTo>
                  <a:cubicBezTo>
                    <a:pt x="1247" y="2280"/>
                    <a:pt x="1127" y="1994"/>
                    <a:pt x="1130" y="1696"/>
                  </a:cubicBezTo>
                  <a:cubicBezTo>
                    <a:pt x="1130" y="1395"/>
                    <a:pt x="1247" y="1178"/>
                    <a:pt x="1458" y="964"/>
                  </a:cubicBezTo>
                  <a:cubicBezTo>
                    <a:pt x="1681" y="744"/>
                    <a:pt x="1681" y="386"/>
                    <a:pt x="1458" y="166"/>
                  </a:cubicBezTo>
                  <a:cubicBezTo>
                    <a:pt x="1348" y="56"/>
                    <a:pt x="1204" y="1"/>
                    <a:pt x="1059" y="1"/>
                  </a:cubicBezTo>
                  <a:cubicBezTo>
                    <a:pt x="915" y="1"/>
                    <a:pt x="770" y="56"/>
                    <a:pt x="660" y="166"/>
                  </a:cubicBezTo>
                  <a:cubicBezTo>
                    <a:pt x="236" y="594"/>
                    <a:pt x="1" y="1093"/>
                    <a:pt x="1" y="1696"/>
                  </a:cubicBezTo>
                  <a:cubicBezTo>
                    <a:pt x="1" y="2942"/>
                    <a:pt x="1010" y="3954"/>
                    <a:pt x="2259" y="3954"/>
                  </a:cubicBezTo>
                  <a:cubicBezTo>
                    <a:pt x="2307" y="3954"/>
                    <a:pt x="2353" y="3939"/>
                    <a:pt x="2401" y="3936"/>
                  </a:cubicBezTo>
                  <a:lnTo>
                    <a:pt x="2401" y="3936"/>
                  </a:lnTo>
                  <a:cubicBezTo>
                    <a:pt x="2319" y="4282"/>
                    <a:pt x="2274" y="4635"/>
                    <a:pt x="2265" y="4990"/>
                  </a:cubicBezTo>
                  <a:cubicBezTo>
                    <a:pt x="2976" y="4680"/>
                    <a:pt x="3741" y="4517"/>
                    <a:pt x="4518" y="4517"/>
                  </a:cubicBezTo>
                  <a:lnTo>
                    <a:pt x="5081" y="4517"/>
                  </a:lnTo>
                  <a:cubicBezTo>
                    <a:pt x="6017" y="4517"/>
                    <a:pt x="6773" y="5276"/>
                    <a:pt x="6776" y="6213"/>
                  </a:cubicBezTo>
                  <a:lnTo>
                    <a:pt x="6776" y="9073"/>
                  </a:lnTo>
                  <a:cubicBezTo>
                    <a:pt x="6776" y="10925"/>
                    <a:pt x="5864" y="12557"/>
                    <a:pt x="4482" y="13590"/>
                  </a:cubicBezTo>
                  <a:lnTo>
                    <a:pt x="6210" y="13590"/>
                  </a:lnTo>
                  <a:cubicBezTo>
                    <a:pt x="8393" y="13590"/>
                    <a:pt x="10164" y="11820"/>
                    <a:pt x="10164" y="9636"/>
                  </a:cubicBezTo>
                  <a:lnTo>
                    <a:pt x="10164"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873E8A"/>
                </a:solidFill>
              </a:endParaRPr>
            </a:p>
          </p:txBody>
        </p:sp>
        <p:sp>
          <p:nvSpPr>
            <p:cNvPr id="7895" name="Google Shape;7895;p77"/>
            <p:cNvSpPr/>
            <p:nvPr/>
          </p:nvSpPr>
          <p:spPr>
            <a:xfrm>
              <a:off x="971350" y="3947600"/>
              <a:ext cx="141175" cy="198625"/>
            </a:xfrm>
            <a:custGeom>
              <a:avLst/>
              <a:gdLst/>
              <a:ahLst/>
              <a:cxnLst/>
              <a:rect l="l" t="t" r="r" b="b"/>
              <a:pathLst>
                <a:path w="5647" h="7945" extrusionOk="0">
                  <a:moveTo>
                    <a:pt x="4518" y="0"/>
                  </a:moveTo>
                  <a:cubicBezTo>
                    <a:pt x="2021" y="0"/>
                    <a:pt x="1" y="2060"/>
                    <a:pt x="1" y="4556"/>
                  </a:cubicBezTo>
                  <a:lnTo>
                    <a:pt x="1" y="6815"/>
                  </a:lnTo>
                  <a:cubicBezTo>
                    <a:pt x="934" y="6812"/>
                    <a:pt x="1693" y="6056"/>
                    <a:pt x="1693" y="5120"/>
                  </a:cubicBezTo>
                  <a:cubicBezTo>
                    <a:pt x="1693" y="4806"/>
                    <a:pt x="1946" y="4556"/>
                    <a:pt x="2259" y="4556"/>
                  </a:cubicBezTo>
                  <a:cubicBezTo>
                    <a:pt x="2569" y="4556"/>
                    <a:pt x="2822" y="4806"/>
                    <a:pt x="2822" y="5120"/>
                  </a:cubicBezTo>
                  <a:cubicBezTo>
                    <a:pt x="2822" y="6547"/>
                    <a:pt x="1753" y="7718"/>
                    <a:pt x="377" y="7905"/>
                  </a:cubicBezTo>
                  <a:cubicBezTo>
                    <a:pt x="434" y="7929"/>
                    <a:pt x="501" y="7941"/>
                    <a:pt x="564" y="7944"/>
                  </a:cubicBezTo>
                  <a:lnTo>
                    <a:pt x="1130" y="7944"/>
                  </a:lnTo>
                  <a:cubicBezTo>
                    <a:pt x="3623" y="7944"/>
                    <a:pt x="5647" y="5921"/>
                    <a:pt x="5647" y="3427"/>
                  </a:cubicBezTo>
                  <a:lnTo>
                    <a:pt x="5647" y="567"/>
                  </a:lnTo>
                  <a:cubicBezTo>
                    <a:pt x="5647" y="253"/>
                    <a:pt x="5394" y="0"/>
                    <a:pt x="5081"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873E8A"/>
                </a:solidFill>
              </a:endParaRPr>
            </a:p>
          </p:txBody>
        </p:sp>
        <p:sp>
          <p:nvSpPr>
            <p:cNvPr id="7896" name="Google Shape;7896;p77"/>
            <p:cNvSpPr/>
            <p:nvPr/>
          </p:nvSpPr>
          <p:spPr>
            <a:xfrm>
              <a:off x="1253675" y="3806450"/>
              <a:ext cx="112925" cy="90350"/>
            </a:xfrm>
            <a:custGeom>
              <a:avLst/>
              <a:gdLst/>
              <a:ahLst/>
              <a:cxnLst/>
              <a:rect l="l" t="t" r="r" b="b"/>
              <a:pathLst>
                <a:path w="4517" h="3614" extrusionOk="0">
                  <a:moveTo>
                    <a:pt x="0" y="0"/>
                  </a:moveTo>
                  <a:lnTo>
                    <a:pt x="0" y="1696"/>
                  </a:lnTo>
                  <a:cubicBezTo>
                    <a:pt x="142" y="1685"/>
                    <a:pt x="428" y="1669"/>
                    <a:pt x="771" y="1669"/>
                  </a:cubicBezTo>
                  <a:cubicBezTo>
                    <a:pt x="1415" y="1669"/>
                    <a:pt x="2264" y="1726"/>
                    <a:pt x="2749" y="1988"/>
                  </a:cubicBezTo>
                  <a:cubicBezTo>
                    <a:pt x="3355" y="2313"/>
                    <a:pt x="4062" y="3078"/>
                    <a:pt x="4517" y="3614"/>
                  </a:cubicBezTo>
                  <a:lnTo>
                    <a:pt x="4517" y="2259"/>
                  </a:lnTo>
                  <a:cubicBezTo>
                    <a:pt x="4517" y="1012"/>
                    <a:pt x="3505" y="0"/>
                    <a:pt x="2258"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873E8A"/>
                </a:solidFill>
              </a:endParaRPr>
            </a:p>
          </p:txBody>
        </p:sp>
        <p:sp>
          <p:nvSpPr>
            <p:cNvPr id="7897" name="Google Shape;7897;p77"/>
            <p:cNvSpPr/>
            <p:nvPr/>
          </p:nvSpPr>
          <p:spPr>
            <a:xfrm>
              <a:off x="1253600" y="3876425"/>
              <a:ext cx="95025" cy="42975"/>
            </a:xfrm>
            <a:custGeom>
              <a:avLst/>
              <a:gdLst/>
              <a:ahLst/>
              <a:cxnLst/>
              <a:rect l="l" t="t" r="r" b="b"/>
              <a:pathLst>
                <a:path w="3801" h="1719" extrusionOk="0">
                  <a:moveTo>
                    <a:pt x="726" y="0"/>
                  </a:moveTo>
                  <a:cubicBezTo>
                    <a:pt x="478" y="0"/>
                    <a:pt x="239" y="9"/>
                    <a:pt x="42" y="23"/>
                  </a:cubicBezTo>
                  <a:lnTo>
                    <a:pt x="0" y="23"/>
                  </a:lnTo>
                  <a:lnTo>
                    <a:pt x="3" y="1718"/>
                  </a:lnTo>
                  <a:lnTo>
                    <a:pt x="3800" y="1718"/>
                  </a:lnTo>
                  <a:cubicBezTo>
                    <a:pt x="3379" y="1203"/>
                    <a:pt x="2692" y="438"/>
                    <a:pt x="2219" y="182"/>
                  </a:cubicBezTo>
                  <a:cubicBezTo>
                    <a:pt x="1969" y="49"/>
                    <a:pt x="1321" y="0"/>
                    <a:pt x="726"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873E8A"/>
                </a:solidFill>
              </a:endParaRPr>
            </a:p>
          </p:txBody>
        </p:sp>
      </p:grpSp>
      <p:grpSp>
        <p:nvGrpSpPr>
          <p:cNvPr id="7898" name="Google Shape;7898;p77"/>
          <p:cNvGrpSpPr/>
          <p:nvPr/>
        </p:nvGrpSpPr>
        <p:grpSpPr>
          <a:xfrm>
            <a:off x="5470028" y="3125785"/>
            <a:ext cx="346347" cy="339623"/>
            <a:chOff x="1490050" y="3805975"/>
            <a:chExt cx="491900" cy="482350"/>
          </a:xfrm>
          <a:solidFill>
            <a:srgbClr val="873E8A"/>
          </a:solidFill>
        </p:grpSpPr>
        <p:sp>
          <p:nvSpPr>
            <p:cNvPr id="7899" name="Google Shape;7899;p77"/>
            <p:cNvSpPr/>
            <p:nvPr/>
          </p:nvSpPr>
          <p:spPr>
            <a:xfrm>
              <a:off x="1541775" y="3877050"/>
              <a:ext cx="302500" cy="277225"/>
            </a:xfrm>
            <a:custGeom>
              <a:avLst/>
              <a:gdLst/>
              <a:ahLst/>
              <a:cxnLst/>
              <a:rect l="l" t="t" r="r" b="b"/>
              <a:pathLst>
                <a:path w="12100" h="11089" extrusionOk="0">
                  <a:moveTo>
                    <a:pt x="10512" y="1"/>
                  </a:moveTo>
                  <a:lnTo>
                    <a:pt x="0" y="10513"/>
                  </a:lnTo>
                  <a:cubicBezTo>
                    <a:pt x="207" y="10475"/>
                    <a:pt x="415" y="10456"/>
                    <a:pt x="622" y="10456"/>
                  </a:cubicBezTo>
                  <a:cubicBezTo>
                    <a:pt x="1327" y="10456"/>
                    <a:pt x="2020" y="10674"/>
                    <a:pt x="2602" y="11088"/>
                  </a:cubicBezTo>
                  <a:lnTo>
                    <a:pt x="12099" y="1588"/>
                  </a:lnTo>
                  <a:lnTo>
                    <a:pt x="10512"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873E8A"/>
                </a:solidFill>
              </a:endParaRPr>
            </a:p>
          </p:txBody>
        </p:sp>
        <p:sp>
          <p:nvSpPr>
            <p:cNvPr id="7900" name="Google Shape;7900;p77"/>
            <p:cNvSpPr/>
            <p:nvPr/>
          </p:nvSpPr>
          <p:spPr>
            <a:xfrm>
              <a:off x="1824450" y="3805975"/>
              <a:ext cx="157500" cy="150525"/>
            </a:xfrm>
            <a:custGeom>
              <a:avLst/>
              <a:gdLst/>
              <a:ahLst/>
              <a:cxnLst/>
              <a:rect l="l" t="t" r="r" b="b"/>
              <a:pathLst>
                <a:path w="6300" h="6021" extrusionOk="0">
                  <a:moveTo>
                    <a:pt x="3211" y="0"/>
                  </a:moveTo>
                  <a:cubicBezTo>
                    <a:pt x="2484" y="0"/>
                    <a:pt x="1758" y="281"/>
                    <a:pt x="1208" y="841"/>
                  </a:cubicBezTo>
                  <a:lnTo>
                    <a:pt x="0" y="2049"/>
                  </a:lnTo>
                  <a:lnTo>
                    <a:pt x="3972" y="6021"/>
                  </a:lnTo>
                  <a:lnTo>
                    <a:pt x="5180" y="4813"/>
                  </a:lnTo>
                  <a:cubicBezTo>
                    <a:pt x="6294" y="3717"/>
                    <a:pt x="6300" y="1925"/>
                    <a:pt x="5198" y="823"/>
                  </a:cubicBezTo>
                  <a:cubicBezTo>
                    <a:pt x="4649" y="274"/>
                    <a:pt x="3930" y="0"/>
                    <a:pt x="3211"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873E8A"/>
                </a:solidFill>
              </a:endParaRPr>
            </a:p>
          </p:txBody>
        </p:sp>
        <p:sp>
          <p:nvSpPr>
            <p:cNvPr id="7901" name="Google Shape;7901;p77"/>
            <p:cNvSpPr/>
            <p:nvPr/>
          </p:nvSpPr>
          <p:spPr>
            <a:xfrm>
              <a:off x="1626675" y="3936600"/>
              <a:ext cx="277225" cy="302600"/>
            </a:xfrm>
            <a:custGeom>
              <a:avLst/>
              <a:gdLst/>
              <a:ahLst/>
              <a:cxnLst/>
              <a:rect l="l" t="t" r="r" b="b"/>
              <a:pathLst>
                <a:path w="11089" h="12104" extrusionOk="0">
                  <a:moveTo>
                    <a:pt x="9501" y="1"/>
                  </a:moveTo>
                  <a:lnTo>
                    <a:pt x="1" y="9501"/>
                  </a:lnTo>
                  <a:cubicBezTo>
                    <a:pt x="537" y="10254"/>
                    <a:pt x="745" y="11194"/>
                    <a:pt x="576" y="12103"/>
                  </a:cubicBezTo>
                  <a:lnTo>
                    <a:pt x="11088" y="1591"/>
                  </a:lnTo>
                  <a:lnTo>
                    <a:pt x="9501"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873E8A"/>
                </a:solidFill>
              </a:endParaRPr>
            </a:p>
          </p:txBody>
        </p:sp>
        <p:sp>
          <p:nvSpPr>
            <p:cNvPr id="7902" name="Google Shape;7902;p77"/>
            <p:cNvSpPr/>
            <p:nvPr/>
          </p:nvSpPr>
          <p:spPr>
            <a:xfrm>
              <a:off x="1490050" y="4166500"/>
              <a:ext cx="129950" cy="121825"/>
            </a:xfrm>
            <a:custGeom>
              <a:avLst/>
              <a:gdLst/>
              <a:ahLst/>
              <a:cxnLst/>
              <a:rect l="l" t="t" r="r" b="b"/>
              <a:pathLst>
                <a:path w="5198" h="4873" extrusionOk="0">
                  <a:moveTo>
                    <a:pt x="2693" y="0"/>
                  </a:moveTo>
                  <a:cubicBezTo>
                    <a:pt x="2243" y="0"/>
                    <a:pt x="1790" y="133"/>
                    <a:pt x="1398" y="405"/>
                  </a:cubicBezTo>
                  <a:lnTo>
                    <a:pt x="1398" y="402"/>
                  </a:lnTo>
                  <a:lnTo>
                    <a:pt x="741" y="2446"/>
                  </a:lnTo>
                  <a:lnTo>
                    <a:pt x="139" y="4118"/>
                  </a:lnTo>
                  <a:cubicBezTo>
                    <a:pt x="0" y="4500"/>
                    <a:pt x="295" y="4872"/>
                    <a:pt x="664" y="4872"/>
                  </a:cubicBezTo>
                  <a:cubicBezTo>
                    <a:pt x="727" y="4872"/>
                    <a:pt x="793" y="4861"/>
                    <a:pt x="859" y="4837"/>
                  </a:cubicBezTo>
                  <a:lnTo>
                    <a:pt x="2530" y="4235"/>
                  </a:lnTo>
                  <a:lnTo>
                    <a:pt x="4574" y="3579"/>
                  </a:lnTo>
                  <a:cubicBezTo>
                    <a:pt x="5198" y="2672"/>
                    <a:pt x="5086" y="1450"/>
                    <a:pt x="4306" y="670"/>
                  </a:cubicBezTo>
                  <a:cubicBezTo>
                    <a:pt x="3866" y="228"/>
                    <a:pt x="3282" y="0"/>
                    <a:pt x="2693"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873E8A"/>
                </a:solidFill>
              </a:endParaRPr>
            </a:p>
          </p:txBody>
        </p:sp>
      </p:grpSp>
      <p:grpSp>
        <p:nvGrpSpPr>
          <p:cNvPr id="7903" name="Google Shape;7903;p77"/>
          <p:cNvGrpSpPr/>
          <p:nvPr/>
        </p:nvGrpSpPr>
        <p:grpSpPr>
          <a:xfrm>
            <a:off x="5893896" y="3125970"/>
            <a:ext cx="311899" cy="339253"/>
            <a:chOff x="2104275" y="3806450"/>
            <a:chExt cx="442975" cy="481825"/>
          </a:xfrm>
          <a:solidFill>
            <a:srgbClr val="873E8A"/>
          </a:solidFill>
        </p:grpSpPr>
        <p:sp>
          <p:nvSpPr>
            <p:cNvPr id="7904" name="Google Shape;7904;p77"/>
            <p:cNvSpPr/>
            <p:nvPr/>
          </p:nvSpPr>
          <p:spPr>
            <a:xfrm>
              <a:off x="2104275" y="3806450"/>
              <a:ext cx="442975" cy="481825"/>
            </a:xfrm>
            <a:custGeom>
              <a:avLst/>
              <a:gdLst/>
              <a:ahLst/>
              <a:cxnLst/>
              <a:rect l="l" t="t" r="r" b="b"/>
              <a:pathLst>
                <a:path w="17719" h="19273" extrusionOk="0">
                  <a:moveTo>
                    <a:pt x="8889" y="1130"/>
                  </a:moveTo>
                  <a:cubicBezTo>
                    <a:pt x="9660" y="1130"/>
                    <a:pt x="10482" y="2382"/>
                    <a:pt x="11039" y="4343"/>
                  </a:cubicBezTo>
                  <a:cubicBezTo>
                    <a:pt x="10308" y="4586"/>
                    <a:pt x="9594" y="4870"/>
                    <a:pt x="8895" y="5192"/>
                  </a:cubicBezTo>
                  <a:cubicBezTo>
                    <a:pt x="8194" y="4864"/>
                    <a:pt x="7474" y="4577"/>
                    <a:pt x="6742" y="4331"/>
                  </a:cubicBezTo>
                  <a:cubicBezTo>
                    <a:pt x="7302" y="2379"/>
                    <a:pt x="8121" y="1130"/>
                    <a:pt x="8889" y="1130"/>
                  </a:cubicBezTo>
                  <a:close/>
                  <a:moveTo>
                    <a:pt x="6471" y="5445"/>
                  </a:moveTo>
                  <a:cubicBezTo>
                    <a:pt x="6830" y="5565"/>
                    <a:pt x="7200" y="5704"/>
                    <a:pt x="7570" y="5854"/>
                  </a:cubicBezTo>
                  <a:cubicBezTo>
                    <a:pt x="6571" y="6393"/>
                    <a:pt x="6878" y="6243"/>
                    <a:pt x="6273" y="6616"/>
                  </a:cubicBezTo>
                  <a:cubicBezTo>
                    <a:pt x="6330" y="6210"/>
                    <a:pt x="6396" y="5815"/>
                    <a:pt x="6471" y="5445"/>
                  </a:cubicBezTo>
                  <a:close/>
                  <a:moveTo>
                    <a:pt x="11307" y="5445"/>
                  </a:moveTo>
                  <a:cubicBezTo>
                    <a:pt x="11386" y="5815"/>
                    <a:pt x="11449" y="6210"/>
                    <a:pt x="11506" y="6616"/>
                  </a:cubicBezTo>
                  <a:cubicBezTo>
                    <a:pt x="10895" y="6240"/>
                    <a:pt x="11220" y="6399"/>
                    <a:pt x="10208" y="5854"/>
                  </a:cubicBezTo>
                  <a:cubicBezTo>
                    <a:pt x="10582" y="5704"/>
                    <a:pt x="10949" y="5565"/>
                    <a:pt x="11307" y="5445"/>
                  </a:cubicBezTo>
                  <a:close/>
                  <a:moveTo>
                    <a:pt x="13999" y="4845"/>
                  </a:moveTo>
                  <a:cubicBezTo>
                    <a:pt x="14142" y="5686"/>
                    <a:pt x="14870" y="6249"/>
                    <a:pt x="15661" y="6249"/>
                  </a:cubicBezTo>
                  <a:cubicBezTo>
                    <a:pt x="15873" y="6249"/>
                    <a:pt x="16089" y="6209"/>
                    <a:pt x="16300" y="6122"/>
                  </a:cubicBezTo>
                  <a:lnTo>
                    <a:pt x="16300" y="6122"/>
                  </a:lnTo>
                  <a:cubicBezTo>
                    <a:pt x="16201" y="6676"/>
                    <a:pt x="15821" y="7384"/>
                    <a:pt x="15183" y="8158"/>
                  </a:cubicBezTo>
                  <a:cubicBezTo>
                    <a:pt x="14993" y="8390"/>
                    <a:pt x="14761" y="8625"/>
                    <a:pt x="14535" y="8856"/>
                  </a:cubicBezTo>
                  <a:cubicBezTo>
                    <a:pt x="13963" y="8345"/>
                    <a:pt x="13361" y="7866"/>
                    <a:pt x="12735" y="7423"/>
                  </a:cubicBezTo>
                  <a:cubicBezTo>
                    <a:pt x="12662" y="6652"/>
                    <a:pt x="12551" y="5884"/>
                    <a:pt x="12394" y="5125"/>
                  </a:cubicBezTo>
                  <a:cubicBezTo>
                    <a:pt x="12921" y="4990"/>
                    <a:pt x="13457" y="4897"/>
                    <a:pt x="13999" y="4845"/>
                  </a:cubicBezTo>
                  <a:close/>
                  <a:moveTo>
                    <a:pt x="3779" y="4845"/>
                  </a:moveTo>
                  <a:cubicBezTo>
                    <a:pt x="4321" y="4897"/>
                    <a:pt x="4857" y="4990"/>
                    <a:pt x="5384" y="5129"/>
                  </a:cubicBezTo>
                  <a:cubicBezTo>
                    <a:pt x="5231" y="5887"/>
                    <a:pt x="5116" y="6652"/>
                    <a:pt x="5047" y="7423"/>
                  </a:cubicBezTo>
                  <a:cubicBezTo>
                    <a:pt x="4421" y="7869"/>
                    <a:pt x="3818" y="8348"/>
                    <a:pt x="3246" y="8859"/>
                  </a:cubicBezTo>
                  <a:cubicBezTo>
                    <a:pt x="3020" y="8625"/>
                    <a:pt x="2789" y="8393"/>
                    <a:pt x="2599" y="8161"/>
                  </a:cubicBezTo>
                  <a:cubicBezTo>
                    <a:pt x="1963" y="7387"/>
                    <a:pt x="1584" y="6685"/>
                    <a:pt x="1485" y="6125"/>
                  </a:cubicBezTo>
                  <a:lnTo>
                    <a:pt x="1485" y="6125"/>
                  </a:lnTo>
                  <a:cubicBezTo>
                    <a:pt x="1683" y="6207"/>
                    <a:pt x="1897" y="6249"/>
                    <a:pt x="2114" y="6249"/>
                  </a:cubicBezTo>
                  <a:cubicBezTo>
                    <a:pt x="2936" y="6246"/>
                    <a:pt x="3638" y="5655"/>
                    <a:pt x="3779" y="4845"/>
                  </a:cubicBezTo>
                  <a:close/>
                  <a:moveTo>
                    <a:pt x="4951" y="8893"/>
                  </a:moveTo>
                  <a:lnTo>
                    <a:pt x="4951" y="8893"/>
                  </a:lnTo>
                  <a:cubicBezTo>
                    <a:pt x="4945" y="9143"/>
                    <a:pt x="4939" y="9389"/>
                    <a:pt x="4939" y="9636"/>
                  </a:cubicBezTo>
                  <a:cubicBezTo>
                    <a:pt x="4939" y="9882"/>
                    <a:pt x="4945" y="10128"/>
                    <a:pt x="4951" y="10377"/>
                  </a:cubicBezTo>
                  <a:lnTo>
                    <a:pt x="4951" y="10377"/>
                  </a:lnTo>
                  <a:cubicBezTo>
                    <a:pt x="4637" y="10133"/>
                    <a:pt x="4348" y="9886"/>
                    <a:pt x="4065" y="9636"/>
                  </a:cubicBezTo>
                  <a:cubicBezTo>
                    <a:pt x="4348" y="9386"/>
                    <a:pt x="4637" y="9139"/>
                    <a:pt x="4951" y="8893"/>
                  </a:cubicBezTo>
                  <a:close/>
                  <a:moveTo>
                    <a:pt x="12828" y="8896"/>
                  </a:moveTo>
                  <a:lnTo>
                    <a:pt x="12828" y="8896"/>
                  </a:lnTo>
                  <a:cubicBezTo>
                    <a:pt x="13144" y="9139"/>
                    <a:pt x="13430" y="9386"/>
                    <a:pt x="13713" y="9636"/>
                  </a:cubicBezTo>
                  <a:cubicBezTo>
                    <a:pt x="13433" y="9886"/>
                    <a:pt x="13144" y="10133"/>
                    <a:pt x="12828" y="10380"/>
                  </a:cubicBezTo>
                  <a:cubicBezTo>
                    <a:pt x="12837" y="10130"/>
                    <a:pt x="12843" y="9883"/>
                    <a:pt x="12843" y="9636"/>
                  </a:cubicBezTo>
                  <a:cubicBezTo>
                    <a:pt x="12843" y="9389"/>
                    <a:pt x="12837" y="9143"/>
                    <a:pt x="12828" y="8896"/>
                  </a:cubicBezTo>
                  <a:close/>
                  <a:moveTo>
                    <a:pt x="8889" y="6447"/>
                  </a:moveTo>
                  <a:cubicBezTo>
                    <a:pt x="9850" y="6908"/>
                    <a:pt x="10774" y="7441"/>
                    <a:pt x="11657" y="8040"/>
                  </a:cubicBezTo>
                  <a:cubicBezTo>
                    <a:pt x="11693" y="8555"/>
                    <a:pt x="11714" y="9088"/>
                    <a:pt x="11714" y="9636"/>
                  </a:cubicBezTo>
                  <a:cubicBezTo>
                    <a:pt x="11714" y="10187"/>
                    <a:pt x="11693" y="10717"/>
                    <a:pt x="11657" y="11232"/>
                  </a:cubicBezTo>
                  <a:cubicBezTo>
                    <a:pt x="10774" y="11832"/>
                    <a:pt x="9853" y="12365"/>
                    <a:pt x="8895" y="12828"/>
                  </a:cubicBezTo>
                  <a:cubicBezTo>
                    <a:pt x="7932" y="12368"/>
                    <a:pt x="7007" y="11832"/>
                    <a:pt x="6125" y="11232"/>
                  </a:cubicBezTo>
                  <a:cubicBezTo>
                    <a:pt x="6086" y="10717"/>
                    <a:pt x="6068" y="10187"/>
                    <a:pt x="6068" y="9636"/>
                  </a:cubicBezTo>
                  <a:cubicBezTo>
                    <a:pt x="6068" y="9088"/>
                    <a:pt x="6089" y="8555"/>
                    <a:pt x="6125" y="8040"/>
                  </a:cubicBezTo>
                  <a:cubicBezTo>
                    <a:pt x="7004" y="7441"/>
                    <a:pt x="7929" y="6908"/>
                    <a:pt x="8889" y="6447"/>
                  </a:cubicBezTo>
                  <a:close/>
                  <a:moveTo>
                    <a:pt x="6273" y="12657"/>
                  </a:moveTo>
                  <a:lnTo>
                    <a:pt x="6273" y="12657"/>
                  </a:lnTo>
                  <a:cubicBezTo>
                    <a:pt x="6878" y="13033"/>
                    <a:pt x="6571" y="12879"/>
                    <a:pt x="7570" y="13418"/>
                  </a:cubicBezTo>
                  <a:cubicBezTo>
                    <a:pt x="7194" y="13569"/>
                    <a:pt x="6827" y="13708"/>
                    <a:pt x="6471" y="13828"/>
                  </a:cubicBezTo>
                  <a:cubicBezTo>
                    <a:pt x="6393" y="13455"/>
                    <a:pt x="6330" y="13063"/>
                    <a:pt x="6273" y="12657"/>
                  </a:cubicBezTo>
                  <a:close/>
                  <a:moveTo>
                    <a:pt x="11506" y="12657"/>
                  </a:moveTo>
                  <a:cubicBezTo>
                    <a:pt x="11449" y="13063"/>
                    <a:pt x="11386" y="13458"/>
                    <a:pt x="11307" y="13828"/>
                  </a:cubicBezTo>
                  <a:cubicBezTo>
                    <a:pt x="10949" y="13711"/>
                    <a:pt x="10582" y="13569"/>
                    <a:pt x="10208" y="13418"/>
                  </a:cubicBezTo>
                  <a:cubicBezTo>
                    <a:pt x="11181" y="12898"/>
                    <a:pt x="10937" y="13009"/>
                    <a:pt x="11506" y="12657"/>
                  </a:cubicBezTo>
                  <a:close/>
                  <a:moveTo>
                    <a:pt x="14535" y="10416"/>
                  </a:moveTo>
                  <a:cubicBezTo>
                    <a:pt x="14761" y="10648"/>
                    <a:pt x="14993" y="10883"/>
                    <a:pt x="15183" y="11115"/>
                  </a:cubicBezTo>
                  <a:cubicBezTo>
                    <a:pt x="15818" y="11886"/>
                    <a:pt x="16198" y="12590"/>
                    <a:pt x="16294" y="13147"/>
                  </a:cubicBezTo>
                  <a:cubicBezTo>
                    <a:pt x="16095" y="13066"/>
                    <a:pt x="15881" y="13024"/>
                    <a:pt x="15665" y="13024"/>
                  </a:cubicBezTo>
                  <a:cubicBezTo>
                    <a:pt x="14843" y="13024"/>
                    <a:pt x="14141" y="13617"/>
                    <a:pt x="13999" y="14424"/>
                  </a:cubicBezTo>
                  <a:cubicBezTo>
                    <a:pt x="13457" y="14376"/>
                    <a:pt x="12921" y="14280"/>
                    <a:pt x="12394" y="14144"/>
                  </a:cubicBezTo>
                  <a:cubicBezTo>
                    <a:pt x="12551" y="13385"/>
                    <a:pt x="12662" y="12620"/>
                    <a:pt x="12735" y="11850"/>
                  </a:cubicBezTo>
                  <a:cubicBezTo>
                    <a:pt x="13361" y="11407"/>
                    <a:pt x="13963" y="10928"/>
                    <a:pt x="14535" y="10416"/>
                  </a:cubicBezTo>
                  <a:close/>
                  <a:moveTo>
                    <a:pt x="3243" y="10416"/>
                  </a:moveTo>
                  <a:cubicBezTo>
                    <a:pt x="3815" y="10928"/>
                    <a:pt x="4418" y="11407"/>
                    <a:pt x="5044" y="11850"/>
                  </a:cubicBezTo>
                  <a:cubicBezTo>
                    <a:pt x="5116" y="12620"/>
                    <a:pt x="5228" y="13385"/>
                    <a:pt x="5384" y="14144"/>
                  </a:cubicBezTo>
                  <a:cubicBezTo>
                    <a:pt x="4554" y="14353"/>
                    <a:pt x="3815" y="14456"/>
                    <a:pt x="3207" y="14456"/>
                  </a:cubicBezTo>
                  <a:cubicBezTo>
                    <a:pt x="2366" y="14456"/>
                    <a:pt x="1778" y="14258"/>
                    <a:pt x="1554" y="13870"/>
                  </a:cubicBezTo>
                  <a:cubicBezTo>
                    <a:pt x="1238" y="13322"/>
                    <a:pt x="1626" y="12292"/>
                    <a:pt x="2596" y="11115"/>
                  </a:cubicBezTo>
                  <a:cubicBezTo>
                    <a:pt x="2786" y="10883"/>
                    <a:pt x="3020" y="10648"/>
                    <a:pt x="3243" y="10416"/>
                  </a:cubicBezTo>
                  <a:close/>
                  <a:moveTo>
                    <a:pt x="8889" y="14081"/>
                  </a:moveTo>
                  <a:cubicBezTo>
                    <a:pt x="9588" y="14403"/>
                    <a:pt x="10308" y="14689"/>
                    <a:pt x="11039" y="14933"/>
                  </a:cubicBezTo>
                  <a:cubicBezTo>
                    <a:pt x="10482" y="16890"/>
                    <a:pt x="9660" y="18143"/>
                    <a:pt x="8889" y="18143"/>
                  </a:cubicBezTo>
                  <a:cubicBezTo>
                    <a:pt x="8118" y="18143"/>
                    <a:pt x="7296" y="16887"/>
                    <a:pt x="6739" y="14924"/>
                  </a:cubicBezTo>
                  <a:cubicBezTo>
                    <a:pt x="7471" y="14683"/>
                    <a:pt x="8188" y="14400"/>
                    <a:pt x="8889" y="14081"/>
                  </a:cubicBezTo>
                  <a:close/>
                  <a:moveTo>
                    <a:pt x="8889" y="0"/>
                  </a:moveTo>
                  <a:cubicBezTo>
                    <a:pt x="7396" y="0"/>
                    <a:pt x="6312" y="1708"/>
                    <a:pt x="5658" y="4014"/>
                  </a:cubicBezTo>
                  <a:cubicBezTo>
                    <a:pt x="4902" y="3825"/>
                    <a:pt x="4201" y="3719"/>
                    <a:pt x="3568" y="3698"/>
                  </a:cubicBezTo>
                  <a:cubicBezTo>
                    <a:pt x="3260" y="3171"/>
                    <a:pt x="2700" y="2861"/>
                    <a:pt x="2111" y="2861"/>
                  </a:cubicBezTo>
                  <a:cubicBezTo>
                    <a:pt x="1963" y="2861"/>
                    <a:pt x="1813" y="2881"/>
                    <a:pt x="1665" y="2921"/>
                  </a:cubicBezTo>
                  <a:cubicBezTo>
                    <a:pt x="928" y="3123"/>
                    <a:pt x="419" y="3792"/>
                    <a:pt x="422" y="4556"/>
                  </a:cubicBezTo>
                  <a:cubicBezTo>
                    <a:pt x="422" y="4716"/>
                    <a:pt x="449" y="4876"/>
                    <a:pt x="497" y="5026"/>
                  </a:cubicBezTo>
                  <a:cubicBezTo>
                    <a:pt x="63" y="6017"/>
                    <a:pt x="485" y="7372"/>
                    <a:pt x="1726" y="8878"/>
                  </a:cubicBezTo>
                  <a:cubicBezTo>
                    <a:pt x="1933" y="9130"/>
                    <a:pt x="2183" y="9383"/>
                    <a:pt x="2430" y="9636"/>
                  </a:cubicBezTo>
                  <a:cubicBezTo>
                    <a:pt x="2183" y="9892"/>
                    <a:pt x="1933" y="10145"/>
                    <a:pt x="1726" y="10398"/>
                  </a:cubicBezTo>
                  <a:cubicBezTo>
                    <a:pt x="407" y="12000"/>
                    <a:pt x="0" y="13434"/>
                    <a:pt x="578" y="14436"/>
                  </a:cubicBezTo>
                  <a:cubicBezTo>
                    <a:pt x="1045" y="15246"/>
                    <a:pt x="2003" y="15593"/>
                    <a:pt x="3225" y="15593"/>
                  </a:cubicBezTo>
                  <a:cubicBezTo>
                    <a:pt x="3954" y="15593"/>
                    <a:pt x="4782" y="15460"/>
                    <a:pt x="5652" y="15240"/>
                  </a:cubicBezTo>
                  <a:cubicBezTo>
                    <a:pt x="6306" y="17556"/>
                    <a:pt x="7396" y="19272"/>
                    <a:pt x="8889" y="19272"/>
                  </a:cubicBezTo>
                  <a:cubicBezTo>
                    <a:pt x="10383" y="19272"/>
                    <a:pt x="11473" y="17559"/>
                    <a:pt x="12126" y="15246"/>
                  </a:cubicBezTo>
                  <a:cubicBezTo>
                    <a:pt x="12810" y="15424"/>
                    <a:pt x="13509" y="15532"/>
                    <a:pt x="14210" y="15572"/>
                  </a:cubicBezTo>
                  <a:cubicBezTo>
                    <a:pt x="14519" y="16101"/>
                    <a:pt x="15083" y="16413"/>
                    <a:pt x="15674" y="16413"/>
                  </a:cubicBezTo>
                  <a:cubicBezTo>
                    <a:pt x="15820" y="16413"/>
                    <a:pt x="15968" y="16394"/>
                    <a:pt x="16113" y="16354"/>
                  </a:cubicBezTo>
                  <a:cubicBezTo>
                    <a:pt x="16851" y="16153"/>
                    <a:pt x="17363" y="15484"/>
                    <a:pt x="17360" y="14719"/>
                  </a:cubicBezTo>
                  <a:cubicBezTo>
                    <a:pt x="17357" y="14560"/>
                    <a:pt x="17333" y="14400"/>
                    <a:pt x="17285" y="14247"/>
                  </a:cubicBezTo>
                  <a:cubicBezTo>
                    <a:pt x="17718" y="13256"/>
                    <a:pt x="17297" y="11904"/>
                    <a:pt x="16056" y="10398"/>
                  </a:cubicBezTo>
                  <a:cubicBezTo>
                    <a:pt x="15848" y="10142"/>
                    <a:pt x="15595" y="9889"/>
                    <a:pt x="15351" y="9636"/>
                  </a:cubicBezTo>
                  <a:cubicBezTo>
                    <a:pt x="15595" y="9383"/>
                    <a:pt x="15848" y="9130"/>
                    <a:pt x="16056" y="8878"/>
                  </a:cubicBezTo>
                  <a:cubicBezTo>
                    <a:pt x="17261" y="7414"/>
                    <a:pt x="17694" y="6095"/>
                    <a:pt x="17279" y="5044"/>
                  </a:cubicBezTo>
                  <a:cubicBezTo>
                    <a:pt x="17330" y="4885"/>
                    <a:pt x="17357" y="4722"/>
                    <a:pt x="17360" y="4556"/>
                  </a:cubicBezTo>
                  <a:cubicBezTo>
                    <a:pt x="17363" y="3792"/>
                    <a:pt x="16851" y="3120"/>
                    <a:pt x="16113" y="2918"/>
                  </a:cubicBezTo>
                  <a:cubicBezTo>
                    <a:pt x="15967" y="2879"/>
                    <a:pt x="15819" y="2860"/>
                    <a:pt x="15673" y="2860"/>
                  </a:cubicBezTo>
                  <a:cubicBezTo>
                    <a:pt x="15080" y="2860"/>
                    <a:pt x="14517" y="3173"/>
                    <a:pt x="14210" y="3704"/>
                  </a:cubicBezTo>
                  <a:cubicBezTo>
                    <a:pt x="13506" y="3743"/>
                    <a:pt x="12810" y="3852"/>
                    <a:pt x="12126" y="4029"/>
                  </a:cubicBezTo>
                  <a:cubicBezTo>
                    <a:pt x="11473" y="1714"/>
                    <a:pt x="10383" y="0"/>
                    <a:pt x="8889"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873E8A"/>
                </a:solidFill>
              </a:endParaRPr>
            </a:p>
          </p:txBody>
        </p:sp>
        <p:sp>
          <p:nvSpPr>
            <p:cNvPr id="7905" name="Google Shape;7905;p77"/>
            <p:cNvSpPr/>
            <p:nvPr/>
          </p:nvSpPr>
          <p:spPr>
            <a:xfrm>
              <a:off x="2284200" y="4005050"/>
              <a:ext cx="84700" cy="84700"/>
            </a:xfrm>
            <a:custGeom>
              <a:avLst/>
              <a:gdLst/>
              <a:ahLst/>
              <a:cxnLst/>
              <a:rect l="l" t="t" r="r" b="b"/>
              <a:pathLst>
                <a:path w="3388" h="3388" extrusionOk="0">
                  <a:moveTo>
                    <a:pt x="1692" y="0"/>
                  </a:moveTo>
                  <a:cubicBezTo>
                    <a:pt x="756" y="0"/>
                    <a:pt x="0" y="756"/>
                    <a:pt x="0" y="1692"/>
                  </a:cubicBezTo>
                  <a:cubicBezTo>
                    <a:pt x="0" y="2629"/>
                    <a:pt x="756" y="3388"/>
                    <a:pt x="1692" y="3388"/>
                  </a:cubicBezTo>
                  <a:cubicBezTo>
                    <a:pt x="2629" y="3388"/>
                    <a:pt x="3388" y="2629"/>
                    <a:pt x="3388" y="1692"/>
                  </a:cubicBezTo>
                  <a:cubicBezTo>
                    <a:pt x="3388" y="756"/>
                    <a:pt x="2629" y="0"/>
                    <a:pt x="1692"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873E8A"/>
                </a:solidFill>
              </a:endParaRPr>
            </a:p>
          </p:txBody>
        </p:sp>
      </p:grpSp>
      <p:grpSp>
        <p:nvGrpSpPr>
          <p:cNvPr id="7906" name="Google Shape;7906;p77"/>
          <p:cNvGrpSpPr/>
          <p:nvPr/>
        </p:nvGrpSpPr>
        <p:grpSpPr>
          <a:xfrm>
            <a:off x="6317413" y="3125970"/>
            <a:ext cx="293416" cy="339253"/>
            <a:chOff x="2710875" y="3806450"/>
            <a:chExt cx="416725" cy="481825"/>
          </a:xfrm>
          <a:solidFill>
            <a:srgbClr val="873E8A"/>
          </a:solidFill>
        </p:grpSpPr>
        <p:sp>
          <p:nvSpPr>
            <p:cNvPr id="7907" name="Google Shape;7907;p77"/>
            <p:cNvSpPr/>
            <p:nvPr/>
          </p:nvSpPr>
          <p:spPr>
            <a:xfrm>
              <a:off x="2710875" y="4144450"/>
              <a:ext cx="416725" cy="143825"/>
            </a:xfrm>
            <a:custGeom>
              <a:avLst/>
              <a:gdLst/>
              <a:ahLst/>
              <a:cxnLst/>
              <a:rect l="l" t="t" r="r" b="b"/>
              <a:pathLst>
                <a:path w="16669" h="5753" extrusionOk="0">
                  <a:moveTo>
                    <a:pt x="2313" y="1"/>
                  </a:moveTo>
                  <a:lnTo>
                    <a:pt x="260" y="3590"/>
                  </a:lnTo>
                  <a:cubicBezTo>
                    <a:pt x="1" y="4039"/>
                    <a:pt x="1" y="4590"/>
                    <a:pt x="266" y="5036"/>
                  </a:cubicBezTo>
                  <a:cubicBezTo>
                    <a:pt x="517" y="5479"/>
                    <a:pt x="986" y="5752"/>
                    <a:pt x="1495" y="5752"/>
                  </a:cubicBezTo>
                  <a:cubicBezTo>
                    <a:pt x="1498" y="5752"/>
                    <a:pt x="1501" y="5752"/>
                    <a:pt x="1503" y="5752"/>
                  </a:cubicBezTo>
                  <a:lnTo>
                    <a:pt x="15165" y="5752"/>
                  </a:lnTo>
                  <a:cubicBezTo>
                    <a:pt x="15168" y="5752"/>
                    <a:pt x="15171" y="5752"/>
                    <a:pt x="15174" y="5752"/>
                  </a:cubicBezTo>
                  <a:cubicBezTo>
                    <a:pt x="15682" y="5752"/>
                    <a:pt x="16151" y="5479"/>
                    <a:pt x="16403" y="5036"/>
                  </a:cubicBezTo>
                  <a:cubicBezTo>
                    <a:pt x="16668" y="4590"/>
                    <a:pt x="16668" y="4039"/>
                    <a:pt x="16409" y="3590"/>
                  </a:cubicBezTo>
                  <a:lnTo>
                    <a:pt x="14358"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873E8A"/>
                </a:solidFill>
              </a:endParaRPr>
            </a:p>
          </p:txBody>
        </p:sp>
        <p:sp>
          <p:nvSpPr>
            <p:cNvPr id="7908" name="Google Shape;7908;p77"/>
            <p:cNvSpPr/>
            <p:nvPr/>
          </p:nvSpPr>
          <p:spPr>
            <a:xfrm>
              <a:off x="2784800" y="3806450"/>
              <a:ext cx="268850" cy="309800"/>
            </a:xfrm>
            <a:custGeom>
              <a:avLst/>
              <a:gdLst/>
              <a:ahLst/>
              <a:cxnLst/>
              <a:rect l="l" t="t" r="r" b="b"/>
              <a:pathLst>
                <a:path w="10754" h="12392" extrusionOk="0">
                  <a:moveTo>
                    <a:pt x="5379" y="8113"/>
                  </a:moveTo>
                  <a:cubicBezTo>
                    <a:pt x="5882" y="8113"/>
                    <a:pt x="6132" y="8721"/>
                    <a:pt x="5776" y="9076"/>
                  </a:cubicBezTo>
                  <a:cubicBezTo>
                    <a:pt x="5661" y="9192"/>
                    <a:pt x="5519" y="9244"/>
                    <a:pt x="5380" y="9244"/>
                  </a:cubicBezTo>
                  <a:cubicBezTo>
                    <a:pt x="5091" y="9244"/>
                    <a:pt x="4813" y="9019"/>
                    <a:pt x="4813" y="8679"/>
                  </a:cubicBezTo>
                  <a:cubicBezTo>
                    <a:pt x="4813" y="8366"/>
                    <a:pt x="5066" y="8113"/>
                    <a:pt x="5379" y="8113"/>
                  </a:cubicBezTo>
                  <a:close/>
                  <a:moveTo>
                    <a:pt x="4280" y="9989"/>
                  </a:moveTo>
                  <a:cubicBezTo>
                    <a:pt x="4783" y="9989"/>
                    <a:pt x="5036" y="10597"/>
                    <a:pt x="4680" y="10952"/>
                  </a:cubicBezTo>
                  <a:cubicBezTo>
                    <a:pt x="4566" y="11067"/>
                    <a:pt x="4425" y="11118"/>
                    <a:pt x="4286" y="11118"/>
                  </a:cubicBezTo>
                  <a:cubicBezTo>
                    <a:pt x="3996" y="11118"/>
                    <a:pt x="3717" y="10892"/>
                    <a:pt x="3717" y="10552"/>
                  </a:cubicBezTo>
                  <a:cubicBezTo>
                    <a:pt x="3717" y="10242"/>
                    <a:pt x="3970" y="9989"/>
                    <a:pt x="4280" y="9989"/>
                  </a:cubicBezTo>
                  <a:close/>
                  <a:moveTo>
                    <a:pt x="6475" y="9989"/>
                  </a:moveTo>
                  <a:cubicBezTo>
                    <a:pt x="6978" y="9989"/>
                    <a:pt x="7231" y="10597"/>
                    <a:pt x="6875" y="10952"/>
                  </a:cubicBezTo>
                  <a:cubicBezTo>
                    <a:pt x="6761" y="11067"/>
                    <a:pt x="6620" y="11118"/>
                    <a:pt x="6481" y="11118"/>
                  </a:cubicBezTo>
                  <a:cubicBezTo>
                    <a:pt x="6191" y="11118"/>
                    <a:pt x="5912" y="10892"/>
                    <a:pt x="5912" y="10552"/>
                  </a:cubicBezTo>
                  <a:cubicBezTo>
                    <a:pt x="5912" y="10242"/>
                    <a:pt x="6162" y="9989"/>
                    <a:pt x="6475" y="9989"/>
                  </a:cubicBezTo>
                  <a:close/>
                  <a:moveTo>
                    <a:pt x="1744" y="0"/>
                  </a:moveTo>
                  <a:cubicBezTo>
                    <a:pt x="1434" y="0"/>
                    <a:pt x="1181" y="253"/>
                    <a:pt x="1181" y="566"/>
                  </a:cubicBezTo>
                  <a:cubicBezTo>
                    <a:pt x="1181" y="877"/>
                    <a:pt x="1434" y="1130"/>
                    <a:pt x="1744" y="1130"/>
                  </a:cubicBezTo>
                  <a:lnTo>
                    <a:pt x="2259" y="1130"/>
                  </a:lnTo>
                  <a:lnTo>
                    <a:pt x="2259" y="8444"/>
                  </a:lnTo>
                  <a:lnTo>
                    <a:pt x="1" y="12392"/>
                  </a:lnTo>
                  <a:lnTo>
                    <a:pt x="10754" y="12392"/>
                  </a:lnTo>
                  <a:lnTo>
                    <a:pt x="8496" y="8444"/>
                  </a:lnTo>
                  <a:lnTo>
                    <a:pt x="8496" y="1130"/>
                  </a:lnTo>
                  <a:lnTo>
                    <a:pt x="9010" y="1130"/>
                  </a:lnTo>
                  <a:cubicBezTo>
                    <a:pt x="9321" y="1130"/>
                    <a:pt x="9574" y="877"/>
                    <a:pt x="9574" y="566"/>
                  </a:cubicBezTo>
                  <a:cubicBezTo>
                    <a:pt x="9574" y="253"/>
                    <a:pt x="9321" y="0"/>
                    <a:pt x="9010"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873E8A"/>
                </a:solidFill>
              </a:endParaRPr>
            </a:p>
          </p:txBody>
        </p:sp>
      </p:grpSp>
      <p:grpSp>
        <p:nvGrpSpPr>
          <p:cNvPr id="7909" name="Google Shape;7909;p77"/>
          <p:cNvGrpSpPr/>
          <p:nvPr/>
        </p:nvGrpSpPr>
        <p:grpSpPr>
          <a:xfrm>
            <a:off x="6712457" y="3166412"/>
            <a:ext cx="339253" cy="258369"/>
            <a:chOff x="3271200" y="3863875"/>
            <a:chExt cx="481825" cy="366950"/>
          </a:xfrm>
          <a:solidFill>
            <a:srgbClr val="873E8A"/>
          </a:solidFill>
        </p:grpSpPr>
        <p:sp>
          <p:nvSpPr>
            <p:cNvPr id="7910" name="Google Shape;7910;p77"/>
            <p:cNvSpPr/>
            <p:nvPr/>
          </p:nvSpPr>
          <p:spPr>
            <a:xfrm>
              <a:off x="3271200" y="3920350"/>
              <a:ext cx="283225" cy="310475"/>
            </a:xfrm>
            <a:custGeom>
              <a:avLst/>
              <a:gdLst/>
              <a:ahLst/>
              <a:cxnLst/>
              <a:rect l="l" t="t" r="r" b="b"/>
              <a:pathLst>
                <a:path w="11329" h="12419" extrusionOk="0">
                  <a:moveTo>
                    <a:pt x="1693" y="0"/>
                  </a:moveTo>
                  <a:cubicBezTo>
                    <a:pt x="756" y="0"/>
                    <a:pt x="0" y="756"/>
                    <a:pt x="0" y="1693"/>
                  </a:cubicBezTo>
                  <a:lnTo>
                    <a:pt x="0" y="8468"/>
                  </a:lnTo>
                  <a:cubicBezTo>
                    <a:pt x="0" y="9405"/>
                    <a:pt x="756" y="10160"/>
                    <a:pt x="1693" y="10163"/>
                  </a:cubicBezTo>
                  <a:lnTo>
                    <a:pt x="2861" y="10163"/>
                  </a:lnTo>
                  <a:cubicBezTo>
                    <a:pt x="2861" y="11410"/>
                    <a:pt x="3870" y="12419"/>
                    <a:pt x="5120" y="12419"/>
                  </a:cubicBezTo>
                  <a:cubicBezTo>
                    <a:pt x="6366" y="12419"/>
                    <a:pt x="7378" y="11410"/>
                    <a:pt x="7378" y="10163"/>
                  </a:cubicBezTo>
                  <a:lnTo>
                    <a:pt x="9070" y="10163"/>
                  </a:lnTo>
                  <a:lnTo>
                    <a:pt x="9070" y="6679"/>
                  </a:lnTo>
                  <a:cubicBezTo>
                    <a:pt x="9070" y="6356"/>
                    <a:pt x="9350" y="6116"/>
                    <a:pt x="9645" y="6116"/>
                  </a:cubicBezTo>
                  <a:cubicBezTo>
                    <a:pt x="9705" y="6116"/>
                    <a:pt x="9765" y="6126"/>
                    <a:pt x="9823" y="6146"/>
                  </a:cubicBezTo>
                  <a:cubicBezTo>
                    <a:pt x="9938" y="6187"/>
                    <a:pt x="10055" y="6206"/>
                    <a:pt x="10172" y="6206"/>
                  </a:cubicBezTo>
                  <a:cubicBezTo>
                    <a:pt x="10766" y="6206"/>
                    <a:pt x="11329" y="5708"/>
                    <a:pt x="11329" y="5080"/>
                  </a:cubicBezTo>
                  <a:cubicBezTo>
                    <a:pt x="11329" y="4453"/>
                    <a:pt x="10766" y="3954"/>
                    <a:pt x="10172" y="3954"/>
                  </a:cubicBezTo>
                  <a:cubicBezTo>
                    <a:pt x="10055" y="3954"/>
                    <a:pt x="9938" y="3974"/>
                    <a:pt x="9823" y="4014"/>
                  </a:cubicBezTo>
                  <a:cubicBezTo>
                    <a:pt x="9759" y="4037"/>
                    <a:pt x="9695" y="4048"/>
                    <a:pt x="9632" y="4048"/>
                  </a:cubicBezTo>
                  <a:cubicBezTo>
                    <a:pt x="9333" y="4048"/>
                    <a:pt x="9070" y="3805"/>
                    <a:pt x="9070" y="3484"/>
                  </a:cubicBezTo>
                  <a:lnTo>
                    <a:pt x="9070" y="0"/>
                  </a:lnTo>
                  <a:lnTo>
                    <a:pt x="6381" y="0"/>
                  </a:lnTo>
                  <a:cubicBezTo>
                    <a:pt x="5894" y="0"/>
                    <a:pt x="5635" y="576"/>
                    <a:pt x="5960" y="940"/>
                  </a:cubicBezTo>
                  <a:cubicBezTo>
                    <a:pt x="6610" y="1669"/>
                    <a:pt x="6095" y="2822"/>
                    <a:pt x="5120" y="2822"/>
                  </a:cubicBezTo>
                  <a:cubicBezTo>
                    <a:pt x="4141" y="2822"/>
                    <a:pt x="3626" y="1669"/>
                    <a:pt x="4276" y="940"/>
                  </a:cubicBezTo>
                  <a:cubicBezTo>
                    <a:pt x="4602" y="576"/>
                    <a:pt x="4343" y="0"/>
                    <a:pt x="3855"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873E8A"/>
                </a:solidFill>
              </a:endParaRPr>
            </a:p>
          </p:txBody>
        </p:sp>
        <p:sp>
          <p:nvSpPr>
            <p:cNvPr id="7911" name="Google Shape;7911;p77"/>
            <p:cNvSpPr/>
            <p:nvPr/>
          </p:nvSpPr>
          <p:spPr>
            <a:xfrm>
              <a:off x="3526175" y="3863875"/>
              <a:ext cx="226850" cy="310575"/>
            </a:xfrm>
            <a:custGeom>
              <a:avLst/>
              <a:gdLst/>
              <a:ahLst/>
              <a:cxnLst/>
              <a:rect l="l" t="t" r="r" b="b"/>
              <a:pathLst>
                <a:path w="9074" h="12423" extrusionOk="0">
                  <a:moveTo>
                    <a:pt x="3954" y="1"/>
                  </a:moveTo>
                  <a:cubicBezTo>
                    <a:pt x="2705" y="1"/>
                    <a:pt x="1696" y="1010"/>
                    <a:pt x="1696" y="2259"/>
                  </a:cubicBezTo>
                  <a:lnTo>
                    <a:pt x="1" y="2259"/>
                  </a:lnTo>
                  <a:lnTo>
                    <a:pt x="1" y="5081"/>
                  </a:lnTo>
                  <a:cubicBezTo>
                    <a:pt x="1247" y="5081"/>
                    <a:pt x="2259" y="6093"/>
                    <a:pt x="2259" y="7339"/>
                  </a:cubicBezTo>
                  <a:cubicBezTo>
                    <a:pt x="2259" y="8586"/>
                    <a:pt x="1247" y="9598"/>
                    <a:pt x="1" y="9598"/>
                  </a:cubicBezTo>
                  <a:lnTo>
                    <a:pt x="1" y="12422"/>
                  </a:lnTo>
                  <a:lnTo>
                    <a:pt x="7378" y="12422"/>
                  </a:lnTo>
                  <a:cubicBezTo>
                    <a:pt x="8315" y="12419"/>
                    <a:pt x="9070" y="11664"/>
                    <a:pt x="9073" y="10727"/>
                  </a:cubicBezTo>
                  <a:lnTo>
                    <a:pt x="9073" y="3952"/>
                  </a:lnTo>
                  <a:cubicBezTo>
                    <a:pt x="9070" y="3015"/>
                    <a:pt x="8315" y="2259"/>
                    <a:pt x="7378" y="2259"/>
                  </a:cubicBezTo>
                  <a:lnTo>
                    <a:pt x="6213" y="2259"/>
                  </a:lnTo>
                  <a:cubicBezTo>
                    <a:pt x="6213" y="1010"/>
                    <a:pt x="5201" y="1"/>
                    <a:pt x="3954"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873E8A"/>
                </a:solidFill>
              </a:endParaRPr>
            </a:p>
          </p:txBody>
        </p:sp>
      </p:grpSp>
      <p:grpSp>
        <p:nvGrpSpPr>
          <p:cNvPr id="7912" name="Google Shape;7912;p77"/>
          <p:cNvGrpSpPr/>
          <p:nvPr/>
        </p:nvGrpSpPr>
        <p:grpSpPr>
          <a:xfrm>
            <a:off x="7147952" y="3126199"/>
            <a:ext cx="295528" cy="338795"/>
            <a:chOff x="3895050" y="3806775"/>
            <a:chExt cx="419725" cy="481175"/>
          </a:xfrm>
          <a:solidFill>
            <a:srgbClr val="873E8A"/>
          </a:solidFill>
        </p:grpSpPr>
        <p:sp>
          <p:nvSpPr>
            <p:cNvPr id="7913" name="Google Shape;7913;p77"/>
            <p:cNvSpPr/>
            <p:nvPr/>
          </p:nvSpPr>
          <p:spPr>
            <a:xfrm>
              <a:off x="3895050" y="3942650"/>
              <a:ext cx="419725" cy="345300"/>
            </a:xfrm>
            <a:custGeom>
              <a:avLst/>
              <a:gdLst/>
              <a:ahLst/>
              <a:cxnLst/>
              <a:rect l="l" t="t" r="r" b="b"/>
              <a:pathLst>
                <a:path w="16789" h="13812" extrusionOk="0">
                  <a:moveTo>
                    <a:pt x="4448" y="1"/>
                  </a:moveTo>
                  <a:cubicBezTo>
                    <a:pt x="4233" y="1"/>
                    <a:pt x="4016" y="18"/>
                    <a:pt x="3801" y="54"/>
                  </a:cubicBezTo>
                  <a:cubicBezTo>
                    <a:pt x="1545" y="418"/>
                    <a:pt x="1" y="2604"/>
                    <a:pt x="356" y="4929"/>
                  </a:cubicBezTo>
                  <a:cubicBezTo>
                    <a:pt x="994" y="9100"/>
                    <a:pt x="2205" y="11942"/>
                    <a:pt x="3858" y="13147"/>
                  </a:cubicBezTo>
                  <a:cubicBezTo>
                    <a:pt x="4470" y="13592"/>
                    <a:pt x="5129" y="13811"/>
                    <a:pt x="5863" y="13811"/>
                  </a:cubicBezTo>
                  <a:cubicBezTo>
                    <a:pt x="6071" y="13811"/>
                    <a:pt x="6286" y="13793"/>
                    <a:pt x="6508" y="13758"/>
                  </a:cubicBezTo>
                  <a:cubicBezTo>
                    <a:pt x="7125" y="13659"/>
                    <a:pt x="7610" y="13406"/>
                    <a:pt x="7999" y="12987"/>
                  </a:cubicBezTo>
                  <a:lnTo>
                    <a:pt x="8396" y="12557"/>
                  </a:lnTo>
                  <a:lnTo>
                    <a:pt x="8791" y="12987"/>
                  </a:lnTo>
                  <a:cubicBezTo>
                    <a:pt x="9179" y="13406"/>
                    <a:pt x="9667" y="13659"/>
                    <a:pt x="10281" y="13758"/>
                  </a:cubicBezTo>
                  <a:cubicBezTo>
                    <a:pt x="10503" y="13793"/>
                    <a:pt x="10718" y="13811"/>
                    <a:pt x="10927" y="13811"/>
                  </a:cubicBezTo>
                  <a:cubicBezTo>
                    <a:pt x="11660" y="13811"/>
                    <a:pt x="12319" y="13592"/>
                    <a:pt x="12931" y="13147"/>
                  </a:cubicBezTo>
                  <a:cubicBezTo>
                    <a:pt x="14587" y="11942"/>
                    <a:pt x="15795" y="9100"/>
                    <a:pt x="16433" y="4929"/>
                  </a:cubicBezTo>
                  <a:cubicBezTo>
                    <a:pt x="16788" y="2604"/>
                    <a:pt x="15244" y="418"/>
                    <a:pt x="12988" y="54"/>
                  </a:cubicBezTo>
                  <a:cubicBezTo>
                    <a:pt x="12773" y="18"/>
                    <a:pt x="12556" y="1"/>
                    <a:pt x="12341" y="1"/>
                  </a:cubicBezTo>
                  <a:cubicBezTo>
                    <a:pt x="11461" y="1"/>
                    <a:pt x="10599" y="293"/>
                    <a:pt x="9893" y="840"/>
                  </a:cubicBezTo>
                  <a:cubicBezTo>
                    <a:pt x="9601" y="1063"/>
                    <a:pt x="9263" y="1216"/>
                    <a:pt x="8905" y="1292"/>
                  </a:cubicBezTo>
                  <a:cubicBezTo>
                    <a:pt x="8736" y="1326"/>
                    <a:pt x="8567" y="1343"/>
                    <a:pt x="8397" y="1343"/>
                  </a:cubicBezTo>
                  <a:cubicBezTo>
                    <a:pt x="8296" y="1343"/>
                    <a:pt x="8196" y="1337"/>
                    <a:pt x="8095" y="1325"/>
                  </a:cubicBezTo>
                  <a:cubicBezTo>
                    <a:pt x="7658" y="1273"/>
                    <a:pt x="7246" y="1105"/>
                    <a:pt x="6896" y="840"/>
                  </a:cubicBezTo>
                  <a:cubicBezTo>
                    <a:pt x="6190" y="293"/>
                    <a:pt x="5328" y="1"/>
                    <a:pt x="4448"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873E8A"/>
                </a:solidFill>
              </a:endParaRPr>
            </a:p>
          </p:txBody>
        </p:sp>
        <p:sp>
          <p:nvSpPr>
            <p:cNvPr id="7914" name="Google Shape;7914;p77"/>
            <p:cNvSpPr/>
            <p:nvPr/>
          </p:nvSpPr>
          <p:spPr>
            <a:xfrm>
              <a:off x="4016325" y="3806775"/>
              <a:ext cx="199225" cy="142475"/>
            </a:xfrm>
            <a:custGeom>
              <a:avLst/>
              <a:gdLst/>
              <a:ahLst/>
              <a:cxnLst/>
              <a:rect l="l" t="t" r="r" b="b"/>
              <a:pathLst>
                <a:path w="7969" h="5699" extrusionOk="0">
                  <a:moveTo>
                    <a:pt x="1350" y="0"/>
                  </a:moveTo>
                  <a:cubicBezTo>
                    <a:pt x="1132" y="0"/>
                    <a:pt x="925" y="129"/>
                    <a:pt x="832" y="343"/>
                  </a:cubicBezTo>
                  <a:cubicBezTo>
                    <a:pt x="799" y="424"/>
                    <a:pt x="1" y="2330"/>
                    <a:pt x="678" y="4101"/>
                  </a:cubicBezTo>
                  <a:cubicBezTo>
                    <a:pt x="736" y="4242"/>
                    <a:pt x="796" y="4381"/>
                    <a:pt x="868" y="4516"/>
                  </a:cubicBezTo>
                  <a:cubicBezTo>
                    <a:pt x="1534" y="4691"/>
                    <a:pt x="2157" y="4995"/>
                    <a:pt x="2702" y="5414"/>
                  </a:cubicBezTo>
                  <a:cubicBezTo>
                    <a:pt x="2950" y="5603"/>
                    <a:pt x="3247" y="5698"/>
                    <a:pt x="3544" y="5698"/>
                  </a:cubicBezTo>
                  <a:cubicBezTo>
                    <a:pt x="3840" y="5698"/>
                    <a:pt x="4137" y="5603"/>
                    <a:pt x="4385" y="5414"/>
                  </a:cubicBezTo>
                  <a:cubicBezTo>
                    <a:pt x="4442" y="5368"/>
                    <a:pt x="4503" y="5326"/>
                    <a:pt x="4563" y="5284"/>
                  </a:cubicBezTo>
                  <a:cubicBezTo>
                    <a:pt x="4870" y="4592"/>
                    <a:pt x="5355" y="3968"/>
                    <a:pt x="6020" y="3417"/>
                  </a:cubicBezTo>
                  <a:cubicBezTo>
                    <a:pt x="6478" y="3035"/>
                    <a:pt x="6987" y="2722"/>
                    <a:pt x="7532" y="2484"/>
                  </a:cubicBezTo>
                  <a:cubicBezTo>
                    <a:pt x="7824" y="2372"/>
                    <a:pt x="7969" y="2044"/>
                    <a:pt x="7854" y="1752"/>
                  </a:cubicBezTo>
                  <a:cubicBezTo>
                    <a:pt x="7768" y="1529"/>
                    <a:pt x="7554" y="1392"/>
                    <a:pt x="7327" y="1392"/>
                  </a:cubicBezTo>
                  <a:cubicBezTo>
                    <a:pt x="7260" y="1392"/>
                    <a:pt x="7192" y="1404"/>
                    <a:pt x="7125" y="1430"/>
                  </a:cubicBezTo>
                  <a:lnTo>
                    <a:pt x="7125" y="1433"/>
                  </a:lnTo>
                  <a:cubicBezTo>
                    <a:pt x="7089" y="1445"/>
                    <a:pt x="6243" y="1776"/>
                    <a:pt x="5334" y="2520"/>
                  </a:cubicBezTo>
                  <a:cubicBezTo>
                    <a:pt x="4997" y="2794"/>
                    <a:pt x="4689" y="3098"/>
                    <a:pt x="4412" y="3429"/>
                  </a:cubicBezTo>
                  <a:cubicBezTo>
                    <a:pt x="4367" y="3194"/>
                    <a:pt x="4301" y="2965"/>
                    <a:pt x="4217" y="2743"/>
                  </a:cubicBezTo>
                  <a:cubicBezTo>
                    <a:pt x="3536" y="972"/>
                    <a:pt x="1669" y="90"/>
                    <a:pt x="1588" y="54"/>
                  </a:cubicBezTo>
                  <a:cubicBezTo>
                    <a:pt x="1511" y="17"/>
                    <a:pt x="1430" y="0"/>
                    <a:pt x="1350"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873E8A"/>
                </a:solidFill>
              </a:endParaRPr>
            </a:p>
          </p:txBody>
        </p:sp>
      </p:grpSp>
      <p:grpSp>
        <p:nvGrpSpPr>
          <p:cNvPr id="7915" name="Google Shape;7915;p77"/>
          <p:cNvGrpSpPr/>
          <p:nvPr/>
        </p:nvGrpSpPr>
        <p:grpSpPr>
          <a:xfrm>
            <a:off x="7551234" y="3125979"/>
            <a:ext cx="336296" cy="339235"/>
            <a:chOff x="4464775" y="3806475"/>
            <a:chExt cx="477625" cy="481800"/>
          </a:xfrm>
          <a:solidFill>
            <a:srgbClr val="873E8A"/>
          </a:solidFill>
        </p:grpSpPr>
        <p:sp>
          <p:nvSpPr>
            <p:cNvPr id="7916" name="Google Shape;7916;p77"/>
            <p:cNvSpPr/>
            <p:nvPr/>
          </p:nvSpPr>
          <p:spPr>
            <a:xfrm>
              <a:off x="4726375" y="3806475"/>
              <a:ext cx="56500" cy="141125"/>
            </a:xfrm>
            <a:custGeom>
              <a:avLst/>
              <a:gdLst/>
              <a:ahLst/>
              <a:cxnLst/>
              <a:rect l="l" t="t" r="r" b="b"/>
              <a:pathLst>
                <a:path w="2260" h="5645" extrusionOk="0">
                  <a:moveTo>
                    <a:pt x="1133" y="1"/>
                  </a:moveTo>
                  <a:cubicBezTo>
                    <a:pt x="978" y="1"/>
                    <a:pt x="823" y="64"/>
                    <a:pt x="712" y="189"/>
                  </a:cubicBezTo>
                  <a:cubicBezTo>
                    <a:pt x="504" y="421"/>
                    <a:pt x="522" y="776"/>
                    <a:pt x="754" y="984"/>
                  </a:cubicBezTo>
                  <a:cubicBezTo>
                    <a:pt x="832" y="1056"/>
                    <a:pt x="1130" y="1385"/>
                    <a:pt x="1130" y="1695"/>
                  </a:cubicBezTo>
                  <a:cubicBezTo>
                    <a:pt x="1130" y="1990"/>
                    <a:pt x="850" y="2315"/>
                    <a:pt x="754" y="2402"/>
                  </a:cubicBezTo>
                  <a:cubicBezTo>
                    <a:pt x="678" y="2472"/>
                    <a:pt x="1" y="3101"/>
                    <a:pt x="1" y="3953"/>
                  </a:cubicBezTo>
                  <a:cubicBezTo>
                    <a:pt x="1" y="4802"/>
                    <a:pt x="675" y="5432"/>
                    <a:pt x="754" y="5501"/>
                  </a:cubicBezTo>
                  <a:cubicBezTo>
                    <a:pt x="861" y="5597"/>
                    <a:pt x="995" y="5644"/>
                    <a:pt x="1128" y="5644"/>
                  </a:cubicBezTo>
                  <a:cubicBezTo>
                    <a:pt x="1283" y="5644"/>
                    <a:pt x="1437" y="5580"/>
                    <a:pt x="1549" y="5456"/>
                  </a:cubicBezTo>
                  <a:cubicBezTo>
                    <a:pt x="1757" y="5224"/>
                    <a:pt x="1735" y="4869"/>
                    <a:pt x="1507" y="4661"/>
                  </a:cubicBezTo>
                  <a:cubicBezTo>
                    <a:pt x="1428" y="4588"/>
                    <a:pt x="1130" y="4260"/>
                    <a:pt x="1130" y="3950"/>
                  </a:cubicBezTo>
                  <a:cubicBezTo>
                    <a:pt x="1130" y="3655"/>
                    <a:pt x="1410" y="3330"/>
                    <a:pt x="1507" y="3242"/>
                  </a:cubicBezTo>
                  <a:cubicBezTo>
                    <a:pt x="1585" y="3173"/>
                    <a:pt x="2259" y="2544"/>
                    <a:pt x="2259" y="1692"/>
                  </a:cubicBezTo>
                  <a:cubicBezTo>
                    <a:pt x="2259" y="842"/>
                    <a:pt x="1585" y="213"/>
                    <a:pt x="1507" y="144"/>
                  </a:cubicBezTo>
                  <a:cubicBezTo>
                    <a:pt x="1399" y="48"/>
                    <a:pt x="1266" y="1"/>
                    <a:pt x="1133"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873E8A"/>
                </a:solidFill>
              </a:endParaRPr>
            </a:p>
          </p:txBody>
        </p:sp>
        <p:sp>
          <p:nvSpPr>
            <p:cNvPr id="7917" name="Google Shape;7917;p77"/>
            <p:cNvSpPr/>
            <p:nvPr/>
          </p:nvSpPr>
          <p:spPr>
            <a:xfrm>
              <a:off x="4641700" y="3806475"/>
              <a:ext cx="56475" cy="141125"/>
            </a:xfrm>
            <a:custGeom>
              <a:avLst/>
              <a:gdLst/>
              <a:ahLst/>
              <a:cxnLst/>
              <a:rect l="l" t="t" r="r" b="b"/>
              <a:pathLst>
                <a:path w="2259" h="5645" extrusionOk="0">
                  <a:moveTo>
                    <a:pt x="1132" y="1"/>
                  </a:moveTo>
                  <a:cubicBezTo>
                    <a:pt x="977" y="1"/>
                    <a:pt x="823" y="64"/>
                    <a:pt x="711" y="189"/>
                  </a:cubicBezTo>
                  <a:cubicBezTo>
                    <a:pt x="503" y="421"/>
                    <a:pt x="521" y="776"/>
                    <a:pt x="753" y="984"/>
                  </a:cubicBezTo>
                  <a:cubicBezTo>
                    <a:pt x="831" y="1056"/>
                    <a:pt x="1130" y="1385"/>
                    <a:pt x="1130" y="1695"/>
                  </a:cubicBezTo>
                  <a:cubicBezTo>
                    <a:pt x="1130" y="1990"/>
                    <a:pt x="849" y="2315"/>
                    <a:pt x="753" y="2402"/>
                  </a:cubicBezTo>
                  <a:cubicBezTo>
                    <a:pt x="678" y="2472"/>
                    <a:pt x="0" y="3101"/>
                    <a:pt x="0" y="3953"/>
                  </a:cubicBezTo>
                  <a:cubicBezTo>
                    <a:pt x="0" y="4802"/>
                    <a:pt x="675" y="5432"/>
                    <a:pt x="753" y="5501"/>
                  </a:cubicBezTo>
                  <a:cubicBezTo>
                    <a:pt x="860" y="5597"/>
                    <a:pt x="994" y="5644"/>
                    <a:pt x="1127" y="5644"/>
                  </a:cubicBezTo>
                  <a:cubicBezTo>
                    <a:pt x="1282" y="5644"/>
                    <a:pt x="1436" y="5580"/>
                    <a:pt x="1548" y="5456"/>
                  </a:cubicBezTo>
                  <a:cubicBezTo>
                    <a:pt x="1756" y="5224"/>
                    <a:pt x="1735" y="4869"/>
                    <a:pt x="1506" y="4661"/>
                  </a:cubicBezTo>
                  <a:cubicBezTo>
                    <a:pt x="1428" y="4588"/>
                    <a:pt x="1130" y="4260"/>
                    <a:pt x="1130" y="3950"/>
                  </a:cubicBezTo>
                  <a:cubicBezTo>
                    <a:pt x="1130" y="3655"/>
                    <a:pt x="1410" y="3330"/>
                    <a:pt x="1506" y="3242"/>
                  </a:cubicBezTo>
                  <a:cubicBezTo>
                    <a:pt x="1581" y="3173"/>
                    <a:pt x="2259" y="2544"/>
                    <a:pt x="2259" y="1692"/>
                  </a:cubicBezTo>
                  <a:cubicBezTo>
                    <a:pt x="2259" y="842"/>
                    <a:pt x="1581" y="213"/>
                    <a:pt x="1506" y="144"/>
                  </a:cubicBezTo>
                  <a:cubicBezTo>
                    <a:pt x="1399" y="48"/>
                    <a:pt x="1265" y="1"/>
                    <a:pt x="1132"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873E8A"/>
                </a:solidFill>
              </a:endParaRPr>
            </a:p>
          </p:txBody>
        </p:sp>
        <p:sp>
          <p:nvSpPr>
            <p:cNvPr id="7918" name="Google Shape;7918;p77"/>
            <p:cNvSpPr/>
            <p:nvPr/>
          </p:nvSpPr>
          <p:spPr>
            <a:xfrm>
              <a:off x="4557000" y="3806475"/>
              <a:ext cx="56500" cy="141125"/>
            </a:xfrm>
            <a:custGeom>
              <a:avLst/>
              <a:gdLst/>
              <a:ahLst/>
              <a:cxnLst/>
              <a:rect l="l" t="t" r="r" b="b"/>
              <a:pathLst>
                <a:path w="2260" h="5645" extrusionOk="0">
                  <a:moveTo>
                    <a:pt x="1132" y="1"/>
                  </a:moveTo>
                  <a:cubicBezTo>
                    <a:pt x="977" y="1"/>
                    <a:pt x="823" y="64"/>
                    <a:pt x="711" y="189"/>
                  </a:cubicBezTo>
                  <a:cubicBezTo>
                    <a:pt x="504" y="421"/>
                    <a:pt x="522" y="776"/>
                    <a:pt x="753" y="984"/>
                  </a:cubicBezTo>
                  <a:cubicBezTo>
                    <a:pt x="832" y="1056"/>
                    <a:pt x="1130" y="1385"/>
                    <a:pt x="1130" y="1695"/>
                  </a:cubicBezTo>
                  <a:cubicBezTo>
                    <a:pt x="1130" y="1990"/>
                    <a:pt x="850" y="2315"/>
                    <a:pt x="753" y="2402"/>
                  </a:cubicBezTo>
                  <a:cubicBezTo>
                    <a:pt x="678" y="2472"/>
                    <a:pt x="1" y="3101"/>
                    <a:pt x="1" y="3953"/>
                  </a:cubicBezTo>
                  <a:cubicBezTo>
                    <a:pt x="1" y="4802"/>
                    <a:pt x="675" y="5432"/>
                    <a:pt x="753" y="5501"/>
                  </a:cubicBezTo>
                  <a:cubicBezTo>
                    <a:pt x="861" y="5597"/>
                    <a:pt x="994" y="5644"/>
                    <a:pt x="1127" y="5644"/>
                  </a:cubicBezTo>
                  <a:cubicBezTo>
                    <a:pt x="1282" y="5644"/>
                    <a:pt x="1437" y="5580"/>
                    <a:pt x="1548" y="5456"/>
                  </a:cubicBezTo>
                  <a:cubicBezTo>
                    <a:pt x="1756" y="5224"/>
                    <a:pt x="1735" y="4869"/>
                    <a:pt x="1506" y="4661"/>
                  </a:cubicBezTo>
                  <a:cubicBezTo>
                    <a:pt x="1428" y="4588"/>
                    <a:pt x="1130" y="4260"/>
                    <a:pt x="1130" y="3950"/>
                  </a:cubicBezTo>
                  <a:cubicBezTo>
                    <a:pt x="1130" y="3655"/>
                    <a:pt x="1410" y="3330"/>
                    <a:pt x="1506" y="3242"/>
                  </a:cubicBezTo>
                  <a:cubicBezTo>
                    <a:pt x="1582" y="3173"/>
                    <a:pt x="2259" y="2544"/>
                    <a:pt x="2259" y="1692"/>
                  </a:cubicBezTo>
                  <a:cubicBezTo>
                    <a:pt x="2259" y="842"/>
                    <a:pt x="1582" y="213"/>
                    <a:pt x="1506" y="144"/>
                  </a:cubicBezTo>
                  <a:cubicBezTo>
                    <a:pt x="1399" y="48"/>
                    <a:pt x="1265" y="1"/>
                    <a:pt x="1132"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873E8A"/>
                </a:solidFill>
              </a:endParaRPr>
            </a:p>
          </p:txBody>
        </p:sp>
        <p:sp>
          <p:nvSpPr>
            <p:cNvPr id="7919" name="Google Shape;7919;p77"/>
            <p:cNvSpPr/>
            <p:nvPr/>
          </p:nvSpPr>
          <p:spPr>
            <a:xfrm>
              <a:off x="4464775" y="4230875"/>
              <a:ext cx="395250" cy="57400"/>
            </a:xfrm>
            <a:custGeom>
              <a:avLst/>
              <a:gdLst/>
              <a:ahLst/>
              <a:cxnLst/>
              <a:rect l="l" t="t" r="r" b="b"/>
              <a:pathLst>
                <a:path w="15810" h="2296" extrusionOk="0">
                  <a:moveTo>
                    <a:pt x="567" y="1"/>
                  </a:moveTo>
                  <a:cubicBezTo>
                    <a:pt x="254" y="1"/>
                    <a:pt x="1" y="251"/>
                    <a:pt x="1" y="564"/>
                  </a:cubicBezTo>
                  <a:cubicBezTo>
                    <a:pt x="1" y="877"/>
                    <a:pt x="254" y="1130"/>
                    <a:pt x="567" y="1130"/>
                  </a:cubicBezTo>
                  <a:lnTo>
                    <a:pt x="1910" y="1130"/>
                  </a:lnTo>
                  <a:lnTo>
                    <a:pt x="2006" y="1359"/>
                  </a:lnTo>
                  <a:cubicBezTo>
                    <a:pt x="2291" y="1932"/>
                    <a:pt x="2875" y="2295"/>
                    <a:pt x="3516" y="2295"/>
                  </a:cubicBezTo>
                  <a:cubicBezTo>
                    <a:pt x="3519" y="2295"/>
                    <a:pt x="3521" y="2295"/>
                    <a:pt x="3524" y="2295"/>
                  </a:cubicBezTo>
                  <a:lnTo>
                    <a:pt x="12290" y="2295"/>
                  </a:lnTo>
                  <a:cubicBezTo>
                    <a:pt x="12292" y="2295"/>
                    <a:pt x="12295" y="2295"/>
                    <a:pt x="12298" y="2295"/>
                  </a:cubicBezTo>
                  <a:cubicBezTo>
                    <a:pt x="12936" y="2295"/>
                    <a:pt x="13520" y="1932"/>
                    <a:pt x="13804" y="1359"/>
                  </a:cubicBezTo>
                  <a:lnTo>
                    <a:pt x="13901" y="1130"/>
                  </a:lnTo>
                  <a:lnTo>
                    <a:pt x="15247" y="1130"/>
                  </a:lnTo>
                  <a:cubicBezTo>
                    <a:pt x="15557" y="1130"/>
                    <a:pt x="15810" y="877"/>
                    <a:pt x="15810" y="564"/>
                  </a:cubicBezTo>
                  <a:cubicBezTo>
                    <a:pt x="15810" y="251"/>
                    <a:pt x="15557" y="1"/>
                    <a:pt x="15247"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873E8A"/>
                </a:solidFill>
              </a:endParaRPr>
            </a:p>
          </p:txBody>
        </p:sp>
        <p:sp>
          <p:nvSpPr>
            <p:cNvPr id="7920" name="Google Shape;7920;p77"/>
            <p:cNvSpPr/>
            <p:nvPr/>
          </p:nvSpPr>
          <p:spPr>
            <a:xfrm>
              <a:off x="4840675" y="4007300"/>
              <a:ext cx="101725" cy="166025"/>
            </a:xfrm>
            <a:custGeom>
              <a:avLst/>
              <a:gdLst/>
              <a:ahLst/>
              <a:cxnLst/>
              <a:rect l="l" t="t" r="r" b="b"/>
              <a:pathLst>
                <a:path w="4069" h="6641" extrusionOk="0">
                  <a:moveTo>
                    <a:pt x="1870" y="0"/>
                  </a:moveTo>
                  <a:cubicBezTo>
                    <a:pt x="1852" y="380"/>
                    <a:pt x="1837" y="759"/>
                    <a:pt x="1795" y="1130"/>
                  </a:cubicBezTo>
                  <a:cubicBezTo>
                    <a:pt x="1927" y="1181"/>
                    <a:pt x="2048" y="1256"/>
                    <a:pt x="2150" y="1355"/>
                  </a:cubicBezTo>
                  <a:cubicBezTo>
                    <a:pt x="2800" y="2006"/>
                    <a:pt x="2433" y="3469"/>
                    <a:pt x="1352" y="4550"/>
                  </a:cubicBezTo>
                  <a:cubicBezTo>
                    <a:pt x="1177" y="4722"/>
                    <a:pt x="991" y="4879"/>
                    <a:pt x="792" y="5017"/>
                  </a:cubicBezTo>
                  <a:cubicBezTo>
                    <a:pt x="566" y="5577"/>
                    <a:pt x="301" y="6119"/>
                    <a:pt x="0" y="6640"/>
                  </a:cubicBezTo>
                  <a:cubicBezTo>
                    <a:pt x="747" y="6429"/>
                    <a:pt x="1506" y="5993"/>
                    <a:pt x="2150" y="5348"/>
                  </a:cubicBezTo>
                  <a:cubicBezTo>
                    <a:pt x="3716" y="3782"/>
                    <a:pt x="4068" y="1678"/>
                    <a:pt x="2948" y="557"/>
                  </a:cubicBezTo>
                  <a:cubicBezTo>
                    <a:pt x="2656" y="268"/>
                    <a:pt x="2280" y="97"/>
                    <a:pt x="1870"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873E8A"/>
                </a:solidFill>
              </a:endParaRPr>
            </a:p>
          </p:txBody>
        </p:sp>
        <p:sp>
          <p:nvSpPr>
            <p:cNvPr id="7921" name="Google Shape;7921;p77"/>
            <p:cNvSpPr/>
            <p:nvPr/>
          </p:nvSpPr>
          <p:spPr>
            <a:xfrm>
              <a:off x="4464775" y="3976800"/>
              <a:ext cx="395250" cy="225875"/>
            </a:xfrm>
            <a:custGeom>
              <a:avLst/>
              <a:gdLst/>
              <a:ahLst/>
              <a:cxnLst/>
              <a:rect l="l" t="t" r="r" b="b"/>
              <a:pathLst>
                <a:path w="15810" h="9035" extrusionOk="0">
                  <a:moveTo>
                    <a:pt x="564" y="1"/>
                  </a:moveTo>
                  <a:cubicBezTo>
                    <a:pt x="254" y="1"/>
                    <a:pt x="1" y="251"/>
                    <a:pt x="1" y="564"/>
                  </a:cubicBezTo>
                  <a:cubicBezTo>
                    <a:pt x="1" y="3930"/>
                    <a:pt x="1157" y="7026"/>
                    <a:pt x="3075" y="9035"/>
                  </a:cubicBezTo>
                  <a:lnTo>
                    <a:pt x="12735" y="9035"/>
                  </a:lnTo>
                  <a:cubicBezTo>
                    <a:pt x="14654" y="7026"/>
                    <a:pt x="15810" y="3930"/>
                    <a:pt x="15810" y="564"/>
                  </a:cubicBezTo>
                  <a:cubicBezTo>
                    <a:pt x="15810" y="251"/>
                    <a:pt x="15557" y="1"/>
                    <a:pt x="15244"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873E8A"/>
                </a:solidFill>
              </a:endParaRPr>
            </a:p>
          </p:txBody>
        </p:sp>
      </p:grpSp>
      <p:grpSp>
        <p:nvGrpSpPr>
          <p:cNvPr id="7922" name="Google Shape;7922;p77"/>
          <p:cNvGrpSpPr/>
          <p:nvPr/>
        </p:nvGrpSpPr>
        <p:grpSpPr>
          <a:xfrm>
            <a:off x="7974679" y="3125970"/>
            <a:ext cx="339253" cy="339253"/>
            <a:chOff x="5049725" y="3806450"/>
            <a:chExt cx="481825" cy="481825"/>
          </a:xfrm>
          <a:solidFill>
            <a:srgbClr val="873E8A"/>
          </a:solidFill>
        </p:grpSpPr>
        <p:sp>
          <p:nvSpPr>
            <p:cNvPr id="7923" name="Google Shape;7923;p77"/>
            <p:cNvSpPr/>
            <p:nvPr/>
          </p:nvSpPr>
          <p:spPr>
            <a:xfrm>
              <a:off x="5361150" y="3976800"/>
              <a:ext cx="28250" cy="28275"/>
            </a:xfrm>
            <a:custGeom>
              <a:avLst/>
              <a:gdLst/>
              <a:ahLst/>
              <a:cxnLst/>
              <a:rect l="l" t="t" r="r" b="b"/>
              <a:pathLst>
                <a:path w="1130" h="1131" extrusionOk="0">
                  <a:moveTo>
                    <a:pt x="567" y="1"/>
                  </a:moveTo>
                  <a:cubicBezTo>
                    <a:pt x="254" y="1"/>
                    <a:pt x="1" y="251"/>
                    <a:pt x="1" y="564"/>
                  </a:cubicBezTo>
                  <a:cubicBezTo>
                    <a:pt x="1" y="877"/>
                    <a:pt x="254" y="1130"/>
                    <a:pt x="567" y="1130"/>
                  </a:cubicBezTo>
                  <a:cubicBezTo>
                    <a:pt x="877" y="1130"/>
                    <a:pt x="1130" y="877"/>
                    <a:pt x="1130" y="564"/>
                  </a:cubicBezTo>
                  <a:cubicBezTo>
                    <a:pt x="1130" y="251"/>
                    <a:pt x="877" y="1"/>
                    <a:pt x="567"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873E8A"/>
                </a:solidFill>
              </a:endParaRPr>
            </a:p>
          </p:txBody>
        </p:sp>
        <p:sp>
          <p:nvSpPr>
            <p:cNvPr id="7924" name="Google Shape;7924;p77"/>
            <p:cNvSpPr/>
            <p:nvPr/>
          </p:nvSpPr>
          <p:spPr>
            <a:xfrm>
              <a:off x="5191775" y="3976800"/>
              <a:ext cx="28250" cy="28275"/>
            </a:xfrm>
            <a:custGeom>
              <a:avLst/>
              <a:gdLst/>
              <a:ahLst/>
              <a:cxnLst/>
              <a:rect l="l" t="t" r="r" b="b"/>
              <a:pathLst>
                <a:path w="1130" h="1131" extrusionOk="0">
                  <a:moveTo>
                    <a:pt x="567" y="1"/>
                  </a:moveTo>
                  <a:cubicBezTo>
                    <a:pt x="253" y="1"/>
                    <a:pt x="0" y="251"/>
                    <a:pt x="0" y="564"/>
                  </a:cubicBezTo>
                  <a:cubicBezTo>
                    <a:pt x="0" y="877"/>
                    <a:pt x="253" y="1130"/>
                    <a:pt x="567" y="1130"/>
                  </a:cubicBezTo>
                  <a:cubicBezTo>
                    <a:pt x="877" y="1130"/>
                    <a:pt x="1130" y="877"/>
                    <a:pt x="1130" y="564"/>
                  </a:cubicBezTo>
                  <a:cubicBezTo>
                    <a:pt x="1130" y="251"/>
                    <a:pt x="877" y="1"/>
                    <a:pt x="567"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873E8A"/>
                </a:solidFill>
              </a:endParaRPr>
            </a:p>
          </p:txBody>
        </p:sp>
        <p:sp>
          <p:nvSpPr>
            <p:cNvPr id="7925" name="Google Shape;7925;p77"/>
            <p:cNvSpPr/>
            <p:nvPr/>
          </p:nvSpPr>
          <p:spPr>
            <a:xfrm>
              <a:off x="5049725" y="3806450"/>
              <a:ext cx="481825" cy="481825"/>
            </a:xfrm>
            <a:custGeom>
              <a:avLst/>
              <a:gdLst/>
              <a:ahLst/>
              <a:cxnLst/>
              <a:rect l="l" t="t" r="r" b="b"/>
              <a:pathLst>
                <a:path w="19273" h="19273" extrusionOk="0">
                  <a:moveTo>
                    <a:pt x="6249" y="5686"/>
                  </a:moveTo>
                  <a:cubicBezTo>
                    <a:pt x="6932" y="5686"/>
                    <a:pt x="7549" y="6098"/>
                    <a:pt x="7811" y="6730"/>
                  </a:cubicBezTo>
                  <a:cubicBezTo>
                    <a:pt x="8073" y="7363"/>
                    <a:pt x="7929" y="8092"/>
                    <a:pt x="7444" y="8576"/>
                  </a:cubicBezTo>
                  <a:cubicBezTo>
                    <a:pt x="7120" y="8901"/>
                    <a:pt x="6686" y="9073"/>
                    <a:pt x="6246" y="9073"/>
                  </a:cubicBezTo>
                  <a:cubicBezTo>
                    <a:pt x="6028" y="9073"/>
                    <a:pt x="5808" y="9031"/>
                    <a:pt x="5598" y="8944"/>
                  </a:cubicBezTo>
                  <a:cubicBezTo>
                    <a:pt x="4966" y="8682"/>
                    <a:pt x="4553" y="8064"/>
                    <a:pt x="4553" y="7378"/>
                  </a:cubicBezTo>
                  <a:cubicBezTo>
                    <a:pt x="4553" y="6441"/>
                    <a:pt x="5312" y="5686"/>
                    <a:pt x="6249" y="5686"/>
                  </a:cubicBezTo>
                  <a:close/>
                  <a:moveTo>
                    <a:pt x="13024" y="5683"/>
                  </a:moveTo>
                  <a:cubicBezTo>
                    <a:pt x="13242" y="5683"/>
                    <a:pt x="13462" y="5725"/>
                    <a:pt x="13671" y="5812"/>
                  </a:cubicBezTo>
                  <a:cubicBezTo>
                    <a:pt x="14304" y="6074"/>
                    <a:pt x="14716" y="6691"/>
                    <a:pt x="14716" y="7378"/>
                  </a:cubicBezTo>
                  <a:cubicBezTo>
                    <a:pt x="14716" y="8314"/>
                    <a:pt x="13957" y="9070"/>
                    <a:pt x="13024" y="9073"/>
                  </a:cubicBezTo>
                  <a:cubicBezTo>
                    <a:pt x="12337" y="9073"/>
                    <a:pt x="11720" y="8658"/>
                    <a:pt x="11458" y="8025"/>
                  </a:cubicBezTo>
                  <a:cubicBezTo>
                    <a:pt x="11196" y="7393"/>
                    <a:pt x="11341" y="6664"/>
                    <a:pt x="11825" y="6179"/>
                  </a:cubicBezTo>
                  <a:cubicBezTo>
                    <a:pt x="12150" y="5855"/>
                    <a:pt x="12583" y="5683"/>
                    <a:pt x="13024" y="5683"/>
                  </a:cubicBezTo>
                  <a:close/>
                  <a:moveTo>
                    <a:pt x="9636" y="10196"/>
                  </a:moveTo>
                  <a:cubicBezTo>
                    <a:pt x="11955" y="10196"/>
                    <a:pt x="13981" y="11765"/>
                    <a:pt x="14557" y="14012"/>
                  </a:cubicBezTo>
                  <a:cubicBezTo>
                    <a:pt x="14635" y="14316"/>
                    <a:pt x="14454" y="14623"/>
                    <a:pt x="14153" y="14701"/>
                  </a:cubicBezTo>
                  <a:cubicBezTo>
                    <a:pt x="14107" y="14713"/>
                    <a:pt x="14060" y="14718"/>
                    <a:pt x="14014" y="14718"/>
                  </a:cubicBezTo>
                  <a:cubicBezTo>
                    <a:pt x="13760" y="14718"/>
                    <a:pt x="13530" y="14550"/>
                    <a:pt x="13464" y="14295"/>
                  </a:cubicBezTo>
                  <a:cubicBezTo>
                    <a:pt x="13015" y="12548"/>
                    <a:pt x="11440" y="11326"/>
                    <a:pt x="9636" y="11326"/>
                  </a:cubicBezTo>
                  <a:cubicBezTo>
                    <a:pt x="7833" y="11326"/>
                    <a:pt x="6258" y="12548"/>
                    <a:pt x="5809" y="14295"/>
                  </a:cubicBezTo>
                  <a:cubicBezTo>
                    <a:pt x="5743" y="14550"/>
                    <a:pt x="5512" y="14718"/>
                    <a:pt x="5260" y="14718"/>
                  </a:cubicBezTo>
                  <a:cubicBezTo>
                    <a:pt x="5215" y="14718"/>
                    <a:pt x="5169" y="14713"/>
                    <a:pt x="5122" y="14701"/>
                  </a:cubicBezTo>
                  <a:cubicBezTo>
                    <a:pt x="4818" y="14623"/>
                    <a:pt x="4638" y="14316"/>
                    <a:pt x="4716" y="14012"/>
                  </a:cubicBezTo>
                  <a:cubicBezTo>
                    <a:pt x="5291" y="11765"/>
                    <a:pt x="7318" y="10196"/>
                    <a:pt x="9636" y="10196"/>
                  </a:cubicBezTo>
                  <a:close/>
                  <a:moveTo>
                    <a:pt x="9636" y="0"/>
                  </a:moveTo>
                  <a:cubicBezTo>
                    <a:pt x="4342" y="0"/>
                    <a:pt x="0" y="4343"/>
                    <a:pt x="0" y="9636"/>
                  </a:cubicBezTo>
                  <a:cubicBezTo>
                    <a:pt x="0" y="14930"/>
                    <a:pt x="4342" y="19272"/>
                    <a:pt x="9636" y="19272"/>
                  </a:cubicBezTo>
                  <a:cubicBezTo>
                    <a:pt x="14927" y="19272"/>
                    <a:pt x="19272" y="14930"/>
                    <a:pt x="19272" y="9636"/>
                  </a:cubicBezTo>
                  <a:cubicBezTo>
                    <a:pt x="19272" y="4343"/>
                    <a:pt x="14927" y="0"/>
                    <a:pt x="9636"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873E8A"/>
                </a:solidFill>
              </a:endParaRPr>
            </a:p>
          </p:txBody>
        </p:sp>
      </p:grpSp>
      <p:grpSp>
        <p:nvGrpSpPr>
          <p:cNvPr id="7926" name="Google Shape;7926;p77"/>
          <p:cNvGrpSpPr/>
          <p:nvPr/>
        </p:nvGrpSpPr>
        <p:grpSpPr>
          <a:xfrm>
            <a:off x="1461983" y="3951798"/>
            <a:ext cx="339253" cy="339253"/>
            <a:chOff x="5651375" y="3806450"/>
            <a:chExt cx="481825" cy="481825"/>
          </a:xfrm>
          <a:solidFill>
            <a:srgbClr val="873E8A"/>
          </a:solidFill>
        </p:grpSpPr>
        <p:sp>
          <p:nvSpPr>
            <p:cNvPr id="7927" name="Google Shape;7927;p77"/>
            <p:cNvSpPr/>
            <p:nvPr/>
          </p:nvSpPr>
          <p:spPr>
            <a:xfrm>
              <a:off x="5793425" y="3976800"/>
              <a:ext cx="28250" cy="28275"/>
            </a:xfrm>
            <a:custGeom>
              <a:avLst/>
              <a:gdLst/>
              <a:ahLst/>
              <a:cxnLst/>
              <a:rect l="l" t="t" r="r" b="b"/>
              <a:pathLst>
                <a:path w="1130" h="1131" extrusionOk="0">
                  <a:moveTo>
                    <a:pt x="567" y="1"/>
                  </a:moveTo>
                  <a:cubicBezTo>
                    <a:pt x="253" y="1"/>
                    <a:pt x="0" y="251"/>
                    <a:pt x="0" y="564"/>
                  </a:cubicBezTo>
                  <a:cubicBezTo>
                    <a:pt x="0" y="877"/>
                    <a:pt x="253" y="1130"/>
                    <a:pt x="567" y="1130"/>
                  </a:cubicBezTo>
                  <a:cubicBezTo>
                    <a:pt x="877" y="1130"/>
                    <a:pt x="1130" y="877"/>
                    <a:pt x="1130" y="564"/>
                  </a:cubicBezTo>
                  <a:cubicBezTo>
                    <a:pt x="1130" y="251"/>
                    <a:pt x="877" y="1"/>
                    <a:pt x="567"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873E8A"/>
                </a:solidFill>
              </a:endParaRPr>
            </a:p>
          </p:txBody>
        </p:sp>
        <p:sp>
          <p:nvSpPr>
            <p:cNvPr id="7928" name="Google Shape;7928;p77"/>
            <p:cNvSpPr/>
            <p:nvPr/>
          </p:nvSpPr>
          <p:spPr>
            <a:xfrm>
              <a:off x="5794475" y="4089725"/>
              <a:ext cx="195600" cy="84725"/>
            </a:xfrm>
            <a:custGeom>
              <a:avLst/>
              <a:gdLst/>
              <a:ahLst/>
              <a:cxnLst/>
              <a:rect l="l" t="t" r="r" b="b"/>
              <a:pathLst>
                <a:path w="7824" h="3389" extrusionOk="0">
                  <a:moveTo>
                    <a:pt x="1" y="1"/>
                  </a:moveTo>
                  <a:cubicBezTo>
                    <a:pt x="284" y="1943"/>
                    <a:pt x="1949" y="3385"/>
                    <a:pt x="3912" y="3388"/>
                  </a:cubicBezTo>
                  <a:cubicBezTo>
                    <a:pt x="5875" y="3385"/>
                    <a:pt x="7541" y="1943"/>
                    <a:pt x="7824"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873E8A"/>
                </a:solidFill>
              </a:endParaRPr>
            </a:p>
          </p:txBody>
        </p:sp>
        <p:sp>
          <p:nvSpPr>
            <p:cNvPr id="7929" name="Google Shape;7929;p77"/>
            <p:cNvSpPr/>
            <p:nvPr/>
          </p:nvSpPr>
          <p:spPr>
            <a:xfrm>
              <a:off x="5651375" y="3806450"/>
              <a:ext cx="481825" cy="481825"/>
            </a:xfrm>
            <a:custGeom>
              <a:avLst/>
              <a:gdLst/>
              <a:ahLst/>
              <a:cxnLst/>
              <a:rect l="l" t="t" r="r" b="b"/>
              <a:pathLst>
                <a:path w="19273" h="19273" extrusionOk="0">
                  <a:moveTo>
                    <a:pt x="6249" y="5686"/>
                  </a:moveTo>
                  <a:cubicBezTo>
                    <a:pt x="6932" y="5686"/>
                    <a:pt x="7549" y="6098"/>
                    <a:pt x="7811" y="6730"/>
                  </a:cubicBezTo>
                  <a:cubicBezTo>
                    <a:pt x="8073" y="7363"/>
                    <a:pt x="7929" y="8092"/>
                    <a:pt x="7444" y="8576"/>
                  </a:cubicBezTo>
                  <a:cubicBezTo>
                    <a:pt x="7122" y="8901"/>
                    <a:pt x="6689" y="9073"/>
                    <a:pt x="6248" y="9073"/>
                  </a:cubicBezTo>
                  <a:cubicBezTo>
                    <a:pt x="6029" y="9073"/>
                    <a:pt x="5808" y="9031"/>
                    <a:pt x="5598" y="8944"/>
                  </a:cubicBezTo>
                  <a:cubicBezTo>
                    <a:pt x="4966" y="8682"/>
                    <a:pt x="4553" y="8064"/>
                    <a:pt x="4553" y="7378"/>
                  </a:cubicBezTo>
                  <a:cubicBezTo>
                    <a:pt x="4556" y="6441"/>
                    <a:pt x="5312" y="5686"/>
                    <a:pt x="6249" y="5686"/>
                  </a:cubicBezTo>
                  <a:close/>
                  <a:moveTo>
                    <a:pt x="13024" y="5683"/>
                  </a:moveTo>
                  <a:cubicBezTo>
                    <a:pt x="13242" y="5683"/>
                    <a:pt x="13462" y="5725"/>
                    <a:pt x="13671" y="5812"/>
                  </a:cubicBezTo>
                  <a:cubicBezTo>
                    <a:pt x="14304" y="6074"/>
                    <a:pt x="14716" y="6691"/>
                    <a:pt x="14716" y="7378"/>
                  </a:cubicBezTo>
                  <a:cubicBezTo>
                    <a:pt x="14716" y="8314"/>
                    <a:pt x="13957" y="9073"/>
                    <a:pt x="13024" y="9073"/>
                  </a:cubicBezTo>
                  <a:cubicBezTo>
                    <a:pt x="12337" y="9073"/>
                    <a:pt x="11720" y="8658"/>
                    <a:pt x="11458" y="8025"/>
                  </a:cubicBezTo>
                  <a:cubicBezTo>
                    <a:pt x="11196" y="7393"/>
                    <a:pt x="11341" y="6664"/>
                    <a:pt x="11825" y="6179"/>
                  </a:cubicBezTo>
                  <a:cubicBezTo>
                    <a:pt x="12150" y="5855"/>
                    <a:pt x="12583" y="5683"/>
                    <a:pt x="13024" y="5683"/>
                  </a:cubicBezTo>
                  <a:close/>
                  <a:moveTo>
                    <a:pt x="14153" y="10202"/>
                  </a:moveTo>
                  <a:cubicBezTo>
                    <a:pt x="14463" y="10202"/>
                    <a:pt x="14716" y="10452"/>
                    <a:pt x="14716" y="10766"/>
                  </a:cubicBezTo>
                  <a:cubicBezTo>
                    <a:pt x="14716" y="13566"/>
                    <a:pt x="12437" y="15849"/>
                    <a:pt x="9636" y="15849"/>
                  </a:cubicBezTo>
                  <a:cubicBezTo>
                    <a:pt x="6833" y="15849"/>
                    <a:pt x="4553" y="13566"/>
                    <a:pt x="4553" y="10766"/>
                  </a:cubicBezTo>
                  <a:cubicBezTo>
                    <a:pt x="4553" y="10452"/>
                    <a:pt x="4806" y="10202"/>
                    <a:pt x="5119" y="10202"/>
                  </a:cubicBezTo>
                  <a:close/>
                  <a:moveTo>
                    <a:pt x="9636" y="0"/>
                  </a:moveTo>
                  <a:cubicBezTo>
                    <a:pt x="4342" y="0"/>
                    <a:pt x="0" y="4343"/>
                    <a:pt x="0" y="9636"/>
                  </a:cubicBezTo>
                  <a:cubicBezTo>
                    <a:pt x="0" y="14930"/>
                    <a:pt x="4342" y="19272"/>
                    <a:pt x="9636" y="19272"/>
                  </a:cubicBezTo>
                  <a:cubicBezTo>
                    <a:pt x="14927" y="19272"/>
                    <a:pt x="19272" y="14930"/>
                    <a:pt x="19272" y="9636"/>
                  </a:cubicBezTo>
                  <a:cubicBezTo>
                    <a:pt x="19272" y="4343"/>
                    <a:pt x="14930" y="0"/>
                    <a:pt x="9636"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873E8A"/>
                </a:solidFill>
              </a:endParaRPr>
            </a:p>
          </p:txBody>
        </p:sp>
        <p:sp>
          <p:nvSpPr>
            <p:cNvPr id="7930" name="Google Shape;7930;p77"/>
            <p:cNvSpPr/>
            <p:nvPr/>
          </p:nvSpPr>
          <p:spPr>
            <a:xfrm>
              <a:off x="5962800" y="3976800"/>
              <a:ext cx="28250" cy="28275"/>
            </a:xfrm>
            <a:custGeom>
              <a:avLst/>
              <a:gdLst/>
              <a:ahLst/>
              <a:cxnLst/>
              <a:rect l="l" t="t" r="r" b="b"/>
              <a:pathLst>
                <a:path w="1130" h="1131" extrusionOk="0">
                  <a:moveTo>
                    <a:pt x="567" y="1"/>
                  </a:moveTo>
                  <a:cubicBezTo>
                    <a:pt x="254" y="1"/>
                    <a:pt x="1" y="251"/>
                    <a:pt x="1" y="564"/>
                  </a:cubicBezTo>
                  <a:cubicBezTo>
                    <a:pt x="1" y="877"/>
                    <a:pt x="254" y="1130"/>
                    <a:pt x="567" y="1130"/>
                  </a:cubicBezTo>
                  <a:cubicBezTo>
                    <a:pt x="877" y="1130"/>
                    <a:pt x="1130" y="877"/>
                    <a:pt x="1130" y="564"/>
                  </a:cubicBezTo>
                  <a:cubicBezTo>
                    <a:pt x="1130" y="251"/>
                    <a:pt x="877" y="1"/>
                    <a:pt x="567"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873E8A"/>
                </a:solidFill>
              </a:endParaRPr>
            </a:p>
          </p:txBody>
        </p:sp>
      </p:grpSp>
      <p:grpSp>
        <p:nvGrpSpPr>
          <p:cNvPr id="7931" name="Google Shape;7931;p77"/>
          <p:cNvGrpSpPr/>
          <p:nvPr/>
        </p:nvGrpSpPr>
        <p:grpSpPr>
          <a:xfrm>
            <a:off x="3360663" y="3953787"/>
            <a:ext cx="298503" cy="335275"/>
            <a:chOff x="6264300" y="3809300"/>
            <a:chExt cx="423950" cy="476175"/>
          </a:xfrm>
          <a:solidFill>
            <a:srgbClr val="873E8A"/>
          </a:solidFill>
        </p:grpSpPr>
        <p:sp>
          <p:nvSpPr>
            <p:cNvPr id="7932" name="Google Shape;7932;p77"/>
            <p:cNvSpPr/>
            <p:nvPr/>
          </p:nvSpPr>
          <p:spPr>
            <a:xfrm>
              <a:off x="6346200" y="4002825"/>
              <a:ext cx="66950" cy="63225"/>
            </a:xfrm>
            <a:custGeom>
              <a:avLst/>
              <a:gdLst/>
              <a:ahLst/>
              <a:cxnLst/>
              <a:rect l="l" t="t" r="r" b="b"/>
              <a:pathLst>
                <a:path w="2678" h="2529" extrusionOk="0">
                  <a:moveTo>
                    <a:pt x="1365" y="1"/>
                  </a:moveTo>
                  <a:cubicBezTo>
                    <a:pt x="1058" y="1"/>
                    <a:pt x="751" y="118"/>
                    <a:pt x="516" y="351"/>
                  </a:cubicBezTo>
                  <a:cubicBezTo>
                    <a:pt x="272" y="598"/>
                    <a:pt x="88" y="992"/>
                    <a:pt x="46" y="1381"/>
                  </a:cubicBezTo>
                  <a:cubicBezTo>
                    <a:pt x="1" y="1757"/>
                    <a:pt x="88" y="2085"/>
                    <a:pt x="281" y="2281"/>
                  </a:cubicBezTo>
                  <a:cubicBezTo>
                    <a:pt x="454" y="2453"/>
                    <a:pt x="709" y="2528"/>
                    <a:pt x="985" y="2528"/>
                  </a:cubicBezTo>
                  <a:cubicBezTo>
                    <a:pt x="1425" y="2528"/>
                    <a:pt x="1917" y="2337"/>
                    <a:pt x="2211" y="2043"/>
                  </a:cubicBezTo>
                  <a:cubicBezTo>
                    <a:pt x="2678" y="1577"/>
                    <a:pt x="2678" y="818"/>
                    <a:pt x="2211" y="351"/>
                  </a:cubicBezTo>
                  <a:cubicBezTo>
                    <a:pt x="1978" y="118"/>
                    <a:pt x="1671" y="1"/>
                    <a:pt x="1365"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873E8A"/>
                </a:solidFill>
              </a:endParaRPr>
            </a:p>
          </p:txBody>
        </p:sp>
        <p:sp>
          <p:nvSpPr>
            <p:cNvPr id="7933" name="Google Shape;7933;p77"/>
            <p:cNvSpPr/>
            <p:nvPr/>
          </p:nvSpPr>
          <p:spPr>
            <a:xfrm>
              <a:off x="6539375" y="4002825"/>
              <a:ext cx="66950" cy="63200"/>
            </a:xfrm>
            <a:custGeom>
              <a:avLst/>
              <a:gdLst/>
              <a:ahLst/>
              <a:cxnLst/>
              <a:rect l="l" t="t" r="r" b="b"/>
              <a:pathLst>
                <a:path w="2678" h="2528" extrusionOk="0">
                  <a:moveTo>
                    <a:pt x="1314" y="1"/>
                  </a:moveTo>
                  <a:cubicBezTo>
                    <a:pt x="1007" y="1"/>
                    <a:pt x="701" y="118"/>
                    <a:pt x="468" y="351"/>
                  </a:cubicBezTo>
                  <a:cubicBezTo>
                    <a:pt x="1" y="818"/>
                    <a:pt x="1" y="1577"/>
                    <a:pt x="468" y="2043"/>
                  </a:cubicBezTo>
                  <a:cubicBezTo>
                    <a:pt x="761" y="2337"/>
                    <a:pt x="1252" y="2528"/>
                    <a:pt x="1691" y="2528"/>
                  </a:cubicBezTo>
                  <a:cubicBezTo>
                    <a:pt x="1968" y="2528"/>
                    <a:pt x="2224" y="2452"/>
                    <a:pt x="2398" y="2278"/>
                  </a:cubicBezTo>
                  <a:cubicBezTo>
                    <a:pt x="2591" y="2085"/>
                    <a:pt x="2678" y="1757"/>
                    <a:pt x="2633" y="1381"/>
                  </a:cubicBezTo>
                  <a:cubicBezTo>
                    <a:pt x="2588" y="992"/>
                    <a:pt x="2407" y="598"/>
                    <a:pt x="2160" y="351"/>
                  </a:cubicBezTo>
                  <a:cubicBezTo>
                    <a:pt x="1927" y="118"/>
                    <a:pt x="1620" y="1"/>
                    <a:pt x="1314"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873E8A"/>
                </a:solidFill>
              </a:endParaRPr>
            </a:p>
          </p:txBody>
        </p:sp>
        <p:sp>
          <p:nvSpPr>
            <p:cNvPr id="7934" name="Google Shape;7934;p77"/>
            <p:cNvSpPr/>
            <p:nvPr/>
          </p:nvSpPr>
          <p:spPr>
            <a:xfrm>
              <a:off x="6264300" y="3809300"/>
              <a:ext cx="423950" cy="476175"/>
            </a:xfrm>
            <a:custGeom>
              <a:avLst/>
              <a:gdLst/>
              <a:ahLst/>
              <a:cxnLst/>
              <a:rect l="l" t="t" r="r" b="b"/>
              <a:pathLst>
                <a:path w="16958" h="19047" extrusionOk="0">
                  <a:moveTo>
                    <a:pt x="4662" y="6571"/>
                  </a:moveTo>
                  <a:cubicBezTo>
                    <a:pt x="5263" y="6571"/>
                    <a:pt x="5864" y="6799"/>
                    <a:pt x="6324" y="7258"/>
                  </a:cubicBezTo>
                  <a:cubicBezTo>
                    <a:pt x="7249" y="8182"/>
                    <a:pt x="7240" y="9685"/>
                    <a:pt x="6303" y="10600"/>
                  </a:cubicBezTo>
                  <a:lnTo>
                    <a:pt x="6300" y="10600"/>
                  </a:lnTo>
                  <a:cubicBezTo>
                    <a:pt x="5791" y="11109"/>
                    <a:pt x="5014" y="11422"/>
                    <a:pt x="4268" y="11422"/>
                  </a:cubicBezTo>
                  <a:cubicBezTo>
                    <a:pt x="3705" y="11422"/>
                    <a:pt x="3154" y="11245"/>
                    <a:pt x="2744" y="10835"/>
                  </a:cubicBezTo>
                  <a:cubicBezTo>
                    <a:pt x="2301" y="10393"/>
                    <a:pt x="2094" y="9718"/>
                    <a:pt x="2181" y="8992"/>
                  </a:cubicBezTo>
                  <a:cubicBezTo>
                    <a:pt x="2256" y="8336"/>
                    <a:pt x="2548" y="7713"/>
                    <a:pt x="2982" y="7279"/>
                  </a:cubicBezTo>
                  <a:cubicBezTo>
                    <a:pt x="3442" y="6807"/>
                    <a:pt x="4052" y="6571"/>
                    <a:pt x="4662" y="6571"/>
                  </a:cubicBezTo>
                  <a:close/>
                  <a:moveTo>
                    <a:pt x="12317" y="6589"/>
                  </a:moveTo>
                  <a:cubicBezTo>
                    <a:pt x="12918" y="6589"/>
                    <a:pt x="13520" y="6818"/>
                    <a:pt x="13979" y="7276"/>
                  </a:cubicBezTo>
                  <a:cubicBezTo>
                    <a:pt x="14873" y="8173"/>
                    <a:pt x="15165" y="9884"/>
                    <a:pt x="14214" y="10835"/>
                  </a:cubicBezTo>
                  <a:cubicBezTo>
                    <a:pt x="13804" y="11245"/>
                    <a:pt x="13256" y="11422"/>
                    <a:pt x="12690" y="11422"/>
                  </a:cubicBezTo>
                  <a:cubicBezTo>
                    <a:pt x="11943" y="11422"/>
                    <a:pt x="11166" y="11109"/>
                    <a:pt x="10658" y="10600"/>
                  </a:cubicBezTo>
                  <a:cubicBezTo>
                    <a:pt x="9739" y="9682"/>
                    <a:pt x="9739" y="8194"/>
                    <a:pt x="10658" y="7276"/>
                  </a:cubicBezTo>
                  <a:cubicBezTo>
                    <a:pt x="11115" y="6818"/>
                    <a:pt x="11716" y="6589"/>
                    <a:pt x="12317" y="6589"/>
                  </a:cubicBezTo>
                  <a:close/>
                  <a:moveTo>
                    <a:pt x="8479" y="10841"/>
                  </a:moveTo>
                  <a:cubicBezTo>
                    <a:pt x="8669" y="10841"/>
                    <a:pt x="8858" y="10933"/>
                    <a:pt x="8971" y="11118"/>
                  </a:cubicBezTo>
                  <a:lnTo>
                    <a:pt x="10266" y="13238"/>
                  </a:lnTo>
                  <a:cubicBezTo>
                    <a:pt x="10435" y="13509"/>
                    <a:pt x="10347" y="13865"/>
                    <a:pt x="10076" y="14030"/>
                  </a:cubicBezTo>
                  <a:lnTo>
                    <a:pt x="10073" y="14030"/>
                  </a:lnTo>
                  <a:cubicBezTo>
                    <a:pt x="9980" y="14087"/>
                    <a:pt x="9877" y="14114"/>
                    <a:pt x="9775" y="14114"/>
                  </a:cubicBezTo>
                  <a:cubicBezTo>
                    <a:pt x="9582" y="14114"/>
                    <a:pt x="9393" y="14016"/>
                    <a:pt x="9284" y="13840"/>
                  </a:cubicBezTo>
                  <a:lnTo>
                    <a:pt x="8480" y="12522"/>
                  </a:lnTo>
                  <a:lnTo>
                    <a:pt x="7673" y="13840"/>
                  </a:lnTo>
                  <a:cubicBezTo>
                    <a:pt x="7565" y="14018"/>
                    <a:pt x="7376" y="14115"/>
                    <a:pt x="7182" y="14115"/>
                  </a:cubicBezTo>
                  <a:cubicBezTo>
                    <a:pt x="7079" y="14115"/>
                    <a:pt x="6975" y="14088"/>
                    <a:pt x="6881" y="14030"/>
                  </a:cubicBezTo>
                  <a:cubicBezTo>
                    <a:pt x="6610" y="13862"/>
                    <a:pt x="6526" y="13509"/>
                    <a:pt x="6692" y="13238"/>
                  </a:cubicBezTo>
                  <a:lnTo>
                    <a:pt x="7987" y="11118"/>
                  </a:lnTo>
                  <a:cubicBezTo>
                    <a:pt x="8100" y="10933"/>
                    <a:pt x="8289" y="10841"/>
                    <a:pt x="8479" y="10841"/>
                  </a:cubicBezTo>
                  <a:close/>
                  <a:moveTo>
                    <a:pt x="8474" y="1"/>
                  </a:moveTo>
                  <a:cubicBezTo>
                    <a:pt x="3801" y="1"/>
                    <a:pt x="1" y="3840"/>
                    <a:pt x="1" y="8553"/>
                  </a:cubicBezTo>
                  <a:lnTo>
                    <a:pt x="1" y="11856"/>
                  </a:lnTo>
                  <a:cubicBezTo>
                    <a:pt x="1" y="12883"/>
                    <a:pt x="449" y="13862"/>
                    <a:pt x="1229" y="14530"/>
                  </a:cubicBezTo>
                  <a:lnTo>
                    <a:pt x="2934" y="16000"/>
                  </a:lnTo>
                  <a:lnTo>
                    <a:pt x="2934" y="18472"/>
                  </a:lnTo>
                  <a:cubicBezTo>
                    <a:pt x="2934" y="18788"/>
                    <a:pt x="3193" y="19047"/>
                    <a:pt x="3512" y="19047"/>
                  </a:cubicBezTo>
                  <a:lnTo>
                    <a:pt x="5183" y="19047"/>
                  </a:lnTo>
                  <a:lnTo>
                    <a:pt x="5183" y="16536"/>
                  </a:lnTo>
                  <a:cubicBezTo>
                    <a:pt x="5192" y="16222"/>
                    <a:pt x="5448" y="15975"/>
                    <a:pt x="5761" y="15975"/>
                  </a:cubicBezTo>
                  <a:cubicBezTo>
                    <a:pt x="6071" y="15975"/>
                    <a:pt x="6327" y="16222"/>
                    <a:pt x="6336" y="16536"/>
                  </a:cubicBezTo>
                  <a:lnTo>
                    <a:pt x="6336" y="19047"/>
                  </a:lnTo>
                  <a:lnTo>
                    <a:pt x="7905" y="19047"/>
                  </a:lnTo>
                  <a:lnTo>
                    <a:pt x="7905" y="16536"/>
                  </a:lnTo>
                  <a:cubicBezTo>
                    <a:pt x="7905" y="16219"/>
                    <a:pt x="8161" y="15960"/>
                    <a:pt x="8480" y="15960"/>
                  </a:cubicBezTo>
                  <a:cubicBezTo>
                    <a:pt x="8797" y="15960"/>
                    <a:pt x="9056" y="16219"/>
                    <a:pt x="9056" y="16536"/>
                  </a:cubicBezTo>
                  <a:lnTo>
                    <a:pt x="9056" y="19047"/>
                  </a:lnTo>
                  <a:lnTo>
                    <a:pt x="10624" y="19047"/>
                  </a:lnTo>
                  <a:lnTo>
                    <a:pt x="10624" y="16536"/>
                  </a:lnTo>
                  <a:cubicBezTo>
                    <a:pt x="10630" y="16222"/>
                    <a:pt x="10886" y="15975"/>
                    <a:pt x="11200" y="15975"/>
                  </a:cubicBezTo>
                  <a:cubicBezTo>
                    <a:pt x="11513" y="15975"/>
                    <a:pt x="11766" y="16222"/>
                    <a:pt x="11775" y="16536"/>
                  </a:cubicBezTo>
                  <a:lnTo>
                    <a:pt x="11775" y="19047"/>
                  </a:lnTo>
                  <a:lnTo>
                    <a:pt x="13449" y="19047"/>
                  </a:lnTo>
                  <a:cubicBezTo>
                    <a:pt x="13765" y="19044"/>
                    <a:pt x="14024" y="18788"/>
                    <a:pt x="14024" y="18469"/>
                  </a:cubicBezTo>
                  <a:lnTo>
                    <a:pt x="14024" y="15997"/>
                  </a:lnTo>
                  <a:lnTo>
                    <a:pt x="15729" y="14530"/>
                  </a:lnTo>
                  <a:cubicBezTo>
                    <a:pt x="16508" y="13859"/>
                    <a:pt x="16957" y="12883"/>
                    <a:pt x="16957" y="11853"/>
                  </a:cubicBezTo>
                  <a:lnTo>
                    <a:pt x="16957" y="8462"/>
                  </a:lnTo>
                  <a:cubicBezTo>
                    <a:pt x="16948" y="3786"/>
                    <a:pt x="13154" y="1"/>
                    <a:pt x="8480"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873E8A"/>
                </a:solidFill>
              </a:endParaRPr>
            </a:p>
          </p:txBody>
        </p:sp>
      </p:grpSp>
      <p:grpSp>
        <p:nvGrpSpPr>
          <p:cNvPr id="7935" name="Google Shape;7935;p77"/>
          <p:cNvGrpSpPr/>
          <p:nvPr/>
        </p:nvGrpSpPr>
        <p:grpSpPr>
          <a:xfrm>
            <a:off x="5039841" y="3538881"/>
            <a:ext cx="340573" cy="339271"/>
            <a:chOff x="898875" y="4399275"/>
            <a:chExt cx="483700" cy="481850"/>
          </a:xfrm>
          <a:solidFill>
            <a:srgbClr val="873E8A"/>
          </a:solidFill>
        </p:grpSpPr>
        <p:sp>
          <p:nvSpPr>
            <p:cNvPr id="7936" name="Google Shape;7936;p77"/>
            <p:cNvSpPr/>
            <p:nvPr/>
          </p:nvSpPr>
          <p:spPr>
            <a:xfrm>
              <a:off x="992750" y="4642900"/>
              <a:ext cx="145300" cy="144100"/>
            </a:xfrm>
            <a:custGeom>
              <a:avLst/>
              <a:gdLst/>
              <a:ahLst/>
              <a:cxnLst/>
              <a:rect l="l" t="t" r="r" b="b"/>
              <a:pathLst>
                <a:path w="5812" h="5764" extrusionOk="0">
                  <a:moveTo>
                    <a:pt x="994" y="0"/>
                  </a:moveTo>
                  <a:lnTo>
                    <a:pt x="988" y="12"/>
                  </a:lnTo>
                  <a:cubicBezTo>
                    <a:pt x="988" y="9"/>
                    <a:pt x="991" y="6"/>
                    <a:pt x="991" y="3"/>
                  </a:cubicBezTo>
                  <a:lnTo>
                    <a:pt x="991" y="3"/>
                  </a:lnTo>
                  <a:lnTo>
                    <a:pt x="979" y="27"/>
                  </a:lnTo>
                  <a:lnTo>
                    <a:pt x="108" y="1759"/>
                  </a:lnTo>
                  <a:cubicBezTo>
                    <a:pt x="0" y="1976"/>
                    <a:pt x="42" y="2241"/>
                    <a:pt x="214" y="2415"/>
                  </a:cubicBezTo>
                  <a:lnTo>
                    <a:pt x="3397" y="5598"/>
                  </a:lnTo>
                  <a:cubicBezTo>
                    <a:pt x="3506" y="5707"/>
                    <a:pt x="3649" y="5763"/>
                    <a:pt x="3795" y="5763"/>
                  </a:cubicBezTo>
                  <a:cubicBezTo>
                    <a:pt x="3883" y="5763"/>
                    <a:pt x="3971" y="5743"/>
                    <a:pt x="4053" y="5701"/>
                  </a:cubicBezTo>
                  <a:lnTo>
                    <a:pt x="5797" y="4827"/>
                  </a:lnTo>
                  <a:lnTo>
                    <a:pt x="5800" y="4824"/>
                  </a:lnTo>
                  <a:lnTo>
                    <a:pt x="5812" y="4818"/>
                  </a:lnTo>
                  <a:lnTo>
                    <a:pt x="994"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873E8A"/>
                </a:solidFill>
              </a:endParaRPr>
            </a:p>
          </p:txBody>
        </p:sp>
        <p:sp>
          <p:nvSpPr>
            <p:cNvPr id="7937" name="Google Shape;7937;p77"/>
            <p:cNvSpPr/>
            <p:nvPr/>
          </p:nvSpPr>
          <p:spPr>
            <a:xfrm>
              <a:off x="1138025" y="4763350"/>
              <a:ext cx="25" cy="25"/>
            </a:xfrm>
            <a:custGeom>
              <a:avLst/>
              <a:gdLst/>
              <a:ahLst/>
              <a:cxnLst/>
              <a:rect l="l" t="t" r="r" b="b"/>
              <a:pathLst>
                <a:path w="1" h="1" extrusionOk="0">
                  <a:moveTo>
                    <a:pt x="1" y="0"/>
                  </a:move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873E8A"/>
                </a:solidFill>
              </a:endParaRPr>
            </a:p>
          </p:txBody>
        </p:sp>
        <p:sp>
          <p:nvSpPr>
            <p:cNvPr id="7938" name="Google Shape;7938;p77"/>
            <p:cNvSpPr/>
            <p:nvPr/>
          </p:nvSpPr>
          <p:spPr>
            <a:xfrm>
              <a:off x="1269550" y="4399275"/>
              <a:ext cx="113025" cy="112125"/>
            </a:xfrm>
            <a:custGeom>
              <a:avLst/>
              <a:gdLst/>
              <a:ahLst/>
              <a:cxnLst/>
              <a:rect l="l" t="t" r="r" b="b"/>
              <a:pathLst>
                <a:path w="4521" h="4485" extrusionOk="0">
                  <a:moveTo>
                    <a:pt x="3066" y="1"/>
                  </a:moveTo>
                  <a:cubicBezTo>
                    <a:pt x="1947" y="1"/>
                    <a:pt x="938" y="82"/>
                    <a:pt x="0" y="239"/>
                  </a:cubicBezTo>
                  <a:lnTo>
                    <a:pt x="9" y="895"/>
                  </a:lnTo>
                  <a:cubicBezTo>
                    <a:pt x="34" y="2862"/>
                    <a:pt x="1623" y="4452"/>
                    <a:pt x="3590" y="4476"/>
                  </a:cubicBezTo>
                  <a:lnTo>
                    <a:pt x="4243" y="4485"/>
                  </a:lnTo>
                  <a:cubicBezTo>
                    <a:pt x="4439" y="3313"/>
                    <a:pt x="4520" y="2028"/>
                    <a:pt x="4469" y="561"/>
                  </a:cubicBezTo>
                  <a:cubicBezTo>
                    <a:pt x="4457" y="266"/>
                    <a:pt x="4219" y="28"/>
                    <a:pt x="3924" y="16"/>
                  </a:cubicBezTo>
                  <a:cubicBezTo>
                    <a:pt x="3631" y="6"/>
                    <a:pt x="3345" y="1"/>
                    <a:pt x="3066"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873E8A"/>
                </a:solidFill>
              </a:endParaRPr>
            </a:p>
          </p:txBody>
        </p:sp>
        <p:sp>
          <p:nvSpPr>
            <p:cNvPr id="7939" name="Google Shape;7939;p77"/>
            <p:cNvSpPr/>
            <p:nvPr/>
          </p:nvSpPr>
          <p:spPr>
            <a:xfrm>
              <a:off x="1161975" y="4531175"/>
              <a:ext cx="91400" cy="84350"/>
            </a:xfrm>
            <a:custGeom>
              <a:avLst/>
              <a:gdLst/>
              <a:ahLst/>
              <a:cxnLst/>
              <a:rect l="l" t="t" r="r" b="b"/>
              <a:pathLst>
                <a:path w="3656" h="3374" extrusionOk="0">
                  <a:moveTo>
                    <a:pt x="1821" y="1"/>
                  </a:moveTo>
                  <a:cubicBezTo>
                    <a:pt x="1137" y="1"/>
                    <a:pt x="523" y="415"/>
                    <a:pt x="262" y="1046"/>
                  </a:cubicBezTo>
                  <a:cubicBezTo>
                    <a:pt x="0" y="1678"/>
                    <a:pt x="145" y="2410"/>
                    <a:pt x="633" y="2894"/>
                  </a:cubicBezTo>
                  <a:cubicBezTo>
                    <a:pt x="952" y="3214"/>
                    <a:pt x="1391" y="3373"/>
                    <a:pt x="1830" y="3373"/>
                  </a:cubicBezTo>
                  <a:cubicBezTo>
                    <a:pt x="2269" y="3373"/>
                    <a:pt x="2707" y="3214"/>
                    <a:pt x="3027" y="2894"/>
                  </a:cubicBezTo>
                  <a:cubicBezTo>
                    <a:pt x="3511" y="2410"/>
                    <a:pt x="3656" y="1681"/>
                    <a:pt x="3394" y="1046"/>
                  </a:cubicBezTo>
                  <a:cubicBezTo>
                    <a:pt x="3132" y="413"/>
                    <a:pt x="2515" y="1"/>
                    <a:pt x="1828" y="1"/>
                  </a:cubicBezTo>
                  <a:cubicBezTo>
                    <a:pt x="1826" y="1"/>
                    <a:pt x="1823" y="1"/>
                    <a:pt x="1821"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873E8A"/>
                </a:solidFill>
              </a:endParaRPr>
            </a:p>
          </p:txBody>
        </p:sp>
        <p:sp>
          <p:nvSpPr>
            <p:cNvPr id="7940" name="Google Shape;7940;p77"/>
            <p:cNvSpPr/>
            <p:nvPr/>
          </p:nvSpPr>
          <p:spPr>
            <a:xfrm>
              <a:off x="1031050" y="4411100"/>
              <a:ext cx="338650" cy="338725"/>
            </a:xfrm>
            <a:custGeom>
              <a:avLst/>
              <a:gdLst/>
              <a:ahLst/>
              <a:cxnLst/>
              <a:rect l="l" t="t" r="r" b="b"/>
              <a:pathLst>
                <a:path w="13546" h="13549" extrusionOk="0">
                  <a:moveTo>
                    <a:pt x="7066" y="3673"/>
                  </a:moveTo>
                  <a:cubicBezTo>
                    <a:pt x="7800" y="3673"/>
                    <a:pt x="8522" y="3960"/>
                    <a:pt x="9062" y="4500"/>
                  </a:cubicBezTo>
                  <a:cubicBezTo>
                    <a:pt x="10170" y="5602"/>
                    <a:pt x="10170" y="7393"/>
                    <a:pt x="9062" y="8492"/>
                  </a:cubicBezTo>
                  <a:cubicBezTo>
                    <a:pt x="8522" y="9032"/>
                    <a:pt x="7800" y="9319"/>
                    <a:pt x="7066" y="9319"/>
                  </a:cubicBezTo>
                  <a:cubicBezTo>
                    <a:pt x="6702" y="9319"/>
                    <a:pt x="6334" y="9248"/>
                    <a:pt x="5984" y="9104"/>
                  </a:cubicBezTo>
                  <a:cubicBezTo>
                    <a:pt x="4930" y="8667"/>
                    <a:pt x="4244" y="7637"/>
                    <a:pt x="4244" y="6496"/>
                  </a:cubicBezTo>
                  <a:cubicBezTo>
                    <a:pt x="4244" y="5355"/>
                    <a:pt x="4930" y="4325"/>
                    <a:pt x="5984" y="3888"/>
                  </a:cubicBezTo>
                  <a:cubicBezTo>
                    <a:pt x="6334" y="3744"/>
                    <a:pt x="6702" y="3673"/>
                    <a:pt x="7066" y="3673"/>
                  </a:cubicBezTo>
                  <a:close/>
                  <a:moveTo>
                    <a:pt x="3868" y="9124"/>
                  </a:moveTo>
                  <a:cubicBezTo>
                    <a:pt x="4006" y="9124"/>
                    <a:pt x="4147" y="9176"/>
                    <a:pt x="4262" y="9290"/>
                  </a:cubicBezTo>
                  <a:cubicBezTo>
                    <a:pt x="4481" y="9510"/>
                    <a:pt x="4481" y="9869"/>
                    <a:pt x="4262" y="10088"/>
                  </a:cubicBezTo>
                  <a:cubicBezTo>
                    <a:pt x="4147" y="10204"/>
                    <a:pt x="4005" y="10255"/>
                    <a:pt x="3866" y="10255"/>
                  </a:cubicBezTo>
                  <a:cubicBezTo>
                    <a:pt x="3576" y="10255"/>
                    <a:pt x="3298" y="10031"/>
                    <a:pt x="3298" y="9691"/>
                  </a:cubicBezTo>
                  <a:cubicBezTo>
                    <a:pt x="3298" y="9350"/>
                    <a:pt x="3577" y="9124"/>
                    <a:pt x="3868" y="9124"/>
                  </a:cubicBezTo>
                  <a:close/>
                  <a:moveTo>
                    <a:pt x="8414" y="1"/>
                  </a:moveTo>
                  <a:cubicBezTo>
                    <a:pt x="6466" y="507"/>
                    <a:pt x="4888" y="1425"/>
                    <a:pt x="3518" y="2846"/>
                  </a:cubicBezTo>
                  <a:cubicBezTo>
                    <a:pt x="2169" y="4244"/>
                    <a:pt x="1000" y="6282"/>
                    <a:pt x="1" y="8212"/>
                  </a:cubicBezTo>
                  <a:lnTo>
                    <a:pt x="5337" y="13548"/>
                  </a:lnTo>
                  <a:cubicBezTo>
                    <a:pt x="7267" y="12549"/>
                    <a:pt x="9309" y="11380"/>
                    <a:pt x="10706" y="10031"/>
                  </a:cubicBezTo>
                  <a:cubicBezTo>
                    <a:pt x="12124" y="8664"/>
                    <a:pt x="13039" y="7086"/>
                    <a:pt x="13545" y="5138"/>
                  </a:cubicBezTo>
                  <a:lnTo>
                    <a:pt x="13112" y="5129"/>
                  </a:lnTo>
                  <a:cubicBezTo>
                    <a:pt x="10534" y="5099"/>
                    <a:pt x="8453" y="3015"/>
                    <a:pt x="8420" y="440"/>
                  </a:cubicBezTo>
                  <a:lnTo>
                    <a:pt x="8414"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873E8A"/>
                </a:solidFill>
              </a:endParaRPr>
            </a:p>
          </p:txBody>
        </p:sp>
        <p:sp>
          <p:nvSpPr>
            <p:cNvPr id="7941" name="Google Shape;7941;p77"/>
            <p:cNvSpPr/>
            <p:nvPr/>
          </p:nvSpPr>
          <p:spPr>
            <a:xfrm>
              <a:off x="1130500" y="4740450"/>
              <a:ext cx="108950" cy="111250"/>
            </a:xfrm>
            <a:custGeom>
              <a:avLst/>
              <a:gdLst/>
              <a:ahLst/>
              <a:cxnLst/>
              <a:rect l="l" t="t" r="r" b="b"/>
              <a:pathLst>
                <a:path w="4358" h="4450" extrusionOk="0">
                  <a:moveTo>
                    <a:pt x="4358" y="1"/>
                  </a:moveTo>
                  <a:lnTo>
                    <a:pt x="4358" y="1"/>
                  </a:lnTo>
                  <a:cubicBezTo>
                    <a:pt x="2906" y="877"/>
                    <a:pt x="1437" y="1609"/>
                    <a:pt x="1" y="2332"/>
                  </a:cubicBezTo>
                  <a:cubicBezTo>
                    <a:pt x="58" y="3090"/>
                    <a:pt x="112" y="3789"/>
                    <a:pt x="118" y="3882"/>
                  </a:cubicBezTo>
                  <a:cubicBezTo>
                    <a:pt x="118" y="4211"/>
                    <a:pt x="387" y="4450"/>
                    <a:pt x="683" y="4450"/>
                  </a:cubicBezTo>
                  <a:cubicBezTo>
                    <a:pt x="767" y="4450"/>
                    <a:pt x="854" y="4430"/>
                    <a:pt x="937" y="4388"/>
                  </a:cubicBezTo>
                  <a:cubicBezTo>
                    <a:pt x="1039" y="4295"/>
                    <a:pt x="3858" y="3208"/>
                    <a:pt x="4358"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873E8A"/>
                </a:solidFill>
              </a:endParaRPr>
            </a:p>
          </p:txBody>
        </p:sp>
        <p:sp>
          <p:nvSpPr>
            <p:cNvPr id="7942" name="Google Shape;7942;p77"/>
            <p:cNvSpPr/>
            <p:nvPr/>
          </p:nvSpPr>
          <p:spPr>
            <a:xfrm>
              <a:off x="927325" y="4539825"/>
              <a:ext cx="114150" cy="109800"/>
            </a:xfrm>
            <a:custGeom>
              <a:avLst/>
              <a:gdLst/>
              <a:ahLst/>
              <a:cxnLst/>
              <a:rect l="l" t="t" r="r" b="b"/>
              <a:pathLst>
                <a:path w="4566" h="4392" extrusionOk="0">
                  <a:moveTo>
                    <a:pt x="4565" y="1"/>
                  </a:moveTo>
                  <a:lnTo>
                    <a:pt x="4565" y="1"/>
                  </a:lnTo>
                  <a:cubicBezTo>
                    <a:pt x="1268" y="459"/>
                    <a:pt x="184" y="3334"/>
                    <a:pt x="91" y="3437"/>
                  </a:cubicBezTo>
                  <a:cubicBezTo>
                    <a:pt x="0" y="3611"/>
                    <a:pt x="9" y="3822"/>
                    <a:pt x="112" y="3988"/>
                  </a:cubicBezTo>
                  <a:cubicBezTo>
                    <a:pt x="295" y="4286"/>
                    <a:pt x="606" y="4232"/>
                    <a:pt x="723" y="4256"/>
                  </a:cubicBezTo>
                  <a:lnTo>
                    <a:pt x="2214" y="4391"/>
                  </a:lnTo>
                  <a:cubicBezTo>
                    <a:pt x="2945" y="2928"/>
                    <a:pt x="3680" y="1458"/>
                    <a:pt x="4565"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873E8A"/>
                </a:solidFill>
              </a:endParaRPr>
            </a:p>
          </p:txBody>
        </p:sp>
        <p:sp>
          <p:nvSpPr>
            <p:cNvPr id="7943" name="Google Shape;7943;p77"/>
            <p:cNvSpPr/>
            <p:nvPr/>
          </p:nvSpPr>
          <p:spPr>
            <a:xfrm>
              <a:off x="898875" y="4711550"/>
              <a:ext cx="170825" cy="169575"/>
            </a:xfrm>
            <a:custGeom>
              <a:avLst/>
              <a:gdLst/>
              <a:ahLst/>
              <a:cxnLst/>
              <a:rect l="l" t="t" r="r" b="b"/>
              <a:pathLst>
                <a:path w="6833" h="6783" extrusionOk="0">
                  <a:moveTo>
                    <a:pt x="2846" y="1"/>
                  </a:moveTo>
                  <a:cubicBezTo>
                    <a:pt x="1747" y="1052"/>
                    <a:pt x="503" y="4602"/>
                    <a:pt x="63" y="6050"/>
                  </a:cubicBezTo>
                  <a:cubicBezTo>
                    <a:pt x="0" y="6252"/>
                    <a:pt x="54" y="6469"/>
                    <a:pt x="202" y="6616"/>
                  </a:cubicBezTo>
                  <a:cubicBezTo>
                    <a:pt x="309" y="6724"/>
                    <a:pt x="454" y="6782"/>
                    <a:pt x="602" y="6782"/>
                  </a:cubicBezTo>
                  <a:cubicBezTo>
                    <a:pt x="656" y="6782"/>
                    <a:pt x="711" y="6774"/>
                    <a:pt x="765" y="6758"/>
                  </a:cubicBezTo>
                  <a:cubicBezTo>
                    <a:pt x="2225" y="6318"/>
                    <a:pt x="5782" y="5084"/>
                    <a:pt x="6833" y="3981"/>
                  </a:cubicBezTo>
                  <a:cubicBezTo>
                    <a:pt x="6655" y="3900"/>
                    <a:pt x="6492" y="3789"/>
                    <a:pt x="6354" y="3650"/>
                  </a:cubicBezTo>
                  <a:lnTo>
                    <a:pt x="5167" y="2464"/>
                  </a:lnTo>
                  <a:lnTo>
                    <a:pt x="4767" y="2861"/>
                  </a:lnTo>
                  <a:cubicBezTo>
                    <a:pt x="4658" y="2967"/>
                    <a:pt x="4517" y="3020"/>
                    <a:pt x="4375" y="3020"/>
                  </a:cubicBezTo>
                  <a:cubicBezTo>
                    <a:pt x="4231" y="3020"/>
                    <a:pt x="4086" y="2965"/>
                    <a:pt x="3975" y="2855"/>
                  </a:cubicBezTo>
                  <a:cubicBezTo>
                    <a:pt x="3758" y="2638"/>
                    <a:pt x="3755" y="2286"/>
                    <a:pt x="3969" y="2063"/>
                  </a:cubicBezTo>
                  <a:lnTo>
                    <a:pt x="4369" y="1663"/>
                  </a:lnTo>
                  <a:lnTo>
                    <a:pt x="3171" y="464"/>
                  </a:lnTo>
                  <a:cubicBezTo>
                    <a:pt x="3035" y="329"/>
                    <a:pt x="2927" y="172"/>
                    <a:pt x="2846"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873E8A"/>
                </a:solidFill>
              </a:endParaRPr>
            </a:p>
          </p:txBody>
        </p:sp>
      </p:grpSp>
      <p:grpSp>
        <p:nvGrpSpPr>
          <p:cNvPr id="7944" name="Google Shape;7944;p77"/>
          <p:cNvGrpSpPr/>
          <p:nvPr/>
        </p:nvGrpSpPr>
        <p:grpSpPr>
          <a:xfrm>
            <a:off x="5473575" y="3554133"/>
            <a:ext cx="339253" cy="308765"/>
            <a:chOff x="1492675" y="4420975"/>
            <a:chExt cx="481825" cy="438525"/>
          </a:xfrm>
          <a:solidFill>
            <a:srgbClr val="873E8A"/>
          </a:solidFill>
        </p:grpSpPr>
        <p:sp>
          <p:nvSpPr>
            <p:cNvPr id="7945" name="Google Shape;7945;p77"/>
            <p:cNvSpPr/>
            <p:nvPr/>
          </p:nvSpPr>
          <p:spPr>
            <a:xfrm>
              <a:off x="1841375" y="4649825"/>
              <a:ext cx="43325" cy="43300"/>
            </a:xfrm>
            <a:custGeom>
              <a:avLst/>
              <a:gdLst/>
              <a:ahLst/>
              <a:cxnLst/>
              <a:rect l="l" t="t" r="r" b="b"/>
              <a:pathLst>
                <a:path w="1733" h="1732" extrusionOk="0">
                  <a:moveTo>
                    <a:pt x="868" y="0"/>
                  </a:moveTo>
                  <a:cubicBezTo>
                    <a:pt x="389" y="0"/>
                    <a:pt x="1" y="386"/>
                    <a:pt x="1" y="865"/>
                  </a:cubicBezTo>
                  <a:cubicBezTo>
                    <a:pt x="1" y="1343"/>
                    <a:pt x="389" y="1732"/>
                    <a:pt x="868" y="1732"/>
                  </a:cubicBezTo>
                  <a:cubicBezTo>
                    <a:pt x="1347" y="1732"/>
                    <a:pt x="1732" y="1343"/>
                    <a:pt x="1732" y="865"/>
                  </a:cubicBezTo>
                  <a:cubicBezTo>
                    <a:pt x="1732" y="386"/>
                    <a:pt x="1347" y="0"/>
                    <a:pt x="868"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873E8A"/>
                </a:solidFill>
              </a:endParaRPr>
            </a:p>
          </p:txBody>
        </p:sp>
        <p:sp>
          <p:nvSpPr>
            <p:cNvPr id="7946" name="Google Shape;7946;p77"/>
            <p:cNvSpPr/>
            <p:nvPr/>
          </p:nvSpPr>
          <p:spPr>
            <a:xfrm>
              <a:off x="1582425" y="4649825"/>
              <a:ext cx="43300" cy="43300"/>
            </a:xfrm>
            <a:custGeom>
              <a:avLst/>
              <a:gdLst/>
              <a:ahLst/>
              <a:cxnLst/>
              <a:rect l="l" t="t" r="r" b="b"/>
              <a:pathLst>
                <a:path w="1732" h="1732" extrusionOk="0">
                  <a:moveTo>
                    <a:pt x="864" y="0"/>
                  </a:moveTo>
                  <a:cubicBezTo>
                    <a:pt x="386" y="0"/>
                    <a:pt x="0" y="386"/>
                    <a:pt x="0" y="865"/>
                  </a:cubicBezTo>
                  <a:cubicBezTo>
                    <a:pt x="0" y="1343"/>
                    <a:pt x="386" y="1732"/>
                    <a:pt x="864" y="1732"/>
                  </a:cubicBezTo>
                  <a:cubicBezTo>
                    <a:pt x="1343" y="1732"/>
                    <a:pt x="1732" y="1343"/>
                    <a:pt x="1732" y="865"/>
                  </a:cubicBezTo>
                  <a:cubicBezTo>
                    <a:pt x="1732" y="386"/>
                    <a:pt x="1343" y="0"/>
                    <a:pt x="864"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873E8A"/>
                </a:solidFill>
              </a:endParaRPr>
            </a:p>
          </p:txBody>
        </p:sp>
        <p:sp>
          <p:nvSpPr>
            <p:cNvPr id="7947" name="Google Shape;7947;p77"/>
            <p:cNvSpPr/>
            <p:nvPr/>
          </p:nvSpPr>
          <p:spPr>
            <a:xfrm>
              <a:off x="1492675" y="4420975"/>
              <a:ext cx="481825" cy="356475"/>
            </a:xfrm>
            <a:custGeom>
              <a:avLst/>
              <a:gdLst/>
              <a:ahLst/>
              <a:cxnLst/>
              <a:rect l="l" t="t" r="r" b="b"/>
              <a:pathLst>
                <a:path w="19273" h="14259" extrusionOk="0">
                  <a:moveTo>
                    <a:pt x="12783" y="1126"/>
                  </a:moveTo>
                  <a:cubicBezTo>
                    <a:pt x="14322" y="1126"/>
                    <a:pt x="15629" y="2382"/>
                    <a:pt x="15822" y="4047"/>
                  </a:cubicBezTo>
                  <a:cubicBezTo>
                    <a:pt x="15825" y="4065"/>
                    <a:pt x="15828" y="4083"/>
                    <a:pt x="15831" y="4099"/>
                  </a:cubicBezTo>
                  <a:lnTo>
                    <a:pt x="16198" y="5854"/>
                  </a:lnTo>
                  <a:lnTo>
                    <a:pt x="9381" y="5854"/>
                  </a:lnTo>
                  <a:lnTo>
                    <a:pt x="11672" y="4099"/>
                  </a:lnTo>
                  <a:cubicBezTo>
                    <a:pt x="11925" y="3909"/>
                    <a:pt x="11973" y="3550"/>
                    <a:pt x="11784" y="3301"/>
                  </a:cubicBezTo>
                  <a:cubicBezTo>
                    <a:pt x="11672" y="3157"/>
                    <a:pt x="11504" y="3082"/>
                    <a:pt x="11334" y="3082"/>
                  </a:cubicBezTo>
                  <a:cubicBezTo>
                    <a:pt x="11212" y="3082"/>
                    <a:pt x="11089" y="3121"/>
                    <a:pt x="10986" y="3201"/>
                  </a:cubicBezTo>
                  <a:lnTo>
                    <a:pt x="7598" y="5800"/>
                  </a:lnTo>
                  <a:cubicBezTo>
                    <a:pt x="7577" y="5818"/>
                    <a:pt x="7556" y="5836"/>
                    <a:pt x="7535" y="5854"/>
                  </a:cubicBezTo>
                  <a:lnTo>
                    <a:pt x="3072" y="5854"/>
                  </a:lnTo>
                  <a:lnTo>
                    <a:pt x="3440" y="4099"/>
                  </a:lnTo>
                  <a:cubicBezTo>
                    <a:pt x="3446" y="4083"/>
                    <a:pt x="3446" y="4065"/>
                    <a:pt x="3449" y="4047"/>
                  </a:cubicBezTo>
                  <a:cubicBezTo>
                    <a:pt x="3641" y="2382"/>
                    <a:pt x="4948" y="1126"/>
                    <a:pt x="6490" y="1126"/>
                  </a:cubicBezTo>
                  <a:close/>
                  <a:moveTo>
                    <a:pt x="11404" y="9606"/>
                  </a:moveTo>
                  <a:cubicBezTo>
                    <a:pt x="11718" y="9606"/>
                    <a:pt x="11967" y="9856"/>
                    <a:pt x="11967" y="10169"/>
                  </a:cubicBezTo>
                  <a:cubicBezTo>
                    <a:pt x="11967" y="10482"/>
                    <a:pt x="11718" y="10735"/>
                    <a:pt x="11404" y="10735"/>
                  </a:cubicBezTo>
                  <a:lnTo>
                    <a:pt x="7755" y="10735"/>
                  </a:lnTo>
                  <a:cubicBezTo>
                    <a:pt x="7442" y="10735"/>
                    <a:pt x="7189" y="10482"/>
                    <a:pt x="7189" y="10169"/>
                  </a:cubicBezTo>
                  <a:cubicBezTo>
                    <a:pt x="7189" y="9856"/>
                    <a:pt x="7442" y="9606"/>
                    <a:pt x="7755" y="9606"/>
                  </a:cubicBezTo>
                  <a:close/>
                  <a:moveTo>
                    <a:pt x="4457" y="8025"/>
                  </a:moveTo>
                  <a:cubicBezTo>
                    <a:pt x="5264" y="8025"/>
                    <a:pt x="5990" y="8510"/>
                    <a:pt x="6300" y="9254"/>
                  </a:cubicBezTo>
                  <a:cubicBezTo>
                    <a:pt x="6607" y="10001"/>
                    <a:pt x="6439" y="10859"/>
                    <a:pt x="5867" y="11428"/>
                  </a:cubicBezTo>
                  <a:cubicBezTo>
                    <a:pt x="5486" y="11811"/>
                    <a:pt x="4976" y="12014"/>
                    <a:pt x="4456" y="12014"/>
                  </a:cubicBezTo>
                  <a:cubicBezTo>
                    <a:pt x="4199" y="12014"/>
                    <a:pt x="3940" y="11964"/>
                    <a:pt x="3693" y="11862"/>
                  </a:cubicBezTo>
                  <a:cubicBezTo>
                    <a:pt x="2949" y="11554"/>
                    <a:pt x="2461" y="10826"/>
                    <a:pt x="2461" y="10019"/>
                  </a:cubicBezTo>
                  <a:cubicBezTo>
                    <a:pt x="2464" y="8920"/>
                    <a:pt x="3355" y="8025"/>
                    <a:pt x="4454" y="8025"/>
                  </a:cubicBezTo>
                  <a:close/>
                  <a:moveTo>
                    <a:pt x="14816" y="8025"/>
                  </a:moveTo>
                  <a:cubicBezTo>
                    <a:pt x="15915" y="8025"/>
                    <a:pt x="16810" y="8917"/>
                    <a:pt x="16810" y="10019"/>
                  </a:cubicBezTo>
                  <a:cubicBezTo>
                    <a:pt x="16810" y="10826"/>
                    <a:pt x="16325" y="11554"/>
                    <a:pt x="15578" y="11862"/>
                  </a:cubicBezTo>
                  <a:cubicBezTo>
                    <a:pt x="15332" y="11964"/>
                    <a:pt x="15073" y="12014"/>
                    <a:pt x="14816" y="12014"/>
                  </a:cubicBezTo>
                  <a:cubicBezTo>
                    <a:pt x="14297" y="12014"/>
                    <a:pt x="13786" y="11811"/>
                    <a:pt x="13404" y="11428"/>
                  </a:cubicBezTo>
                  <a:cubicBezTo>
                    <a:pt x="12835" y="10859"/>
                    <a:pt x="12663" y="10001"/>
                    <a:pt x="12973" y="9254"/>
                  </a:cubicBezTo>
                  <a:cubicBezTo>
                    <a:pt x="13280" y="8510"/>
                    <a:pt x="14009" y="8025"/>
                    <a:pt x="14816" y="8025"/>
                  </a:cubicBezTo>
                  <a:close/>
                  <a:moveTo>
                    <a:pt x="6490" y="0"/>
                  </a:moveTo>
                  <a:cubicBezTo>
                    <a:pt x="4385" y="0"/>
                    <a:pt x="2599" y="1671"/>
                    <a:pt x="2331" y="3894"/>
                  </a:cubicBezTo>
                  <a:lnTo>
                    <a:pt x="1907" y="5917"/>
                  </a:lnTo>
                  <a:cubicBezTo>
                    <a:pt x="799" y="6143"/>
                    <a:pt x="1" y="7119"/>
                    <a:pt x="1" y="8251"/>
                  </a:cubicBezTo>
                  <a:lnTo>
                    <a:pt x="1" y="11877"/>
                  </a:lnTo>
                  <a:cubicBezTo>
                    <a:pt x="1" y="13192"/>
                    <a:pt x="1064" y="14255"/>
                    <a:pt x="2380" y="14258"/>
                  </a:cubicBezTo>
                  <a:lnTo>
                    <a:pt x="16894" y="14258"/>
                  </a:lnTo>
                  <a:cubicBezTo>
                    <a:pt x="18207" y="14255"/>
                    <a:pt x="19270" y="13192"/>
                    <a:pt x="19273" y="11880"/>
                  </a:cubicBezTo>
                  <a:lnTo>
                    <a:pt x="19273" y="8251"/>
                  </a:lnTo>
                  <a:cubicBezTo>
                    <a:pt x="19270" y="7119"/>
                    <a:pt x="18472" y="6143"/>
                    <a:pt x="17364" y="5917"/>
                  </a:cubicBezTo>
                  <a:lnTo>
                    <a:pt x="16939" y="3894"/>
                  </a:lnTo>
                  <a:cubicBezTo>
                    <a:pt x="16671" y="1671"/>
                    <a:pt x="14885" y="0"/>
                    <a:pt x="12783"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873E8A"/>
                </a:solidFill>
              </a:endParaRPr>
            </a:p>
          </p:txBody>
        </p:sp>
        <p:sp>
          <p:nvSpPr>
            <p:cNvPr id="7948" name="Google Shape;7948;p77"/>
            <p:cNvSpPr/>
            <p:nvPr/>
          </p:nvSpPr>
          <p:spPr>
            <a:xfrm>
              <a:off x="1546875" y="4805650"/>
              <a:ext cx="118975" cy="53850"/>
            </a:xfrm>
            <a:custGeom>
              <a:avLst/>
              <a:gdLst/>
              <a:ahLst/>
              <a:cxnLst/>
              <a:rect l="l" t="t" r="r" b="b"/>
              <a:pathLst>
                <a:path w="4759" h="2154" extrusionOk="0">
                  <a:moveTo>
                    <a:pt x="1" y="1"/>
                  </a:moveTo>
                  <a:lnTo>
                    <a:pt x="1" y="458"/>
                  </a:lnTo>
                  <a:cubicBezTo>
                    <a:pt x="1" y="1395"/>
                    <a:pt x="757" y="2151"/>
                    <a:pt x="1693" y="2154"/>
                  </a:cubicBezTo>
                  <a:lnTo>
                    <a:pt x="3063" y="2154"/>
                  </a:lnTo>
                  <a:cubicBezTo>
                    <a:pt x="4000" y="2151"/>
                    <a:pt x="4756" y="1395"/>
                    <a:pt x="4759" y="458"/>
                  </a:cubicBezTo>
                  <a:lnTo>
                    <a:pt x="4759"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873E8A"/>
                </a:solidFill>
              </a:endParaRPr>
            </a:p>
          </p:txBody>
        </p:sp>
        <p:sp>
          <p:nvSpPr>
            <p:cNvPr id="7949" name="Google Shape;7949;p77"/>
            <p:cNvSpPr/>
            <p:nvPr/>
          </p:nvSpPr>
          <p:spPr>
            <a:xfrm>
              <a:off x="1801325" y="4805650"/>
              <a:ext cx="118975" cy="53850"/>
            </a:xfrm>
            <a:custGeom>
              <a:avLst/>
              <a:gdLst/>
              <a:ahLst/>
              <a:cxnLst/>
              <a:rect l="l" t="t" r="r" b="b"/>
              <a:pathLst>
                <a:path w="4759" h="2154" extrusionOk="0">
                  <a:moveTo>
                    <a:pt x="1" y="1"/>
                  </a:moveTo>
                  <a:lnTo>
                    <a:pt x="1" y="458"/>
                  </a:lnTo>
                  <a:cubicBezTo>
                    <a:pt x="1" y="1395"/>
                    <a:pt x="757" y="2151"/>
                    <a:pt x="1693" y="2154"/>
                  </a:cubicBezTo>
                  <a:lnTo>
                    <a:pt x="3063" y="2154"/>
                  </a:lnTo>
                  <a:cubicBezTo>
                    <a:pt x="4000" y="2151"/>
                    <a:pt x="4756" y="1395"/>
                    <a:pt x="4759" y="458"/>
                  </a:cubicBezTo>
                  <a:lnTo>
                    <a:pt x="4759"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873E8A"/>
                </a:solidFill>
              </a:endParaRPr>
            </a:p>
          </p:txBody>
        </p:sp>
      </p:grpSp>
      <p:grpSp>
        <p:nvGrpSpPr>
          <p:cNvPr id="7950" name="Google Shape;7950;p77"/>
          <p:cNvGrpSpPr/>
          <p:nvPr/>
        </p:nvGrpSpPr>
        <p:grpSpPr>
          <a:xfrm>
            <a:off x="5878556" y="3539558"/>
            <a:ext cx="342580" cy="337915"/>
            <a:chOff x="2084100" y="4400250"/>
            <a:chExt cx="486550" cy="479925"/>
          </a:xfrm>
          <a:solidFill>
            <a:srgbClr val="873E8A"/>
          </a:solidFill>
        </p:grpSpPr>
        <p:sp>
          <p:nvSpPr>
            <p:cNvPr id="7951" name="Google Shape;7951;p77"/>
            <p:cNvSpPr/>
            <p:nvPr/>
          </p:nvSpPr>
          <p:spPr>
            <a:xfrm>
              <a:off x="2084100" y="4652250"/>
              <a:ext cx="105325" cy="90050"/>
            </a:xfrm>
            <a:custGeom>
              <a:avLst/>
              <a:gdLst/>
              <a:ahLst/>
              <a:cxnLst/>
              <a:rect l="l" t="t" r="r" b="b"/>
              <a:pathLst>
                <a:path w="4213" h="3602" extrusionOk="0">
                  <a:moveTo>
                    <a:pt x="2260" y="1"/>
                  </a:moveTo>
                  <a:cubicBezTo>
                    <a:pt x="2109" y="1"/>
                    <a:pt x="1966" y="60"/>
                    <a:pt x="1858" y="168"/>
                  </a:cubicBezTo>
                  <a:lnTo>
                    <a:pt x="259" y="1764"/>
                  </a:lnTo>
                  <a:cubicBezTo>
                    <a:pt x="0" y="2023"/>
                    <a:pt x="54" y="2457"/>
                    <a:pt x="367" y="2647"/>
                  </a:cubicBezTo>
                  <a:lnTo>
                    <a:pt x="1957" y="3601"/>
                  </a:lnTo>
                  <a:cubicBezTo>
                    <a:pt x="2078" y="3228"/>
                    <a:pt x="2274" y="2885"/>
                    <a:pt x="2533" y="2592"/>
                  </a:cubicBezTo>
                  <a:lnTo>
                    <a:pt x="4213" y="274"/>
                  </a:lnTo>
                  <a:lnTo>
                    <a:pt x="2337" y="6"/>
                  </a:lnTo>
                  <a:cubicBezTo>
                    <a:pt x="2311" y="2"/>
                    <a:pt x="2285" y="1"/>
                    <a:pt x="2260"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873E8A"/>
                </a:solidFill>
              </a:endParaRPr>
            </a:p>
          </p:txBody>
        </p:sp>
        <p:sp>
          <p:nvSpPr>
            <p:cNvPr id="7952" name="Google Shape;7952;p77"/>
            <p:cNvSpPr/>
            <p:nvPr/>
          </p:nvSpPr>
          <p:spPr>
            <a:xfrm>
              <a:off x="2372575" y="4644175"/>
              <a:ext cx="175875" cy="226275"/>
            </a:xfrm>
            <a:custGeom>
              <a:avLst/>
              <a:gdLst/>
              <a:ahLst/>
              <a:cxnLst/>
              <a:rect l="l" t="t" r="r" b="b"/>
              <a:pathLst>
                <a:path w="7035" h="9051" extrusionOk="0">
                  <a:moveTo>
                    <a:pt x="4469" y="1"/>
                  </a:moveTo>
                  <a:cubicBezTo>
                    <a:pt x="3981" y="467"/>
                    <a:pt x="3466" y="901"/>
                    <a:pt x="2927" y="1304"/>
                  </a:cubicBezTo>
                  <a:lnTo>
                    <a:pt x="0" y="3436"/>
                  </a:lnTo>
                  <a:lnTo>
                    <a:pt x="3406" y="8787"/>
                  </a:lnTo>
                  <a:cubicBezTo>
                    <a:pt x="3514" y="8960"/>
                    <a:pt x="3697" y="9050"/>
                    <a:pt x="3882" y="9050"/>
                  </a:cubicBezTo>
                  <a:cubicBezTo>
                    <a:pt x="4025" y="9050"/>
                    <a:pt x="4170" y="8996"/>
                    <a:pt x="4282" y="8884"/>
                  </a:cubicBezTo>
                  <a:cubicBezTo>
                    <a:pt x="5818" y="7348"/>
                    <a:pt x="5990" y="7173"/>
                    <a:pt x="6821" y="6345"/>
                  </a:cubicBezTo>
                  <a:cubicBezTo>
                    <a:pt x="7034" y="6125"/>
                    <a:pt x="7031" y="5773"/>
                    <a:pt x="6812" y="5553"/>
                  </a:cubicBezTo>
                  <a:cubicBezTo>
                    <a:pt x="6702" y="5444"/>
                    <a:pt x="6558" y="5389"/>
                    <a:pt x="6413" y="5389"/>
                  </a:cubicBezTo>
                  <a:cubicBezTo>
                    <a:pt x="6272" y="5389"/>
                    <a:pt x="6130" y="5441"/>
                    <a:pt x="6020" y="5547"/>
                  </a:cubicBezTo>
                  <a:lnTo>
                    <a:pt x="5800" y="5767"/>
                  </a:lnTo>
                  <a:lnTo>
                    <a:pt x="5201" y="3174"/>
                  </a:lnTo>
                  <a:lnTo>
                    <a:pt x="5920" y="2455"/>
                  </a:lnTo>
                  <a:cubicBezTo>
                    <a:pt x="6134" y="2232"/>
                    <a:pt x="6131" y="1880"/>
                    <a:pt x="5914" y="1663"/>
                  </a:cubicBezTo>
                  <a:cubicBezTo>
                    <a:pt x="5804" y="1551"/>
                    <a:pt x="5660" y="1496"/>
                    <a:pt x="5515" y="1496"/>
                  </a:cubicBezTo>
                  <a:cubicBezTo>
                    <a:pt x="5374" y="1496"/>
                    <a:pt x="5232" y="1548"/>
                    <a:pt x="5122" y="1654"/>
                  </a:cubicBezTo>
                  <a:lnTo>
                    <a:pt x="4903" y="1877"/>
                  </a:lnTo>
                  <a:lnTo>
                    <a:pt x="4469"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873E8A"/>
                </a:solidFill>
              </a:endParaRPr>
            </a:p>
          </p:txBody>
        </p:sp>
        <p:sp>
          <p:nvSpPr>
            <p:cNvPr id="7953" name="Google Shape;7953;p77"/>
            <p:cNvSpPr/>
            <p:nvPr/>
          </p:nvSpPr>
          <p:spPr>
            <a:xfrm>
              <a:off x="2093950" y="4419400"/>
              <a:ext cx="228500" cy="174750"/>
            </a:xfrm>
            <a:custGeom>
              <a:avLst/>
              <a:gdLst/>
              <a:ahLst/>
              <a:cxnLst/>
              <a:rect l="l" t="t" r="r" b="b"/>
              <a:pathLst>
                <a:path w="9140" h="6990" extrusionOk="0">
                  <a:moveTo>
                    <a:pt x="3194" y="1"/>
                  </a:moveTo>
                  <a:cubicBezTo>
                    <a:pt x="3049" y="1"/>
                    <a:pt x="2905" y="56"/>
                    <a:pt x="2795" y="166"/>
                  </a:cubicBezTo>
                  <a:lnTo>
                    <a:pt x="257" y="2704"/>
                  </a:lnTo>
                  <a:cubicBezTo>
                    <a:pt x="1" y="2960"/>
                    <a:pt x="46" y="3385"/>
                    <a:pt x="350" y="3580"/>
                  </a:cubicBezTo>
                  <a:lnTo>
                    <a:pt x="5707" y="6989"/>
                  </a:lnTo>
                  <a:lnTo>
                    <a:pt x="7824" y="4071"/>
                  </a:lnTo>
                  <a:cubicBezTo>
                    <a:pt x="8230" y="3526"/>
                    <a:pt x="8670" y="3008"/>
                    <a:pt x="9140" y="2517"/>
                  </a:cubicBezTo>
                  <a:lnTo>
                    <a:pt x="7264" y="2084"/>
                  </a:lnTo>
                  <a:lnTo>
                    <a:pt x="7484" y="1864"/>
                  </a:lnTo>
                  <a:cubicBezTo>
                    <a:pt x="7697" y="1641"/>
                    <a:pt x="7694" y="1289"/>
                    <a:pt x="7478" y="1072"/>
                  </a:cubicBezTo>
                  <a:cubicBezTo>
                    <a:pt x="7368" y="961"/>
                    <a:pt x="7223" y="905"/>
                    <a:pt x="7078" y="905"/>
                  </a:cubicBezTo>
                  <a:cubicBezTo>
                    <a:pt x="6937" y="905"/>
                    <a:pt x="6795" y="958"/>
                    <a:pt x="6686" y="1063"/>
                  </a:cubicBezTo>
                  <a:lnTo>
                    <a:pt x="5966" y="1786"/>
                  </a:lnTo>
                  <a:lnTo>
                    <a:pt x="3370" y="1186"/>
                  </a:lnTo>
                  <a:lnTo>
                    <a:pt x="3593" y="964"/>
                  </a:lnTo>
                  <a:cubicBezTo>
                    <a:pt x="3813" y="744"/>
                    <a:pt x="3813" y="385"/>
                    <a:pt x="3593" y="166"/>
                  </a:cubicBezTo>
                  <a:cubicBezTo>
                    <a:pt x="3483" y="56"/>
                    <a:pt x="3339" y="1"/>
                    <a:pt x="3194"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873E8A"/>
                </a:solidFill>
              </a:endParaRPr>
            </a:p>
          </p:txBody>
        </p:sp>
        <p:sp>
          <p:nvSpPr>
            <p:cNvPr id="7954" name="Google Shape;7954;p77"/>
            <p:cNvSpPr/>
            <p:nvPr/>
          </p:nvSpPr>
          <p:spPr>
            <a:xfrm>
              <a:off x="2224425" y="4777500"/>
              <a:ext cx="90425" cy="102675"/>
            </a:xfrm>
            <a:custGeom>
              <a:avLst/>
              <a:gdLst/>
              <a:ahLst/>
              <a:cxnLst/>
              <a:rect l="l" t="t" r="r" b="b"/>
              <a:pathLst>
                <a:path w="3617" h="4107" extrusionOk="0">
                  <a:moveTo>
                    <a:pt x="3324" y="0"/>
                  </a:moveTo>
                  <a:lnTo>
                    <a:pt x="846" y="1804"/>
                  </a:lnTo>
                  <a:cubicBezTo>
                    <a:pt x="638" y="1994"/>
                    <a:pt x="340" y="2144"/>
                    <a:pt x="0" y="2250"/>
                  </a:cubicBezTo>
                  <a:lnTo>
                    <a:pt x="949" y="3831"/>
                  </a:lnTo>
                  <a:cubicBezTo>
                    <a:pt x="1057" y="4011"/>
                    <a:pt x="1245" y="4106"/>
                    <a:pt x="1435" y="4106"/>
                  </a:cubicBezTo>
                  <a:cubicBezTo>
                    <a:pt x="1578" y="4106"/>
                    <a:pt x="1723" y="4052"/>
                    <a:pt x="1834" y="3939"/>
                  </a:cubicBezTo>
                  <a:lnTo>
                    <a:pt x="3430" y="2343"/>
                  </a:lnTo>
                  <a:cubicBezTo>
                    <a:pt x="3556" y="2217"/>
                    <a:pt x="3617" y="2039"/>
                    <a:pt x="3589" y="1864"/>
                  </a:cubicBezTo>
                  <a:lnTo>
                    <a:pt x="3324"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873E8A"/>
                </a:solidFill>
              </a:endParaRPr>
            </a:p>
          </p:txBody>
        </p:sp>
        <p:sp>
          <p:nvSpPr>
            <p:cNvPr id="7955" name="Google Shape;7955;p77"/>
            <p:cNvSpPr/>
            <p:nvPr/>
          </p:nvSpPr>
          <p:spPr>
            <a:xfrm>
              <a:off x="2454100" y="4400250"/>
              <a:ext cx="116550" cy="107300"/>
            </a:xfrm>
            <a:custGeom>
              <a:avLst/>
              <a:gdLst/>
              <a:ahLst/>
              <a:cxnLst/>
              <a:rect l="l" t="t" r="r" b="b"/>
              <a:pathLst>
                <a:path w="4662" h="4292" extrusionOk="0">
                  <a:moveTo>
                    <a:pt x="2188" y="0"/>
                  </a:moveTo>
                  <a:cubicBezTo>
                    <a:pt x="1911" y="0"/>
                    <a:pt x="1630" y="51"/>
                    <a:pt x="1361" y="155"/>
                  </a:cubicBezTo>
                  <a:cubicBezTo>
                    <a:pt x="1015" y="287"/>
                    <a:pt x="675" y="432"/>
                    <a:pt x="341" y="588"/>
                  </a:cubicBezTo>
                  <a:cubicBezTo>
                    <a:pt x="0" y="1600"/>
                    <a:pt x="265" y="2717"/>
                    <a:pt x="1021" y="3470"/>
                  </a:cubicBezTo>
                  <a:cubicBezTo>
                    <a:pt x="1558" y="4004"/>
                    <a:pt x="2275" y="4291"/>
                    <a:pt x="3007" y="4291"/>
                  </a:cubicBezTo>
                  <a:cubicBezTo>
                    <a:pt x="3307" y="4291"/>
                    <a:pt x="3609" y="4243"/>
                    <a:pt x="3903" y="4145"/>
                  </a:cubicBezTo>
                  <a:cubicBezTo>
                    <a:pt x="4060" y="3813"/>
                    <a:pt x="4204" y="3473"/>
                    <a:pt x="4337" y="3130"/>
                  </a:cubicBezTo>
                  <a:cubicBezTo>
                    <a:pt x="4662" y="2281"/>
                    <a:pt x="4457" y="1320"/>
                    <a:pt x="3816" y="676"/>
                  </a:cubicBezTo>
                  <a:cubicBezTo>
                    <a:pt x="3375" y="235"/>
                    <a:pt x="2787" y="0"/>
                    <a:pt x="2188"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873E8A"/>
                </a:solidFill>
              </a:endParaRPr>
            </a:p>
          </p:txBody>
        </p:sp>
        <p:sp>
          <p:nvSpPr>
            <p:cNvPr id="7956" name="Google Shape;7956;p77"/>
            <p:cNvSpPr/>
            <p:nvPr/>
          </p:nvSpPr>
          <p:spPr>
            <a:xfrm>
              <a:off x="2152975" y="4431500"/>
              <a:ext cx="381925" cy="377725"/>
            </a:xfrm>
            <a:custGeom>
              <a:avLst/>
              <a:gdLst/>
              <a:ahLst/>
              <a:cxnLst/>
              <a:rect l="l" t="t" r="r" b="b"/>
              <a:pathLst>
                <a:path w="15277" h="15109" extrusionOk="0">
                  <a:moveTo>
                    <a:pt x="11062" y="3658"/>
                  </a:moveTo>
                  <a:cubicBezTo>
                    <a:pt x="11207" y="3658"/>
                    <a:pt x="11353" y="3714"/>
                    <a:pt x="11464" y="3825"/>
                  </a:cubicBezTo>
                  <a:cubicBezTo>
                    <a:pt x="11681" y="4042"/>
                    <a:pt x="11684" y="4394"/>
                    <a:pt x="11470" y="4617"/>
                  </a:cubicBezTo>
                  <a:lnTo>
                    <a:pt x="9076" y="7011"/>
                  </a:lnTo>
                  <a:cubicBezTo>
                    <a:pt x="8965" y="7122"/>
                    <a:pt x="8820" y="7178"/>
                    <a:pt x="8675" y="7178"/>
                  </a:cubicBezTo>
                  <a:cubicBezTo>
                    <a:pt x="8530" y="7178"/>
                    <a:pt x="8385" y="7122"/>
                    <a:pt x="8275" y="7011"/>
                  </a:cubicBezTo>
                  <a:cubicBezTo>
                    <a:pt x="8055" y="6791"/>
                    <a:pt x="8055" y="6433"/>
                    <a:pt x="8275" y="6213"/>
                  </a:cubicBezTo>
                  <a:lnTo>
                    <a:pt x="10672" y="3816"/>
                  </a:lnTo>
                  <a:cubicBezTo>
                    <a:pt x="10781" y="3711"/>
                    <a:pt x="10921" y="3658"/>
                    <a:pt x="11062" y="3658"/>
                  </a:cubicBezTo>
                  <a:close/>
                  <a:moveTo>
                    <a:pt x="11136" y="1"/>
                  </a:moveTo>
                  <a:lnTo>
                    <a:pt x="11136" y="1"/>
                  </a:lnTo>
                  <a:cubicBezTo>
                    <a:pt x="9278" y="1079"/>
                    <a:pt x="7658" y="2524"/>
                    <a:pt x="6378" y="4253"/>
                  </a:cubicBezTo>
                  <a:lnTo>
                    <a:pt x="624" y="12169"/>
                  </a:lnTo>
                  <a:cubicBezTo>
                    <a:pt x="0" y="12877"/>
                    <a:pt x="15" y="13979"/>
                    <a:pt x="660" y="14623"/>
                  </a:cubicBezTo>
                  <a:cubicBezTo>
                    <a:pt x="992" y="14957"/>
                    <a:pt x="1464" y="15108"/>
                    <a:pt x="1921" y="15108"/>
                  </a:cubicBezTo>
                  <a:cubicBezTo>
                    <a:pt x="2351" y="15108"/>
                    <a:pt x="2767" y="14974"/>
                    <a:pt x="3039" y="14732"/>
                  </a:cubicBezTo>
                  <a:lnTo>
                    <a:pt x="11037" y="8905"/>
                  </a:lnTo>
                  <a:cubicBezTo>
                    <a:pt x="12759" y="7628"/>
                    <a:pt x="14201" y="6014"/>
                    <a:pt x="15276" y="4162"/>
                  </a:cubicBezTo>
                  <a:lnTo>
                    <a:pt x="15276" y="4162"/>
                  </a:lnTo>
                  <a:cubicBezTo>
                    <a:pt x="15201" y="4166"/>
                    <a:pt x="15126" y="4168"/>
                    <a:pt x="15052" y="4168"/>
                  </a:cubicBezTo>
                  <a:cubicBezTo>
                    <a:pt x="13942" y="4168"/>
                    <a:pt x="12979" y="3729"/>
                    <a:pt x="12265" y="3018"/>
                  </a:cubicBezTo>
                  <a:cubicBezTo>
                    <a:pt x="11446" y="2199"/>
                    <a:pt x="11076" y="1091"/>
                    <a:pt x="11136"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873E8A"/>
                </a:solidFill>
              </a:endParaRPr>
            </a:p>
          </p:txBody>
        </p:sp>
      </p:grpSp>
      <p:grpSp>
        <p:nvGrpSpPr>
          <p:cNvPr id="7957" name="Google Shape;7957;p77"/>
          <p:cNvGrpSpPr/>
          <p:nvPr/>
        </p:nvGrpSpPr>
        <p:grpSpPr>
          <a:xfrm>
            <a:off x="6315036" y="3538907"/>
            <a:ext cx="298169" cy="339218"/>
            <a:chOff x="2707950" y="4399325"/>
            <a:chExt cx="423475" cy="481775"/>
          </a:xfrm>
          <a:solidFill>
            <a:srgbClr val="873E8A"/>
          </a:solidFill>
        </p:grpSpPr>
        <p:sp>
          <p:nvSpPr>
            <p:cNvPr id="7958" name="Google Shape;7958;p77"/>
            <p:cNvSpPr/>
            <p:nvPr/>
          </p:nvSpPr>
          <p:spPr>
            <a:xfrm>
              <a:off x="2905550" y="4515000"/>
              <a:ext cx="28275" cy="366100"/>
            </a:xfrm>
            <a:custGeom>
              <a:avLst/>
              <a:gdLst/>
              <a:ahLst/>
              <a:cxnLst/>
              <a:rect l="l" t="t" r="r" b="b"/>
              <a:pathLst>
                <a:path w="1131" h="14644" extrusionOk="0">
                  <a:moveTo>
                    <a:pt x="1" y="0"/>
                  </a:moveTo>
                  <a:lnTo>
                    <a:pt x="1" y="14644"/>
                  </a:lnTo>
                  <a:lnTo>
                    <a:pt x="1130" y="14644"/>
                  </a:lnTo>
                  <a:lnTo>
                    <a:pt x="1130"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873E8A"/>
                </a:solidFill>
              </a:endParaRPr>
            </a:p>
          </p:txBody>
        </p:sp>
        <p:sp>
          <p:nvSpPr>
            <p:cNvPr id="7959" name="Google Shape;7959;p77"/>
            <p:cNvSpPr/>
            <p:nvPr/>
          </p:nvSpPr>
          <p:spPr>
            <a:xfrm>
              <a:off x="2962025" y="4710725"/>
              <a:ext cx="141175" cy="29225"/>
            </a:xfrm>
            <a:custGeom>
              <a:avLst/>
              <a:gdLst/>
              <a:ahLst/>
              <a:cxnLst/>
              <a:rect l="l" t="t" r="r" b="b"/>
              <a:pathLst>
                <a:path w="5647" h="1169" extrusionOk="0">
                  <a:moveTo>
                    <a:pt x="0" y="0"/>
                  </a:moveTo>
                  <a:lnTo>
                    <a:pt x="0" y="1169"/>
                  </a:lnTo>
                  <a:lnTo>
                    <a:pt x="5646" y="1169"/>
                  </a:lnTo>
                  <a:lnTo>
                    <a:pt x="5646"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873E8A"/>
                </a:solidFill>
              </a:endParaRPr>
            </a:p>
          </p:txBody>
        </p:sp>
        <p:sp>
          <p:nvSpPr>
            <p:cNvPr id="7960" name="Google Shape;7960;p77"/>
            <p:cNvSpPr/>
            <p:nvPr/>
          </p:nvSpPr>
          <p:spPr>
            <a:xfrm>
              <a:off x="2962025" y="4768175"/>
              <a:ext cx="141175" cy="112925"/>
            </a:xfrm>
            <a:custGeom>
              <a:avLst/>
              <a:gdLst/>
              <a:ahLst/>
              <a:cxnLst/>
              <a:rect l="l" t="t" r="r" b="b"/>
              <a:pathLst>
                <a:path w="5647" h="4517" extrusionOk="0">
                  <a:moveTo>
                    <a:pt x="0" y="0"/>
                  </a:moveTo>
                  <a:lnTo>
                    <a:pt x="0" y="4517"/>
                  </a:lnTo>
                  <a:lnTo>
                    <a:pt x="3951" y="4517"/>
                  </a:lnTo>
                  <a:cubicBezTo>
                    <a:pt x="4888" y="4517"/>
                    <a:pt x="5646" y="3758"/>
                    <a:pt x="5646" y="2825"/>
                  </a:cubicBezTo>
                  <a:lnTo>
                    <a:pt x="5646"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873E8A"/>
                </a:solidFill>
              </a:endParaRPr>
            </a:p>
          </p:txBody>
        </p:sp>
        <p:sp>
          <p:nvSpPr>
            <p:cNvPr id="7961" name="Google Shape;7961;p77"/>
            <p:cNvSpPr/>
            <p:nvPr/>
          </p:nvSpPr>
          <p:spPr>
            <a:xfrm>
              <a:off x="2736175" y="4710725"/>
              <a:ext cx="141175" cy="29225"/>
            </a:xfrm>
            <a:custGeom>
              <a:avLst/>
              <a:gdLst/>
              <a:ahLst/>
              <a:cxnLst/>
              <a:rect l="l" t="t" r="r" b="b"/>
              <a:pathLst>
                <a:path w="5647" h="1169" extrusionOk="0">
                  <a:moveTo>
                    <a:pt x="1" y="0"/>
                  </a:moveTo>
                  <a:lnTo>
                    <a:pt x="1" y="1169"/>
                  </a:lnTo>
                  <a:lnTo>
                    <a:pt x="5647" y="1169"/>
                  </a:lnTo>
                  <a:lnTo>
                    <a:pt x="5647"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873E8A"/>
                </a:solidFill>
              </a:endParaRPr>
            </a:p>
          </p:txBody>
        </p:sp>
        <p:sp>
          <p:nvSpPr>
            <p:cNvPr id="7962" name="Google Shape;7962;p77"/>
            <p:cNvSpPr/>
            <p:nvPr/>
          </p:nvSpPr>
          <p:spPr>
            <a:xfrm>
              <a:off x="2736175" y="4768175"/>
              <a:ext cx="141175" cy="112925"/>
            </a:xfrm>
            <a:custGeom>
              <a:avLst/>
              <a:gdLst/>
              <a:ahLst/>
              <a:cxnLst/>
              <a:rect l="l" t="t" r="r" b="b"/>
              <a:pathLst>
                <a:path w="5647" h="4517" extrusionOk="0">
                  <a:moveTo>
                    <a:pt x="1" y="0"/>
                  </a:moveTo>
                  <a:lnTo>
                    <a:pt x="1" y="2825"/>
                  </a:lnTo>
                  <a:cubicBezTo>
                    <a:pt x="1" y="3758"/>
                    <a:pt x="759" y="4517"/>
                    <a:pt x="1693" y="4517"/>
                  </a:cubicBezTo>
                  <a:lnTo>
                    <a:pt x="5647" y="4517"/>
                  </a:lnTo>
                  <a:lnTo>
                    <a:pt x="5647"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873E8A"/>
                </a:solidFill>
              </a:endParaRPr>
            </a:p>
          </p:txBody>
        </p:sp>
        <p:sp>
          <p:nvSpPr>
            <p:cNvPr id="7963" name="Google Shape;7963;p77"/>
            <p:cNvSpPr/>
            <p:nvPr/>
          </p:nvSpPr>
          <p:spPr>
            <a:xfrm>
              <a:off x="2707950" y="4515075"/>
              <a:ext cx="169400" cy="82825"/>
            </a:xfrm>
            <a:custGeom>
              <a:avLst/>
              <a:gdLst/>
              <a:ahLst/>
              <a:cxnLst/>
              <a:rect l="l" t="t" r="r" b="b"/>
              <a:pathLst>
                <a:path w="6776" h="3313" extrusionOk="0">
                  <a:moveTo>
                    <a:pt x="1693" y="0"/>
                  </a:moveTo>
                  <a:cubicBezTo>
                    <a:pt x="759" y="0"/>
                    <a:pt x="0" y="756"/>
                    <a:pt x="0" y="1693"/>
                  </a:cubicBezTo>
                  <a:lnTo>
                    <a:pt x="0" y="2747"/>
                  </a:lnTo>
                  <a:cubicBezTo>
                    <a:pt x="0" y="3060"/>
                    <a:pt x="253" y="3313"/>
                    <a:pt x="563" y="3313"/>
                  </a:cubicBezTo>
                  <a:lnTo>
                    <a:pt x="6776" y="3313"/>
                  </a:lnTo>
                  <a:lnTo>
                    <a:pt x="6776"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873E8A"/>
                </a:solidFill>
              </a:endParaRPr>
            </a:p>
          </p:txBody>
        </p:sp>
        <p:sp>
          <p:nvSpPr>
            <p:cNvPr id="7964" name="Google Shape;7964;p77"/>
            <p:cNvSpPr/>
            <p:nvPr/>
          </p:nvSpPr>
          <p:spPr>
            <a:xfrm>
              <a:off x="2736175" y="4626025"/>
              <a:ext cx="141175" cy="56500"/>
            </a:xfrm>
            <a:custGeom>
              <a:avLst/>
              <a:gdLst/>
              <a:ahLst/>
              <a:cxnLst/>
              <a:rect l="l" t="t" r="r" b="b"/>
              <a:pathLst>
                <a:path w="5647" h="2260" extrusionOk="0">
                  <a:moveTo>
                    <a:pt x="1" y="1"/>
                  </a:moveTo>
                  <a:lnTo>
                    <a:pt x="1" y="2259"/>
                  </a:lnTo>
                  <a:lnTo>
                    <a:pt x="5647" y="2259"/>
                  </a:lnTo>
                  <a:lnTo>
                    <a:pt x="5647"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873E8A"/>
                </a:solidFill>
              </a:endParaRPr>
            </a:p>
          </p:txBody>
        </p:sp>
        <p:sp>
          <p:nvSpPr>
            <p:cNvPr id="7965" name="Google Shape;7965;p77"/>
            <p:cNvSpPr/>
            <p:nvPr/>
          </p:nvSpPr>
          <p:spPr>
            <a:xfrm>
              <a:off x="2850525" y="4430375"/>
              <a:ext cx="138325" cy="56500"/>
            </a:xfrm>
            <a:custGeom>
              <a:avLst/>
              <a:gdLst/>
              <a:ahLst/>
              <a:cxnLst/>
              <a:rect l="l" t="t" r="r" b="b"/>
              <a:pathLst>
                <a:path w="5533" h="2260" extrusionOk="0">
                  <a:moveTo>
                    <a:pt x="2765" y="1"/>
                  </a:moveTo>
                  <a:cubicBezTo>
                    <a:pt x="1500" y="1"/>
                    <a:pt x="275" y="916"/>
                    <a:pt x="1" y="2259"/>
                  </a:cubicBezTo>
                  <a:lnTo>
                    <a:pt x="5532" y="2259"/>
                  </a:lnTo>
                  <a:cubicBezTo>
                    <a:pt x="5258" y="910"/>
                    <a:pt x="4030" y="1"/>
                    <a:pt x="2765"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873E8A"/>
                </a:solidFill>
              </a:endParaRPr>
            </a:p>
          </p:txBody>
        </p:sp>
        <p:sp>
          <p:nvSpPr>
            <p:cNvPr id="7966" name="Google Shape;7966;p77"/>
            <p:cNvSpPr/>
            <p:nvPr/>
          </p:nvSpPr>
          <p:spPr>
            <a:xfrm>
              <a:off x="2974300" y="4399350"/>
              <a:ext cx="129650" cy="87525"/>
            </a:xfrm>
            <a:custGeom>
              <a:avLst/>
              <a:gdLst/>
              <a:ahLst/>
              <a:cxnLst/>
              <a:rect l="l" t="t" r="r" b="b"/>
              <a:pathLst>
                <a:path w="5186" h="3501" extrusionOk="0">
                  <a:moveTo>
                    <a:pt x="2058" y="0"/>
                  </a:moveTo>
                  <a:cubicBezTo>
                    <a:pt x="1374" y="0"/>
                    <a:pt x="670" y="239"/>
                    <a:pt x="0" y="775"/>
                  </a:cubicBezTo>
                  <a:cubicBezTo>
                    <a:pt x="931" y="1398"/>
                    <a:pt x="1554" y="2389"/>
                    <a:pt x="1714" y="3500"/>
                  </a:cubicBezTo>
                  <a:lnTo>
                    <a:pt x="4397" y="3500"/>
                  </a:lnTo>
                  <a:cubicBezTo>
                    <a:pt x="4842" y="3497"/>
                    <a:pt x="5185" y="3109"/>
                    <a:pt x="5131" y="2666"/>
                  </a:cubicBezTo>
                  <a:cubicBezTo>
                    <a:pt x="5128" y="2639"/>
                    <a:pt x="5125" y="2609"/>
                    <a:pt x="5119" y="2579"/>
                  </a:cubicBezTo>
                  <a:cubicBezTo>
                    <a:pt x="4936" y="1482"/>
                    <a:pt x="4207" y="609"/>
                    <a:pt x="3171" y="212"/>
                  </a:cubicBezTo>
                  <a:cubicBezTo>
                    <a:pt x="2813" y="74"/>
                    <a:pt x="2438" y="0"/>
                    <a:pt x="2058"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873E8A"/>
                </a:solidFill>
              </a:endParaRPr>
            </a:p>
          </p:txBody>
        </p:sp>
        <p:sp>
          <p:nvSpPr>
            <p:cNvPr id="7967" name="Google Shape;7967;p77"/>
            <p:cNvSpPr/>
            <p:nvPr/>
          </p:nvSpPr>
          <p:spPr>
            <a:xfrm>
              <a:off x="2735425" y="4399325"/>
              <a:ext cx="129650" cy="87475"/>
            </a:xfrm>
            <a:custGeom>
              <a:avLst/>
              <a:gdLst/>
              <a:ahLst/>
              <a:cxnLst/>
              <a:rect l="l" t="t" r="r" b="b"/>
              <a:pathLst>
                <a:path w="5186" h="3499" extrusionOk="0">
                  <a:moveTo>
                    <a:pt x="3150" y="0"/>
                  </a:moveTo>
                  <a:cubicBezTo>
                    <a:pt x="2765" y="0"/>
                    <a:pt x="2385" y="77"/>
                    <a:pt x="2015" y="219"/>
                  </a:cubicBezTo>
                  <a:cubicBezTo>
                    <a:pt x="979" y="616"/>
                    <a:pt x="250" y="1483"/>
                    <a:pt x="67" y="2580"/>
                  </a:cubicBezTo>
                  <a:cubicBezTo>
                    <a:pt x="64" y="2610"/>
                    <a:pt x="58" y="2637"/>
                    <a:pt x="55" y="2667"/>
                  </a:cubicBezTo>
                  <a:cubicBezTo>
                    <a:pt x="0" y="3110"/>
                    <a:pt x="344" y="3498"/>
                    <a:pt x="789" y="3498"/>
                  </a:cubicBezTo>
                  <a:lnTo>
                    <a:pt x="3475" y="3498"/>
                  </a:lnTo>
                  <a:cubicBezTo>
                    <a:pt x="3632" y="2390"/>
                    <a:pt x="4255" y="1399"/>
                    <a:pt x="5186" y="776"/>
                  </a:cubicBezTo>
                  <a:cubicBezTo>
                    <a:pt x="4510" y="236"/>
                    <a:pt x="3823" y="0"/>
                    <a:pt x="3150"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873E8A"/>
                </a:solidFill>
              </a:endParaRPr>
            </a:p>
          </p:txBody>
        </p:sp>
        <p:sp>
          <p:nvSpPr>
            <p:cNvPr id="7968" name="Google Shape;7968;p77"/>
            <p:cNvSpPr/>
            <p:nvPr/>
          </p:nvSpPr>
          <p:spPr>
            <a:xfrm>
              <a:off x="2962025" y="4515075"/>
              <a:ext cx="169400" cy="82825"/>
            </a:xfrm>
            <a:custGeom>
              <a:avLst/>
              <a:gdLst/>
              <a:ahLst/>
              <a:cxnLst/>
              <a:rect l="l" t="t" r="r" b="b"/>
              <a:pathLst>
                <a:path w="6776" h="3313" extrusionOk="0">
                  <a:moveTo>
                    <a:pt x="0" y="0"/>
                  </a:moveTo>
                  <a:lnTo>
                    <a:pt x="0" y="3313"/>
                  </a:lnTo>
                  <a:lnTo>
                    <a:pt x="6209" y="3313"/>
                  </a:lnTo>
                  <a:cubicBezTo>
                    <a:pt x="6523" y="3313"/>
                    <a:pt x="6776" y="3060"/>
                    <a:pt x="6776" y="2747"/>
                  </a:cubicBezTo>
                  <a:lnTo>
                    <a:pt x="6776" y="1693"/>
                  </a:lnTo>
                  <a:cubicBezTo>
                    <a:pt x="6776" y="756"/>
                    <a:pt x="6017" y="0"/>
                    <a:pt x="5080"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873E8A"/>
                </a:solidFill>
              </a:endParaRPr>
            </a:p>
          </p:txBody>
        </p:sp>
        <p:sp>
          <p:nvSpPr>
            <p:cNvPr id="7969" name="Google Shape;7969;p77"/>
            <p:cNvSpPr/>
            <p:nvPr/>
          </p:nvSpPr>
          <p:spPr>
            <a:xfrm>
              <a:off x="2962025" y="4626025"/>
              <a:ext cx="141175" cy="56500"/>
            </a:xfrm>
            <a:custGeom>
              <a:avLst/>
              <a:gdLst/>
              <a:ahLst/>
              <a:cxnLst/>
              <a:rect l="l" t="t" r="r" b="b"/>
              <a:pathLst>
                <a:path w="5647" h="2260" extrusionOk="0">
                  <a:moveTo>
                    <a:pt x="0" y="1"/>
                  </a:moveTo>
                  <a:lnTo>
                    <a:pt x="0" y="2259"/>
                  </a:lnTo>
                  <a:lnTo>
                    <a:pt x="5646" y="2259"/>
                  </a:lnTo>
                  <a:lnTo>
                    <a:pt x="5646"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873E8A"/>
                </a:solidFill>
              </a:endParaRPr>
            </a:p>
          </p:txBody>
        </p:sp>
      </p:grpSp>
      <p:grpSp>
        <p:nvGrpSpPr>
          <p:cNvPr id="7970" name="Google Shape;7970;p77"/>
          <p:cNvGrpSpPr/>
          <p:nvPr/>
        </p:nvGrpSpPr>
        <p:grpSpPr>
          <a:xfrm>
            <a:off x="6744555" y="3538881"/>
            <a:ext cx="275057" cy="339271"/>
            <a:chOff x="3330525" y="4399275"/>
            <a:chExt cx="390650" cy="481850"/>
          </a:xfrm>
          <a:solidFill>
            <a:srgbClr val="873E8A"/>
          </a:solidFill>
        </p:grpSpPr>
        <p:sp>
          <p:nvSpPr>
            <p:cNvPr id="7971" name="Google Shape;7971;p77"/>
            <p:cNvSpPr/>
            <p:nvPr/>
          </p:nvSpPr>
          <p:spPr>
            <a:xfrm>
              <a:off x="3543950" y="4648550"/>
              <a:ext cx="78450" cy="95775"/>
            </a:xfrm>
            <a:custGeom>
              <a:avLst/>
              <a:gdLst/>
              <a:ahLst/>
              <a:cxnLst/>
              <a:rect l="l" t="t" r="r" b="b"/>
              <a:pathLst>
                <a:path w="3138" h="3831" extrusionOk="0">
                  <a:moveTo>
                    <a:pt x="2677" y="0"/>
                  </a:moveTo>
                  <a:cubicBezTo>
                    <a:pt x="2298" y="356"/>
                    <a:pt x="1861" y="648"/>
                    <a:pt x="1388" y="858"/>
                  </a:cubicBezTo>
                  <a:lnTo>
                    <a:pt x="0" y="2948"/>
                  </a:lnTo>
                  <a:lnTo>
                    <a:pt x="880" y="3831"/>
                  </a:lnTo>
                  <a:lnTo>
                    <a:pt x="3138" y="443"/>
                  </a:lnTo>
                  <a:lnTo>
                    <a:pt x="2677"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873E8A"/>
                </a:solidFill>
              </a:endParaRPr>
            </a:p>
          </p:txBody>
        </p:sp>
        <p:sp>
          <p:nvSpPr>
            <p:cNvPr id="7972" name="Google Shape;7972;p77"/>
            <p:cNvSpPr/>
            <p:nvPr/>
          </p:nvSpPr>
          <p:spPr>
            <a:xfrm>
              <a:off x="3427250" y="4456050"/>
              <a:ext cx="197650" cy="197175"/>
            </a:xfrm>
            <a:custGeom>
              <a:avLst/>
              <a:gdLst/>
              <a:ahLst/>
              <a:cxnLst/>
              <a:rect l="l" t="t" r="r" b="b"/>
              <a:pathLst>
                <a:path w="7906" h="7887" extrusionOk="0">
                  <a:moveTo>
                    <a:pt x="7520" y="0"/>
                  </a:moveTo>
                  <a:cubicBezTo>
                    <a:pt x="6863" y="1374"/>
                    <a:pt x="5475" y="2247"/>
                    <a:pt x="3952" y="2247"/>
                  </a:cubicBezTo>
                  <a:lnTo>
                    <a:pt x="1" y="2247"/>
                  </a:lnTo>
                  <a:lnTo>
                    <a:pt x="1" y="3942"/>
                  </a:lnTo>
                  <a:cubicBezTo>
                    <a:pt x="1" y="5698"/>
                    <a:pt x="1154" y="7137"/>
                    <a:pt x="2587" y="7643"/>
                  </a:cubicBezTo>
                  <a:lnTo>
                    <a:pt x="2597" y="7643"/>
                  </a:lnTo>
                  <a:cubicBezTo>
                    <a:pt x="3006" y="7806"/>
                    <a:pt x="3480" y="7887"/>
                    <a:pt x="3953" y="7887"/>
                  </a:cubicBezTo>
                  <a:cubicBezTo>
                    <a:pt x="4426" y="7887"/>
                    <a:pt x="4899" y="7806"/>
                    <a:pt x="5307" y="7643"/>
                  </a:cubicBezTo>
                  <a:lnTo>
                    <a:pt x="5319" y="7643"/>
                  </a:lnTo>
                  <a:cubicBezTo>
                    <a:pt x="6451" y="7306"/>
                    <a:pt x="7905" y="5848"/>
                    <a:pt x="7905" y="3942"/>
                  </a:cubicBezTo>
                  <a:lnTo>
                    <a:pt x="7905" y="1684"/>
                  </a:lnTo>
                  <a:cubicBezTo>
                    <a:pt x="7905" y="1100"/>
                    <a:pt x="7776" y="524"/>
                    <a:pt x="7520"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873E8A"/>
                </a:solidFill>
              </a:endParaRPr>
            </a:p>
          </p:txBody>
        </p:sp>
        <p:sp>
          <p:nvSpPr>
            <p:cNvPr id="7973" name="Google Shape;7973;p77"/>
            <p:cNvSpPr/>
            <p:nvPr/>
          </p:nvSpPr>
          <p:spPr>
            <a:xfrm>
              <a:off x="3428150" y="4399275"/>
              <a:ext cx="166925" cy="84725"/>
            </a:xfrm>
            <a:custGeom>
              <a:avLst/>
              <a:gdLst/>
              <a:ahLst/>
              <a:cxnLst/>
              <a:rect l="l" t="t" r="r" b="b"/>
              <a:pathLst>
                <a:path w="6677" h="3389" extrusionOk="0">
                  <a:moveTo>
                    <a:pt x="3921" y="1"/>
                  </a:moveTo>
                  <a:cubicBezTo>
                    <a:pt x="3917" y="1"/>
                    <a:pt x="3913" y="1"/>
                    <a:pt x="3910" y="1"/>
                  </a:cubicBezTo>
                  <a:cubicBezTo>
                    <a:pt x="1946" y="4"/>
                    <a:pt x="284" y="1446"/>
                    <a:pt x="1" y="3389"/>
                  </a:cubicBezTo>
                  <a:lnTo>
                    <a:pt x="3910" y="3389"/>
                  </a:lnTo>
                  <a:cubicBezTo>
                    <a:pt x="5247" y="3389"/>
                    <a:pt x="6403" y="2452"/>
                    <a:pt x="6677" y="1142"/>
                  </a:cubicBezTo>
                  <a:cubicBezTo>
                    <a:pt x="5945" y="410"/>
                    <a:pt x="4953" y="1"/>
                    <a:pt x="3921"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873E8A"/>
                </a:solidFill>
              </a:endParaRPr>
            </a:p>
          </p:txBody>
        </p:sp>
        <p:sp>
          <p:nvSpPr>
            <p:cNvPr id="7974" name="Google Shape;7974;p77"/>
            <p:cNvSpPr/>
            <p:nvPr/>
          </p:nvSpPr>
          <p:spPr>
            <a:xfrm>
              <a:off x="3330525" y="4674000"/>
              <a:ext cx="181225" cy="207125"/>
            </a:xfrm>
            <a:custGeom>
              <a:avLst/>
              <a:gdLst/>
              <a:ahLst/>
              <a:cxnLst/>
              <a:rect l="l" t="t" r="r" b="b"/>
              <a:pathLst>
                <a:path w="7249" h="8285" extrusionOk="0">
                  <a:moveTo>
                    <a:pt x="2972" y="0"/>
                  </a:moveTo>
                  <a:lnTo>
                    <a:pt x="1455" y="440"/>
                  </a:lnTo>
                  <a:cubicBezTo>
                    <a:pt x="542" y="744"/>
                    <a:pt x="0" y="1716"/>
                    <a:pt x="235" y="2620"/>
                  </a:cubicBezTo>
                  <a:lnTo>
                    <a:pt x="1229" y="7832"/>
                  </a:lnTo>
                  <a:cubicBezTo>
                    <a:pt x="1289" y="8091"/>
                    <a:pt x="1518" y="8278"/>
                    <a:pt x="1783" y="8284"/>
                  </a:cubicBezTo>
                  <a:cubicBezTo>
                    <a:pt x="1787" y="8284"/>
                    <a:pt x="1792" y="8285"/>
                    <a:pt x="1796" y="8285"/>
                  </a:cubicBezTo>
                  <a:cubicBezTo>
                    <a:pt x="1816" y="8285"/>
                    <a:pt x="1835" y="8279"/>
                    <a:pt x="1852" y="8272"/>
                  </a:cubicBezTo>
                  <a:cubicBezTo>
                    <a:pt x="1861" y="8284"/>
                    <a:pt x="1861" y="8284"/>
                    <a:pt x="1873" y="8284"/>
                  </a:cubicBezTo>
                  <a:lnTo>
                    <a:pt x="7248" y="8284"/>
                  </a:lnTo>
                  <a:lnTo>
                    <a:pt x="7248" y="3364"/>
                  </a:lnTo>
                  <a:lnTo>
                    <a:pt x="6514" y="4086"/>
                  </a:lnTo>
                  <a:cubicBezTo>
                    <a:pt x="6410" y="4202"/>
                    <a:pt x="6270" y="4259"/>
                    <a:pt x="6126" y="4259"/>
                  </a:cubicBezTo>
                  <a:cubicBezTo>
                    <a:pt x="5952" y="4259"/>
                    <a:pt x="5772" y="4175"/>
                    <a:pt x="5646" y="4008"/>
                  </a:cubicBezTo>
                  <a:lnTo>
                    <a:pt x="2972"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873E8A"/>
                </a:solidFill>
              </a:endParaRPr>
            </a:p>
          </p:txBody>
        </p:sp>
        <p:sp>
          <p:nvSpPr>
            <p:cNvPr id="7975" name="Google Shape;7975;p77"/>
            <p:cNvSpPr/>
            <p:nvPr/>
          </p:nvSpPr>
          <p:spPr>
            <a:xfrm>
              <a:off x="3540175" y="4674000"/>
              <a:ext cx="181000" cy="207100"/>
            </a:xfrm>
            <a:custGeom>
              <a:avLst/>
              <a:gdLst/>
              <a:ahLst/>
              <a:cxnLst/>
              <a:rect l="l" t="t" r="r" b="b"/>
              <a:pathLst>
                <a:path w="7240" h="8284" extrusionOk="0">
                  <a:moveTo>
                    <a:pt x="3951" y="4821"/>
                  </a:moveTo>
                  <a:cubicBezTo>
                    <a:pt x="4701" y="4821"/>
                    <a:pt x="4701" y="5950"/>
                    <a:pt x="3951" y="5950"/>
                  </a:cubicBezTo>
                  <a:lnTo>
                    <a:pt x="2822" y="5950"/>
                  </a:lnTo>
                  <a:cubicBezTo>
                    <a:pt x="2075" y="5950"/>
                    <a:pt x="2075" y="4821"/>
                    <a:pt x="2822" y="4821"/>
                  </a:cubicBezTo>
                  <a:close/>
                  <a:moveTo>
                    <a:pt x="4280" y="0"/>
                  </a:moveTo>
                  <a:lnTo>
                    <a:pt x="1603" y="4008"/>
                  </a:lnTo>
                  <a:cubicBezTo>
                    <a:pt x="1476" y="4178"/>
                    <a:pt x="1297" y="4257"/>
                    <a:pt x="1126" y="4257"/>
                  </a:cubicBezTo>
                  <a:cubicBezTo>
                    <a:pt x="977" y="4257"/>
                    <a:pt x="834" y="4197"/>
                    <a:pt x="735" y="4086"/>
                  </a:cubicBezTo>
                  <a:lnTo>
                    <a:pt x="1" y="3364"/>
                  </a:lnTo>
                  <a:lnTo>
                    <a:pt x="1" y="8284"/>
                  </a:lnTo>
                  <a:lnTo>
                    <a:pt x="5454" y="8284"/>
                  </a:lnTo>
                  <a:cubicBezTo>
                    <a:pt x="5722" y="8284"/>
                    <a:pt x="5954" y="8094"/>
                    <a:pt x="6008" y="7832"/>
                  </a:cubicBezTo>
                  <a:lnTo>
                    <a:pt x="7002" y="2653"/>
                  </a:lnTo>
                  <a:cubicBezTo>
                    <a:pt x="7240" y="1716"/>
                    <a:pt x="6707" y="744"/>
                    <a:pt x="5770" y="428"/>
                  </a:cubicBezTo>
                  <a:lnTo>
                    <a:pt x="4280"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873E8A"/>
                </a:solidFill>
              </a:endParaRPr>
            </a:p>
          </p:txBody>
        </p:sp>
        <p:sp>
          <p:nvSpPr>
            <p:cNvPr id="7976" name="Google Shape;7976;p77"/>
            <p:cNvSpPr/>
            <p:nvPr/>
          </p:nvSpPr>
          <p:spPr>
            <a:xfrm>
              <a:off x="3429975" y="4648850"/>
              <a:ext cx="78225" cy="95400"/>
            </a:xfrm>
            <a:custGeom>
              <a:avLst/>
              <a:gdLst/>
              <a:ahLst/>
              <a:cxnLst/>
              <a:rect l="l" t="t" r="r" b="b"/>
              <a:pathLst>
                <a:path w="3129" h="3816" extrusionOk="0">
                  <a:moveTo>
                    <a:pt x="452" y="0"/>
                  </a:moveTo>
                  <a:lnTo>
                    <a:pt x="0" y="440"/>
                  </a:lnTo>
                  <a:lnTo>
                    <a:pt x="2247" y="3816"/>
                  </a:lnTo>
                  <a:lnTo>
                    <a:pt x="3129" y="2936"/>
                  </a:lnTo>
                  <a:lnTo>
                    <a:pt x="1741" y="846"/>
                  </a:lnTo>
                  <a:cubicBezTo>
                    <a:pt x="1268" y="636"/>
                    <a:pt x="834" y="350"/>
                    <a:pt x="452"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873E8A"/>
                </a:solidFill>
              </a:endParaRPr>
            </a:p>
          </p:txBody>
        </p:sp>
        <p:sp>
          <p:nvSpPr>
            <p:cNvPr id="7977" name="Google Shape;7977;p77"/>
            <p:cNvSpPr/>
            <p:nvPr/>
          </p:nvSpPr>
          <p:spPr>
            <a:xfrm>
              <a:off x="3514200" y="4681000"/>
              <a:ext cx="23150" cy="17550"/>
            </a:xfrm>
            <a:custGeom>
              <a:avLst/>
              <a:gdLst/>
              <a:ahLst/>
              <a:cxnLst/>
              <a:rect l="l" t="t" r="r" b="b"/>
              <a:pathLst>
                <a:path w="926" h="702" extrusionOk="0">
                  <a:moveTo>
                    <a:pt x="1" y="0"/>
                  </a:moveTo>
                  <a:lnTo>
                    <a:pt x="465" y="702"/>
                  </a:lnTo>
                  <a:lnTo>
                    <a:pt x="925" y="0"/>
                  </a:lnTo>
                  <a:lnTo>
                    <a:pt x="916" y="0"/>
                  </a:lnTo>
                  <a:cubicBezTo>
                    <a:pt x="769" y="12"/>
                    <a:pt x="609" y="24"/>
                    <a:pt x="465" y="24"/>
                  </a:cubicBezTo>
                  <a:cubicBezTo>
                    <a:pt x="317" y="24"/>
                    <a:pt x="157" y="12"/>
                    <a:pt x="13"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873E8A"/>
                </a:solidFill>
              </a:endParaRPr>
            </a:p>
          </p:txBody>
        </p:sp>
      </p:grpSp>
      <p:grpSp>
        <p:nvGrpSpPr>
          <p:cNvPr id="7978" name="Google Shape;7978;p77"/>
          <p:cNvGrpSpPr/>
          <p:nvPr/>
        </p:nvGrpSpPr>
        <p:grpSpPr>
          <a:xfrm>
            <a:off x="7169084" y="3538890"/>
            <a:ext cx="253265" cy="339253"/>
            <a:chOff x="3938800" y="4399275"/>
            <a:chExt cx="359700" cy="481825"/>
          </a:xfrm>
          <a:solidFill>
            <a:srgbClr val="873E8A"/>
          </a:solidFill>
        </p:grpSpPr>
        <p:sp>
          <p:nvSpPr>
            <p:cNvPr id="7979" name="Google Shape;7979;p77"/>
            <p:cNvSpPr/>
            <p:nvPr/>
          </p:nvSpPr>
          <p:spPr>
            <a:xfrm>
              <a:off x="4022650" y="4427525"/>
              <a:ext cx="166625" cy="84700"/>
            </a:xfrm>
            <a:custGeom>
              <a:avLst/>
              <a:gdLst/>
              <a:ahLst/>
              <a:cxnLst/>
              <a:rect l="l" t="t" r="r" b="b"/>
              <a:pathLst>
                <a:path w="6665" h="3388" extrusionOk="0">
                  <a:moveTo>
                    <a:pt x="3909" y="0"/>
                  </a:moveTo>
                  <a:cubicBezTo>
                    <a:pt x="1946" y="3"/>
                    <a:pt x="284" y="1446"/>
                    <a:pt x="1" y="3388"/>
                  </a:cubicBezTo>
                  <a:lnTo>
                    <a:pt x="3909" y="3388"/>
                  </a:lnTo>
                  <a:cubicBezTo>
                    <a:pt x="4807" y="3385"/>
                    <a:pt x="5647" y="2957"/>
                    <a:pt x="6180" y="2235"/>
                  </a:cubicBezTo>
                  <a:cubicBezTo>
                    <a:pt x="6421" y="1909"/>
                    <a:pt x="6589" y="1530"/>
                    <a:pt x="6665" y="1129"/>
                  </a:cubicBezTo>
                  <a:cubicBezTo>
                    <a:pt x="6135" y="602"/>
                    <a:pt x="5463" y="241"/>
                    <a:pt x="4734" y="91"/>
                  </a:cubicBezTo>
                  <a:cubicBezTo>
                    <a:pt x="4463" y="30"/>
                    <a:pt x="4186" y="0"/>
                    <a:pt x="3909"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873E8A"/>
                </a:solidFill>
              </a:endParaRPr>
            </a:p>
          </p:txBody>
        </p:sp>
        <p:sp>
          <p:nvSpPr>
            <p:cNvPr id="7980" name="Google Shape;7980;p77"/>
            <p:cNvSpPr/>
            <p:nvPr/>
          </p:nvSpPr>
          <p:spPr>
            <a:xfrm>
              <a:off x="4021450" y="4484275"/>
              <a:ext cx="197650" cy="199225"/>
            </a:xfrm>
            <a:custGeom>
              <a:avLst/>
              <a:gdLst/>
              <a:ahLst/>
              <a:cxnLst/>
              <a:rect l="l" t="t" r="r" b="b"/>
              <a:pathLst>
                <a:path w="7906" h="7969" extrusionOk="0">
                  <a:moveTo>
                    <a:pt x="7526" y="1"/>
                  </a:moveTo>
                  <a:cubicBezTo>
                    <a:pt x="7420" y="223"/>
                    <a:pt x="7291" y="434"/>
                    <a:pt x="7140" y="633"/>
                  </a:cubicBezTo>
                  <a:cubicBezTo>
                    <a:pt x="6396" y="1648"/>
                    <a:pt x="5216" y="2247"/>
                    <a:pt x="3957" y="2247"/>
                  </a:cubicBezTo>
                  <a:lnTo>
                    <a:pt x="4" y="2247"/>
                  </a:lnTo>
                  <a:lnTo>
                    <a:pt x="4" y="4018"/>
                  </a:lnTo>
                  <a:cubicBezTo>
                    <a:pt x="1" y="4635"/>
                    <a:pt x="148" y="5243"/>
                    <a:pt x="434" y="5788"/>
                  </a:cubicBezTo>
                  <a:lnTo>
                    <a:pt x="434" y="5800"/>
                  </a:lnTo>
                  <a:cubicBezTo>
                    <a:pt x="615" y="6159"/>
                    <a:pt x="850" y="6487"/>
                    <a:pt x="1133" y="6773"/>
                  </a:cubicBezTo>
                  <a:lnTo>
                    <a:pt x="1202" y="6839"/>
                  </a:lnTo>
                  <a:cubicBezTo>
                    <a:pt x="1967" y="7592"/>
                    <a:pt x="2962" y="7968"/>
                    <a:pt x="3958" y="7968"/>
                  </a:cubicBezTo>
                  <a:cubicBezTo>
                    <a:pt x="4959" y="7968"/>
                    <a:pt x="5959" y="7588"/>
                    <a:pt x="6725" y="6827"/>
                  </a:cubicBezTo>
                  <a:lnTo>
                    <a:pt x="6758" y="6794"/>
                  </a:lnTo>
                  <a:cubicBezTo>
                    <a:pt x="6972" y="6583"/>
                    <a:pt x="7158" y="6342"/>
                    <a:pt x="7312" y="6083"/>
                  </a:cubicBezTo>
                  <a:lnTo>
                    <a:pt x="7321" y="6083"/>
                  </a:lnTo>
                  <a:cubicBezTo>
                    <a:pt x="7703" y="5463"/>
                    <a:pt x="7905" y="4746"/>
                    <a:pt x="7902" y="4018"/>
                  </a:cubicBezTo>
                  <a:lnTo>
                    <a:pt x="7902" y="1684"/>
                  </a:lnTo>
                  <a:cubicBezTo>
                    <a:pt x="7902" y="1407"/>
                    <a:pt x="7875" y="1130"/>
                    <a:pt x="7818" y="859"/>
                  </a:cubicBezTo>
                  <a:cubicBezTo>
                    <a:pt x="7764" y="561"/>
                    <a:pt x="7664" y="272"/>
                    <a:pt x="7526"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873E8A"/>
                </a:solidFill>
              </a:endParaRPr>
            </a:p>
          </p:txBody>
        </p:sp>
        <p:sp>
          <p:nvSpPr>
            <p:cNvPr id="7981" name="Google Shape;7981;p77"/>
            <p:cNvSpPr/>
            <p:nvPr/>
          </p:nvSpPr>
          <p:spPr>
            <a:xfrm>
              <a:off x="4054050" y="4692500"/>
              <a:ext cx="132975" cy="47450"/>
            </a:xfrm>
            <a:custGeom>
              <a:avLst/>
              <a:gdLst/>
              <a:ahLst/>
              <a:cxnLst/>
              <a:rect l="l" t="t" r="r" b="b"/>
              <a:pathLst>
                <a:path w="5319" h="1898" extrusionOk="0">
                  <a:moveTo>
                    <a:pt x="5318" y="1"/>
                  </a:moveTo>
                  <a:lnTo>
                    <a:pt x="5318" y="1"/>
                  </a:lnTo>
                  <a:cubicBezTo>
                    <a:pt x="4550" y="498"/>
                    <a:pt x="3635" y="769"/>
                    <a:pt x="2653" y="769"/>
                  </a:cubicBezTo>
                  <a:cubicBezTo>
                    <a:pt x="2648" y="769"/>
                    <a:pt x="2643" y="769"/>
                    <a:pt x="2637" y="769"/>
                  </a:cubicBezTo>
                  <a:cubicBezTo>
                    <a:pt x="1703" y="769"/>
                    <a:pt x="791" y="507"/>
                    <a:pt x="0" y="13"/>
                  </a:cubicBezTo>
                  <a:lnTo>
                    <a:pt x="0" y="13"/>
                  </a:lnTo>
                  <a:cubicBezTo>
                    <a:pt x="82" y="272"/>
                    <a:pt x="202" y="516"/>
                    <a:pt x="362" y="736"/>
                  </a:cubicBezTo>
                  <a:cubicBezTo>
                    <a:pt x="898" y="1464"/>
                    <a:pt x="1747" y="1895"/>
                    <a:pt x="2653" y="1898"/>
                  </a:cubicBezTo>
                  <a:cubicBezTo>
                    <a:pt x="2660" y="1898"/>
                    <a:pt x="2667" y="1898"/>
                    <a:pt x="2674" y="1898"/>
                  </a:cubicBezTo>
                  <a:cubicBezTo>
                    <a:pt x="3870" y="1898"/>
                    <a:pt x="4935" y="1135"/>
                    <a:pt x="5318"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873E8A"/>
                </a:solidFill>
              </a:endParaRPr>
            </a:p>
          </p:txBody>
        </p:sp>
        <p:sp>
          <p:nvSpPr>
            <p:cNvPr id="7982" name="Google Shape;7982;p77"/>
            <p:cNvSpPr/>
            <p:nvPr/>
          </p:nvSpPr>
          <p:spPr>
            <a:xfrm>
              <a:off x="4163275" y="4399275"/>
              <a:ext cx="84275" cy="84200"/>
            </a:xfrm>
            <a:custGeom>
              <a:avLst/>
              <a:gdLst/>
              <a:ahLst/>
              <a:cxnLst/>
              <a:rect l="l" t="t" r="r" b="b"/>
              <a:pathLst>
                <a:path w="3371" h="3368" extrusionOk="0">
                  <a:moveTo>
                    <a:pt x="1090" y="1"/>
                  </a:moveTo>
                  <a:cubicBezTo>
                    <a:pt x="707" y="1"/>
                    <a:pt x="330" y="106"/>
                    <a:pt x="1" y="305"/>
                  </a:cubicBezTo>
                  <a:cubicBezTo>
                    <a:pt x="338" y="420"/>
                    <a:pt x="660" y="573"/>
                    <a:pt x="961" y="769"/>
                  </a:cubicBezTo>
                  <a:lnTo>
                    <a:pt x="961" y="781"/>
                  </a:lnTo>
                  <a:cubicBezTo>
                    <a:pt x="1443" y="1070"/>
                    <a:pt x="1874" y="1446"/>
                    <a:pt x="2226" y="1886"/>
                  </a:cubicBezTo>
                  <a:cubicBezTo>
                    <a:pt x="2587" y="2329"/>
                    <a:pt x="2871" y="2829"/>
                    <a:pt x="3060" y="3368"/>
                  </a:cubicBezTo>
                  <a:cubicBezTo>
                    <a:pt x="3262" y="3033"/>
                    <a:pt x="3370" y="2651"/>
                    <a:pt x="3364" y="2259"/>
                  </a:cubicBezTo>
                  <a:cubicBezTo>
                    <a:pt x="3361" y="1236"/>
                    <a:pt x="2672" y="341"/>
                    <a:pt x="1684" y="79"/>
                  </a:cubicBezTo>
                  <a:cubicBezTo>
                    <a:pt x="1615" y="58"/>
                    <a:pt x="1543" y="46"/>
                    <a:pt x="1467" y="46"/>
                  </a:cubicBezTo>
                  <a:cubicBezTo>
                    <a:pt x="1344" y="34"/>
                    <a:pt x="1232" y="1"/>
                    <a:pt x="1106" y="1"/>
                  </a:cubicBezTo>
                  <a:cubicBezTo>
                    <a:pt x="1101" y="1"/>
                    <a:pt x="1095" y="1"/>
                    <a:pt x="1090"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873E8A"/>
                </a:solidFill>
              </a:endParaRPr>
            </a:p>
          </p:txBody>
        </p:sp>
        <p:sp>
          <p:nvSpPr>
            <p:cNvPr id="7983" name="Google Shape;7983;p77"/>
            <p:cNvSpPr/>
            <p:nvPr/>
          </p:nvSpPr>
          <p:spPr>
            <a:xfrm>
              <a:off x="3938800" y="4692800"/>
              <a:ext cx="359700" cy="188300"/>
            </a:xfrm>
            <a:custGeom>
              <a:avLst/>
              <a:gdLst/>
              <a:ahLst/>
              <a:cxnLst/>
              <a:rect l="l" t="t" r="r" b="b"/>
              <a:pathLst>
                <a:path w="14388" h="7532" extrusionOk="0">
                  <a:moveTo>
                    <a:pt x="11160" y="4144"/>
                  </a:moveTo>
                  <a:cubicBezTo>
                    <a:pt x="11470" y="4144"/>
                    <a:pt x="11723" y="4397"/>
                    <a:pt x="11723" y="4710"/>
                  </a:cubicBezTo>
                  <a:cubicBezTo>
                    <a:pt x="11723" y="5021"/>
                    <a:pt x="11470" y="5274"/>
                    <a:pt x="11160" y="5274"/>
                  </a:cubicBezTo>
                  <a:lnTo>
                    <a:pt x="10031" y="5274"/>
                  </a:lnTo>
                  <a:cubicBezTo>
                    <a:pt x="9718" y="5274"/>
                    <a:pt x="9465" y="5021"/>
                    <a:pt x="9465" y="4710"/>
                  </a:cubicBezTo>
                  <a:cubicBezTo>
                    <a:pt x="9465" y="4397"/>
                    <a:pt x="9718" y="4144"/>
                    <a:pt x="10031" y="4144"/>
                  </a:cubicBezTo>
                  <a:close/>
                  <a:moveTo>
                    <a:pt x="3379" y="1"/>
                  </a:moveTo>
                  <a:lnTo>
                    <a:pt x="2385" y="248"/>
                  </a:lnTo>
                  <a:cubicBezTo>
                    <a:pt x="922" y="615"/>
                    <a:pt x="0" y="2067"/>
                    <a:pt x="295" y="3545"/>
                  </a:cubicBezTo>
                  <a:lnTo>
                    <a:pt x="1006" y="7080"/>
                  </a:lnTo>
                  <a:cubicBezTo>
                    <a:pt x="1060" y="7342"/>
                    <a:pt x="1292" y="7532"/>
                    <a:pt x="1560" y="7532"/>
                  </a:cubicBezTo>
                  <a:lnTo>
                    <a:pt x="12831" y="7532"/>
                  </a:lnTo>
                  <a:cubicBezTo>
                    <a:pt x="12833" y="7532"/>
                    <a:pt x="12835" y="7532"/>
                    <a:pt x="12837" y="7532"/>
                  </a:cubicBezTo>
                  <a:cubicBezTo>
                    <a:pt x="13103" y="7532"/>
                    <a:pt x="13331" y="7343"/>
                    <a:pt x="13382" y="7080"/>
                  </a:cubicBezTo>
                  <a:lnTo>
                    <a:pt x="14096" y="3545"/>
                  </a:lnTo>
                  <a:cubicBezTo>
                    <a:pt x="14388" y="2070"/>
                    <a:pt x="13476" y="621"/>
                    <a:pt x="12018" y="248"/>
                  </a:cubicBezTo>
                  <a:lnTo>
                    <a:pt x="11046" y="13"/>
                  </a:lnTo>
                  <a:cubicBezTo>
                    <a:pt x="10678" y="1506"/>
                    <a:pt x="9474" y="2648"/>
                    <a:pt x="7965" y="2943"/>
                  </a:cubicBezTo>
                  <a:cubicBezTo>
                    <a:pt x="7714" y="2991"/>
                    <a:pt x="7463" y="3015"/>
                    <a:pt x="7214" y="3015"/>
                  </a:cubicBezTo>
                  <a:cubicBezTo>
                    <a:pt x="5960" y="3015"/>
                    <a:pt x="4762" y="2417"/>
                    <a:pt x="4011" y="1377"/>
                  </a:cubicBezTo>
                  <a:cubicBezTo>
                    <a:pt x="3707" y="967"/>
                    <a:pt x="3493" y="498"/>
                    <a:pt x="3379"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873E8A"/>
                </a:solidFill>
              </a:endParaRPr>
            </a:p>
          </p:txBody>
        </p:sp>
      </p:grpSp>
      <p:grpSp>
        <p:nvGrpSpPr>
          <p:cNvPr id="7984" name="Google Shape;7984;p77"/>
          <p:cNvGrpSpPr/>
          <p:nvPr/>
        </p:nvGrpSpPr>
        <p:grpSpPr>
          <a:xfrm>
            <a:off x="7639862" y="3538890"/>
            <a:ext cx="159039" cy="339253"/>
            <a:chOff x="4584850" y="4399275"/>
            <a:chExt cx="225875" cy="481825"/>
          </a:xfrm>
          <a:solidFill>
            <a:srgbClr val="873E8A"/>
          </a:solidFill>
        </p:grpSpPr>
        <p:sp>
          <p:nvSpPr>
            <p:cNvPr id="7985" name="Google Shape;7985;p77"/>
            <p:cNvSpPr/>
            <p:nvPr/>
          </p:nvSpPr>
          <p:spPr>
            <a:xfrm>
              <a:off x="4655400" y="4399275"/>
              <a:ext cx="84700" cy="84725"/>
            </a:xfrm>
            <a:custGeom>
              <a:avLst/>
              <a:gdLst/>
              <a:ahLst/>
              <a:cxnLst/>
              <a:rect l="l" t="t" r="r" b="b"/>
              <a:pathLst>
                <a:path w="3388" h="3389" extrusionOk="0">
                  <a:moveTo>
                    <a:pt x="1696" y="1"/>
                  </a:moveTo>
                  <a:cubicBezTo>
                    <a:pt x="759" y="1"/>
                    <a:pt x="0" y="760"/>
                    <a:pt x="0" y="1696"/>
                  </a:cubicBezTo>
                  <a:cubicBezTo>
                    <a:pt x="0" y="2630"/>
                    <a:pt x="759" y="3389"/>
                    <a:pt x="1696" y="3389"/>
                  </a:cubicBezTo>
                  <a:cubicBezTo>
                    <a:pt x="2629" y="3389"/>
                    <a:pt x="3388" y="2630"/>
                    <a:pt x="3388" y="1696"/>
                  </a:cubicBezTo>
                  <a:cubicBezTo>
                    <a:pt x="3388" y="760"/>
                    <a:pt x="2629" y="1"/>
                    <a:pt x="1696"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873E8A"/>
                </a:solidFill>
              </a:endParaRPr>
            </a:p>
          </p:txBody>
        </p:sp>
        <p:sp>
          <p:nvSpPr>
            <p:cNvPr id="7986" name="Google Shape;7986;p77"/>
            <p:cNvSpPr/>
            <p:nvPr/>
          </p:nvSpPr>
          <p:spPr>
            <a:xfrm>
              <a:off x="4584850" y="4512200"/>
              <a:ext cx="225875" cy="368900"/>
            </a:xfrm>
            <a:custGeom>
              <a:avLst/>
              <a:gdLst/>
              <a:ahLst/>
              <a:cxnLst/>
              <a:rect l="l" t="t" r="r" b="b"/>
              <a:pathLst>
                <a:path w="9035" h="14756" extrusionOk="0">
                  <a:moveTo>
                    <a:pt x="2259" y="1"/>
                  </a:moveTo>
                  <a:cubicBezTo>
                    <a:pt x="1013" y="1"/>
                    <a:pt x="1" y="1052"/>
                    <a:pt x="1" y="2298"/>
                  </a:cubicBezTo>
                  <a:lnTo>
                    <a:pt x="1" y="5686"/>
                  </a:lnTo>
                  <a:cubicBezTo>
                    <a:pt x="1" y="6280"/>
                    <a:pt x="414" y="6792"/>
                    <a:pt x="1106" y="6792"/>
                  </a:cubicBezTo>
                  <a:cubicBezTo>
                    <a:pt x="1284" y="6792"/>
                    <a:pt x="1480" y="6758"/>
                    <a:pt x="1693" y="6683"/>
                  </a:cubicBezTo>
                  <a:lnTo>
                    <a:pt x="1693" y="13627"/>
                  </a:lnTo>
                  <a:cubicBezTo>
                    <a:pt x="1693" y="14250"/>
                    <a:pt x="2199" y="14756"/>
                    <a:pt x="2822" y="14756"/>
                  </a:cubicBezTo>
                  <a:cubicBezTo>
                    <a:pt x="3446" y="14756"/>
                    <a:pt x="3952" y="14250"/>
                    <a:pt x="3952" y="13627"/>
                  </a:cubicBezTo>
                  <a:lnTo>
                    <a:pt x="3952" y="9637"/>
                  </a:lnTo>
                  <a:cubicBezTo>
                    <a:pt x="3952" y="9324"/>
                    <a:pt x="4204" y="9074"/>
                    <a:pt x="4518" y="9074"/>
                  </a:cubicBezTo>
                  <a:cubicBezTo>
                    <a:pt x="4828" y="9074"/>
                    <a:pt x="5081" y="9324"/>
                    <a:pt x="5081" y="9637"/>
                  </a:cubicBezTo>
                  <a:lnTo>
                    <a:pt x="5081" y="13627"/>
                  </a:lnTo>
                  <a:cubicBezTo>
                    <a:pt x="5081" y="14250"/>
                    <a:pt x="5587" y="14756"/>
                    <a:pt x="6210" y="14756"/>
                  </a:cubicBezTo>
                  <a:cubicBezTo>
                    <a:pt x="6833" y="14756"/>
                    <a:pt x="7339" y="14250"/>
                    <a:pt x="7339" y="13627"/>
                  </a:cubicBezTo>
                  <a:lnTo>
                    <a:pt x="7339" y="6683"/>
                  </a:lnTo>
                  <a:cubicBezTo>
                    <a:pt x="7552" y="6758"/>
                    <a:pt x="7749" y="6792"/>
                    <a:pt x="7927" y="6792"/>
                  </a:cubicBezTo>
                  <a:cubicBezTo>
                    <a:pt x="8619" y="6792"/>
                    <a:pt x="9035" y="6280"/>
                    <a:pt x="9035" y="5686"/>
                  </a:cubicBezTo>
                  <a:lnTo>
                    <a:pt x="9035" y="2298"/>
                  </a:lnTo>
                  <a:cubicBezTo>
                    <a:pt x="9035" y="1052"/>
                    <a:pt x="8020" y="1"/>
                    <a:pt x="6776"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873E8A"/>
                </a:solidFill>
              </a:endParaRPr>
            </a:p>
          </p:txBody>
        </p:sp>
      </p:grpSp>
      <p:sp>
        <p:nvSpPr>
          <p:cNvPr id="7987" name="Google Shape;7987;p77"/>
          <p:cNvSpPr/>
          <p:nvPr/>
        </p:nvSpPr>
        <p:spPr>
          <a:xfrm>
            <a:off x="7957998" y="3538820"/>
            <a:ext cx="372275" cy="339112"/>
          </a:xfrm>
          <a:custGeom>
            <a:avLst/>
            <a:gdLst/>
            <a:ahLst/>
            <a:cxnLst/>
            <a:rect l="l" t="t" r="r" b="b"/>
            <a:pathLst>
              <a:path w="21149" h="19265" extrusionOk="0">
                <a:moveTo>
                  <a:pt x="10580" y="3417"/>
                </a:moveTo>
                <a:cubicBezTo>
                  <a:pt x="12186" y="3417"/>
                  <a:pt x="13773" y="4040"/>
                  <a:pt x="14967" y="5236"/>
                </a:cubicBezTo>
                <a:cubicBezTo>
                  <a:pt x="16933" y="7199"/>
                  <a:pt x="17352" y="10231"/>
                  <a:pt x="15997" y="12655"/>
                </a:cubicBezTo>
                <a:lnTo>
                  <a:pt x="7550" y="4209"/>
                </a:lnTo>
                <a:cubicBezTo>
                  <a:pt x="8500" y="3676"/>
                  <a:pt x="9544" y="3417"/>
                  <a:pt x="10580" y="3417"/>
                </a:cubicBezTo>
                <a:close/>
                <a:moveTo>
                  <a:pt x="5156" y="6603"/>
                </a:moveTo>
                <a:lnTo>
                  <a:pt x="13600" y="15049"/>
                </a:lnTo>
                <a:cubicBezTo>
                  <a:pt x="12650" y="15584"/>
                  <a:pt x="11607" y="15844"/>
                  <a:pt x="10570" y="15844"/>
                </a:cubicBezTo>
                <a:cubicBezTo>
                  <a:pt x="8964" y="15844"/>
                  <a:pt x="7375" y="15218"/>
                  <a:pt x="6183" y="14019"/>
                </a:cubicBezTo>
                <a:cubicBezTo>
                  <a:pt x="4210" y="12059"/>
                  <a:pt x="3789" y="9024"/>
                  <a:pt x="5156" y="6603"/>
                </a:cubicBezTo>
                <a:close/>
                <a:moveTo>
                  <a:pt x="10574" y="0"/>
                </a:moveTo>
                <a:cubicBezTo>
                  <a:pt x="8127" y="0"/>
                  <a:pt x="5681" y="948"/>
                  <a:pt x="3789" y="2842"/>
                </a:cubicBezTo>
                <a:cubicBezTo>
                  <a:pt x="1" y="6630"/>
                  <a:pt x="1" y="12628"/>
                  <a:pt x="3789" y="16413"/>
                </a:cubicBezTo>
                <a:cubicBezTo>
                  <a:pt x="5662" y="18289"/>
                  <a:pt x="8113" y="19265"/>
                  <a:pt x="10576" y="19265"/>
                </a:cubicBezTo>
                <a:cubicBezTo>
                  <a:pt x="13036" y="19265"/>
                  <a:pt x="15488" y="18289"/>
                  <a:pt x="17361" y="16413"/>
                </a:cubicBezTo>
                <a:cubicBezTo>
                  <a:pt x="21149" y="12625"/>
                  <a:pt x="21149" y="6630"/>
                  <a:pt x="17361" y="2842"/>
                </a:cubicBezTo>
                <a:cubicBezTo>
                  <a:pt x="15467" y="948"/>
                  <a:pt x="13020" y="0"/>
                  <a:pt x="10574" y="0"/>
                </a:cubicBezTo>
                <a:close/>
              </a:path>
            </a:pathLst>
          </a:custGeom>
          <a:solidFill>
            <a:srgbClr val="873E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873E8A"/>
              </a:solidFill>
            </a:endParaRPr>
          </a:p>
        </p:txBody>
      </p:sp>
      <p:grpSp>
        <p:nvGrpSpPr>
          <p:cNvPr id="7988" name="Google Shape;7988;p77"/>
          <p:cNvGrpSpPr/>
          <p:nvPr/>
        </p:nvGrpSpPr>
        <p:grpSpPr>
          <a:xfrm>
            <a:off x="1049680" y="3951795"/>
            <a:ext cx="339253" cy="339253"/>
            <a:chOff x="5642550" y="4399275"/>
            <a:chExt cx="481825" cy="481825"/>
          </a:xfrm>
          <a:solidFill>
            <a:srgbClr val="873E8A"/>
          </a:solidFill>
        </p:grpSpPr>
        <p:sp>
          <p:nvSpPr>
            <p:cNvPr id="7989" name="Google Shape;7989;p77"/>
            <p:cNvSpPr/>
            <p:nvPr/>
          </p:nvSpPr>
          <p:spPr>
            <a:xfrm>
              <a:off x="5642550" y="4399275"/>
              <a:ext cx="481825" cy="481825"/>
            </a:xfrm>
            <a:custGeom>
              <a:avLst/>
              <a:gdLst/>
              <a:ahLst/>
              <a:cxnLst/>
              <a:rect l="l" t="t" r="r" b="b"/>
              <a:pathLst>
                <a:path w="19273" h="19273" extrusionOk="0">
                  <a:moveTo>
                    <a:pt x="15283" y="7945"/>
                  </a:moveTo>
                  <a:cubicBezTo>
                    <a:pt x="15593" y="7945"/>
                    <a:pt x="15846" y="8195"/>
                    <a:pt x="15846" y="8508"/>
                  </a:cubicBezTo>
                  <a:lnTo>
                    <a:pt x="15846" y="10766"/>
                  </a:lnTo>
                  <a:cubicBezTo>
                    <a:pt x="15846" y="11079"/>
                    <a:pt x="15593" y="11332"/>
                    <a:pt x="15283" y="11332"/>
                  </a:cubicBezTo>
                  <a:lnTo>
                    <a:pt x="3991" y="11332"/>
                  </a:lnTo>
                  <a:cubicBezTo>
                    <a:pt x="3678" y="11332"/>
                    <a:pt x="3425" y="11079"/>
                    <a:pt x="3425" y="10766"/>
                  </a:cubicBezTo>
                  <a:lnTo>
                    <a:pt x="3425" y="8508"/>
                  </a:lnTo>
                  <a:cubicBezTo>
                    <a:pt x="3425" y="8195"/>
                    <a:pt x="3678" y="7945"/>
                    <a:pt x="3991" y="7945"/>
                  </a:cubicBezTo>
                  <a:close/>
                  <a:moveTo>
                    <a:pt x="9637" y="1"/>
                  </a:moveTo>
                  <a:cubicBezTo>
                    <a:pt x="4331" y="1"/>
                    <a:pt x="1" y="4331"/>
                    <a:pt x="1" y="9637"/>
                  </a:cubicBezTo>
                  <a:cubicBezTo>
                    <a:pt x="1" y="14946"/>
                    <a:pt x="4328" y="19273"/>
                    <a:pt x="9637" y="19273"/>
                  </a:cubicBezTo>
                  <a:cubicBezTo>
                    <a:pt x="14943" y="19273"/>
                    <a:pt x="19273" y="14946"/>
                    <a:pt x="19273" y="9637"/>
                  </a:cubicBezTo>
                  <a:cubicBezTo>
                    <a:pt x="19273" y="4331"/>
                    <a:pt x="14943" y="1"/>
                    <a:pt x="9637"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873E8A"/>
                </a:solidFill>
              </a:endParaRPr>
            </a:p>
          </p:txBody>
        </p:sp>
        <p:sp>
          <p:nvSpPr>
            <p:cNvPr id="7990" name="Google Shape;7990;p77"/>
            <p:cNvSpPr/>
            <p:nvPr/>
          </p:nvSpPr>
          <p:spPr>
            <a:xfrm>
              <a:off x="5756375" y="4626100"/>
              <a:ext cx="254100" cy="28275"/>
            </a:xfrm>
            <a:custGeom>
              <a:avLst/>
              <a:gdLst/>
              <a:ahLst/>
              <a:cxnLst/>
              <a:rect l="l" t="t" r="r" b="b"/>
              <a:pathLst>
                <a:path w="10164" h="1131" extrusionOk="0">
                  <a:moveTo>
                    <a:pt x="1" y="1"/>
                  </a:moveTo>
                  <a:lnTo>
                    <a:pt x="1" y="1130"/>
                  </a:lnTo>
                  <a:lnTo>
                    <a:pt x="10164" y="1130"/>
                  </a:lnTo>
                  <a:lnTo>
                    <a:pt x="10164"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873E8A"/>
                </a:solidFill>
              </a:endParaRPr>
            </a:p>
          </p:txBody>
        </p:sp>
      </p:grpSp>
      <p:grpSp>
        <p:nvGrpSpPr>
          <p:cNvPr id="7991" name="Google Shape;7991;p77"/>
          <p:cNvGrpSpPr/>
          <p:nvPr/>
        </p:nvGrpSpPr>
        <p:grpSpPr>
          <a:xfrm>
            <a:off x="2859815" y="3963703"/>
            <a:ext cx="363316" cy="315437"/>
            <a:chOff x="6218300" y="4416175"/>
            <a:chExt cx="516000" cy="448000"/>
          </a:xfrm>
          <a:solidFill>
            <a:srgbClr val="873E8A"/>
          </a:solidFill>
        </p:grpSpPr>
        <p:sp>
          <p:nvSpPr>
            <p:cNvPr id="7992" name="Google Shape;7992;p77"/>
            <p:cNvSpPr/>
            <p:nvPr/>
          </p:nvSpPr>
          <p:spPr>
            <a:xfrm>
              <a:off x="6462150" y="4525375"/>
              <a:ext cx="28250" cy="141250"/>
            </a:xfrm>
            <a:custGeom>
              <a:avLst/>
              <a:gdLst/>
              <a:ahLst/>
              <a:cxnLst/>
              <a:rect l="l" t="t" r="r" b="b"/>
              <a:pathLst>
                <a:path w="1130" h="5650" extrusionOk="0">
                  <a:moveTo>
                    <a:pt x="566" y="1"/>
                  </a:moveTo>
                  <a:cubicBezTo>
                    <a:pt x="253" y="1"/>
                    <a:pt x="0" y="254"/>
                    <a:pt x="0" y="567"/>
                  </a:cubicBezTo>
                  <a:lnTo>
                    <a:pt x="0" y="5087"/>
                  </a:lnTo>
                  <a:cubicBezTo>
                    <a:pt x="0" y="5397"/>
                    <a:pt x="253" y="5650"/>
                    <a:pt x="566" y="5650"/>
                  </a:cubicBezTo>
                  <a:cubicBezTo>
                    <a:pt x="877" y="5650"/>
                    <a:pt x="1130" y="5397"/>
                    <a:pt x="1130" y="5087"/>
                  </a:cubicBezTo>
                  <a:lnTo>
                    <a:pt x="1130" y="567"/>
                  </a:lnTo>
                  <a:cubicBezTo>
                    <a:pt x="1130" y="254"/>
                    <a:pt x="877" y="1"/>
                    <a:pt x="566"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873E8A"/>
                </a:solidFill>
              </a:endParaRPr>
            </a:p>
          </p:txBody>
        </p:sp>
        <p:sp>
          <p:nvSpPr>
            <p:cNvPr id="7993" name="Google Shape;7993;p77"/>
            <p:cNvSpPr/>
            <p:nvPr/>
          </p:nvSpPr>
          <p:spPr>
            <a:xfrm>
              <a:off x="6218300" y="4416175"/>
              <a:ext cx="516000" cy="448000"/>
            </a:xfrm>
            <a:custGeom>
              <a:avLst/>
              <a:gdLst/>
              <a:ahLst/>
              <a:cxnLst/>
              <a:rect l="l" t="t" r="r" b="b"/>
              <a:pathLst>
                <a:path w="20640" h="17920" extrusionOk="0">
                  <a:moveTo>
                    <a:pt x="10320" y="3240"/>
                  </a:moveTo>
                  <a:cubicBezTo>
                    <a:pt x="11254" y="3240"/>
                    <a:pt x="12013" y="3998"/>
                    <a:pt x="12013" y="4935"/>
                  </a:cubicBezTo>
                  <a:lnTo>
                    <a:pt x="12013" y="9452"/>
                  </a:lnTo>
                  <a:cubicBezTo>
                    <a:pt x="12013" y="10385"/>
                    <a:pt x="11254" y="11144"/>
                    <a:pt x="10320" y="11144"/>
                  </a:cubicBezTo>
                  <a:cubicBezTo>
                    <a:pt x="9384" y="11144"/>
                    <a:pt x="8625" y="10385"/>
                    <a:pt x="8625" y="9452"/>
                  </a:cubicBezTo>
                  <a:lnTo>
                    <a:pt x="8625" y="4935"/>
                  </a:lnTo>
                  <a:cubicBezTo>
                    <a:pt x="8625" y="3998"/>
                    <a:pt x="9384" y="3240"/>
                    <a:pt x="10320" y="3240"/>
                  </a:cubicBezTo>
                  <a:close/>
                  <a:moveTo>
                    <a:pt x="10320" y="12274"/>
                  </a:moveTo>
                  <a:cubicBezTo>
                    <a:pt x="10538" y="12274"/>
                    <a:pt x="10758" y="12316"/>
                    <a:pt x="10968" y="12403"/>
                  </a:cubicBezTo>
                  <a:cubicBezTo>
                    <a:pt x="11600" y="12665"/>
                    <a:pt x="12013" y="13282"/>
                    <a:pt x="12013" y="13969"/>
                  </a:cubicBezTo>
                  <a:cubicBezTo>
                    <a:pt x="12013" y="14902"/>
                    <a:pt x="11254" y="15661"/>
                    <a:pt x="10320" y="15661"/>
                  </a:cubicBezTo>
                  <a:cubicBezTo>
                    <a:pt x="9634" y="15661"/>
                    <a:pt x="9017" y="15248"/>
                    <a:pt x="8755" y="14616"/>
                  </a:cubicBezTo>
                  <a:cubicBezTo>
                    <a:pt x="8493" y="13984"/>
                    <a:pt x="8637" y="13255"/>
                    <a:pt x="9122" y="12770"/>
                  </a:cubicBezTo>
                  <a:cubicBezTo>
                    <a:pt x="9446" y="12446"/>
                    <a:pt x="9880" y="12274"/>
                    <a:pt x="10320" y="12274"/>
                  </a:cubicBezTo>
                  <a:close/>
                  <a:moveTo>
                    <a:pt x="10319" y="1"/>
                  </a:moveTo>
                  <a:cubicBezTo>
                    <a:pt x="9352" y="1"/>
                    <a:pt x="8386" y="487"/>
                    <a:pt x="7848" y="1460"/>
                  </a:cubicBezTo>
                  <a:lnTo>
                    <a:pt x="1040" y="13731"/>
                  </a:lnTo>
                  <a:cubicBezTo>
                    <a:pt x="1" y="15613"/>
                    <a:pt x="1359" y="17919"/>
                    <a:pt x="3509" y="17919"/>
                  </a:cubicBezTo>
                  <a:lnTo>
                    <a:pt x="17129" y="17919"/>
                  </a:lnTo>
                  <a:cubicBezTo>
                    <a:pt x="19279" y="17919"/>
                    <a:pt x="20640" y="15616"/>
                    <a:pt x="19598" y="13731"/>
                  </a:cubicBezTo>
                  <a:lnTo>
                    <a:pt x="12790" y="1460"/>
                  </a:lnTo>
                  <a:cubicBezTo>
                    <a:pt x="12252" y="487"/>
                    <a:pt x="11286" y="1"/>
                    <a:pt x="10319"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873E8A"/>
                </a:solidFill>
              </a:endParaRPr>
            </a:p>
          </p:txBody>
        </p:sp>
        <p:sp>
          <p:nvSpPr>
            <p:cNvPr id="7994" name="Google Shape;7994;p77"/>
            <p:cNvSpPr/>
            <p:nvPr/>
          </p:nvSpPr>
          <p:spPr>
            <a:xfrm>
              <a:off x="6462150" y="4751225"/>
              <a:ext cx="28250" cy="28250"/>
            </a:xfrm>
            <a:custGeom>
              <a:avLst/>
              <a:gdLst/>
              <a:ahLst/>
              <a:cxnLst/>
              <a:rect l="l" t="t" r="r" b="b"/>
              <a:pathLst>
                <a:path w="1130" h="1130" extrusionOk="0">
                  <a:moveTo>
                    <a:pt x="566" y="1"/>
                  </a:moveTo>
                  <a:cubicBezTo>
                    <a:pt x="253" y="1"/>
                    <a:pt x="0" y="253"/>
                    <a:pt x="0" y="567"/>
                  </a:cubicBezTo>
                  <a:cubicBezTo>
                    <a:pt x="0" y="877"/>
                    <a:pt x="253" y="1130"/>
                    <a:pt x="566" y="1130"/>
                  </a:cubicBezTo>
                  <a:cubicBezTo>
                    <a:pt x="877" y="1130"/>
                    <a:pt x="1130" y="877"/>
                    <a:pt x="1130" y="567"/>
                  </a:cubicBezTo>
                  <a:cubicBezTo>
                    <a:pt x="1130" y="253"/>
                    <a:pt x="877" y="1"/>
                    <a:pt x="566"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873E8A"/>
                </a:solidFill>
              </a:endParaRPr>
            </a:p>
          </p:txBody>
        </p:sp>
      </p:grpSp>
      <p:grpSp>
        <p:nvGrpSpPr>
          <p:cNvPr id="7995" name="Google Shape;7995;p77"/>
          <p:cNvGrpSpPr/>
          <p:nvPr/>
        </p:nvGrpSpPr>
        <p:grpSpPr>
          <a:xfrm>
            <a:off x="5918879" y="3951792"/>
            <a:ext cx="339253" cy="339253"/>
            <a:chOff x="899850" y="4992125"/>
            <a:chExt cx="481825" cy="481825"/>
          </a:xfrm>
          <a:solidFill>
            <a:srgbClr val="873E8A"/>
          </a:solidFill>
        </p:grpSpPr>
        <p:sp>
          <p:nvSpPr>
            <p:cNvPr id="7996" name="Google Shape;7996;p77"/>
            <p:cNvSpPr/>
            <p:nvPr/>
          </p:nvSpPr>
          <p:spPr>
            <a:xfrm>
              <a:off x="1126600" y="5360100"/>
              <a:ext cx="28250" cy="28250"/>
            </a:xfrm>
            <a:custGeom>
              <a:avLst/>
              <a:gdLst/>
              <a:ahLst/>
              <a:cxnLst/>
              <a:rect l="l" t="t" r="r" b="b"/>
              <a:pathLst>
                <a:path w="1130" h="1130" extrusionOk="0">
                  <a:moveTo>
                    <a:pt x="566" y="1"/>
                  </a:moveTo>
                  <a:cubicBezTo>
                    <a:pt x="253" y="1"/>
                    <a:pt x="0" y="250"/>
                    <a:pt x="0" y="564"/>
                  </a:cubicBezTo>
                  <a:cubicBezTo>
                    <a:pt x="0" y="877"/>
                    <a:pt x="253" y="1130"/>
                    <a:pt x="566" y="1130"/>
                  </a:cubicBezTo>
                  <a:cubicBezTo>
                    <a:pt x="876" y="1130"/>
                    <a:pt x="1129" y="877"/>
                    <a:pt x="1129" y="564"/>
                  </a:cubicBezTo>
                  <a:cubicBezTo>
                    <a:pt x="1129" y="250"/>
                    <a:pt x="876" y="1"/>
                    <a:pt x="566"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873E8A"/>
                </a:solidFill>
              </a:endParaRPr>
            </a:p>
          </p:txBody>
        </p:sp>
        <p:sp>
          <p:nvSpPr>
            <p:cNvPr id="7997" name="Google Shape;7997;p77"/>
            <p:cNvSpPr/>
            <p:nvPr/>
          </p:nvSpPr>
          <p:spPr>
            <a:xfrm>
              <a:off x="1056050" y="5079900"/>
              <a:ext cx="169400" cy="194950"/>
            </a:xfrm>
            <a:custGeom>
              <a:avLst/>
              <a:gdLst/>
              <a:ahLst/>
              <a:cxnLst/>
              <a:rect l="l" t="t" r="r" b="b"/>
              <a:pathLst>
                <a:path w="6776" h="7798" extrusionOk="0">
                  <a:moveTo>
                    <a:pt x="3417" y="1"/>
                  </a:moveTo>
                  <a:cubicBezTo>
                    <a:pt x="1713" y="1"/>
                    <a:pt x="0" y="1115"/>
                    <a:pt x="0" y="3304"/>
                  </a:cubicBezTo>
                  <a:cubicBezTo>
                    <a:pt x="0" y="3614"/>
                    <a:pt x="250" y="3867"/>
                    <a:pt x="564" y="3867"/>
                  </a:cubicBezTo>
                  <a:cubicBezTo>
                    <a:pt x="877" y="3867"/>
                    <a:pt x="1130" y="3614"/>
                    <a:pt x="1130" y="3304"/>
                  </a:cubicBezTo>
                  <a:cubicBezTo>
                    <a:pt x="1130" y="2069"/>
                    <a:pt x="2111" y="1061"/>
                    <a:pt x="3388" y="1061"/>
                  </a:cubicBezTo>
                  <a:cubicBezTo>
                    <a:pt x="4665" y="1061"/>
                    <a:pt x="5647" y="2066"/>
                    <a:pt x="5647" y="3304"/>
                  </a:cubicBezTo>
                  <a:cubicBezTo>
                    <a:pt x="5647" y="4147"/>
                    <a:pt x="5174" y="4921"/>
                    <a:pt x="4424" y="5310"/>
                  </a:cubicBezTo>
                  <a:cubicBezTo>
                    <a:pt x="3617" y="5728"/>
                    <a:pt x="3108" y="6336"/>
                    <a:pt x="2912" y="7116"/>
                  </a:cubicBezTo>
                  <a:cubicBezTo>
                    <a:pt x="2870" y="7285"/>
                    <a:pt x="2906" y="7466"/>
                    <a:pt x="3015" y="7601"/>
                  </a:cubicBezTo>
                  <a:cubicBezTo>
                    <a:pt x="3118" y="7736"/>
                    <a:pt x="3277" y="7798"/>
                    <a:pt x="3439" y="7798"/>
                  </a:cubicBezTo>
                  <a:cubicBezTo>
                    <a:pt x="3686" y="7798"/>
                    <a:pt x="3938" y="7652"/>
                    <a:pt x="4005" y="7399"/>
                  </a:cubicBezTo>
                  <a:cubicBezTo>
                    <a:pt x="4129" y="6936"/>
                    <a:pt x="4445" y="6568"/>
                    <a:pt x="4945" y="6312"/>
                  </a:cubicBezTo>
                  <a:cubicBezTo>
                    <a:pt x="6071" y="5728"/>
                    <a:pt x="6776" y="4569"/>
                    <a:pt x="6776" y="3304"/>
                  </a:cubicBezTo>
                  <a:cubicBezTo>
                    <a:pt x="6776" y="1090"/>
                    <a:pt x="5101" y="1"/>
                    <a:pt x="3417"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873E8A"/>
                </a:solidFill>
              </a:endParaRPr>
            </a:p>
          </p:txBody>
        </p:sp>
        <p:sp>
          <p:nvSpPr>
            <p:cNvPr id="7998" name="Google Shape;7998;p77"/>
            <p:cNvSpPr/>
            <p:nvPr/>
          </p:nvSpPr>
          <p:spPr>
            <a:xfrm>
              <a:off x="899850" y="4992125"/>
              <a:ext cx="481825" cy="481825"/>
            </a:xfrm>
            <a:custGeom>
              <a:avLst/>
              <a:gdLst/>
              <a:ahLst/>
              <a:cxnLst/>
              <a:rect l="l" t="t" r="r" b="b"/>
              <a:pathLst>
                <a:path w="19273" h="19273" extrusionOk="0">
                  <a:moveTo>
                    <a:pt x="9636" y="2334"/>
                  </a:moveTo>
                  <a:cubicBezTo>
                    <a:pt x="12223" y="2334"/>
                    <a:pt x="14153" y="4367"/>
                    <a:pt x="14153" y="6815"/>
                  </a:cubicBezTo>
                  <a:cubicBezTo>
                    <a:pt x="14153" y="8501"/>
                    <a:pt x="13214" y="10049"/>
                    <a:pt x="11714" y="10826"/>
                  </a:cubicBezTo>
                  <a:cubicBezTo>
                    <a:pt x="11401" y="10986"/>
                    <a:pt x="11362" y="11142"/>
                    <a:pt x="11344" y="11202"/>
                  </a:cubicBezTo>
                  <a:cubicBezTo>
                    <a:pt x="11141" y="11958"/>
                    <a:pt x="10458" y="12455"/>
                    <a:pt x="9710" y="12455"/>
                  </a:cubicBezTo>
                  <a:cubicBezTo>
                    <a:pt x="9569" y="12455"/>
                    <a:pt x="9426" y="12438"/>
                    <a:pt x="9284" y="12401"/>
                  </a:cubicBezTo>
                  <a:cubicBezTo>
                    <a:pt x="8383" y="12169"/>
                    <a:pt x="7841" y="11254"/>
                    <a:pt x="8064" y="10353"/>
                  </a:cubicBezTo>
                  <a:cubicBezTo>
                    <a:pt x="8338" y="9260"/>
                    <a:pt x="9061" y="8384"/>
                    <a:pt x="10154" y="7818"/>
                  </a:cubicBezTo>
                  <a:cubicBezTo>
                    <a:pt x="10832" y="7465"/>
                    <a:pt x="10973" y="6556"/>
                    <a:pt x="10434" y="6017"/>
                  </a:cubicBezTo>
                  <a:cubicBezTo>
                    <a:pt x="10219" y="5801"/>
                    <a:pt x="9934" y="5700"/>
                    <a:pt x="9650" y="5700"/>
                  </a:cubicBezTo>
                  <a:cubicBezTo>
                    <a:pt x="9078" y="5700"/>
                    <a:pt x="8507" y="6109"/>
                    <a:pt x="8507" y="6815"/>
                  </a:cubicBezTo>
                  <a:cubicBezTo>
                    <a:pt x="8507" y="7749"/>
                    <a:pt x="7748" y="8507"/>
                    <a:pt x="6812" y="8507"/>
                  </a:cubicBezTo>
                  <a:cubicBezTo>
                    <a:pt x="5875" y="8507"/>
                    <a:pt x="5119" y="7749"/>
                    <a:pt x="5119" y="6815"/>
                  </a:cubicBezTo>
                  <a:cubicBezTo>
                    <a:pt x="5119" y="4388"/>
                    <a:pt x="7028" y="2334"/>
                    <a:pt x="9636" y="2334"/>
                  </a:cubicBezTo>
                  <a:close/>
                  <a:moveTo>
                    <a:pt x="9636" y="13588"/>
                  </a:moveTo>
                  <a:cubicBezTo>
                    <a:pt x="9854" y="13588"/>
                    <a:pt x="10074" y="13630"/>
                    <a:pt x="10284" y="13717"/>
                  </a:cubicBezTo>
                  <a:cubicBezTo>
                    <a:pt x="10916" y="13979"/>
                    <a:pt x="11328" y="14596"/>
                    <a:pt x="11328" y="15283"/>
                  </a:cubicBezTo>
                  <a:cubicBezTo>
                    <a:pt x="11328" y="16219"/>
                    <a:pt x="10570" y="16975"/>
                    <a:pt x="9636" y="16978"/>
                  </a:cubicBezTo>
                  <a:cubicBezTo>
                    <a:pt x="8950" y="16978"/>
                    <a:pt x="8332" y="16562"/>
                    <a:pt x="8070" y="15930"/>
                  </a:cubicBezTo>
                  <a:cubicBezTo>
                    <a:pt x="7808" y="15298"/>
                    <a:pt x="7953" y="14569"/>
                    <a:pt x="8438" y="14084"/>
                  </a:cubicBezTo>
                  <a:cubicBezTo>
                    <a:pt x="8762" y="13760"/>
                    <a:pt x="9195" y="13588"/>
                    <a:pt x="9636" y="13588"/>
                  </a:cubicBezTo>
                  <a:close/>
                  <a:moveTo>
                    <a:pt x="9636" y="1"/>
                  </a:moveTo>
                  <a:cubicBezTo>
                    <a:pt x="4330" y="1"/>
                    <a:pt x="0" y="4331"/>
                    <a:pt x="0" y="9637"/>
                  </a:cubicBezTo>
                  <a:cubicBezTo>
                    <a:pt x="0" y="14945"/>
                    <a:pt x="4330" y="19273"/>
                    <a:pt x="9636" y="19273"/>
                  </a:cubicBezTo>
                  <a:cubicBezTo>
                    <a:pt x="14939" y="19273"/>
                    <a:pt x="19272" y="14945"/>
                    <a:pt x="19272" y="9637"/>
                  </a:cubicBezTo>
                  <a:cubicBezTo>
                    <a:pt x="19272" y="4331"/>
                    <a:pt x="14942" y="1"/>
                    <a:pt x="9636"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873E8A"/>
                </a:solidFill>
              </a:endParaRPr>
            </a:p>
          </p:txBody>
        </p:sp>
      </p:grpSp>
      <p:grpSp>
        <p:nvGrpSpPr>
          <p:cNvPr id="7999" name="Google Shape;7999;p77"/>
          <p:cNvGrpSpPr/>
          <p:nvPr/>
        </p:nvGrpSpPr>
        <p:grpSpPr>
          <a:xfrm>
            <a:off x="5461708" y="3951792"/>
            <a:ext cx="339253" cy="339253"/>
            <a:chOff x="1492675" y="4992125"/>
            <a:chExt cx="481825" cy="481825"/>
          </a:xfrm>
          <a:solidFill>
            <a:srgbClr val="873E8A"/>
          </a:solidFill>
        </p:grpSpPr>
        <p:sp>
          <p:nvSpPr>
            <p:cNvPr id="8000" name="Google Shape;8000;p77"/>
            <p:cNvSpPr/>
            <p:nvPr/>
          </p:nvSpPr>
          <p:spPr>
            <a:xfrm>
              <a:off x="1492675" y="4992125"/>
              <a:ext cx="481825" cy="481825"/>
            </a:xfrm>
            <a:custGeom>
              <a:avLst/>
              <a:gdLst/>
              <a:ahLst/>
              <a:cxnLst/>
              <a:rect l="l" t="t" r="r" b="b"/>
              <a:pathLst>
                <a:path w="19273" h="19273" extrusionOk="0">
                  <a:moveTo>
                    <a:pt x="12728" y="5990"/>
                  </a:moveTo>
                  <a:cubicBezTo>
                    <a:pt x="13161" y="5990"/>
                    <a:pt x="13595" y="6156"/>
                    <a:pt x="13925" y="6487"/>
                  </a:cubicBezTo>
                  <a:cubicBezTo>
                    <a:pt x="14587" y="7149"/>
                    <a:pt x="14587" y="8221"/>
                    <a:pt x="13928" y="8884"/>
                  </a:cubicBezTo>
                  <a:lnTo>
                    <a:pt x="10028" y="12780"/>
                  </a:lnTo>
                  <a:cubicBezTo>
                    <a:pt x="9709" y="13100"/>
                    <a:pt x="9278" y="13280"/>
                    <a:pt x="8830" y="13280"/>
                  </a:cubicBezTo>
                  <a:lnTo>
                    <a:pt x="8815" y="13280"/>
                  </a:lnTo>
                  <a:cubicBezTo>
                    <a:pt x="8811" y="13280"/>
                    <a:pt x="8807" y="13280"/>
                    <a:pt x="8804" y="13280"/>
                  </a:cubicBezTo>
                  <a:cubicBezTo>
                    <a:pt x="8362" y="13280"/>
                    <a:pt x="7936" y="13103"/>
                    <a:pt x="7622" y="12789"/>
                  </a:cubicBezTo>
                  <a:lnTo>
                    <a:pt x="5346" y="10528"/>
                  </a:lnTo>
                  <a:cubicBezTo>
                    <a:pt x="4632" y="9877"/>
                    <a:pt x="4605" y="8760"/>
                    <a:pt x="5288" y="8077"/>
                  </a:cubicBezTo>
                  <a:cubicBezTo>
                    <a:pt x="5620" y="7745"/>
                    <a:pt x="6053" y="7581"/>
                    <a:pt x="6485" y="7581"/>
                  </a:cubicBezTo>
                  <a:cubicBezTo>
                    <a:pt x="6944" y="7581"/>
                    <a:pt x="7402" y="7766"/>
                    <a:pt x="7737" y="8134"/>
                  </a:cubicBezTo>
                  <a:lnTo>
                    <a:pt x="8812" y="9206"/>
                  </a:lnTo>
                  <a:lnTo>
                    <a:pt x="11531" y="6487"/>
                  </a:lnTo>
                  <a:cubicBezTo>
                    <a:pt x="11861" y="6156"/>
                    <a:pt x="12294" y="5990"/>
                    <a:pt x="12728" y="5990"/>
                  </a:cubicBezTo>
                  <a:close/>
                  <a:moveTo>
                    <a:pt x="9637" y="1"/>
                  </a:moveTo>
                  <a:cubicBezTo>
                    <a:pt x="7095" y="1"/>
                    <a:pt x="4686" y="1012"/>
                    <a:pt x="2849" y="2849"/>
                  </a:cubicBezTo>
                  <a:cubicBezTo>
                    <a:pt x="1013" y="4686"/>
                    <a:pt x="1" y="7098"/>
                    <a:pt x="1" y="9637"/>
                  </a:cubicBezTo>
                  <a:cubicBezTo>
                    <a:pt x="1" y="12175"/>
                    <a:pt x="1013" y="14587"/>
                    <a:pt x="2849" y="16424"/>
                  </a:cubicBezTo>
                  <a:cubicBezTo>
                    <a:pt x="4686" y="18261"/>
                    <a:pt x="7095" y="19273"/>
                    <a:pt x="9637" y="19273"/>
                  </a:cubicBezTo>
                  <a:cubicBezTo>
                    <a:pt x="12175" y="19273"/>
                    <a:pt x="14584" y="18261"/>
                    <a:pt x="16421" y="16424"/>
                  </a:cubicBezTo>
                  <a:cubicBezTo>
                    <a:pt x="18258" y="14587"/>
                    <a:pt x="19273" y="12175"/>
                    <a:pt x="19273" y="9637"/>
                  </a:cubicBezTo>
                  <a:cubicBezTo>
                    <a:pt x="19273" y="7098"/>
                    <a:pt x="18258" y="4686"/>
                    <a:pt x="16421" y="2849"/>
                  </a:cubicBezTo>
                  <a:cubicBezTo>
                    <a:pt x="14584" y="1012"/>
                    <a:pt x="12175" y="1"/>
                    <a:pt x="9637"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873E8A"/>
                </a:solidFill>
              </a:endParaRPr>
            </a:p>
          </p:txBody>
        </p:sp>
        <p:sp>
          <p:nvSpPr>
            <p:cNvPr id="8001" name="Google Shape;8001;p77"/>
            <p:cNvSpPr/>
            <p:nvPr/>
          </p:nvSpPr>
          <p:spPr>
            <a:xfrm>
              <a:off x="1639625" y="5170175"/>
              <a:ext cx="190100" cy="125750"/>
            </a:xfrm>
            <a:custGeom>
              <a:avLst/>
              <a:gdLst/>
              <a:ahLst/>
              <a:cxnLst/>
              <a:rect l="l" t="t" r="r" b="b"/>
              <a:pathLst>
                <a:path w="7604" h="5030" extrusionOk="0">
                  <a:moveTo>
                    <a:pt x="6852" y="0"/>
                  </a:moveTo>
                  <a:cubicBezTo>
                    <a:pt x="6851" y="0"/>
                    <a:pt x="6850" y="0"/>
                    <a:pt x="6848" y="0"/>
                  </a:cubicBezTo>
                  <a:cubicBezTo>
                    <a:pt x="6698" y="0"/>
                    <a:pt x="6556" y="57"/>
                    <a:pt x="6451" y="163"/>
                  </a:cubicBezTo>
                  <a:lnTo>
                    <a:pt x="3334" y="3279"/>
                  </a:lnTo>
                  <a:cubicBezTo>
                    <a:pt x="3224" y="3391"/>
                    <a:pt x="3080" y="3447"/>
                    <a:pt x="2935" y="3447"/>
                  </a:cubicBezTo>
                  <a:cubicBezTo>
                    <a:pt x="2791" y="3447"/>
                    <a:pt x="2646" y="3391"/>
                    <a:pt x="2536" y="3279"/>
                  </a:cubicBezTo>
                  <a:cubicBezTo>
                    <a:pt x="2533" y="3279"/>
                    <a:pt x="2533" y="3279"/>
                    <a:pt x="2530" y="3276"/>
                  </a:cubicBezTo>
                  <a:cubicBezTo>
                    <a:pt x="2521" y="3267"/>
                    <a:pt x="2509" y="3255"/>
                    <a:pt x="2497" y="3246"/>
                  </a:cubicBezTo>
                  <a:lnTo>
                    <a:pt x="1061" y="1810"/>
                  </a:lnTo>
                  <a:cubicBezTo>
                    <a:pt x="948" y="1678"/>
                    <a:pt x="789" y="1611"/>
                    <a:pt x="629" y="1611"/>
                  </a:cubicBezTo>
                  <a:cubicBezTo>
                    <a:pt x="486" y="1611"/>
                    <a:pt x="342" y="1666"/>
                    <a:pt x="233" y="1777"/>
                  </a:cubicBezTo>
                  <a:cubicBezTo>
                    <a:pt x="1" y="2009"/>
                    <a:pt x="16" y="2391"/>
                    <a:pt x="266" y="2605"/>
                  </a:cubicBezTo>
                  <a:lnTo>
                    <a:pt x="2542" y="4869"/>
                  </a:lnTo>
                  <a:cubicBezTo>
                    <a:pt x="2645" y="4972"/>
                    <a:pt x="2782" y="5029"/>
                    <a:pt x="2926" y="5029"/>
                  </a:cubicBezTo>
                  <a:cubicBezTo>
                    <a:pt x="2929" y="5029"/>
                    <a:pt x="2933" y="5029"/>
                    <a:pt x="2937" y="5029"/>
                  </a:cubicBezTo>
                  <a:lnTo>
                    <a:pt x="2943" y="5029"/>
                  </a:lnTo>
                  <a:cubicBezTo>
                    <a:pt x="3096" y="5029"/>
                    <a:pt x="3241" y="4969"/>
                    <a:pt x="3352" y="4860"/>
                  </a:cubicBezTo>
                  <a:lnTo>
                    <a:pt x="7249" y="964"/>
                  </a:lnTo>
                  <a:cubicBezTo>
                    <a:pt x="7603" y="606"/>
                    <a:pt x="7352" y="0"/>
                    <a:pt x="6852"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873E8A"/>
                </a:solidFill>
              </a:endParaRPr>
            </a:p>
          </p:txBody>
        </p:sp>
      </p:grpSp>
      <p:grpSp>
        <p:nvGrpSpPr>
          <p:cNvPr id="8002" name="Google Shape;8002;p77"/>
          <p:cNvGrpSpPr/>
          <p:nvPr/>
        </p:nvGrpSpPr>
        <p:grpSpPr>
          <a:xfrm>
            <a:off x="5004462" y="3951792"/>
            <a:ext cx="339253" cy="339253"/>
            <a:chOff x="2085525" y="4992125"/>
            <a:chExt cx="481825" cy="481825"/>
          </a:xfrm>
          <a:solidFill>
            <a:srgbClr val="873E8A"/>
          </a:solidFill>
        </p:grpSpPr>
        <p:sp>
          <p:nvSpPr>
            <p:cNvPr id="8003" name="Google Shape;8003;p77"/>
            <p:cNvSpPr/>
            <p:nvPr/>
          </p:nvSpPr>
          <p:spPr>
            <a:xfrm>
              <a:off x="2244150" y="5152125"/>
              <a:ext cx="164500" cy="161825"/>
            </a:xfrm>
            <a:custGeom>
              <a:avLst/>
              <a:gdLst/>
              <a:ahLst/>
              <a:cxnLst/>
              <a:rect l="l" t="t" r="r" b="b"/>
              <a:pathLst>
                <a:path w="6580" h="6473" extrusionOk="0">
                  <a:moveTo>
                    <a:pt x="618" y="1"/>
                  </a:moveTo>
                  <a:cubicBezTo>
                    <a:pt x="474" y="1"/>
                    <a:pt x="329" y="56"/>
                    <a:pt x="220" y="165"/>
                  </a:cubicBezTo>
                  <a:cubicBezTo>
                    <a:pt x="3" y="385"/>
                    <a:pt x="0" y="737"/>
                    <a:pt x="214" y="957"/>
                  </a:cubicBezTo>
                  <a:lnTo>
                    <a:pt x="2093" y="2836"/>
                  </a:lnTo>
                  <a:cubicBezTo>
                    <a:pt x="2313" y="3059"/>
                    <a:pt x="2313" y="3414"/>
                    <a:pt x="2093" y="3637"/>
                  </a:cubicBezTo>
                  <a:lnTo>
                    <a:pt x="214" y="5516"/>
                  </a:lnTo>
                  <a:cubicBezTo>
                    <a:pt x="0" y="5736"/>
                    <a:pt x="3" y="6088"/>
                    <a:pt x="220" y="6308"/>
                  </a:cubicBezTo>
                  <a:cubicBezTo>
                    <a:pt x="329" y="6418"/>
                    <a:pt x="474" y="6473"/>
                    <a:pt x="618" y="6473"/>
                  </a:cubicBezTo>
                  <a:cubicBezTo>
                    <a:pt x="760" y="6473"/>
                    <a:pt x="902" y="6420"/>
                    <a:pt x="1012" y="6314"/>
                  </a:cubicBezTo>
                  <a:lnTo>
                    <a:pt x="1018" y="6308"/>
                  </a:lnTo>
                  <a:lnTo>
                    <a:pt x="2897" y="4495"/>
                  </a:lnTo>
                  <a:cubicBezTo>
                    <a:pt x="3007" y="4390"/>
                    <a:pt x="3148" y="4337"/>
                    <a:pt x="3290" y="4337"/>
                  </a:cubicBezTo>
                  <a:cubicBezTo>
                    <a:pt x="3431" y="4337"/>
                    <a:pt x="3573" y="4390"/>
                    <a:pt x="3683" y="4495"/>
                  </a:cubicBezTo>
                  <a:lnTo>
                    <a:pt x="5562" y="6308"/>
                  </a:lnTo>
                  <a:lnTo>
                    <a:pt x="5568" y="6314"/>
                  </a:lnTo>
                  <a:cubicBezTo>
                    <a:pt x="5678" y="6420"/>
                    <a:pt x="5820" y="6473"/>
                    <a:pt x="5962" y="6473"/>
                  </a:cubicBezTo>
                  <a:cubicBezTo>
                    <a:pt x="6106" y="6473"/>
                    <a:pt x="6250" y="6418"/>
                    <a:pt x="6360" y="6308"/>
                  </a:cubicBezTo>
                  <a:cubicBezTo>
                    <a:pt x="6577" y="6088"/>
                    <a:pt x="6580" y="5736"/>
                    <a:pt x="6366" y="5516"/>
                  </a:cubicBezTo>
                  <a:lnTo>
                    <a:pt x="4487" y="3637"/>
                  </a:lnTo>
                  <a:cubicBezTo>
                    <a:pt x="4267" y="3414"/>
                    <a:pt x="4267" y="3059"/>
                    <a:pt x="4487" y="2836"/>
                  </a:cubicBezTo>
                  <a:lnTo>
                    <a:pt x="6366" y="957"/>
                  </a:lnTo>
                  <a:cubicBezTo>
                    <a:pt x="6580" y="737"/>
                    <a:pt x="6577" y="385"/>
                    <a:pt x="6360" y="165"/>
                  </a:cubicBezTo>
                  <a:cubicBezTo>
                    <a:pt x="6250" y="56"/>
                    <a:pt x="6106" y="1"/>
                    <a:pt x="5962" y="1"/>
                  </a:cubicBezTo>
                  <a:cubicBezTo>
                    <a:pt x="5820" y="1"/>
                    <a:pt x="5678" y="53"/>
                    <a:pt x="5568" y="159"/>
                  </a:cubicBezTo>
                  <a:lnTo>
                    <a:pt x="5562" y="165"/>
                  </a:lnTo>
                  <a:lnTo>
                    <a:pt x="3683" y="1978"/>
                  </a:lnTo>
                  <a:cubicBezTo>
                    <a:pt x="3573" y="2083"/>
                    <a:pt x="3431" y="2136"/>
                    <a:pt x="3290" y="2136"/>
                  </a:cubicBezTo>
                  <a:cubicBezTo>
                    <a:pt x="3148" y="2136"/>
                    <a:pt x="3007" y="2083"/>
                    <a:pt x="2897" y="1978"/>
                  </a:cubicBezTo>
                  <a:lnTo>
                    <a:pt x="1018" y="165"/>
                  </a:lnTo>
                  <a:lnTo>
                    <a:pt x="1012" y="159"/>
                  </a:lnTo>
                  <a:cubicBezTo>
                    <a:pt x="902" y="53"/>
                    <a:pt x="760" y="1"/>
                    <a:pt x="618"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873E8A"/>
                </a:solidFill>
              </a:endParaRPr>
            </a:p>
          </p:txBody>
        </p:sp>
        <p:sp>
          <p:nvSpPr>
            <p:cNvPr id="8004" name="Google Shape;8004;p77"/>
            <p:cNvSpPr/>
            <p:nvPr/>
          </p:nvSpPr>
          <p:spPr>
            <a:xfrm>
              <a:off x="2085525" y="4992125"/>
              <a:ext cx="481825" cy="481825"/>
            </a:xfrm>
            <a:custGeom>
              <a:avLst/>
              <a:gdLst/>
              <a:ahLst/>
              <a:cxnLst/>
              <a:rect l="l" t="t" r="r" b="b"/>
              <a:pathLst>
                <a:path w="19273" h="19273" extrusionOk="0">
                  <a:moveTo>
                    <a:pt x="12313" y="5263"/>
                  </a:moveTo>
                  <a:cubicBezTo>
                    <a:pt x="12748" y="5263"/>
                    <a:pt x="13183" y="5429"/>
                    <a:pt x="13515" y="5761"/>
                  </a:cubicBezTo>
                  <a:cubicBezTo>
                    <a:pt x="14174" y="6424"/>
                    <a:pt x="14171" y="7496"/>
                    <a:pt x="13509" y="8155"/>
                  </a:cubicBezTo>
                  <a:lnTo>
                    <a:pt x="12030" y="9637"/>
                  </a:lnTo>
                  <a:lnTo>
                    <a:pt x="13512" y="11118"/>
                  </a:lnTo>
                  <a:cubicBezTo>
                    <a:pt x="14174" y="11778"/>
                    <a:pt x="14177" y="12850"/>
                    <a:pt x="13515" y="13512"/>
                  </a:cubicBezTo>
                  <a:cubicBezTo>
                    <a:pt x="13184" y="13844"/>
                    <a:pt x="12749" y="14011"/>
                    <a:pt x="12315" y="14011"/>
                  </a:cubicBezTo>
                  <a:cubicBezTo>
                    <a:pt x="11883" y="14011"/>
                    <a:pt x="11451" y="13847"/>
                    <a:pt x="11121" y="13518"/>
                  </a:cubicBezTo>
                  <a:lnTo>
                    <a:pt x="9636" y="12088"/>
                  </a:lnTo>
                  <a:lnTo>
                    <a:pt x="8152" y="13518"/>
                  </a:lnTo>
                  <a:cubicBezTo>
                    <a:pt x="7822" y="13847"/>
                    <a:pt x="7390" y="14011"/>
                    <a:pt x="6958" y="14011"/>
                  </a:cubicBezTo>
                  <a:cubicBezTo>
                    <a:pt x="6523" y="14011"/>
                    <a:pt x="6087" y="13844"/>
                    <a:pt x="5755" y="13512"/>
                  </a:cubicBezTo>
                  <a:cubicBezTo>
                    <a:pt x="5095" y="12850"/>
                    <a:pt x="5098" y="11778"/>
                    <a:pt x="5761" y="11118"/>
                  </a:cubicBezTo>
                  <a:lnTo>
                    <a:pt x="7239" y="9637"/>
                  </a:lnTo>
                  <a:lnTo>
                    <a:pt x="5758" y="8155"/>
                  </a:lnTo>
                  <a:cubicBezTo>
                    <a:pt x="5095" y="7496"/>
                    <a:pt x="5092" y="6424"/>
                    <a:pt x="5755" y="5761"/>
                  </a:cubicBezTo>
                  <a:cubicBezTo>
                    <a:pt x="6085" y="5429"/>
                    <a:pt x="6519" y="5263"/>
                    <a:pt x="6954" y="5263"/>
                  </a:cubicBezTo>
                  <a:cubicBezTo>
                    <a:pt x="7386" y="5263"/>
                    <a:pt x="7818" y="5428"/>
                    <a:pt x="8149" y="5758"/>
                  </a:cubicBezTo>
                  <a:lnTo>
                    <a:pt x="9633" y="7188"/>
                  </a:lnTo>
                  <a:lnTo>
                    <a:pt x="11118" y="5758"/>
                  </a:lnTo>
                  <a:cubicBezTo>
                    <a:pt x="11448" y="5428"/>
                    <a:pt x="11881" y="5263"/>
                    <a:pt x="12313" y="5263"/>
                  </a:cubicBezTo>
                  <a:close/>
                  <a:moveTo>
                    <a:pt x="9636" y="1"/>
                  </a:moveTo>
                  <a:cubicBezTo>
                    <a:pt x="7095" y="1"/>
                    <a:pt x="4686" y="1012"/>
                    <a:pt x="2849" y="2849"/>
                  </a:cubicBezTo>
                  <a:cubicBezTo>
                    <a:pt x="1012" y="4686"/>
                    <a:pt x="0" y="7098"/>
                    <a:pt x="0" y="9637"/>
                  </a:cubicBezTo>
                  <a:cubicBezTo>
                    <a:pt x="0" y="12175"/>
                    <a:pt x="1012" y="14587"/>
                    <a:pt x="2849" y="16424"/>
                  </a:cubicBezTo>
                  <a:cubicBezTo>
                    <a:pt x="4686" y="18261"/>
                    <a:pt x="7095" y="19273"/>
                    <a:pt x="9636" y="19273"/>
                  </a:cubicBezTo>
                  <a:cubicBezTo>
                    <a:pt x="12175" y="19273"/>
                    <a:pt x="14584" y="18261"/>
                    <a:pt x="16421" y="16424"/>
                  </a:cubicBezTo>
                  <a:cubicBezTo>
                    <a:pt x="18261" y="14587"/>
                    <a:pt x="19272" y="12175"/>
                    <a:pt x="19272" y="9637"/>
                  </a:cubicBezTo>
                  <a:cubicBezTo>
                    <a:pt x="19272" y="7098"/>
                    <a:pt x="18261" y="4686"/>
                    <a:pt x="16421" y="2849"/>
                  </a:cubicBezTo>
                  <a:cubicBezTo>
                    <a:pt x="14584" y="1012"/>
                    <a:pt x="12175" y="1"/>
                    <a:pt x="9636"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873E8A"/>
                </a:solidFill>
              </a:endParaRPr>
            </a:p>
          </p:txBody>
        </p:sp>
      </p:grpSp>
      <p:grpSp>
        <p:nvGrpSpPr>
          <p:cNvPr id="8005" name="Google Shape;8005;p77"/>
          <p:cNvGrpSpPr/>
          <p:nvPr/>
        </p:nvGrpSpPr>
        <p:grpSpPr>
          <a:xfrm>
            <a:off x="6833221" y="3951792"/>
            <a:ext cx="339253" cy="339253"/>
            <a:chOff x="2678350" y="4992125"/>
            <a:chExt cx="481825" cy="481825"/>
          </a:xfrm>
          <a:solidFill>
            <a:srgbClr val="873E8A"/>
          </a:solidFill>
        </p:grpSpPr>
        <p:sp>
          <p:nvSpPr>
            <p:cNvPr id="8006" name="Google Shape;8006;p77"/>
            <p:cNvSpPr/>
            <p:nvPr/>
          </p:nvSpPr>
          <p:spPr>
            <a:xfrm>
              <a:off x="2975725" y="5079150"/>
              <a:ext cx="56475" cy="309125"/>
            </a:xfrm>
            <a:custGeom>
              <a:avLst/>
              <a:gdLst/>
              <a:ahLst/>
              <a:cxnLst/>
              <a:rect l="l" t="t" r="r" b="b"/>
              <a:pathLst>
                <a:path w="2259" h="12365" extrusionOk="0">
                  <a:moveTo>
                    <a:pt x="2259" y="1"/>
                  </a:moveTo>
                  <a:cubicBezTo>
                    <a:pt x="943" y="272"/>
                    <a:pt x="0" y="1428"/>
                    <a:pt x="0" y="2768"/>
                  </a:cubicBezTo>
                  <a:lnTo>
                    <a:pt x="0" y="6722"/>
                  </a:lnTo>
                  <a:lnTo>
                    <a:pt x="563" y="6722"/>
                  </a:lnTo>
                  <a:cubicBezTo>
                    <a:pt x="877" y="6722"/>
                    <a:pt x="1130" y="6972"/>
                    <a:pt x="1130" y="7285"/>
                  </a:cubicBezTo>
                  <a:lnTo>
                    <a:pt x="1130" y="11802"/>
                  </a:lnTo>
                  <a:cubicBezTo>
                    <a:pt x="1130" y="12115"/>
                    <a:pt x="1379" y="12365"/>
                    <a:pt x="1693" y="12365"/>
                  </a:cubicBezTo>
                  <a:cubicBezTo>
                    <a:pt x="2006" y="12365"/>
                    <a:pt x="2259" y="12115"/>
                    <a:pt x="2259" y="11802"/>
                  </a:cubicBezTo>
                  <a:lnTo>
                    <a:pt x="2259"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873E8A"/>
                </a:solidFill>
              </a:endParaRPr>
            </a:p>
          </p:txBody>
        </p:sp>
        <p:sp>
          <p:nvSpPr>
            <p:cNvPr id="8007" name="Google Shape;8007;p77"/>
            <p:cNvSpPr/>
            <p:nvPr/>
          </p:nvSpPr>
          <p:spPr>
            <a:xfrm>
              <a:off x="2806350" y="5162500"/>
              <a:ext cx="84700" cy="225775"/>
            </a:xfrm>
            <a:custGeom>
              <a:avLst/>
              <a:gdLst/>
              <a:ahLst/>
              <a:cxnLst/>
              <a:rect l="l" t="t" r="r" b="b"/>
              <a:pathLst>
                <a:path w="3388" h="9031" extrusionOk="0">
                  <a:moveTo>
                    <a:pt x="0" y="0"/>
                  </a:moveTo>
                  <a:lnTo>
                    <a:pt x="0" y="563"/>
                  </a:lnTo>
                  <a:cubicBezTo>
                    <a:pt x="0" y="876"/>
                    <a:pt x="250" y="1129"/>
                    <a:pt x="563" y="1129"/>
                  </a:cubicBezTo>
                  <a:cubicBezTo>
                    <a:pt x="876" y="1129"/>
                    <a:pt x="1129" y="1379"/>
                    <a:pt x="1129" y="1692"/>
                  </a:cubicBezTo>
                  <a:lnTo>
                    <a:pt x="1129" y="8468"/>
                  </a:lnTo>
                  <a:cubicBezTo>
                    <a:pt x="1129" y="8781"/>
                    <a:pt x="1379" y="9031"/>
                    <a:pt x="1692" y="9031"/>
                  </a:cubicBezTo>
                  <a:cubicBezTo>
                    <a:pt x="2006" y="9031"/>
                    <a:pt x="2258" y="8781"/>
                    <a:pt x="2258" y="8468"/>
                  </a:cubicBezTo>
                  <a:lnTo>
                    <a:pt x="2258" y="1692"/>
                  </a:lnTo>
                  <a:cubicBezTo>
                    <a:pt x="2258" y="1379"/>
                    <a:pt x="2508" y="1129"/>
                    <a:pt x="2822" y="1129"/>
                  </a:cubicBezTo>
                  <a:cubicBezTo>
                    <a:pt x="3135" y="1129"/>
                    <a:pt x="3388" y="876"/>
                    <a:pt x="3388" y="563"/>
                  </a:cubicBezTo>
                  <a:lnTo>
                    <a:pt x="3388"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873E8A"/>
                </a:solidFill>
              </a:endParaRPr>
            </a:p>
          </p:txBody>
        </p:sp>
        <p:sp>
          <p:nvSpPr>
            <p:cNvPr id="8008" name="Google Shape;8008;p77"/>
            <p:cNvSpPr/>
            <p:nvPr/>
          </p:nvSpPr>
          <p:spPr>
            <a:xfrm>
              <a:off x="2678350" y="4992125"/>
              <a:ext cx="481825" cy="481825"/>
            </a:xfrm>
            <a:custGeom>
              <a:avLst/>
              <a:gdLst/>
              <a:ahLst/>
              <a:cxnLst/>
              <a:rect l="l" t="t" r="r" b="b"/>
              <a:pathLst>
                <a:path w="19273" h="19273" extrusionOk="0">
                  <a:moveTo>
                    <a:pt x="9071" y="2298"/>
                  </a:moveTo>
                  <a:cubicBezTo>
                    <a:pt x="9384" y="2298"/>
                    <a:pt x="9637" y="2548"/>
                    <a:pt x="9637" y="2861"/>
                  </a:cubicBezTo>
                  <a:lnTo>
                    <a:pt x="9637" y="6249"/>
                  </a:lnTo>
                  <a:lnTo>
                    <a:pt x="9637" y="7378"/>
                  </a:lnTo>
                  <a:cubicBezTo>
                    <a:pt x="9634" y="8095"/>
                    <a:pt x="9182" y="8736"/>
                    <a:pt x="8508" y="8977"/>
                  </a:cubicBezTo>
                  <a:lnTo>
                    <a:pt x="8508" y="15283"/>
                  </a:lnTo>
                  <a:cubicBezTo>
                    <a:pt x="8508" y="16219"/>
                    <a:pt x="7749" y="16975"/>
                    <a:pt x="6812" y="16975"/>
                  </a:cubicBezTo>
                  <a:cubicBezTo>
                    <a:pt x="5876" y="16975"/>
                    <a:pt x="5120" y="16219"/>
                    <a:pt x="5120" y="15283"/>
                  </a:cubicBezTo>
                  <a:lnTo>
                    <a:pt x="5120" y="8977"/>
                  </a:lnTo>
                  <a:cubicBezTo>
                    <a:pt x="4443" y="8736"/>
                    <a:pt x="3991" y="8095"/>
                    <a:pt x="3991" y="7378"/>
                  </a:cubicBezTo>
                  <a:lnTo>
                    <a:pt x="3991" y="2861"/>
                  </a:lnTo>
                  <a:cubicBezTo>
                    <a:pt x="3991" y="2548"/>
                    <a:pt x="4241" y="2298"/>
                    <a:pt x="4554" y="2298"/>
                  </a:cubicBezTo>
                  <a:cubicBezTo>
                    <a:pt x="4867" y="2298"/>
                    <a:pt x="5120" y="2548"/>
                    <a:pt x="5120" y="2861"/>
                  </a:cubicBezTo>
                  <a:lnTo>
                    <a:pt x="5120" y="5686"/>
                  </a:lnTo>
                  <a:lnTo>
                    <a:pt x="6249" y="5686"/>
                  </a:lnTo>
                  <a:lnTo>
                    <a:pt x="6249" y="2861"/>
                  </a:lnTo>
                  <a:cubicBezTo>
                    <a:pt x="6249" y="2548"/>
                    <a:pt x="6499" y="2298"/>
                    <a:pt x="6812" y="2298"/>
                  </a:cubicBezTo>
                  <a:cubicBezTo>
                    <a:pt x="7126" y="2298"/>
                    <a:pt x="7378" y="2548"/>
                    <a:pt x="7378" y="2861"/>
                  </a:cubicBezTo>
                  <a:lnTo>
                    <a:pt x="7378" y="5686"/>
                  </a:lnTo>
                  <a:lnTo>
                    <a:pt x="8508" y="5686"/>
                  </a:lnTo>
                  <a:lnTo>
                    <a:pt x="8508" y="2861"/>
                  </a:lnTo>
                  <a:cubicBezTo>
                    <a:pt x="8508" y="2548"/>
                    <a:pt x="8758" y="2298"/>
                    <a:pt x="9071" y="2298"/>
                  </a:cubicBezTo>
                  <a:close/>
                  <a:moveTo>
                    <a:pt x="14717" y="2298"/>
                  </a:moveTo>
                  <a:cubicBezTo>
                    <a:pt x="15030" y="2298"/>
                    <a:pt x="15283" y="2548"/>
                    <a:pt x="15283" y="2861"/>
                  </a:cubicBezTo>
                  <a:lnTo>
                    <a:pt x="15283" y="15283"/>
                  </a:lnTo>
                  <a:cubicBezTo>
                    <a:pt x="15283" y="16219"/>
                    <a:pt x="14524" y="16975"/>
                    <a:pt x="13588" y="16975"/>
                  </a:cubicBezTo>
                  <a:cubicBezTo>
                    <a:pt x="12651" y="16975"/>
                    <a:pt x="11895" y="16219"/>
                    <a:pt x="11895" y="15283"/>
                  </a:cubicBezTo>
                  <a:lnTo>
                    <a:pt x="11895" y="11332"/>
                  </a:lnTo>
                  <a:lnTo>
                    <a:pt x="11329" y="11332"/>
                  </a:lnTo>
                  <a:cubicBezTo>
                    <a:pt x="11016" y="11332"/>
                    <a:pt x="10766" y="11079"/>
                    <a:pt x="10766" y="10766"/>
                  </a:cubicBezTo>
                  <a:lnTo>
                    <a:pt x="10766" y="6249"/>
                  </a:lnTo>
                  <a:cubicBezTo>
                    <a:pt x="10766" y="4066"/>
                    <a:pt x="12534" y="2298"/>
                    <a:pt x="14717" y="2298"/>
                  </a:cubicBezTo>
                  <a:close/>
                  <a:moveTo>
                    <a:pt x="1693" y="1"/>
                  </a:moveTo>
                  <a:cubicBezTo>
                    <a:pt x="757" y="1"/>
                    <a:pt x="1" y="759"/>
                    <a:pt x="1" y="1696"/>
                  </a:cubicBezTo>
                  <a:lnTo>
                    <a:pt x="1" y="17580"/>
                  </a:lnTo>
                  <a:cubicBezTo>
                    <a:pt x="1" y="18514"/>
                    <a:pt x="757" y="19273"/>
                    <a:pt x="1693" y="19273"/>
                  </a:cubicBezTo>
                  <a:lnTo>
                    <a:pt x="17578" y="19273"/>
                  </a:lnTo>
                  <a:cubicBezTo>
                    <a:pt x="18514" y="19273"/>
                    <a:pt x="19270" y="18514"/>
                    <a:pt x="19273" y="17580"/>
                  </a:cubicBezTo>
                  <a:lnTo>
                    <a:pt x="19273" y="1696"/>
                  </a:lnTo>
                  <a:cubicBezTo>
                    <a:pt x="19270" y="759"/>
                    <a:pt x="18514" y="1"/>
                    <a:pt x="17578"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873E8A"/>
                </a:solidFill>
              </a:endParaRPr>
            </a:p>
          </p:txBody>
        </p:sp>
      </p:grpSp>
      <p:grpSp>
        <p:nvGrpSpPr>
          <p:cNvPr id="8009" name="Google Shape;8009;p77"/>
          <p:cNvGrpSpPr/>
          <p:nvPr/>
        </p:nvGrpSpPr>
        <p:grpSpPr>
          <a:xfrm>
            <a:off x="4628816" y="3951792"/>
            <a:ext cx="339253" cy="339253"/>
            <a:chOff x="3271200" y="4992125"/>
            <a:chExt cx="481825" cy="481825"/>
          </a:xfrm>
          <a:solidFill>
            <a:srgbClr val="873E8A"/>
          </a:solidFill>
        </p:grpSpPr>
        <p:sp>
          <p:nvSpPr>
            <p:cNvPr id="8010" name="Google Shape;8010;p77"/>
            <p:cNvSpPr/>
            <p:nvPr/>
          </p:nvSpPr>
          <p:spPr>
            <a:xfrm>
              <a:off x="3497950" y="5106025"/>
              <a:ext cx="28250" cy="28250"/>
            </a:xfrm>
            <a:custGeom>
              <a:avLst/>
              <a:gdLst/>
              <a:ahLst/>
              <a:cxnLst/>
              <a:rect l="l" t="t" r="r" b="b"/>
              <a:pathLst>
                <a:path w="1130" h="1130" extrusionOk="0">
                  <a:moveTo>
                    <a:pt x="566" y="1"/>
                  </a:moveTo>
                  <a:cubicBezTo>
                    <a:pt x="253" y="1"/>
                    <a:pt x="0" y="251"/>
                    <a:pt x="0" y="564"/>
                  </a:cubicBezTo>
                  <a:cubicBezTo>
                    <a:pt x="0" y="877"/>
                    <a:pt x="253" y="1130"/>
                    <a:pt x="566" y="1130"/>
                  </a:cubicBezTo>
                  <a:cubicBezTo>
                    <a:pt x="877" y="1130"/>
                    <a:pt x="1130" y="877"/>
                    <a:pt x="1130" y="564"/>
                  </a:cubicBezTo>
                  <a:cubicBezTo>
                    <a:pt x="1130" y="251"/>
                    <a:pt x="877" y="1"/>
                    <a:pt x="566"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873E8A"/>
                </a:solidFill>
              </a:endParaRPr>
            </a:p>
          </p:txBody>
        </p:sp>
        <p:sp>
          <p:nvSpPr>
            <p:cNvPr id="8011" name="Google Shape;8011;p77"/>
            <p:cNvSpPr/>
            <p:nvPr/>
          </p:nvSpPr>
          <p:spPr>
            <a:xfrm>
              <a:off x="3497950" y="5218950"/>
              <a:ext cx="28250" cy="141175"/>
            </a:xfrm>
            <a:custGeom>
              <a:avLst/>
              <a:gdLst/>
              <a:ahLst/>
              <a:cxnLst/>
              <a:rect l="l" t="t" r="r" b="b"/>
              <a:pathLst>
                <a:path w="1130" h="5647" extrusionOk="0">
                  <a:moveTo>
                    <a:pt x="0" y="0"/>
                  </a:moveTo>
                  <a:lnTo>
                    <a:pt x="0" y="5647"/>
                  </a:lnTo>
                  <a:lnTo>
                    <a:pt x="1130" y="5647"/>
                  </a:lnTo>
                  <a:lnTo>
                    <a:pt x="1130"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873E8A"/>
                </a:solidFill>
              </a:endParaRPr>
            </a:p>
          </p:txBody>
        </p:sp>
        <p:sp>
          <p:nvSpPr>
            <p:cNvPr id="8012" name="Google Shape;8012;p77"/>
            <p:cNvSpPr/>
            <p:nvPr/>
          </p:nvSpPr>
          <p:spPr>
            <a:xfrm>
              <a:off x="3271200" y="4992125"/>
              <a:ext cx="481825" cy="481825"/>
            </a:xfrm>
            <a:custGeom>
              <a:avLst/>
              <a:gdLst/>
              <a:ahLst/>
              <a:cxnLst/>
              <a:rect l="l" t="t" r="r" b="b"/>
              <a:pathLst>
                <a:path w="19273" h="19273" extrusionOk="0">
                  <a:moveTo>
                    <a:pt x="9636" y="3427"/>
                  </a:moveTo>
                  <a:cubicBezTo>
                    <a:pt x="10320" y="3427"/>
                    <a:pt x="10937" y="3840"/>
                    <a:pt x="11199" y="4472"/>
                  </a:cubicBezTo>
                  <a:cubicBezTo>
                    <a:pt x="11461" y="5105"/>
                    <a:pt x="11317" y="5833"/>
                    <a:pt x="10832" y="6318"/>
                  </a:cubicBezTo>
                  <a:cubicBezTo>
                    <a:pt x="10508" y="6642"/>
                    <a:pt x="10074" y="6814"/>
                    <a:pt x="9634" y="6814"/>
                  </a:cubicBezTo>
                  <a:cubicBezTo>
                    <a:pt x="9415" y="6814"/>
                    <a:pt x="9195" y="6772"/>
                    <a:pt x="8986" y="6686"/>
                  </a:cubicBezTo>
                  <a:cubicBezTo>
                    <a:pt x="8354" y="6424"/>
                    <a:pt x="7941" y="5806"/>
                    <a:pt x="7941" y="5120"/>
                  </a:cubicBezTo>
                  <a:cubicBezTo>
                    <a:pt x="7941" y="4183"/>
                    <a:pt x="8700" y="3427"/>
                    <a:pt x="9636" y="3427"/>
                  </a:cubicBezTo>
                  <a:close/>
                  <a:moveTo>
                    <a:pt x="10766" y="7944"/>
                  </a:moveTo>
                  <a:cubicBezTo>
                    <a:pt x="11076" y="7944"/>
                    <a:pt x="11329" y="8194"/>
                    <a:pt x="11329" y="8507"/>
                  </a:cubicBezTo>
                  <a:lnTo>
                    <a:pt x="11329" y="14720"/>
                  </a:lnTo>
                  <a:lnTo>
                    <a:pt x="11895" y="14720"/>
                  </a:lnTo>
                  <a:cubicBezTo>
                    <a:pt x="12205" y="14720"/>
                    <a:pt x="12458" y="14969"/>
                    <a:pt x="12458" y="15283"/>
                  </a:cubicBezTo>
                  <a:cubicBezTo>
                    <a:pt x="12458" y="15596"/>
                    <a:pt x="12205" y="15849"/>
                    <a:pt x="11895" y="15849"/>
                  </a:cubicBezTo>
                  <a:lnTo>
                    <a:pt x="7378" y="15849"/>
                  </a:lnTo>
                  <a:cubicBezTo>
                    <a:pt x="7065" y="15849"/>
                    <a:pt x="6812" y="15596"/>
                    <a:pt x="6812" y="15283"/>
                  </a:cubicBezTo>
                  <a:cubicBezTo>
                    <a:pt x="6812" y="14969"/>
                    <a:pt x="7065" y="14720"/>
                    <a:pt x="7378" y="14720"/>
                  </a:cubicBezTo>
                  <a:lnTo>
                    <a:pt x="7941" y="14720"/>
                  </a:lnTo>
                  <a:lnTo>
                    <a:pt x="7941" y="9073"/>
                  </a:lnTo>
                  <a:lnTo>
                    <a:pt x="7378" y="9073"/>
                  </a:lnTo>
                  <a:cubicBezTo>
                    <a:pt x="7065" y="9073"/>
                    <a:pt x="6812" y="8821"/>
                    <a:pt x="6812" y="8507"/>
                  </a:cubicBezTo>
                  <a:cubicBezTo>
                    <a:pt x="6812" y="8194"/>
                    <a:pt x="7065" y="7944"/>
                    <a:pt x="7378" y="7944"/>
                  </a:cubicBezTo>
                  <a:close/>
                  <a:moveTo>
                    <a:pt x="1693" y="1"/>
                  </a:moveTo>
                  <a:cubicBezTo>
                    <a:pt x="756" y="1"/>
                    <a:pt x="0" y="759"/>
                    <a:pt x="0" y="1696"/>
                  </a:cubicBezTo>
                  <a:lnTo>
                    <a:pt x="0" y="17580"/>
                  </a:lnTo>
                  <a:cubicBezTo>
                    <a:pt x="0" y="18514"/>
                    <a:pt x="756" y="19273"/>
                    <a:pt x="1693" y="19273"/>
                  </a:cubicBezTo>
                  <a:lnTo>
                    <a:pt x="17577" y="19273"/>
                  </a:lnTo>
                  <a:cubicBezTo>
                    <a:pt x="18514" y="19273"/>
                    <a:pt x="19269" y="18514"/>
                    <a:pt x="19272" y="17580"/>
                  </a:cubicBezTo>
                  <a:lnTo>
                    <a:pt x="19272" y="1696"/>
                  </a:lnTo>
                  <a:cubicBezTo>
                    <a:pt x="19269" y="759"/>
                    <a:pt x="18514" y="1"/>
                    <a:pt x="17577"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873E8A"/>
                </a:solidFill>
              </a:endParaRPr>
            </a:p>
          </p:txBody>
        </p:sp>
      </p:grpSp>
      <p:grpSp>
        <p:nvGrpSpPr>
          <p:cNvPr id="8013" name="Google Shape;8013;p77"/>
          <p:cNvGrpSpPr/>
          <p:nvPr/>
        </p:nvGrpSpPr>
        <p:grpSpPr>
          <a:xfrm>
            <a:off x="7290263" y="3952822"/>
            <a:ext cx="339411" cy="337193"/>
            <a:chOff x="3863900" y="4993625"/>
            <a:chExt cx="482050" cy="478900"/>
          </a:xfrm>
          <a:solidFill>
            <a:srgbClr val="873E8A"/>
          </a:solidFill>
        </p:grpSpPr>
        <p:sp>
          <p:nvSpPr>
            <p:cNvPr id="8014" name="Google Shape;8014;p77"/>
            <p:cNvSpPr/>
            <p:nvPr/>
          </p:nvSpPr>
          <p:spPr>
            <a:xfrm>
              <a:off x="3877525" y="5058825"/>
              <a:ext cx="315450" cy="164750"/>
            </a:xfrm>
            <a:custGeom>
              <a:avLst/>
              <a:gdLst/>
              <a:ahLst/>
              <a:cxnLst/>
              <a:rect l="l" t="t" r="r" b="b"/>
              <a:pathLst>
                <a:path w="12618" h="6590" extrusionOk="0">
                  <a:moveTo>
                    <a:pt x="3647" y="1"/>
                  </a:moveTo>
                  <a:lnTo>
                    <a:pt x="169" y="1846"/>
                  </a:lnTo>
                  <a:cubicBezTo>
                    <a:pt x="109" y="1877"/>
                    <a:pt x="51" y="1913"/>
                    <a:pt x="0" y="1952"/>
                  </a:cubicBezTo>
                  <a:lnTo>
                    <a:pt x="8892" y="6589"/>
                  </a:lnTo>
                  <a:lnTo>
                    <a:pt x="12617" y="4746"/>
                  </a:lnTo>
                  <a:lnTo>
                    <a:pt x="3647"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873E8A"/>
                </a:solidFill>
              </a:endParaRPr>
            </a:p>
          </p:txBody>
        </p:sp>
        <p:sp>
          <p:nvSpPr>
            <p:cNvPr id="8015" name="Google Shape;8015;p77"/>
            <p:cNvSpPr/>
            <p:nvPr/>
          </p:nvSpPr>
          <p:spPr>
            <a:xfrm>
              <a:off x="4113750" y="5133350"/>
              <a:ext cx="232200" cy="339175"/>
            </a:xfrm>
            <a:custGeom>
              <a:avLst/>
              <a:gdLst/>
              <a:ahLst/>
              <a:cxnLst/>
              <a:rect l="l" t="t" r="r" b="b"/>
              <a:pathLst>
                <a:path w="9288" h="13567" extrusionOk="0">
                  <a:moveTo>
                    <a:pt x="9284" y="1"/>
                  </a:moveTo>
                  <a:lnTo>
                    <a:pt x="4836" y="2202"/>
                  </a:lnTo>
                  <a:lnTo>
                    <a:pt x="4836" y="4680"/>
                  </a:lnTo>
                  <a:cubicBezTo>
                    <a:pt x="4836" y="4993"/>
                    <a:pt x="4584" y="5246"/>
                    <a:pt x="4270" y="5246"/>
                  </a:cubicBezTo>
                  <a:cubicBezTo>
                    <a:pt x="3957" y="5246"/>
                    <a:pt x="3707" y="4993"/>
                    <a:pt x="3707" y="4680"/>
                  </a:cubicBezTo>
                  <a:lnTo>
                    <a:pt x="3707" y="2762"/>
                  </a:lnTo>
                  <a:lnTo>
                    <a:pt x="0" y="4593"/>
                  </a:lnTo>
                  <a:lnTo>
                    <a:pt x="0" y="13566"/>
                  </a:lnTo>
                  <a:cubicBezTo>
                    <a:pt x="12" y="13560"/>
                    <a:pt x="24" y="13557"/>
                    <a:pt x="37" y="13551"/>
                  </a:cubicBezTo>
                  <a:lnTo>
                    <a:pt x="8552" y="9236"/>
                  </a:lnTo>
                  <a:cubicBezTo>
                    <a:pt x="9004" y="9010"/>
                    <a:pt x="9287" y="8550"/>
                    <a:pt x="9287" y="8047"/>
                  </a:cubicBezTo>
                  <a:lnTo>
                    <a:pt x="9287" y="52"/>
                  </a:lnTo>
                  <a:cubicBezTo>
                    <a:pt x="9287" y="34"/>
                    <a:pt x="9287" y="19"/>
                    <a:pt x="9284"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873E8A"/>
                </a:solidFill>
              </a:endParaRPr>
            </a:p>
          </p:txBody>
        </p:sp>
        <p:sp>
          <p:nvSpPr>
            <p:cNvPr id="8016" name="Google Shape;8016;p77"/>
            <p:cNvSpPr/>
            <p:nvPr/>
          </p:nvSpPr>
          <p:spPr>
            <a:xfrm>
              <a:off x="3998800" y="4993625"/>
              <a:ext cx="334125" cy="168500"/>
            </a:xfrm>
            <a:custGeom>
              <a:avLst/>
              <a:gdLst/>
              <a:ahLst/>
              <a:cxnLst/>
              <a:rect l="l" t="t" r="r" b="b"/>
              <a:pathLst>
                <a:path w="13365" h="6740" extrusionOk="0">
                  <a:moveTo>
                    <a:pt x="4045" y="1"/>
                  </a:moveTo>
                  <a:cubicBezTo>
                    <a:pt x="3833" y="1"/>
                    <a:pt x="3623" y="51"/>
                    <a:pt x="3430" y="151"/>
                  </a:cubicBezTo>
                  <a:lnTo>
                    <a:pt x="0" y="1970"/>
                  </a:lnTo>
                  <a:lnTo>
                    <a:pt x="9013" y="6740"/>
                  </a:lnTo>
                  <a:lnTo>
                    <a:pt x="13364" y="4587"/>
                  </a:lnTo>
                  <a:cubicBezTo>
                    <a:pt x="13298" y="4536"/>
                    <a:pt x="13226" y="4491"/>
                    <a:pt x="13150" y="4454"/>
                  </a:cubicBezTo>
                  <a:lnTo>
                    <a:pt x="4638" y="139"/>
                  </a:lnTo>
                  <a:lnTo>
                    <a:pt x="4635" y="139"/>
                  </a:lnTo>
                  <a:cubicBezTo>
                    <a:pt x="4448" y="47"/>
                    <a:pt x="4246" y="1"/>
                    <a:pt x="4045"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873E8A"/>
                </a:solidFill>
              </a:endParaRPr>
            </a:p>
          </p:txBody>
        </p:sp>
        <p:sp>
          <p:nvSpPr>
            <p:cNvPr id="8017" name="Google Shape;8017;p77"/>
            <p:cNvSpPr/>
            <p:nvPr/>
          </p:nvSpPr>
          <p:spPr>
            <a:xfrm>
              <a:off x="3863900" y="5132450"/>
              <a:ext cx="221650" cy="339925"/>
            </a:xfrm>
            <a:custGeom>
              <a:avLst/>
              <a:gdLst/>
              <a:ahLst/>
              <a:cxnLst/>
              <a:rect l="l" t="t" r="r" b="b"/>
              <a:pathLst>
                <a:path w="8866" h="13597" extrusionOk="0">
                  <a:moveTo>
                    <a:pt x="6" y="1"/>
                  </a:moveTo>
                  <a:cubicBezTo>
                    <a:pt x="3" y="25"/>
                    <a:pt x="0" y="52"/>
                    <a:pt x="0" y="76"/>
                  </a:cubicBezTo>
                  <a:lnTo>
                    <a:pt x="0" y="8095"/>
                  </a:lnTo>
                  <a:cubicBezTo>
                    <a:pt x="0" y="8589"/>
                    <a:pt x="274" y="9043"/>
                    <a:pt x="714" y="9269"/>
                  </a:cubicBezTo>
                  <a:lnTo>
                    <a:pt x="8820" y="13572"/>
                  </a:lnTo>
                  <a:lnTo>
                    <a:pt x="8826" y="13575"/>
                  </a:lnTo>
                  <a:lnTo>
                    <a:pt x="8865" y="13596"/>
                  </a:lnTo>
                  <a:lnTo>
                    <a:pt x="8865" y="4620"/>
                  </a:lnTo>
                  <a:lnTo>
                    <a:pt x="6"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873E8A"/>
                </a:solidFill>
              </a:endParaRPr>
            </a:p>
          </p:txBody>
        </p:sp>
      </p:grpSp>
      <p:grpSp>
        <p:nvGrpSpPr>
          <p:cNvPr id="8018" name="Google Shape;8018;p77"/>
          <p:cNvGrpSpPr/>
          <p:nvPr/>
        </p:nvGrpSpPr>
        <p:grpSpPr>
          <a:xfrm>
            <a:off x="7747437" y="3952822"/>
            <a:ext cx="339411" cy="337193"/>
            <a:chOff x="4456725" y="4993625"/>
            <a:chExt cx="482050" cy="478900"/>
          </a:xfrm>
          <a:solidFill>
            <a:srgbClr val="873E8A"/>
          </a:solidFill>
        </p:grpSpPr>
        <p:sp>
          <p:nvSpPr>
            <p:cNvPr id="8019" name="Google Shape;8019;p77"/>
            <p:cNvSpPr/>
            <p:nvPr/>
          </p:nvSpPr>
          <p:spPr>
            <a:xfrm>
              <a:off x="4470350" y="5058825"/>
              <a:ext cx="315450" cy="164750"/>
            </a:xfrm>
            <a:custGeom>
              <a:avLst/>
              <a:gdLst/>
              <a:ahLst/>
              <a:cxnLst/>
              <a:rect l="l" t="t" r="r" b="b"/>
              <a:pathLst>
                <a:path w="12618" h="6590" extrusionOk="0">
                  <a:moveTo>
                    <a:pt x="3647" y="1"/>
                  </a:moveTo>
                  <a:lnTo>
                    <a:pt x="169" y="1846"/>
                  </a:lnTo>
                  <a:cubicBezTo>
                    <a:pt x="109" y="1877"/>
                    <a:pt x="52" y="1913"/>
                    <a:pt x="1" y="1952"/>
                  </a:cubicBezTo>
                  <a:lnTo>
                    <a:pt x="8893" y="6589"/>
                  </a:lnTo>
                  <a:lnTo>
                    <a:pt x="12618" y="4746"/>
                  </a:lnTo>
                  <a:lnTo>
                    <a:pt x="3647"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873E8A"/>
                </a:solidFill>
              </a:endParaRPr>
            </a:p>
          </p:txBody>
        </p:sp>
        <p:sp>
          <p:nvSpPr>
            <p:cNvPr id="8020" name="Google Shape;8020;p77"/>
            <p:cNvSpPr/>
            <p:nvPr/>
          </p:nvSpPr>
          <p:spPr>
            <a:xfrm>
              <a:off x="4706575" y="5133350"/>
              <a:ext cx="232200" cy="339175"/>
            </a:xfrm>
            <a:custGeom>
              <a:avLst/>
              <a:gdLst/>
              <a:ahLst/>
              <a:cxnLst/>
              <a:rect l="l" t="t" r="r" b="b"/>
              <a:pathLst>
                <a:path w="9288" h="13567" extrusionOk="0">
                  <a:moveTo>
                    <a:pt x="9285" y="1"/>
                  </a:moveTo>
                  <a:lnTo>
                    <a:pt x="4837" y="2202"/>
                  </a:lnTo>
                  <a:lnTo>
                    <a:pt x="4837" y="4680"/>
                  </a:lnTo>
                  <a:cubicBezTo>
                    <a:pt x="4837" y="4993"/>
                    <a:pt x="4584" y="5246"/>
                    <a:pt x="4271" y="5246"/>
                  </a:cubicBezTo>
                  <a:cubicBezTo>
                    <a:pt x="3958" y="5246"/>
                    <a:pt x="3708" y="4993"/>
                    <a:pt x="3708" y="4680"/>
                  </a:cubicBezTo>
                  <a:lnTo>
                    <a:pt x="3708" y="2762"/>
                  </a:lnTo>
                  <a:lnTo>
                    <a:pt x="1" y="4593"/>
                  </a:lnTo>
                  <a:lnTo>
                    <a:pt x="1" y="13566"/>
                  </a:lnTo>
                  <a:cubicBezTo>
                    <a:pt x="13" y="13560"/>
                    <a:pt x="25" y="13557"/>
                    <a:pt x="37" y="13551"/>
                  </a:cubicBezTo>
                  <a:lnTo>
                    <a:pt x="8553" y="9236"/>
                  </a:lnTo>
                  <a:cubicBezTo>
                    <a:pt x="9005" y="9010"/>
                    <a:pt x="9288" y="8550"/>
                    <a:pt x="9288" y="8047"/>
                  </a:cubicBezTo>
                  <a:lnTo>
                    <a:pt x="9288" y="52"/>
                  </a:lnTo>
                  <a:cubicBezTo>
                    <a:pt x="9288" y="34"/>
                    <a:pt x="9288" y="19"/>
                    <a:pt x="9285"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873E8A"/>
                </a:solidFill>
              </a:endParaRPr>
            </a:p>
          </p:txBody>
        </p:sp>
        <p:sp>
          <p:nvSpPr>
            <p:cNvPr id="8021" name="Google Shape;8021;p77"/>
            <p:cNvSpPr/>
            <p:nvPr/>
          </p:nvSpPr>
          <p:spPr>
            <a:xfrm>
              <a:off x="4591625" y="4993625"/>
              <a:ext cx="334125" cy="168500"/>
            </a:xfrm>
            <a:custGeom>
              <a:avLst/>
              <a:gdLst/>
              <a:ahLst/>
              <a:cxnLst/>
              <a:rect l="l" t="t" r="r" b="b"/>
              <a:pathLst>
                <a:path w="13365" h="6740" extrusionOk="0">
                  <a:moveTo>
                    <a:pt x="4045" y="1"/>
                  </a:moveTo>
                  <a:cubicBezTo>
                    <a:pt x="3834" y="1"/>
                    <a:pt x="3623" y="51"/>
                    <a:pt x="3431" y="151"/>
                  </a:cubicBezTo>
                  <a:lnTo>
                    <a:pt x="1" y="1970"/>
                  </a:lnTo>
                  <a:lnTo>
                    <a:pt x="9013" y="6740"/>
                  </a:lnTo>
                  <a:lnTo>
                    <a:pt x="13365" y="4587"/>
                  </a:lnTo>
                  <a:cubicBezTo>
                    <a:pt x="13298" y="4536"/>
                    <a:pt x="13226" y="4491"/>
                    <a:pt x="13151" y="4454"/>
                  </a:cubicBezTo>
                  <a:lnTo>
                    <a:pt x="4638" y="139"/>
                  </a:lnTo>
                  <a:lnTo>
                    <a:pt x="4635" y="139"/>
                  </a:lnTo>
                  <a:cubicBezTo>
                    <a:pt x="4448" y="47"/>
                    <a:pt x="4247" y="1"/>
                    <a:pt x="4045"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873E8A"/>
                </a:solidFill>
              </a:endParaRPr>
            </a:p>
          </p:txBody>
        </p:sp>
        <p:sp>
          <p:nvSpPr>
            <p:cNvPr id="8022" name="Google Shape;8022;p77"/>
            <p:cNvSpPr/>
            <p:nvPr/>
          </p:nvSpPr>
          <p:spPr>
            <a:xfrm>
              <a:off x="4456725" y="5132450"/>
              <a:ext cx="221650" cy="339925"/>
            </a:xfrm>
            <a:custGeom>
              <a:avLst/>
              <a:gdLst/>
              <a:ahLst/>
              <a:cxnLst/>
              <a:rect l="l" t="t" r="r" b="b"/>
              <a:pathLst>
                <a:path w="8866" h="13597" extrusionOk="0">
                  <a:moveTo>
                    <a:pt x="3277" y="4449"/>
                  </a:moveTo>
                  <a:cubicBezTo>
                    <a:pt x="3465" y="4449"/>
                    <a:pt x="3649" y="4542"/>
                    <a:pt x="3756" y="4713"/>
                  </a:cubicBezTo>
                  <a:lnTo>
                    <a:pt x="4632" y="6104"/>
                  </a:lnTo>
                  <a:lnTo>
                    <a:pt x="5559" y="5719"/>
                  </a:lnTo>
                  <a:cubicBezTo>
                    <a:pt x="5634" y="5686"/>
                    <a:pt x="5712" y="5670"/>
                    <a:pt x="5788" y="5670"/>
                  </a:cubicBezTo>
                  <a:cubicBezTo>
                    <a:pt x="6008" y="5670"/>
                    <a:pt x="6217" y="5800"/>
                    <a:pt x="6306" y="6017"/>
                  </a:cubicBezTo>
                  <a:cubicBezTo>
                    <a:pt x="6430" y="6309"/>
                    <a:pt x="6288" y="6643"/>
                    <a:pt x="5993" y="6761"/>
                  </a:cubicBezTo>
                  <a:lnTo>
                    <a:pt x="5243" y="7074"/>
                  </a:lnTo>
                  <a:lnTo>
                    <a:pt x="6032" y="8324"/>
                  </a:lnTo>
                  <a:cubicBezTo>
                    <a:pt x="6198" y="8586"/>
                    <a:pt x="6116" y="8935"/>
                    <a:pt x="5855" y="9101"/>
                  </a:cubicBezTo>
                  <a:cubicBezTo>
                    <a:pt x="5761" y="9160"/>
                    <a:pt x="5656" y="9189"/>
                    <a:pt x="5553" y="9189"/>
                  </a:cubicBezTo>
                  <a:cubicBezTo>
                    <a:pt x="5365" y="9189"/>
                    <a:pt x="5181" y="9095"/>
                    <a:pt x="5075" y="8926"/>
                  </a:cubicBezTo>
                  <a:lnTo>
                    <a:pt x="4186" y="7514"/>
                  </a:lnTo>
                  <a:lnTo>
                    <a:pt x="3310" y="7881"/>
                  </a:lnTo>
                  <a:cubicBezTo>
                    <a:pt x="3241" y="7908"/>
                    <a:pt x="3168" y="7923"/>
                    <a:pt x="3093" y="7923"/>
                  </a:cubicBezTo>
                  <a:cubicBezTo>
                    <a:pt x="2825" y="7923"/>
                    <a:pt x="2593" y="7733"/>
                    <a:pt x="2539" y="7471"/>
                  </a:cubicBezTo>
                  <a:cubicBezTo>
                    <a:pt x="2488" y="7206"/>
                    <a:pt x="2626" y="6941"/>
                    <a:pt x="2876" y="6839"/>
                  </a:cubicBezTo>
                  <a:lnTo>
                    <a:pt x="3575" y="6547"/>
                  </a:lnTo>
                  <a:lnTo>
                    <a:pt x="2801" y="5315"/>
                  </a:lnTo>
                  <a:cubicBezTo>
                    <a:pt x="2632" y="5050"/>
                    <a:pt x="2714" y="4701"/>
                    <a:pt x="2976" y="4535"/>
                  </a:cubicBezTo>
                  <a:cubicBezTo>
                    <a:pt x="3070" y="4477"/>
                    <a:pt x="3174" y="4449"/>
                    <a:pt x="3277" y="4449"/>
                  </a:cubicBezTo>
                  <a:close/>
                  <a:moveTo>
                    <a:pt x="7" y="1"/>
                  </a:moveTo>
                  <a:cubicBezTo>
                    <a:pt x="4" y="25"/>
                    <a:pt x="1" y="52"/>
                    <a:pt x="1" y="76"/>
                  </a:cubicBezTo>
                  <a:lnTo>
                    <a:pt x="1" y="8095"/>
                  </a:lnTo>
                  <a:cubicBezTo>
                    <a:pt x="1" y="8589"/>
                    <a:pt x="275" y="9043"/>
                    <a:pt x="714" y="9269"/>
                  </a:cubicBezTo>
                  <a:lnTo>
                    <a:pt x="8821" y="13572"/>
                  </a:lnTo>
                  <a:lnTo>
                    <a:pt x="8827" y="13575"/>
                  </a:lnTo>
                  <a:lnTo>
                    <a:pt x="8866" y="13596"/>
                  </a:lnTo>
                  <a:lnTo>
                    <a:pt x="8866" y="4620"/>
                  </a:lnTo>
                  <a:lnTo>
                    <a:pt x="7"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873E8A"/>
                </a:solidFill>
              </a:endParaRPr>
            </a:p>
          </p:txBody>
        </p:sp>
      </p:grpSp>
      <p:grpSp>
        <p:nvGrpSpPr>
          <p:cNvPr id="8023" name="Google Shape;8023;p77"/>
          <p:cNvGrpSpPr/>
          <p:nvPr/>
        </p:nvGrpSpPr>
        <p:grpSpPr>
          <a:xfrm>
            <a:off x="6376030" y="3952813"/>
            <a:ext cx="339411" cy="337211"/>
            <a:chOff x="5049575" y="4993600"/>
            <a:chExt cx="482050" cy="478925"/>
          </a:xfrm>
          <a:solidFill>
            <a:srgbClr val="873E8A"/>
          </a:solidFill>
        </p:grpSpPr>
        <p:sp>
          <p:nvSpPr>
            <p:cNvPr id="8024" name="Google Shape;8024;p77"/>
            <p:cNvSpPr/>
            <p:nvPr/>
          </p:nvSpPr>
          <p:spPr>
            <a:xfrm>
              <a:off x="5063200" y="5058825"/>
              <a:ext cx="315450" cy="164750"/>
            </a:xfrm>
            <a:custGeom>
              <a:avLst/>
              <a:gdLst/>
              <a:ahLst/>
              <a:cxnLst/>
              <a:rect l="l" t="t" r="r" b="b"/>
              <a:pathLst>
                <a:path w="12618" h="6590" extrusionOk="0">
                  <a:moveTo>
                    <a:pt x="3647" y="1"/>
                  </a:moveTo>
                  <a:lnTo>
                    <a:pt x="169" y="1846"/>
                  </a:lnTo>
                  <a:cubicBezTo>
                    <a:pt x="109" y="1877"/>
                    <a:pt x="51" y="1913"/>
                    <a:pt x="0" y="1952"/>
                  </a:cubicBezTo>
                  <a:lnTo>
                    <a:pt x="8892" y="6589"/>
                  </a:lnTo>
                  <a:lnTo>
                    <a:pt x="12617" y="4746"/>
                  </a:lnTo>
                  <a:lnTo>
                    <a:pt x="3647"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873E8A"/>
                </a:solidFill>
              </a:endParaRPr>
            </a:p>
          </p:txBody>
        </p:sp>
        <p:sp>
          <p:nvSpPr>
            <p:cNvPr id="8025" name="Google Shape;8025;p77"/>
            <p:cNvSpPr/>
            <p:nvPr/>
          </p:nvSpPr>
          <p:spPr>
            <a:xfrm>
              <a:off x="5299425" y="5133350"/>
              <a:ext cx="232200" cy="339175"/>
            </a:xfrm>
            <a:custGeom>
              <a:avLst/>
              <a:gdLst/>
              <a:ahLst/>
              <a:cxnLst/>
              <a:rect l="l" t="t" r="r" b="b"/>
              <a:pathLst>
                <a:path w="9288" h="13567" extrusionOk="0">
                  <a:moveTo>
                    <a:pt x="9284" y="1"/>
                  </a:moveTo>
                  <a:lnTo>
                    <a:pt x="4837" y="2202"/>
                  </a:lnTo>
                  <a:lnTo>
                    <a:pt x="4837" y="4680"/>
                  </a:lnTo>
                  <a:cubicBezTo>
                    <a:pt x="4837" y="4993"/>
                    <a:pt x="4584" y="5246"/>
                    <a:pt x="4271" y="5246"/>
                  </a:cubicBezTo>
                  <a:cubicBezTo>
                    <a:pt x="3957" y="5246"/>
                    <a:pt x="3707" y="4993"/>
                    <a:pt x="3707" y="4680"/>
                  </a:cubicBezTo>
                  <a:lnTo>
                    <a:pt x="3707" y="2762"/>
                  </a:lnTo>
                  <a:lnTo>
                    <a:pt x="1" y="4593"/>
                  </a:lnTo>
                  <a:lnTo>
                    <a:pt x="1" y="13566"/>
                  </a:lnTo>
                  <a:cubicBezTo>
                    <a:pt x="13" y="13560"/>
                    <a:pt x="25" y="13557"/>
                    <a:pt x="37" y="13551"/>
                  </a:cubicBezTo>
                  <a:lnTo>
                    <a:pt x="8553" y="9236"/>
                  </a:lnTo>
                  <a:cubicBezTo>
                    <a:pt x="9004" y="9010"/>
                    <a:pt x="9287" y="8550"/>
                    <a:pt x="9287" y="8047"/>
                  </a:cubicBezTo>
                  <a:lnTo>
                    <a:pt x="9287" y="52"/>
                  </a:lnTo>
                  <a:cubicBezTo>
                    <a:pt x="9287" y="34"/>
                    <a:pt x="9287" y="19"/>
                    <a:pt x="9284"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873E8A"/>
                </a:solidFill>
              </a:endParaRPr>
            </a:p>
          </p:txBody>
        </p:sp>
        <p:sp>
          <p:nvSpPr>
            <p:cNvPr id="8026" name="Google Shape;8026;p77"/>
            <p:cNvSpPr/>
            <p:nvPr/>
          </p:nvSpPr>
          <p:spPr>
            <a:xfrm>
              <a:off x="5184475" y="4993600"/>
              <a:ext cx="334125" cy="168525"/>
            </a:xfrm>
            <a:custGeom>
              <a:avLst/>
              <a:gdLst/>
              <a:ahLst/>
              <a:cxnLst/>
              <a:rect l="l" t="t" r="r" b="b"/>
              <a:pathLst>
                <a:path w="13365" h="6741" extrusionOk="0">
                  <a:moveTo>
                    <a:pt x="4040" y="0"/>
                  </a:moveTo>
                  <a:cubicBezTo>
                    <a:pt x="3830" y="0"/>
                    <a:pt x="3621" y="50"/>
                    <a:pt x="3430" y="149"/>
                  </a:cubicBezTo>
                  <a:lnTo>
                    <a:pt x="0" y="1971"/>
                  </a:lnTo>
                  <a:lnTo>
                    <a:pt x="9013" y="6741"/>
                  </a:lnTo>
                  <a:lnTo>
                    <a:pt x="13364" y="4588"/>
                  </a:lnTo>
                  <a:cubicBezTo>
                    <a:pt x="13298" y="4537"/>
                    <a:pt x="13226" y="4492"/>
                    <a:pt x="13151" y="4455"/>
                  </a:cubicBezTo>
                  <a:lnTo>
                    <a:pt x="4638" y="140"/>
                  </a:lnTo>
                  <a:lnTo>
                    <a:pt x="4635" y="140"/>
                  </a:lnTo>
                  <a:cubicBezTo>
                    <a:pt x="4446" y="47"/>
                    <a:pt x="4243" y="0"/>
                    <a:pt x="4040"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873E8A"/>
                </a:solidFill>
              </a:endParaRPr>
            </a:p>
          </p:txBody>
        </p:sp>
        <p:sp>
          <p:nvSpPr>
            <p:cNvPr id="8027" name="Google Shape;8027;p77"/>
            <p:cNvSpPr/>
            <p:nvPr/>
          </p:nvSpPr>
          <p:spPr>
            <a:xfrm>
              <a:off x="5049575" y="5132450"/>
              <a:ext cx="221650" cy="339925"/>
            </a:xfrm>
            <a:custGeom>
              <a:avLst/>
              <a:gdLst/>
              <a:ahLst/>
              <a:cxnLst/>
              <a:rect l="l" t="t" r="r" b="b"/>
              <a:pathLst>
                <a:path w="8866" h="13597" extrusionOk="0">
                  <a:moveTo>
                    <a:pt x="5803" y="5648"/>
                  </a:moveTo>
                  <a:cubicBezTo>
                    <a:pt x="5997" y="5648"/>
                    <a:pt x="6186" y="5748"/>
                    <a:pt x="6291" y="5927"/>
                  </a:cubicBezTo>
                  <a:cubicBezTo>
                    <a:pt x="6450" y="6195"/>
                    <a:pt x="6360" y="6541"/>
                    <a:pt x="6092" y="6701"/>
                  </a:cubicBezTo>
                  <a:lnTo>
                    <a:pt x="3843" y="8016"/>
                  </a:lnTo>
                  <a:lnTo>
                    <a:pt x="3834" y="8023"/>
                  </a:lnTo>
                  <a:lnTo>
                    <a:pt x="3831" y="8026"/>
                  </a:lnTo>
                  <a:lnTo>
                    <a:pt x="3818" y="8029"/>
                  </a:lnTo>
                  <a:cubicBezTo>
                    <a:pt x="3812" y="8032"/>
                    <a:pt x="3806" y="8035"/>
                    <a:pt x="3800" y="8038"/>
                  </a:cubicBezTo>
                  <a:lnTo>
                    <a:pt x="3785" y="8047"/>
                  </a:lnTo>
                  <a:lnTo>
                    <a:pt x="3767" y="8053"/>
                  </a:lnTo>
                  <a:lnTo>
                    <a:pt x="3752" y="8059"/>
                  </a:lnTo>
                  <a:lnTo>
                    <a:pt x="3734" y="8065"/>
                  </a:lnTo>
                  <a:lnTo>
                    <a:pt x="3716" y="8071"/>
                  </a:lnTo>
                  <a:lnTo>
                    <a:pt x="3698" y="8077"/>
                  </a:lnTo>
                  <a:cubicBezTo>
                    <a:pt x="3692" y="8077"/>
                    <a:pt x="3686" y="8080"/>
                    <a:pt x="3680" y="8080"/>
                  </a:cubicBezTo>
                  <a:cubicBezTo>
                    <a:pt x="3671" y="8083"/>
                    <a:pt x="3668" y="8083"/>
                    <a:pt x="3665" y="8083"/>
                  </a:cubicBezTo>
                  <a:lnTo>
                    <a:pt x="3641" y="8089"/>
                  </a:lnTo>
                  <a:lnTo>
                    <a:pt x="3629" y="8089"/>
                  </a:lnTo>
                  <a:cubicBezTo>
                    <a:pt x="3620" y="8089"/>
                    <a:pt x="3611" y="8092"/>
                    <a:pt x="3602" y="8092"/>
                  </a:cubicBezTo>
                  <a:lnTo>
                    <a:pt x="3484" y="8092"/>
                  </a:lnTo>
                  <a:lnTo>
                    <a:pt x="3466" y="8089"/>
                  </a:lnTo>
                  <a:cubicBezTo>
                    <a:pt x="3460" y="8089"/>
                    <a:pt x="3454" y="8086"/>
                    <a:pt x="3448" y="8086"/>
                  </a:cubicBezTo>
                  <a:cubicBezTo>
                    <a:pt x="3442" y="8083"/>
                    <a:pt x="3436" y="8083"/>
                    <a:pt x="3433" y="8080"/>
                  </a:cubicBezTo>
                  <a:lnTo>
                    <a:pt x="3412" y="8077"/>
                  </a:lnTo>
                  <a:cubicBezTo>
                    <a:pt x="3406" y="8077"/>
                    <a:pt x="3403" y="8074"/>
                    <a:pt x="3397" y="8071"/>
                  </a:cubicBezTo>
                  <a:lnTo>
                    <a:pt x="3376" y="8065"/>
                  </a:lnTo>
                  <a:lnTo>
                    <a:pt x="3361" y="8062"/>
                  </a:lnTo>
                  <a:lnTo>
                    <a:pt x="3343" y="8053"/>
                  </a:lnTo>
                  <a:lnTo>
                    <a:pt x="3328" y="8047"/>
                  </a:lnTo>
                  <a:lnTo>
                    <a:pt x="3310" y="8038"/>
                  </a:lnTo>
                  <a:lnTo>
                    <a:pt x="3295" y="8032"/>
                  </a:lnTo>
                  <a:cubicBezTo>
                    <a:pt x="3289" y="8029"/>
                    <a:pt x="3282" y="8026"/>
                    <a:pt x="3276" y="8019"/>
                  </a:cubicBezTo>
                  <a:lnTo>
                    <a:pt x="3261" y="8013"/>
                  </a:lnTo>
                  <a:lnTo>
                    <a:pt x="3246" y="8001"/>
                  </a:lnTo>
                  <a:cubicBezTo>
                    <a:pt x="3240" y="7998"/>
                    <a:pt x="3237" y="7995"/>
                    <a:pt x="3231" y="7992"/>
                  </a:cubicBezTo>
                  <a:lnTo>
                    <a:pt x="3216" y="7980"/>
                  </a:lnTo>
                  <a:cubicBezTo>
                    <a:pt x="3210" y="7977"/>
                    <a:pt x="3207" y="7974"/>
                    <a:pt x="3201" y="7968"/>
                  </a:cubicBezTo>
                  <a:cubicBezTo>
                    <a:pt x="3198" y="7965"/>
                    <a:pt x="3192" y="7962"/>
                    <a:pt x="3186" y="7956"/>
                  </a:cubicBezTo>
                  <a:lnTo>
                    <a:pt x="3174" y="7944"/>
                  </a:lnTo>
                  <a:lnTo>
                    <a:pt x="3159" y="7932"/>
                  </a:lnTo>
                  <a:lnTo>
                    <a:pt x="3147" y="7917"/>
                  </a:lnTo>
                  <a:cubicBezTo>
                    <a:pt x="3141" y="7914"/>
                    <a:pt x="3138" y="7908"/>
                    <a:pt x="3135" y="7905"/>
                  </a:cubicBezTo>
                  <a:lnTo>
                    <a:pt x="3120" y="7890"/>
                  </a:lnTo>
                  <a:lnTo>
                    <a:pt x="3111" y="7875"/>
                  </a:lnTo>
                  <a:cubicBezTo>
                    <a:pt x="3105" y="7869"/>
                    <a:pt x="3102" y="7863"/>
                    <a:pt x="3096" y="7857"/>
                  </a:cubicBezTo>
                  <a:lnTo>
                    <a:pt x="3087" y="7845"/>
                  </a:lnTo>
                  <a:lnTo>
                    <a:pt x="3075" y="7827"/>
                  </a:lnTo>
                  <a:lnTo>
                    <a:pt x="3069" y="7815"/>
                  </a:lnTo>
                  <a:lnTo>
                    <a:pt x="3069" y="7812"/>
                  </a:lnTo>
                  <a:lnTo>
                    <a:pt x="3063" y="7803"/>
                  </a:lnTo>
                  <a:lnTo>
                    <a:pt x="2415" y="6631"/>
                  </a:lnTo>
                  <a:cubicBezTo>
                    <a:pt x="2265" y="6357"/>
                    <a:pt x="2367" y="6014"/>
                    <a:pt x="2641" y="5863"/>
                  </a:cubicBezTo>
                  <a:lnTo>
                    <a:pt x="2635" y="5863"/>
                  </a:lnTo>
                  <a:cubicBezTo>
                    <a:pt x="2722" y="5816"/>
                    <a:pt x="2815" y="5793"/>
                    <a:pt x="2908" y="5793"/>
                  </a:cubicBezTo>
                  <a:cubicBezTo>
                    <a:pt x="3107" y="5793"/>
                    <a:pt x="3300" y="5899"/>
                    <a:pt x="3403" y="6086"/>
                  </a:cubicBezTo>
                  <a:lnTo>
                    <a:pt x="3770" y="6752"/>
                  </a:lnTo>
                  <a:lnTo>
                    <a:pt x="5520" y="5725"/>
                  </a:lnTo>
                  <a:cubicBezTo>
                    <a:pt x="5609" y="5673"/>
                    <a:pt x="5707" y="5648"/>
                    <a:pt x="5803" y="5648"/>
                  </a:cubicBezTo>
                  <a:close/>
                  <a:moveTo>
                    <a:pt x="6" y="1"/>
                  </a:moveTo>
                  <a:cubicBezTo>
                    <a:pt x="3" y="25"/>
                    <a:pt x="0" y="52"/>
                    <a:pt x="0" y="76"/>
                  </a:cubicBezTo>
                  <a:lnTo>
                    <a:pt x="0" y="8095"/>
                  </a:lnTo>
                  <a:cubicBezTo>
                    <a:pt x="0" y="8589"/>
                    <a:pt x="274" y="9043"/>
                    <a:pt x="714" y="9269"/>
                  </a:cubicBezTo>
                  <a:lnTo>
                    <a:pt x="8820" y="13572"/>
                  </a:lnTo>
                  <a:lnTo>
                    <a:pt x="8826" y="13575"/>
                  </a:lnTo>
                  <a:lnTo>
                    <a:pt x="8865" y="13596"/>
                  </a:lnTo>
                  <a:lnTo>
                    <a:pt x="8865" y="4620"/>
                  </a:lnTo>
                  <a:lnTo>
                    <a:pt x="6"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873E8A"/>
                </a:solidFill>
              </a:endParaRPr>
            </a:p>
          </p:txBody>
        </p:sp>
      </p:grpSp>
      <p:sp>
        <p:nvSpPr>
          <p:cNvPr id="8028" name="Google Shape;8028;p77"/>
          <p:cNvSpPr txBox="1"/>
          <p:nvPr/>
        </p:nvSpPr>
        <p:spPr>
          <a:xfrm>
            <a:off x="828875" y="1176707"/>
            <a:ext cx="7525800" cy="761400"/>
          </a:xfrm>
          <a:prstGeom prst="rect">
            <a:avLst/>
          </a:prstGeom>
          <a:noFill/>
          <a:ln>
            <a:noFill/>
          </a:ln>
        </p:spPr>
        <p:txBody>
          <a:bodyPr spcFirstLastPara="1" wrap="square" lIns="91425" tIns="91425" rIns="91425" bIns="91425" anchor="ctr" anchorCtr="0">
            <a:noAutofit/>
          </a:bodyPr>
          <a:lstStyle/>
          <a:p>
            <a:pPr marL="0" lvl="0" indent="0" algn="ctr" rtl="0">
              <a:lnSpc>
                <a:spcPct val="115000"/>
              </a:lnSpc>
              <a:spcBef>
                <a:spcPts val="0"/>
              </a:spcBef>
              <a:spcAft>
                <a:spcPts val="0"/>
              </a:spcAft>
              <a:buNone/>
            </a:pPr>
            <a:r>
              <a:rPr lang="en" sz="1100" dirty="0">
                <a:solidFill>
                  <a:srgbClr val="873E8A"/>
                </a:solidFill>
              </a:rPr>
              <a:t>You can resize these icons without losing quality.</a:t>
            </a:r>
            <a:endParaRPr sz="1100" dirty="0">
              <a:solidFill>
                <a:srgbClr val="873E8A"/>
              </a:solidFill>
            </a:endParaRPr>
          </a:p>
          <a:p>
            <a:pPr marL="0" lvl="0" indent="0" algn="ctr" rtl="0">
              <a:lnSpc>
                <a:spcPct val="115000"/>
              </a:lnSpc>
              <a:spcBef>
                <a:spcPts val="0"/>
              </a:spcBef>
              <a:spcAft>
                <a:spcPts val="0"/>
              </a:spcAft>
              <a:buNone/>
            </a:pPr>
            <a:r>
              <a:rPr lang="en" sz="1100" dirty="0">
                <a:solidFill>
                  <a:srgbClr val="873E8A"/>
                </a:solidFill>
              </a:rPr>
              <a:t>You can change the stroke and fill color; just select the icon and click on the paint bucket/pen.</a:t>
            </a:r>
            <a:endParaRPr sz="1100" dirty="0">
              <a:solidFill>
                <a:srgbClr val="873E8A"/>
              </a:solidFill>
            </a:endParaRPr>
          </a:p>
          <a:p>
            <a:pPr marL="0" lvl="0" indent="0" algn="ctr" rtl="0">
              <a:lnSpc>
                <a:spcPct val="115000"/>
              </a:lnSpc>
              <a:spcBef>
                <a:spcPts val="0"/>
              </a:spcBef>
              <a:spcAft>
                <a:spcPts val="0"/>
              </a:spcAft>
              <a:buNone/>
            </a:pPr>
            <a:r>
              <a:rPr lang="en" sz="1100" dirty="0">
                <a:solidFill>
                  <a:srgbClr val="873E8A"/>
                </a:solidFill>
              </a:rPr>
              <a:t>In Google Slides, you can also </a:t>
            </a:r>
            <a:r>
              <a:rPr lang="en" sz="1100" dirty="0">
                <a:solidFill>
                  <a:schemeClr val="tx1">
                    <a:lumMod val="95000"/>
                    <a:lumOff val="5000"/>
                  </a:schemeClr>
                </a:solidFill>
              </a:rPr>
              <a:t>use </a:t>
            </a:r>
            <a:r>
              <a:rPr lang="en" sz="1100" dirty="0">
                <a:solidFill>
                  <a:schemeClr val="tx1">
                    <a:lumMod val="95000"/>
                    <a:lumOff val="5000"/>
                  </a:schemeClr>
                </a:solidFill>
                <a:uFill>
                  <a:noFill/>
                </a:uFill>
                <a:hlinkClick r:id="rId3">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Flaticon’s extension</a:t>
            </a:r>
            <a:r>
              <a:rPr lang="en" sz="1100" dirty="0">
                <a:solidFill>
                  <a:schemeClr val="tx1">
                    <a:lumMod val="95000"/>
                    <a:lumOff val="5000"/>
                  </a:schemeClr>
                </a:solidFill>
              </a:rPr>
              <a:t>, </a:t>
            </a:r>
            <a:r>
              <a:rPr lang="en" sz="1100" dirty="0">
                <a:solidFill>
                  <a:srgbClr val="873E8A"/>
                </a:solidFill>
              </a:rPr>
              <a:t>allowing you to customize and add even more icons.</a:t>
            </a:r>
            <a:br>
              <a:rPr lang="en" sz="1100" dirty="0">
                <a:solidFill>
                  <a:srgbClr val="873E8A"/>
                </a:solidFill>
              </a:rPr>
            </a:br>
            <a:endParaRPr sz="1100" dirty="0">
              <a:solidFill>
                <a:srgbClr val="873E8A"/>
              </a:solidFill>
            </a:endParaRPr>
          </a:p>
        </p:txBody>
      </p:sp>
      <p:sp>
        <p:nvSpPr>
          <p:cNvPr id="8029" name="Google Shape;8029;p77"/>
          <p:cNvSpPr txBox="1">
            <a:spLocks noGrp="1"/>
          </p:cNvSpPr>
          <p:nvPr>
            <p:ph type="title"/>
          </p:nvPr>
        </p:nvSpPr>
        <p:spPr>
          <a:xfrm>
            <a:off x="1048350" y="323850"/>
            <a:ext cx="7047300" cy="4824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solidFill>
                  <a:srgbClr val="873E8A"/>
                </a:solidFill>
              </a:rPr>
              <a:t>...and our sets of editable icons</a:t>
            </a:r>
            <a:endParaRPr>
              <a:solidFill>
                <a:srgbClr val="873E8A"/>
              </a:solidFill>
            </a:endParaRPr>
          </a:p>
        </p:txBody>
      </p:sp>
      <p:pic>
        <p:nvPicPr>
          <p:cNvPr id="412" name="Imagen 411"/>
          <p:cNvPicPr>
            <a:picLocks noChangeAspect="1"/>
          </p:cNvPicPr>
          <p:nvPr/>
        </p:nvPicPr>
        <p:blipFill>
          <a:blip r:embed="rId4"/>
          <a:stretch>
            <a:fillRect/>
          </a:stretch>
        </p:blipFill>
        <p:spPr>
          <a:xfrm>
            <a:off x="3810589" y="0"/>
            <a:ext cx="5381722" cy="340001"/>
          </a:xfrm>
          <a:prstGeom prst="rect">
            <a:avLst/>
          </a:prstGeom>
        </p:spPr>
      </p:pic>
      <p:pic>
        <p:nvPicPr>
          <p:cNvPr id="413" name="Imagen 412"/>
          <p:cNvPicPr>
            <a:picLocks noChangeAspect="1"/>
          </p:cNvPicPr>
          <p:nvPr/>
        </p:nvPicPr>
        <p:blipFill>
          <a:blip r:embed="rId4"/>
          <a:stretch>
            <a:fillRect/>
          </a:stretch>
        </p:blipFill>
        <p:spPr>
          <a:xfrm rot="10800000" flipV="1">
            <a:off x="0" y="0"/>
            <a:ext cx="5381722" cy="340002"/>
          </a:xfrm>
          <a:prstGeom prst="rect">
            <a:avLst/>
          </a:prstGeom>
        </p:spPr>
      </p:pic>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bg>
      <p:bgPr>
        <a:solidFill>
          <a:srgbClr val="0E2A47"/>
        </a:solidFill>
        <a:effectLst/>
      </p:bgPr>
    </p:bg>
    <p:spTree>
      <p:nvGrpSpPr>
        <p:cNvPr id="1" name="Shape 8033"/>
        <p:cNvGrpSpPr/>
        <p:nvPr/>
      </p:nvGrpSpPr>
      <p:grpSpPr>
        <a:xfrm>
          <a:off x="0" y="0"/>
          <a:ext cx="0" cy="0"/>
          <a:chOff x="0" y="0"/>
          <a:chExt cx="0" cy="0"/>
        </a:xfrm>
      </p:grpSpPr>
      <p:grpSp>
        <p:nvGrpSpPr>
          <p:cNvPr id="8034" name="Google Shape;8034;p78"/>
          <p:cNvGrpSpPr/>
          <p:nvPr/>
        </p:nvGrpSpPr>
        <p:grpSpPr>
          <a:xfrm>
            <a:off x="876361" y="1308054"/>
            <a:ext cx="322099" cy="370529"/>
            <a:chOff x="-42971725" y="3217825"/>
            <a:chExt cx="275675" cy="317125"/>
          </a:xfrm>
          <a:solidFill>
            <a:srgbClr val="873E8A"/>
          </a:solidFill>
        </p:grpSpPr>
        <p:sp>
          <p:nvSpPr>
            <p:cNvPr id="8035" name="Google Shape;8035;p78"/>
            <p:cNvSpPr/>
            <p:nvPr/>
          </p:nvSpPr>
          <p:spPr>
            <a:xfrm>
              <a:off x="-42951250" y="3279250"/>
              <a:ext cx="233950" cy="152050"/>
            </a:xfrm>
            <a:custGeom>
              <a:avLst/>
              <a:gdLst/>
              <a:ahLst/>
              <a:cxnLst/>
              <a:rect l="l" t="t" r="r" b="b"/>
              <a:pathLst>
                <a:path w="9358" h="6082" extrusionOk="0">
                  <a:moveTo>
                    <a:pt x="379" y="1"/>
                  </a:moveTo>
                  <a:cubicBezTo>
                    <a:pt x="158" y="1"/>
                    <a:pt x="1" y="221"/>
                    <a:pt x="1" y="410"/>
                  </a:cubicBezTo>
                  <a:lnTo>
                    <a:pt x="1" y="6081"/>
                  </a:lnTo>
                  <a:lnTo>
                    <a:pt x="9357" y="6081"/>
                  </a:lnTo>
                  <a:lnTo>
                    <a:pt x="9357" y="410"/>
                  </a:lnTo>
                  <a:cubicBezTo>
                    <a:pt x="9357" y="158"/>
                    <a:pt x="9168" y="1"/>
                    <a:pt x="8979"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36" name="Google Shape;8036;p78"/>
            <p:cNvSpPr/>
            <p:nvPr/>
          </p:nvSpPr>
          <p:spPr>
            <a:xfrm>
              <a:off x="-42971725" y="3451750"/>
              <a:ext cx="275675" cy="83200"/>
            </a:xfrm>
            <a:custGeom>
              <a:avLst/>
              <a:gdLst/>
              <a:ahLst/>
              <a:cxnLst/>
              <a:rect l="l" t="t" r="r" b="b"/>
              <a:pathLst>
                <a:path w="11027" h="3328" extrusionOk="0">
                  <a:moveTo>
                    <a:pt x="63" y="0"/>
                  </a:moveTo>
                  <a:cubicBezTo>
                    <a:pt x="32" y="126"/>
                    <a:pt x="0" y="284"/>
                    <a:pt x="0" y="410"/>
                  </a:cubicBezTo>
                  <a:cubicBezTo>
                    <a:pt x="0" y="1103"/>
                    <a:pt x="536" y="1670"/>
                    <a:pt x="1198" y="1670"/>
                  </a:cubicBezTo>
                  <a:lnTo>
                    <a:pt x="3151" y="1670"/>
                  </a:lnTo>
                  <a:lnTo>
                    <a:pt x="2615" y="2710"/>
                  </a:lnTo>
                  <a:cubicBezTo>
                    <a:pt x="2521" y="2930"/>
                    <a:pt x="2615" y="3182"/>
                    <a:pt x="2836" y="3277"/>
                  </a:cubicBezTo>
                  <a:cubicBezTo>
                    <a:pt x="2889" y="3312"/>
                    <a:pt x="2949" y="3328"/>
                    <a:pt x="3009" y="3328"/>
                  </a:cubicBezTo>
                  <a:cubicBezTo>
                    <a:pt x="3166" y="3328"/>
                    <a:pt x="3326" y="3224"/>
                    <a:pt x="3371" y="3088"/>
                  </a:cubicBezTo>
                  <a:lnTo>
                    <a:pt x="4096" y="1639"/>
                  </a:lnTo>
                  <a:lnTo>
                    <a:pt x="5073" y="1639"/>
                  </a:lnTo>
                  <a:lnTo>
                    <a:pt x="5073" y="2867"/>
                  </a:lnTo>
                  <a:cubicBezTo>
                    <a:pt x="5073" y="3119"/>
                    <a:pt x="5262" y="3308"/>
                    <a:pt x="5514" y="3308"/>
                  </a:cubicBezTo>
                  <a:cubicBezTo>
                    <a:pt x="5734" y="3308"/>
                    <a:pt x="5892" y="3119"/>
                    <a:pt x="5892" y="2867"/>
                  </a:cubicBezTo>
                  <a:lnTo>
                    <a:pt x="5892" y="1639"/>
                  </a:lnTo>
                  <a:lnTo>
                    <a:pt x="6868" y="1639"/>
                  </a:lnTo>
                  <a:lnTo>
                    <a:pt x="7593" y="3088"/>
                  </a:lnTo>
                  <a:cubicBezTo>
                    <a:pt x="7688" y="3230"/>
                    <a:pt x="7835" y="3301"/>
                    <a:pt x="7983" y="3301"/>
                  </a:cubicBezTo>
                  <a:cubicBezTo>
                    <a:pt x="8032" y="3301"/>
                    <a:pt x="8081" y="3293"/>
                    <a:pt x="8129" y="3277"/>
                  </a:cubicBezTo>
                  <a:cubicBezTo>
                    <a:pt x="8349" y="3151"/>
                    <a:pt x="8412" y="2930"/>
                    <a:pt x="8349" y="2710"/>
                  </a:cubicBezTo>
                  <a:lnTo>
                    <a:pt x="7814" y="1670"/>
                  </a:lnTo>
                  <a:lnTo>
                    <a:pt x="9767" y="1670"/>
                  </a:lnTo>
                  <a:cubicBezTo>
                    <a:pt x="10429" y="1670"/>
                    <a:pt x="11027" y="1103"/>
                    <a:pt x="11027" y="410"/>
                  </a:cubicBezTo>
                  <a:cubicBezTo>
                    <a:pt x="11027" y="252"/>
                    <a:pt x="10964" y="126"/>
                    <a:pt x="10933"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37" name="Google Shape;8037;p78"/>
            <p:cNvSpPr/>
            <p:nvPr/>
          </p:nvSpPr>
          <p:spPr>
            <a:xfrm>
              <a:off x="-42866975" y="3217825"/>
              <a:ext cx="63025" cy="40975"/>
            </a:xfrm>
            <a:custGeom>
              <a:avLst/>
              <a:gdLst/>
              <a:ahLst/>
              <a:cxnLst/>
              <a:rect l="l" t="t" r="r" b="b"/>
              <a:pathLst>
                <a:path w="2521" h="1639" extrusionOk="0">
                  <a:moveTo>
                    <a:pt x="442" y="0"/>
                  </a:moveTo>
                  <a:cubicBezTo>
                    <a:pt x="221" y="0"/>
                    <a:pt x="1" y="189"/>
                    <a:pt x="1" y="410"/>
                  </a:cubicBezTo>
                  <a:lnTo>
                    <a:pt x="1" y="1639"/>
                  </a:lnTo>
                  <a:lnTo>
                    <a:pt x="2489" y="1639"/>
                  </a:lnTo>
                  <a:lnTo>
                    <a:pt x="2489" y="410"/>
                  </a:lnTo>
                  <a:lnTo>
                    <a:pt x="2521" y="410"/>
                  </a:lnTo>
                  <a:cubicBezTo>
                    <a:pt x="2521" y="189"/>
                    <a:pt x="2332" y="0"/>
                    <a:pt x="2111"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038" name="Google Shape;8038;p78"/>
          <p:cNvGrpSpPr/>
          <p:nvPr/>
        </p:nvGrpSpPr>
        <p:grpSpPr>
          <a:xfrm>
            <a:off x="848276" y="1776710"/>
            <a:ext cx="378270" cy="337551"/>
            <a:chOff x="-42996150" y="3612600"/>
            <a:chExt cx="323750" cy="288900"/>
          </a:xfrm>
          <a:solidFill>
            <a:srgbClr val="873E8A"/>
          </a:solidFill>
        </p:grpSpPr>
        <p:sp>
          <p:nvSpPr>
            <p:cNvPr id="8039" name="Google Shape;8039;p78"/>
            <p:cNvSpPr/>
            <p:nvPr/>
          </p:nvSpPr>
          <p:spPr>
            <a:xfrm>
              <a:off x="-42914225" y="3612600"/>
              <a:ext cx="241825" cy="239275"/>
            </a:xfrm>
            <a:custGeom>
              <a:avLst/>
              <a:gdLst/>
              <a:ahLst/>
              <a:cxnLst/>
              <a:rect l="l" t="t" r="r" b="b"/>
              <a:pathLst>
                <a:path w="9673" h="9571" extrusionOk="0">
                  <a:moveTo>
                    <a:pt x="5963" y="1"/>
                  </a:moveTo>
                  <a:cubicBezTo>
                    <a:pt x="5661" y="1"/>
                    <a:pt x="5365" y="127"/>
                    <a:pt x="5136" y="371"/>
                  </a:cubicBezTo>
                  <a:lnTo>
                    <a:pt x="0" y="5507"/>
                  </a:lnTo>
                  <a:lnTo>
                    <a:pt x="4064" y="9571"/>
                  </a:lnTo>
                  <a:lnTo>
                    <a:pt x="9200" y="4436"/>
                  </a:lnTo>
                  <a:cubicBezTo>
                    <a:pt x="9672" y="3963"/>
                    <a:pt x="9672" y="3207"/>
                    <a:pt x="9200" y="2734"/>
                  </a:cubicBezTo>
                  <a:lnTo>
                    <a:pt x="6868" y="434"/>
                  </a:lnTo>
                  <a:cubicBezTo>
                    <a:pt x="6609" y="143"/>
                    <a:pt x="6283" y="1"/>
                    <a:pt x="5963"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40" name="Google Shape;8040;p78"/>
            <p:cNvSpPr/>
            <p:nvPr/>
          </p:nvSpPr>
          <p:spPr>
            <a:xfrm>
              <a:off x="-42946525" y="3762850"/>
              <a:ext cx="118950" cy="118950"/>
            </a:xfrm>
            <a:custGeom>
              <a:avLst/>
              <a:gdLst/>
              <a:ahLst/>
              <a:cxnLst/>
              <a:rect l="l" t="t" r="r" b="b"/>
              <a:pathLst>
                <a:path w="4758" h="4758" extrusionOk="0">
                  <a:moveTo>
                    <a:pt x="725" y="1"/>
                  </a:moveTo>
                  <a:lnTo>
                    <a:pt x="473" y="284"/>
                  </a:lnTo>
                  <a:cubicBezTo>
                    <a:pt x="253" y="505"/>
                    <a:pt x="95" y="820"/>
                    <a:pt x="95" y="1198"/>
                  </a:cubicBezTo>
                  <a:cubicBezTo>
                    <a:pt x="95" y="1450"/>
                    <a:pt x="190" y="1765"/>
                    <a:pt x="442" y="1986"/>
                  </a:cubicBezTo>
                  <a:cubicBezTo>
                    <a:pt x="631" y="2112"/>
                    <a:pt x="599" y="2458"/>
                    <a:pt x="442" y="2616"/>
                  </a:cubicBezTo>
                  <a:lnTo>
                    <a:pt x="1" y="3025"/>
                  </a:lnTo>
                  <a:lnTo>
                    <a:pt x="1733" y="4758"/>
                  </a:lnTo>
                  <a:lnTo>
                    <a:pt x="2174" y="4348"/>
                  </a:lnTo>
                  <a:cubicBezTo>
                    <a:pt x="2253" y="4270"/>
                    <a:pt x="2363" y="4230"/>
                    <a:pt x="2478" y="4230"/>
                  </a:cubicBezTo>
                  <a:cubicBezTo>
                    <a:pt x="2592" y="4230"/>
                    <a:pt x="2710" y="4270"/>
                    <a:pt x="2804" y="4348"/>
                  </a:cubicBezTo>
                  <a:cubicBezTo>
                    <a:pt x="3025" y="4569"/>
                    <a:pt x="3340" y="4695"/>
                    <a:pt x="3655" y="4695"/>
                  </a:cubicBezTo>
                  <a:cubicBezTo>
                    <a:pt x="3970" y="4695"/>
                    <a:pt x="4254" y="4569"/>
                    <a:pt x="4506" y="4348"/>
                  </a:cubicBezTo>
                  <a:lnTo>
                    <a:pt x="4758" y="4065"/>
                  </a:lnTo>
                  <a:lnTo>
                    <a:pt x="725"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41" name="Google Shape;8041;p78"/>
            <p:cNvSpPr/>
            <p:nvPr/>
          </p:nvSpPr>
          <p:spPr>
            <a:xfrm>
              <a:off x="-42996150" y="3855800"/>
              <a:ext cx="78000" cy="45700"/>
            </a:xfrm>
            <a:custGeom>
              <a:avLst/>
              <a:gdLst/>
              <a:ahLst/>
              <a:cxnLst/>
              <a:rect l="l" t="t" r="r" b="b"/>
              <a:pathLst>
                <a:path w="3120" h="1828" extrusionOk="0">
                  <a:moveTo>
                    <a:pt x="1450" y="0"/>
                  </a:moveTo>
                  <a:lnTo>
                    <a:pt x="253" y="1166"/>
                  </a:lnTo>
                  <a:cubicBezTo>
                    <a:pt x="1" y="1355"/>
                    <a:pt x="190" y="1828"/>
                    <a:pt x="536" y="1828"/>
                  </a:cubicBezTo>
                  <a:lnTo>
                    <a:pt x="2773" y="1828"/>
                  </a:lnTo>
                  <a:cubicBezTo>
                    <a:pt x="2931" y="1828"/>
                    <a:pt x="3025" y="1765"/>
                    <a:pt x="3120" y="1670"/>
                  </a:cubicBezTo>
                  <a:lnTo>
                    <a:pt x="1450"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042" name="Google Shape;8042;p78"/>
          <p:cNvGrpSpPr/>
          <p:nvPr/>
        </p:nvGrpSpPr>
        <p:grpSpPr>
          <a:xfrm>
            <a:off x="851036" y="2186080"/>
            <a:ext cx="372749" cy="370909"/>
            <a:chOff x="-42994575" y="3950300"/>
            <a:chExt cx="319025" cy="317450"/>
          </a:xfrm>
          <a:solidFill>
            <a:srgbClr val="873E8A"/>
          </a:solidFill>
        </p:grpSpPr>
        <p:sp>
          <p:nvSpPr>
            <p:cNvPr id="8043" name="Google Shape;8043;p78"/>
            <p:cNvSpPr/>
            <p:nvPr/>
          </p:nvSpPr>
          <p:spPr>
            <a:xfrm>
              <a:off x="-42930775" y="4225200"/>
              <a:ext cx="191425" cy="42550"/>
            </a:xfrm>
            <a:custGeom>
              <a:avLst/>
              <a:gdLst/>
              <a:ahLst/>
              <a:cxnLst/>
              <a:rect l="l" t="t" r="r" b="b"/>
              <a:pathLst>
                <a:path w="7657" h="1702" extrusionOk="0">
                  <a:moveTo>
                    <a:pt x="442" y="0"/>
                  </a:moveTo>
                  <a:cubicBezTo>
                    <a:pt x="190" y="0"/>
                    <a:pt x="1" y="221"/>
                    <a:pt x="1" y="441"/>
                  </a:cubicBezTo>
                  <a:lnTo>
                    <a:pt x="1" y="1292"/>
                  </a:lnTo>
                  <a:cubicBezTo>
                    <a:pt x="1" y="1512"/>
                    <a:pt x="190" y="1701"/>
                    <a:pt x="442" y="1701"/>
                  </a:cubicBezTo>
                  <a:lnTo>
                    <a:pt x="7215" y="1701"/>
                  </a:lnTo>
                  <a:cubicBezTo>
                    <a:pt x="7499" y="1701"/>
                    <a:pt x="7656" y="1512"/>
                    <a:pt x="7656" y="1292"/>
                  </a:cubicBezTo>
                  <a:lnTo>
                    <a:pt x="7656" y="441"/>
                  </a:lnTo>
                  <a:cubicBezTo>
                    <a:pt x="7656" y="221"/>
                    <a:pt x="7436" y="0"/>
                    <a:pt x="7215"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44" name="Google Shape;8044;p78"/>
            <p:cNvSpPr/>
            <p:nvPr/>
          </p:nvSpPr>
          <p:spPr>
            <a:xfrm>
              <a:off x="-42908725" y="4163750"/>
              <a:ext cx="148900" cy="42550"/>
            </a:xfrm>
            <a:custGeom>
              <a:avLst/>
              <a:gdLst/>
              <a:ahLst/>
              <a:cxnLst/>
              <a:rect l="l" t="t" r="r" b="b"/>
              <a:pathLst>
                <a:path w="5956" h="1702" extrusionOk="0">
                  <a:moveTo>
                    <a:pt x="442" y="1"/>
                  </a:moveTo>
                  <a:cubicBezTo>
                    <a:pt x="190" y="1"/>
                    <a:pt x="1" y="190"/>
                    <a:pt x="1" y="410"/>
                  </a:cubicBezTo>
                  <a:lnTo>
                    <a:pt x="1" y="1261"/>
                  </a:lnTo>
                  <a:cubicBezTo>
                    <a:pt x="1" y="1481"/>
                    <a:pt x="190" y="1702"/>
                    <a:pt x="442" y="1702"/>
                  </a:cubicBezTo>
                  <a:lnTo>
                    <a:pt x="5514" y="1702"/>
                  </a:lnTo>
                  <a:cubicBezTo>
                    <a:pt x="5735" y="1702"/>
                    <a:pt x="5955" y="1481"/>
                    <a:pt x="5955" y="1261"/>
                  </a:cubicBezTo>
                  <a:lnTo>
                    <a:pt x="5955" y="410"/>
                  </a:lnTo>
                  <a:cubicBezTo>
                    <a:pt x="5955" y="190"/>
                    <a:pt x="5735" y="1"/>
                    <a:pt x="5514"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45" name="Google Shape;8045;p78"/>
            <p:cNvSpPr/>
            <p:nvPr/>
          </p:nvSpPr>
          <p:spPr>
            <a:xfrm>
              <a:off x="-42994575" y="3950300"/>
              <a:ext cx="319025" cy="211125"/>
            </a:xfrm>
            <a:custGeom>
              <a:avLst/>
              <a:gdLst/>
              <a:ahLst/>
              <a:cxnLst/>
              <a:rect l="l" t="t" r="r" b="b"/>
              <a:pathLst>
                <a:path w="12761" h="8445" extrusionOk="0">
                  <a:moveTo>
                    <a:pt x="6428" y="852"/>
                  </a:moveTo>
                  <a:cubicBezTo>
                    <a:pt x="6648" y="852"/>
                    <a:pt x="6806" y="1009"/>
                    <a:pt x="6869" y="1261"/>
                  </a:cubicBezTo>
                  <a:lnTo>
                    <a:pt x="6869" y="1324"/>
                  </a:lnTo>
                  <a:cubicBezTo>
                    <a:pt x="6806" y="1513"/>
                    <a:pt x="6648" y="1702"/>
                    <a:pt x="6428" y="1702"/>
                  </a:cubicBezTo>
                  <a:cubicBezTo>
                    <a:pt x="6176" y="1702"/>
                    <a:pt x="6018" y="1576"/>
                    <a:pt x="5987" y="1324"/>
                  </a:cubicBezTo>
                  <a:lnTo>
                    <a:pt x="5987" y="1261"/>
                  </a:lnTo>
                  <a:cubicBezTo>
                    <a:pt x="6018" y="1041"/>
                    <a:pt x="6176" y="852"/>
                    <a:pt x="6428" y="852"/>
                  </a:cubicBezTo>
                  <a:close/>
                  <a:moveTo>
                    <a:pt x="2112" y="2742"/>
                  </a:moveTo>
                  <a:lnTo>
                    <a:pt x="3340" y="6396"/>
                  </a:lnTo>
                  <a:lnTo>
                    <a:pt x="914" y="6396"/>
                  </a:lnTo>
                  <a:lnTo>
                    <a:pt x="2112" y="2742"/>
                  </a:lnTo>
                  <a:close/>
                  <a:moveTo>
                    <a:pt x="10681" y="2742"/>
                  </a:moveTo>
                  <a:lnTo>
                    <a:pt x="11878" y="6396"/>
                  </a:lnTo>
                  <a:lnTo>
                    <a:pt x="9452" y="6396"/>
                  </a:lnTo>
                  <a:lnTo>
                    <a:pt x="10681" y="2742"/>
                  </a:lnTo>
                  <a:close/>
                  <a:moveTo>
                    <a:pt x="6333" y="1"/>
                  </a:moveTo>
                  <a:cubicBezTo>
                    <a:pt x="5798" y="1"/>
                    <a:pt x="5325" y="347"/>
                    <a:pt x="5168" y="852"/>
                  </a:cubicBezTo>
                  <a:lnTo>
                    <a:pt x="1292" y="852"/>
                  </a:lnTo>
                  <a:cubicBezTo>
                    <a:pt x="1103" y="852"/>
                    <a:pt x="914" y="1009"/>
                    <a:pt x="883" y="1198"/>
                  </a:cubicBezTo>
                  <a:cubicBezTo>
                    <a:pt x="820" y="1482"/>
                    <a:pt x="1040" y="1702"/>
                    <a:pt x="1292" y="1702"/>
                  </a:cubicBezTo>
                  <a:lnTo>
                    <a:pt x="1576" y="1702"/>
                  </a:lnTo>
                  <a:cubicBezTo>
                    <a:pt x="1" y="6491"/>
                    <a:pt x="32" y="6333"/>
                    <a:pt x="32" y="6459"/>
                  </a:cubicBezTo>
                  <a:cubicBezTo>
                    <a:pt x="64" y="7562"/>
                    <a:pt x="1009" y="8444"/>
                    <a:pt x="2112" y="8444"/>
                  </a:cubicBezTo>
                  <a:cubicBezTo>
                    <a:pt x="3277" y="8444"/>
                    <a:pt x="4159" y="7562"/>
                    <a:pt x="4159" y="6459"/>
                  </a:cubicBezTo>
                  <a:cubicBezTo>
                    <a:pt x="4159" y="6333"/>
                    <a:pt x="4222" y="6491"/>
                    <a:pt x="2647" y="1702"/>
                  </a:cubicBezTo>
                  <a:lnTo>
                    <a:pt x="5105" y="1702"/>
                  </a:lnTo>
                  <a:lnTo>
                    <a:pt x="5105" y="7342"/>
                  </a:lnTo>
                  <a:cubicBezTo>
                    <a:pt x="5105" y="7594"/>
                    <a:pt x="5325" y="7783"/>
                    <a:pt x="5546" y="7783"/>
                  </a:cubicBezTo>
                  <a:lnTo>
                    <a:pt x="7247" y="7783"/>
                  </a:lnTo>
                  <a:cubicBezTo>
                    <a:pt x="7499" y="7783"/>
                    <a:pt x="7688" y="7594"/>
                    <a:pt x="7688" y="7342"/>
                  </a:cubicBezTo>
                  <a:lnTo>
                    <a:pt x="7688" y="1702"/>
                  </a:lnTo>
                  <a:lnTo>
                    <a:pt x="10177" y="1702"/>
                  </a:lnTo>
                  <a:cubicBezTo>
                    <a:pt x="8602" y="6491"/>
                    <a:pt x="8633" y="6333"/>
                    <a:pt x="8633" y="6459"/>
                  </a:cubicBezTo>
                  <a:cubicBezTo>
                    <a:pt x="8665" y="7562"/>
                    <a:pt x="9578" y="8444"/>
                    <a:pt x="10681" y="8444"/>
                  </a:cubicBezTo>
                  <a:cubicBezTo>
                    <a:pt x="11815" y="8444"/>
                    <a:pt x="12729" y="7562"/>
                    <a:pt x="12729" y="6459"/>
                  </a:cubicBezTo>
                  <a:cubicBezTo>
                    <a:pt x="12729" y="6333"/>
                    <a:pt x="12760" y="6491"/>
                    <a:pt x="11185" y="1702"/>
                  </a:cubicBezTo>
                  <a:lnTo>
                    <a:pt x="11437" y="1702"/>
                  </a:lnTo>
                  <a:cubicBezTo>
                    <a:pt x="11626" y="1702"/>
                    <a:pt x="11815" y="1576"/>
                    <a:pt x="11847" y="1356"/>
                  </a:cubicBezTo>
                  <a:cubicBezTo>
                    <a:pt x="11910" y="1104"/>
                    <a:pt x="11689" y="852"/>
                    <a:pt x="11437" y="852"/>
                  </a:cubicBezTo>
                  <a:lnTo>
                    <a:pt x="7530" y="852"/>
                  </a:lnTo>
                  <a:cubicBezTo>
                    <a:pt x="7373" y="347"/>
                    <a:pt x="6900" y="1"/>
                    <a:pt x="6333"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046" name="Google Shape;8046;p78"/>
          <p:cNvGrpSpPr/>
          <p:nvPr/>
        </p:nvGrpSpPr>
        <p:grpSpPr>
          <a:xfrm>
            <a:off x="3004431" y="1332912"/>
            <a:ext cx="371785" cy="370879"/>
            <a:chOff x="-41111350" y="3239100"/>
            <a:chExt cx="318200" cy="317425"/>
          </a:xfrm>
          <a:solidFill>
            <a:srgbClr val="873E8A"/>
          </a:solidFill>
        </p:grpSpPr>
        <p:sp>
          <p:nvSpPr>
            <p:cNvPr id="8047" name="Google Shape;8047;p78"/>
            <p:cNvSpPr/>
            <p:nvPr/>
          </p:nvSpPr>
          <p:spPr>
            <a:xfrm>
              <a:off x="-41111350" y="3239100"/>
              <a:ext cx="145725" cy="144925"/>
            </a:xfrm>
            <a:custGeom>
              <a:avLst/>
              <a:gdLst/>
              <a:ahLst/>
              <a:cxnLst/>
              <a:rect l="l" t="t" r="r" b="b"/>
              <a:pathLst>
                <a:path w="5829" h="5797" extrusionOk="0">
                  <a:moveTo>
                    <a:pt x="2930" y="1670"/>
                  </a:moveTo>
                  <a:cubicBezTo>
                    <a:pt x="3119" y="1670"/>
                    <a:pt x="3308" y="1859"/>
                    <a:pt x="3308" y="2048"/>
                  </a:cubicBezTo>
                  <a:lnTo>
                    <a:pt x="3308" y="2489"/>
                  </a:lnTo>
                  <a:lnTo>
                    <a:pt x="3749" y="2489"/>
                  </a:lnTo>
                  <a:cubicBezTo>
                    <a:pt x="4001" y="2489"/>
                    <a:pt x="4159" y="2678"/>
                    <a:pt x="4159" y="2930"/>
                  </a:cubicBezTo>
                  <a:cubicBezTo>
                    <a:pt x="4159" y="3151"/>
                    <a:pt x="3938" y="3340"/>
                    <a:pt x="3749" y="3340"/>
                  </a:cubicBezTo>
                  <a:lnTo>
                    <a:pt x="3308" y="3340"/>
                  </a:lnTo>
                  <a:lnTo>
                    <a:pt x="3308" y="3781"/>
                  </a:lnTo>
                  <a:cubicBezTo>
                    <a:pt x="3308" y="4001"/>
                    <a:pt x="3119" y="4159"/>
                    <a:pt x="2930" y="4159"/>
                  </a:cubicBezTo>
                  <a:cubicBezTo>
                    <a:pt x="2710" y="4159"/>
                    <a:pt x="2520" y="3970"/>
                    <a:pt x="2520" y="3781"/>
                  </a:cubicBezTo>
                  <a:lnTo>
                    <a:pt x="2520" y="3340"/>
                  </a:lnTo>
                  <a:lnTo>
                    <a:pt x="2079" y="3340"/>
                  </a:lnTo>
                  <a:cubicBezTo>
                    <a:pt x="1859" y="3340"/>
                    <a:pt x="1701" y="3151"/>
                    <a:pt x="1701" y="2930"/>
                  </a:cubicBezTo>
                  <a:cubicBezTo>
                    <a:pt x="1701" y="2678"/>
                    <a:pt x="1859" y="2489"/>
                    <a:pt x="2079" y="2489"/>
                  </a:cubicBezTo>
                  <a:lnTo>
                    <a:pt x="2520" y="2489"/>
                  </a:lnTo>
                  <a:lnTo>
                    <a:pt x="2520" y="2048"/>
                  </a:lnTo>
                  <a:cubicBezTo>
                    <a:pt x="2520" y="1827"/>
                    <a:pt x="2710" y="1670"/>
                    <a:pt x="2930" y="1670"/>
                  </a:cubicBezTo>
                  <a:close/>
                  <a:moveTo>
                    <a:pt x="441" y="0"/>
                  </a:moveTo>
                  <a:cubicBezTo>
                    <a:pt x="189" y="0"/>
                    <a:pt x="0" y="189"/>
                    <a:pt x="0" y="441"/>
                  </a:cubicBezTo>
                  <a:lnTo>
                    <a:pt x="0" y="5387"/>
                  </a:lnTo>
                  <a:cubicBezTo>
                    <a:pt x="32" y="5639"/>
                    <a:pt x="221" y="5797"/>
                    <a:pt x="441" y="5797"/>
                  </a:cubicBezTo>
                  <a:lnTo>
                    <a:pt x="5387" y="5797"/>
                  </a:lnTo>
                  <a:cubicBezTo>
                    <a:pt x="5639" y="5797"/>
                    <a:pt x="5829" y="5608"/>
                    <a:pt x="5829" y="5387"/>
                  </a:cubicBezTo>
                  <a:lnTo>
                    <a:pt x="5829" y="441"/>
                  </a:lnTo>
                  <a:cubicBezTo>
                    <a:pt x="5829" y="189"/>
                    <a:pt x="5639" y="0"/>
                    <a:pt x="5387"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48" name="Google Shape;8048;p78"/>
            <p:cNvSpPr/>
            <p:nvPr/>
          </p:nvSpPr>
          <p:spPr>
            <a:xfrm>
              <a:off x="-41110575" y="3412375"/>
              <a:ext cx="146525" cy="144150"/>
            </a:xfrm>
            <a:custGeom>
              <a:avLst/>
              <a:gdLst/>
              <a:ahLst/>
              <a:cxnLst/>
              <a:rect l="l" t="t" r="r" b="b"/>
              <a:pathLst>
                <a:path w="5861" h="5766" extrusionOk="0">
                  <a:moveTo>
                    <a:pt x="3450" y="1859"/>
                  </a:moveTo>
                  <a:cubicBezTo>
                    <a:pt x="3561" y="1859"/>
                    <a:pt x="3671" y="1890"/>
                    <a:pt x="3750" y="1953"/>
                  </a:cubicBezTo>
                  <a:cubicBezTo>
                    <a:pt x="3907" y="2111"/>
                    <a:pt x="3907" y="2395"/>
                    <a:pt x="3750" y="2552"/>
                  </a:cubicBezTo>
                  <a:lnTo>
                    <a:pt x="3466" y="2836"/>
                  </a:lnTo>
                  <a:lnTo>
                    <a:pt x="3750" y="3119"/>
                  </a:lnTo>
                  <a:cubicBezTo>
                    <a:pt x="3907" y="3277"/>
                    <a:pt x="3907" y="3529"/>
                    <a:pt x="3750" y="3686"/>
                  </a:cubicBezTo>
                  <a:cubicBezTo>
                    <a:pt x="3671" y="3765"/>
                    <a:pt x="3561" y="3804"/>
                    <a:pt x="3450" y="3804"/>
                  </a:cubicBezTo>
                  <a:cubicBezTo>
                    <a:pt x="3340" y="3804"/>
                    <a:pt x="3230" y="3765"/>
                    <a:pt x="3151" y="3686"/>
                  </a:cubicBezTo>
                  <a:lnTo>
                    <a:pt x="2899" y="3434"/>
                  </a:lnTo>
                  <a:lnTo>
                    <a:pt x="2616" y="3686"/>
                  </a:lnTo>
                  <a:cubicBezTo>
                    <a:pt x="2537" y="3765"/>
                    <a:pt x="2426" y="3804"/>
                    <a:pt x="2316" y="3804"/>
                  </a:cubicBezTo>
                  <a:cubicBezTo>
                    <a:pt x="2206" y="3804"/>
                    <a:pt x="2096" y="3765"/>
                    <a:pt x="2017" y="3686"/>
                  </a:cubicBezTo>
                  <a:cubicBezTo>
                    <a:pt x="1859" y="3529"/>
                    <a:pt x="1859" y="3277"/>
                    <a:pt x="2017" y="3119"/>
                  </a:cubicBezTo>
                  <a:lnTo>
                    <a:pt x="2300" y="2836"/>
                  </a:lnTo>
                  <a:lnTo>
                    <a:pt x="2017" y="2552"/>
                  </a:lnTo>
                  <a:cubicBezTo>
                    <a:pt x="1859" y="2395"/>
                    <a:pt x="1859" y="2111"/>
                    <a:pt x="2017" y="1953"/>
                  </a:cubicBezTo>
                  <a:cubicBezTo>
                    <a:pt x="2096" y="1890"/>
                    <a:pt x="2206" y="1859"/>
                    <a:pt x="2316" y="1859"/>
                  </a:cubicBezTo>
                  <a:cubicBezTo>
                    <a:pt x="2426" y="1859"/>
                    <a:pt x="2537" y="1890"/>
                    <a:pt x="2616" y="1953"/>
                  </a:cubicBezTo>
                  <a:lnTo>
                    <a:pt x="2899" y="2237"/>
                  </a:lnTo>
                  <a:lnTo>
                    <a:pt x="3151" y="1953"/>
                  </a:lnTo>
                  <a:cubicBezTo>
                    <a:pt x="3230" y="1890"/>
                    <a:pt x="3340" y="1859"/>
                    <a:pt x="3450" y="1859"/>
                  </a:cubicBezTo>
                  <a:close/>
                  <a:moveTo>
                    <a:pt x="442" y="0"/>
                  </a:moveTo>
                  <a:cubicBezTo>
                    <a:pt x="221" y="0"/>
                    <a:pt x="1" y="189"/>
                    <a:pt x="1" y="378"/>
                  </a:cubicBezTo>
                  <a:lnTo>
                    <a:pt x="1" y="5356"/>
                  </a:lnTo>
                  <a:cubicBezTo>
                    <a:pt x="1" y="5608"/>
                    <a:pt x="221" y="5766"/>
                    <a:pt x="442" y="5766"/>
                  </a:cubicBezTo>
                  <a:lnTo>
                    <a:pt x="5419" y="5766"/>
                  </a:lnTo>
                  <a:cubicBezTo>
                    <a:pt x="5640" y="5766"/>
                    <a:pt x="5861" y="5545"/>
                    <a:pt x="5861" y="5356"/>
                  </a:cubicBezTo>
                  <a:lnTo>
                    <a:pt x="5861" y="378"/>
                  </a:lnTo>
                  <a:cubicBezTo>
                    <a:pt x="5861" y="158"/>
                    <a:pt x="5640" y="0"/>
                    <a:pt x="5419"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49" name="Google Shape;8049;p78"/>
            <p:cNvSpPr/>
            <p:nvPr/>
          </p:nvSpPr>
          <p:spPr>
            <a:xfrm>
              <a:off x="-40938875" y="3239100"/>
              <a:ext cx="145725" cy="144925"/>
            </a:xfrm>
            <a:custGeom>
              <a:avLst/>
              <a:gdLst/>
              <a:ahLst/>
              <a:cxnLst/>
              <a:rect l="l" t="t" r="r" b="b"/>
              <a:pathLst>
                <a:path w="5829" h="5797" extrusionOk="0">
                  <a:moveTo>
                    <a:pt x="3750" y="2457"/>
                  </a:moveTo>
                  <a:cubicBezTo>
                    <a:pt x="3970" y="2457"/>
                    <a:pt x="4128" y="2646"/>
                    <a:pt x="4128" y="2867"/>
                  </a:cubicBezTo>
                  <a:cubicBezTo>
                    <a:pt x="4159" y="3151"/>
                    <a:pt x="3970" y="3308"/>
                    <a:pt x="3750" y="3308"/>
                  </a:cubicBezTo>
                  <a:lnTo>
                    <a:pt x="2080" y="3308"/>
                  </a:lnTo>
                  <a:cubicBezTo>
                    <a:pt x="1859" y="3308"/>
                    <a:pt x="1702" y="3119"/>
                    <a:pt x="1702" y="2867"/>
                  </a:cubicBezTo>
                  <a:cubicBezTo>
                    <a:pt x="1702" y="2646"/>
                    <a:pt x="1891" y="2457"/>
                    <a:pt x="2080" y="2457"/>
                  </a:cubicBezTo>
                  <a:close/>
                  <a:moveTo>
                    <a:pt x="442" y="0"/>
                  </a:moveTo>
                  <a:cubicBezTo>
                    <a:pt x="190" y="0"/>
                    <a:pt x="1" y="189"/>
                    <a:pt x="1" y="441"/>
                  </a:cubicBezTo>
                  <a:lnTo>
                    <a:pt x="1" y="5387"/>
                  </a:lnTo>
                  <a:cubicBezTo>
                    <a:pt x="1" y="5639"/>
                    <a:pt x="190" y="5797"/>
                    <a:pt x="442" y="5797"/>
                  </a:cubicBezTo>
                  <a:lnTo>
                    <a:pt x="5388" y="5797"/>
                  </a:lnTo>
                  <a:cubicBezTo>
                    <a:pt x="5640" y="5797"/>
                    <a:pt x="5829" y="5608"/>
                    <a:pt x="5829" y="5387"/>
                  </a:cubicBezTo>
                  <a:lnTo>
                    <a:pt x="5829" y="441"/>
                  </a:lnTo>
                  <a:cubicBezTo>
                    <a:pt x="5829" y="189"/>
                    <a:pt x="5640" y="0"/>
                    <a:pt x="5388"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50" name="Google Shape;8050;p78"/>
            <p:cNvSpPr/>
            <p:nvPr/>
          </p:nvSpPr>
          <p:spPr>
            <a:xfrm>
              <a:off x="-40938875" y="3411575"/>
              <a:ext cx="145725" cy="144950"/>
            </a:xfrm>
            <a:custGeom>
              <a:avLst/>
              <a:gdLst/>
              <a:ahLst/>
              <a:cxnLst/>
              <a:rect l="l" t="t" r="r" b="b"/>
              <a:pathLst>
                <a:path w="5829" h="5798" extrusionOk="0">
                  <a:moveTo>
                    <a:pt x="3750" y="1639"/>
                  </a:moveTo>
                  <a:cubicBezTo>
                    <a:pt x="3970" y="1639"/>
                    <a:pt x="4128" y="1859"/>
                    <a:pt x="4128" y="2080"/>
                  </a:cubicBezTo>
                  <a:cubicBezTo>
                    <a:pt x="4159" y="2332"/>
                    <a:pt x="3970" y="2490"/>
                    <a:pt x="3750" y="2490"/>
                  </a:cubicBezTo>
                  <a:lnTo>
                    <a:pt x="2080" y="2490"/>
                  </a:lnTo>
                  <a:cubicBezTo>
                    <a:pt x="1859" y="2490"/>
                    <a:pt x="1702" y="2269"/>
                    <a:pt x="1702" y="2080"/>
                  </a:cubicBezTo>
                  <a:cubicBezTo>
                    <a:pt x="1702" y="1859"/>
                    <a:pt x="1891" y="1639"/>
                    <a:pt x="2080" y="1639"/>
                  </a:cubicBezTo>
                  <a:close/>
                  <a:moveTo>
                    <a:pt x="3750" y="3309"/>
                  </a:moveTo>
                  <a:cubicBezTo>
                    <a:pt x="3970" y="3309"/>
                    <a:pt x="4128" y="3498"/>
                    <a:pt x="4128" y="3687"/>
                  </a:cubicBezTo>
                  <a:cubicBezTo>
                    <a:pt x="4159" y="3970"/>
                    <a:pt x="3970" y="4128"/>
                    <a:pt x="3750" y="4128"/>
                  </a:cubicBezTo>
                  <a:lnTo>
                    <a:pt x="2080" y="4128"/>
                  </a:lnTo>
                  <a:cubicBezTo>
                    <a:pt x="1859" y="4128"/>
                    <a:pt x="1702" y="3939"/>
                    <a:pt x="1702" y="3687"/>
                  </a:cubicBezTo>
                  <a:cubicBezTo>
                    <a:pt x="1702" y="3466"/>
                    <a:pt x="1891" y="3309"/>
                    <a:pt x="2080" y="3309"/>
                  </a:cubicBezTo>
                  <a:close/>
                  <a:moveTo>
                    <a:pt x="442" y="1"/>
                  </a:moveTo>
                  <a:cubicBezTo>
                    <a:pt x="190" y="1"/>
                    <a:pt x="1" y="190"/>
                    <a:pt x="1" y="379"/>
                  </a:cubicBezTo>
                  <a:lnTo>
                    <a:pt x="1" y="5388"/>
                  </a:lnTo>
                  <a:cubicBezTo>
                    <a:pt x="1" y="5640"/>
                    <a:pt x="190" y="5798"/>
                    <a:pt x="442" y="5798"/>
                  </a:cubicBezTo>
                  <a:lnTo>
                    <a:pt x="5388" y="5798"/>
                  </a:lnTo>
                  <a:cubicBezTo>
                    <a:pt x="5640" y="5798"/>
                    <a:pt x="5829" y="5577"/>
                    <a:pt x="5829" y="5388"/>
                  </a:cubicBezTo>
                  <a:lnTo>
                    <a:pt x="5829" y="410"/>
                  </a:lnTo>
                  <a:cubicBezTo>
                    <a:pt x="5829" y="190"/>
                    <a:pt x="5640" y="1"/>
                    <a:pt x="5388"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051" name="Google Shape;8051;p78"/>
          <p:cNvGrpSpPr/>
          <p:nvPr/>
        </p:nvGrpSpPr>
        <p:grpSpPr>
          <a:xfrm>
            <a:off x="3000751" y="1768444"/>
            <a:ext cx="379146" cy="370967"/>
            <a:chOff x="-41117650" y="3605525"/>
            <a:chExt cx="324500" cy="317500"/>
          </a:xfrm>
          <a:solidFill>
            <a:srgbClr val="873E8A"/>
          </a:solidFill>
        </p:grpSpPr>
        <p:sp>
          <p:nvSpPr>
            <p:cNvPr id="8052" name="Google Shape;8052;p78"/>
            <p:cNvSpPr/>
            <p:nvPr/>
          </p:nvSpPr>
          <p:spPr>
            <a:xfrm>
              <a:off x="-41016850" y="3605525"/>
              <a:ext cx="106350" cy="105375"/>
            </a:xfrm>
            <a:custGeom>
              <a:avLst/>
              <a:gdLst/>
              <a:ahLst/>
              <a:cxnLst/>
              <a:rect l="l" t="t" r="r" b="b"/>
              <a:pathLst>
                <a:path w="4254" h="4215" extrusionOk="0">
                  <a:moveTo>
                    <a:pt x="2064" y="1"/>
                  </a:moveTo>
                  <a:cubicBezTo>
                    <a:pt x="1954" y="1"/>
                    <a:pt x="1844" y="40"/>
                    <a:pt x="1765" y="119"/>
                  </a:cubicBezTo>
                  <a:lnTo>
                    <a:pt x="1" y="1883"/>
                  </a:lnTo>
                  <a:lnTo>
                    <a:pt x="2332" y="4214"/>
                  </a:lnTo>
                  <a:lnTo>
                    <a:pt x="4096" y="2450"/>
                  </a:lnTo>
                  <a:cubicBezTo>
                    <a:pt x="4254" y="2293"/>
                    <a:pt x="4254" y="2009"/>
                    <a:pt x="4096" y="1852"/>
                  </a:cubicBezTo>
                  <a:lnTo>
                    <a:pt x="2364" y="119"/>
                  </a:lnTo>
                  <a:cubicBezTo>
                    <a:pt x="2285" y="40"/>
                    <a:pt x="2175" y="1"/>
                    <a:pt x="2064"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53" name="Google Shape;8053;p78"/>
            <p:cNvSpPr/>
            <p:nvPr/>
          </p:nvSpPr>
          <p:spPr>
            <a:xfrm>
              <a:off x="-40900275" y="3721300"/>
              <a:ext cx="107125" cy="105375"/>
            </a:xfrm>
            <a:custGeom>
              <a:avLst/>
              <a:gdLst/>
              <a:ahLst/>
              <a:cxnLst/>
              <a:rect l="l" t="t" r="r" b="b"/>
              <a:pathLst>
                <a:path w="4285" h="4215" extrusionOk="0">
                  <a:moveTo>
                    <a:pt x="2064" y="1"/>
                  </a:moveTo>
                  <a:cubicBezTo>
                    <a:pt x="1954" y="1"/>
                    <a:pt x="1843" y="40"/>
                    <a:pt x="1765" y="119"/>
                  </a:cubicBezTo>
                  <a:lnTo>
                    <a:pt x="0" y="1915"/>
                  </a:lnTo>
                  <a:lnTo>
                    <a:pt x="2300" y="4215"/>
                  </a:lnTo>
                  <a:lnTo>
                    <a:pt x="4128" y="2482"/>
                  </a:lnTo>
                  <a:cubicBezTo>
                    <a:pt x="4285" y="2324"/>
                    <a:pt x="4285" y="2072"/>
                    <a:pt x="4128" y="1915"/>
                  </a:cubicBezTo>
                  <a:lnTo>
                    <a:pt x="2363" y="119"/>
                  </a:lnTo>
                  <a:cubicBezTo>
                    <a:pt x="2285" y="40"/>
                    <a:pt x="2174" y="1"/>
                    <a:pt x="2064"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54" name="Google Shape;8054;p78"/>
            <p:cNvSpPr/>
            <p:nvPr/>
          </p:nvSpPr>
          <p:spPr>
            <a:xfrm>
              <a:off x="-41117650" y="3668350"/>
              <a:ext cx="262300" cy="254675"/>
            </a:xfrm>
            <a:custGeom>
              <a:avLst/>
              <a:gdLst/>
              <a:ahLst/>
              <a:cxnLst/>
              <a:rect l="l" t="t" r="r" b="b"/>
              <a:pathLst>
                <a:path w="10492" h="10187" extrusionOk="0">
                  <a:moveTo>
                    <a:pt x="3497" y="0"/>
                  </a:moveTo>
                  <a:lnTo>
                    <a:pt x="1764" y="1733"/>
                  </a:lnTo>
                  <a:cubicBezTo>
                    <a:pt x="1166" y="2332"/>
                    <a:pt x="725" y="3088"/>
                    <a:pt x="504" y="3812"/>
                  </a:cubicBezTo>
                  <a:cubicBezTo>
                    <a:pt x="0" y="5514"/>
                    <a:pt x="410" y="7404"/>
                    <a:pt x="1764" y="8759"/>
                  </a:cubicBezTo>
                  <a:cubicBezTo>
                    <a:pt x="2667" y="9661"/>
                    <a:pt x="3919" y="10187"/>
                    <a:pt x="5273" y="10187"/>
                  </a:cubicBezTo>
                  <a:cubicBezTo>
                    <a:pt x="5384" y="10187"/>
                    <a:pt x="5496" y="10183"/>
                    <a:pt x="5608" y="10176"/>
                  </a:cubicBezTo>
                  <a:cubicBezTo>
                    <a:pt x="6679" y="10082"/>
                    <a:pt x="7876" y="9609"/>
                    <a:pt x="8758" y="8759"/>
                  </a:cubicBezTo>
                  <a:lnTo>
                    <a:pt x="10491" y="7026"/>
                  </a:lnTo>
                  <a:lnTo>
                    <a:pt x="8191" y="4694"/>
                  </a:lnTo>
                  <a:lnTo>
                    <a:pt x="6396" y="6396"/>
                  </a:lnTo>
                  <a:cubicBezTo>
                    <a:pt x="6077" y="6715"/>
                    <a:pt x="5645" y="6880"/>
                    <a:pt x="5214" y="6880"/>
                  </a:cubicBezTo>
                  <a:cubicBezTo>
                    <a:pt x="4794" y="6880"/>
                    <a:pt x="4375" y="6722"/>
                    <a:pt x="4064" y="6396"/>
                  </a:cubicBezTo>
                  <a:cubicBezTo>
                    <a:pt x="3434" y="5766"/>
                    <a:pt x="3434" y="4694"/>
                    <a:pt x="4064" y="4064"/>
                  </a:cubicBezTo>
                  <a:lnTo>
                    <a:pt x="5797" y="2332"/>
                  </a:lnTo>
                  <a:lnTo>
                    <a:pt x="3497"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055" name="Google Shape;8055;p78"/>
          <p:cNvSpPr/>
          <p:nvPr/>
        </p:nvSpPr>
        <p:spPr>
          <a:xfrm>
            <a:off x="3006881" y="2218029"/>
            <a:ext cx="372720" cy="361678"/>
          </a:xfrm>
          <a:custGeom>
            <a:avLst/>
            <a:gdLst/>
            <a:ahLst/>
            <a:cxnLst/>
            <a:rect l="l" t="t" r="r" b="b"/>
            <a:pathLst>
              <a:path w="12760" h="12382" extrusionOk="0">
                <a:moveTo>
                  <a:pt x="2080" y="1"/>
                </a:moveTo>
                <a:cubicBezTo>
                  <a:pt x="946" y="1"/>
                  <a:pt x="32" y="946"/>
                  <a:pt x="1" y="2080"/>
                </a:cubicBezTo>
                <a:lnTo>
                  <a:pt x="1" y="9515"/>
                </a:lnTo>
                <a:cubicBezTo>
                  <a:pt x="1" y="11090"/>
                  <a:pt x="1261" y="12382"/>
                  <a:pt x="2899" y="12382"/>
                </a:cubicBezTo>
                <a:cubicBezTo>
                  <a:pt x="4537" y="12382"/>
                  <a:pt x="5798" y="11090"/>
                  <a:pt x="5829" y="9515"/>
                </a:cubicBezTo>
                <a:cubicBezTo>
                  <a:pt x="5829" y="9295"/>
                  <a:pt x="6144" y="9137"/>
                  <a:pt x="6365" y="9074"/>
                </a:cubicBezTo>
                <a:cubicBezTo>
                  <a:pt x="6617" y="9074"/>
                  <a:pt x="6932" y="9295"/>
                  <a:pt x="6932" y="9515"/>
                </a:cubicBezTo>
                <a:cubicBezTo>
                  <a:pt x="6932" y="11122"/>
                  <a:pt x="8223" y="12382"/>
                  <a:pt x="9830" y="12382"/>
                </a:cubicBezTo>
                <a:cubicBezTo>
                  <a:pt x="11374" y="12382"/>
                  <a:pt x="12760" y="11216"/>
                  <a:pt x="12760" y="9452"/>
                </a:cubicBezTo>
                <a:lnTo>
                  <a:pt x="12760" y="2080"/>
                </a:lnTo>
                <a:cubicBezTo>
                  <a:pt x="12760" y="946"/>
                  <a:pt x="11815" y="32"/>
                  <a:pt x="10681" y="1"/>
                </a:cubicBezTo>
                <a:cubicBezTo>
                  <a:pt x="10114" y="1"/>
                  <a:pt x="9578" y="221"/>
                  <a:pt x="9200" y="568"/>
                </a:cubicBezTo>
                <a:cubicBezTo>
                  <a:pt x="9043" y="725"/>
                  <a:pt x="9043" y="1009"/>
                  <a:pt x="9200" y="1166"/>
                </a:cubicBezTo>
                <a:cubicBezTo>
                  <a:pt x="9279" y="1245"/>
                  <a:pt x="9389" y="1284"/>
                  <a:pt x="9499" y="1284"/>
                </a:cubicBezTo>
                <a:cubicBezTo>
                  <a:pt x="9610" y="1284"/>
                  <a:pt x="9720" y="1245"/>
                  <a:pt x="9799" y="1166"/>
                </a:cubicBezTo>
                <a:cubicBezTo>
                  <a:pt x="10051" y="946"/>
                  <a:pt x="10366" y="820"/>
                  <a:pt x="10681" y="820"/>
                </a:cubicBezTo>
                <a:cubicBezTo>
                  <a:pt x="11342" y="820"/>
                  <a:pt x="11878" y="1355"/>
                  <a:pt x="11878" y="2080"/>
                </a:cubicBezTo>
                <a:lnTo>
                  <a:pt x="11878" y="7499"/>
                </a:lnTo>
                <a:cubicBezTo>
                  <a:pt x="11374" y="6963"/>
                  <a:pt x="10618" y="6648"/>
                  <a:pt x="9799" y="6648"/>
                </a:cubicBezTo>
                <a:cubicBezTo>
                  <a:pt x="8570" y="6648"/>
                  <a:pt x="7562" y="7404"/>
                  <a:pt x="7121" y="8444"/>
                </a:cubicBezTo>
                <a:cubicBezTo>
                  <a:pt x="6932" y="8349"/>
                  <a:pt x="6585" y="8286"/>
                  <a:pt x="6365" y="8286"/>
                </a:cubicBezTo>
                <a:cubicBezTo>
                  <a:pt x="6144" y="8286"/>
                  <a:pt x="5798" y="8381"/>
                  <a:pt x="5640" y="8444"/>
                </a:cubicBezTo>
                <a:cubicBezTo>
                  <a:pt x="5199" y="7404"/>
                  <a:pt x="4191" y="6648"/>
                  <a:pt x="2962" y="6648"/>
                </a:cubicBezTo>
                <a:cubicBezTo>
                  <a:pt x="2111" y="6648"/>
                  <a:pt x="1418" y="6995"/>
                  <a:pt x="851" y="7499"/>
                </a:cubicBezTo>
                <a:lnTo>
                  <a:pt x="851" y="2080"/>
                </a:lnTo>
                <a:cubicBezTo>
                  <a:pt x="851" y="1418"/>
                  <a:pt x="1418" y="851"/>
                  <a:pt x="2080" y="820"/>
                </a:cubicBezTo>
                <a:cubicBezTo>
                  <a:pt x="2426" y="820"/>
                  <a:pt x="2742" y="977"/>
                  <a:pt x="2962" y="1166"/>
                </a:cubicBezTo>
                <a:cubicBezTo>
                  <a:pt x="3041" y="1245"/>
                  <a:pt x="3151" y="1284"/>
                  <a:pt x="3257" y="1284"/>
                </a:cubicBezTo>
                <a:cubicBezTo>
                  <a:pt x="3364" y="1284"/>
                  <a:pt x="3466" y="1245"/>
                  <a:pt x="3529" y="1166"/>
                </a:cubicBezTo>
                <a:cubicBezTo>
                  <a:pt x="3687" y="1009"/>
                  <a:pt x="3687" y="725"/>
                  <a:pt x="3529" y="568"/>
                </a:cubicBezTo>
                <a:cubicBezTo>
                  <a:pt x="3183" y="221"/>
                  <a:pt x="2647" y="1"/>
                  <a:pt x="2080" y="1"/>
                </a:cubicBezTo>
                <a:close/>
              </a:path>
            </a:pathLst>
          </a:custGeom>
          <a:solidFill>
            <a:srgbClr val="873E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8056" name="Google Shape;8056;p78"/>
          <p:cNvGrpSpPr/>
          <p:nvPr/>
        </p:nvGrpSpPr>
        <p:grpSpPr>
          <a:xfrm>
            <a:off x="1827005" y="2659967"/>
            <a:ext cx="216271" cy="371814"/>
            <a:chOff x="-39205300" y="3220175"/>
            <a:chExt cx="185100" cy="318225"/>
          </a:xfrm>
          <a:solidFill>
            <a:srgbClr val="873E8A"/>
          </a:solidFill>
        </p:grpSpPr>
        <p:sp>
          <p:nvSpPr>
            <p:cNvPr id="8057" name="Google Shape;8057;p78"/>
            <p:cNvSpPr/>
            <p:nvPr/>
          </p:nvSpPr>
          <p:spPr>
            <a:xfrm>
              <a:off x="-39205300" y="3220175"/>
              <a:ext cx="185100" cy="111875"/>
            </a:xfrm>
            <a:custGeom>
              <a:avLst/>
              <a:gdLst/>
              <a:ahLst/>
              <a:cxnLst/>
              <a:rect l="l" t="t" r="r" b="b"/>
              <a:pathLst>
                <a:path w="7404" h="4475" extrusionOk="0">
                  <a:moveTo>
                    <a:pt x="1229" y="1"/>
                  </a:moveTo>
                  <a:cubicBezTo>
                    <a:pt x="567" y="1"/>
                    <a:pt x="0" y="568"/>
                    <a:pt x="0" y="1261"/>
                  </a:cubicBezTo>
                  <a:cubicBezTo>
                    <a:pt x="0" y="1797"/>
                    <a:pt x="315" y="2269"/>
                    <a:pt x="819" y="2458"/>
                  </a:cubicBezTo>
                  <a:lnTo>
                    <a:pt x="819" y="4475"/>
                  </a:lnTo>
                  <a:lnTo>
                    <a:pt x="6616" y="4475"/>
                  </a:lnTo>
                  <a:lnTo>
                    <a:pt x="6616" y="2458"/>
                  </a:lnTo>
                  <a:lnTo>
                    <a:pt x="6585" y="2458"/>
                  </a:lnTo>
                  <a:cubicBezTo>
                    <a:pt x="7057" y="2301"/>
                    <a:pt x="7404" y="1828"/>
                    <a:pt x="7404" y="1261"/>
                  </a:cubicBezTo>
                  <a:cubicBezTo>
                    <a:pt x="7404" y="600"/>
                    <a:pt x="6868" y="64"/>
                    <a:pt x="6175"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58" name="Google Shape;8058;p78"/>
            <p:cNvSpPr/>
            <p:nvPr/>
          </p:nvSpPr>
          <p:spPr>
            <a:xfrm>
              <a:off x="-39184825" y="3353300"/>
              <a:ext cx="144950" cy="185100"/>
            </a:xfrm>
            <a:custGeom>
              <a:avLst/>
              <a:gdLst/>
              <a:ahLst/>
              <a:cxnLst/>
              <a:rect l="l" t="t" r="r" b="b"/>
              <a:pathLst>
                <a:path w="5798" h="7404" extrusionOk="0">
                  <a:moveTo>
                    <a:pt x="0" y="0"/>
                  </a:moveTo>
                  <a:lnTo>
                    <a:pt x="0" y="819"/>
                  </a:lnTo>
                  <a:lnTo>
                    <a:pt x="2111" y="819"/>
                  </a:lnTo>
                  <a:cubicBezTo>
                    <a:pt x="2332" y="819"/>
                    <a:pt x="2489" y="1040"/>
                    <a:pt x="2489" y="1260"/>
                  </a:cubicBezTo>
                  <a:cubicBezTo>
                    <a:pt x="2489" y="1513"/>
                    <a:pt x="2300" y="1702"/>
                    <a:pt x="2111" y="1702"/>
                  </a:cubicBezTo>
                  <a:lnTo>
                    <a:pt x="0" y="1702"/>
                  </a:lnTo>
                  <a:lnTo>
                    <a:pt x="0" y="2521"/>
                  </a:lnTo>
                  <a:lnTo>
                    <a:pt x="2111" y="2521"/>
                  </a:lnTo>
                  <a:cubicBezTo>
                    <a:pt x="2332" y="2521"/>
                    <a:pt x="2489" y="2710"/>
                    <a:pt x="2489" y="2930"/>
                  </a:cubicBezTo>
                  <a:cubicBezTo>
                    <a:pt x="2489" y="3151"/>
                    <a:pt x="2300" y="3340"/>
                    <a:pt x="2111" y="3340"/>
                  </a:cubicBezTo>
                  <a:lnTo>
                    <a:pt x="0" y="3340"/>
                  </a:lnTo>
                  <a:lnTo>
                    <a:pt x="0" y="4190"/>
                  </a:lnTo>
                  <a:lnTo>
                    <a:pt x="2111" y="4190"/>
                  </a:lnTo>
                  <a:cubicBezTo>
                    <a:pt x="2332" y="4190"/>
                    <a:pt x="2489" y="4379"/>
                    <a:pt x="2489" y="4600"/>
                  </a:cubicBezTo>
                  <a:cubicBezTo>
                    <a:pt x="2458" y="4726"/>
                    <a:pt x="2300" y="4915"/>
                    <a:pt x="2048" y="4915"/>
                  </a:cubicBezTo>
                  <a:lnTo>
                    <a:pt x="63" y="4915"/>
                  </a:lnTo>
                  <a:cubicBezTo>
                    <a:pt x="252" y="6427"/>
                    <a:pt x="1512" y="7404"/>
                    <a:pt x="2899" y="7404"/>
                  </a:cubicBezTo>
                  <a:cubicBezTo>
                    <a:pt x="4474" y="7404"/>
                    <a:pt x="5797" y="6112"/>
                    <a:pt x="5797" y="4537"/>
                  </a:cubicBezTo>
                  <a:lnTo>
                    <a:pt x="5797"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059" name="Google Shape;8059;p78"/>
          <p:cNvGrpSpPr/>
          <p:nvPr/>
        </p:nvGrpSpPr>
        <p:grpSpPr>
          <a:xfrm>
            <a:off x="1792533" y="3120038"/>
            <a:ext cx="300016" cy="369273"/>
            <a:chOff x="-39248625" y="3588600"/>
            <a:chExt cx="256775" cy="316050"/>
          </a:xfrm>
          <a:solidFill>
            <a:srgbClr val="873E8A"/>
          </a:solidFill>
        </p:grpSpPr>
        <p:sp>
          <p:nvSpPr>
            <p:cNvPr id="8060" name="Google Shape;8060;p78"/>
            <p:cNvSpPr/>
            <p:nvPr/>
          </p:nvSpPr>
          <p:spPr>
            <a:xfrm>
              <a:off x="-39248625" y="3588600"/>
              <a:ext cx="256775" cy="316050"/>
            </a:xfrm>
            <a:custGeom>
              <a:avLst/>
              <a:gdLst/>
              <a:ahLst/>
              <a:cxnLst/>
              <a:rect l="l" t="t" r="r" b="b"/>
              <a:pathLst>
                <a:path w="10271" h="12642" extrusionOk="0">
                  <a:moveTo>
                    <a:pt x="5364" y="0"/>
                  </a:moveTo>
                  <a:cubicBezTo>
                    <a:pt x="5041" y="0"/>
                    <a:pt x="4710" y="118"/>
                    <a:pt x="4443" y="355"/>
                  </a:cubicBezTo>
                  <a:lnTo>
                    <a:pt x="3277" y="1552"/>
                  </a:lnTo>
                  <a:cubicBezTo>
                    <a:pt x="2804" y="2025"/>
                    <a:pt x="2804" y="2812"/>
                    <a:pt x="3277" y="3316"/>
                  </a:cubicBezTo>
                  <a:lnTo>
                    <a:pt x="3938" y="3978"/>
                  </a:lnTo>
                  <a:lnTo>
                    <a:pt x="1702" y="6215"/>
                  </a:lnTo>
                  <a:cubicBezTo>
                    <a:pt x="1544" y="6152"/>
                    <a:pt x="1355" y="6057"/>
                    <a:pt x="1135" y="6057"/>
                  </a:cubicBezTo>
                  <a:cubicBezTo>
                    <a:pt x="1119" y="6056"/>
                    <a:pt x="1104" y="6056"/>
                    <a:pt x="1089" y="6056"/>
                  </a:cubicBezTo>
                  <a:cubicBezTo>
                    <a:pt x="538" y="6056"/>
                    <a:pt x="0" y="6611"/>
                    <a:pt x="0" y="7286"/>
                  </a:cubicBezTo>
                  <a:cubicBezTo>
                    <a:pt x="0" y="7947"/>
                    <a:pt x="567" y="8515"/>
                    <a:pt x="1229" y="8515"/>
                  </a:cubicBezTo>
                  <a:cubicBezTo>
                    <a:pt x="1418" y="8515"/>
                    <a:pt x="1576" y="8483"/>
                    <a:pt x="1733" y="8388"/>
                  </a:cubicBezTo>
                  <a:lnTo>
                    <a:pt x="3560" y="10216"/>
                  </a:lnTo>
                  <a:cubicBezTo>
                    <a:pt x="2993" y="10720"/>
                    <a:pt x="2615" y="11381"/>
                    <a:pt x="2521" y="12169"/>
                  </a:cubicBezTo>
                  <a:cubicBezTo>
                    <a:pt x="2489" y="12421"/>
                    <a:pt x="2678" y="12642"/>
                    <a:pt x="2930" y="12642"/>
                  </a:cubicBezTo>
                  <a:lnTo>
                    <a:pt x="8633" y="12642"/>
                  </a:lnTo>
                  <a:cubicBezTo>
                    <a:pt x="8853" y="12642"/>
                    <a:pt x="9074" y="12421"/>
                    <a:pt x="9011" y="12169"/>
                  </a:cubicBezTo>
                  <a:cubicBezTo>
                    <a:pt x="8790" y="10562"/>
                    <a:pt x="7404" y="9334"/>
                    <a:pt x="5766" y="9334"/>
                  </a:cubicBezTo>
                  <a:cubicBezTo>
                    <a:pt x="5199" y="9334"/>
                    <a:pt x="4695" y="9491"/>
                    <a:pt x="4222" y="9743"/>
                  </a:cubicBezTo>
                  <a:lnTo>
                    <a:pt x="2300" y="7853"/>
                  </a:lnTo>
                  <a:cubicBezTo>
                    <a:pt x="2363" y="7695"/>
                    <a:pt x="2395" y="7475"/>
                    <a:pt x="2395" y="7286"/>
                  </a:cubicBezTo>
                  <a:cubicBezTo>
                    <a:pt x="2395" y="7097"/>
                    <a:pt x="2363" y="6939"/>
                    <a:pt x="2300" y="6782"/>
                  </a:cubicBezTo>
                  <a:lnTo>
                    <a:pt x="4285" y="4797"/>
                  </a:lnTo>
                  <a:lnTo>
                    <a:pt x="4285" y="4797"/>
                  </a:lnTo>
                  <a:cubicBezTo>
                    <a:pt x="4253" y="5742"/>
                    <a:pt x="4537" y="6624"/>
                    <a:pt x="5073" y="7317"/>
                  </a:cubicBezTo>
                  <a:lnTo>
                    <a:pt x="10271" y="2119"/>
                  </a:lnTo>
                  <a:cubicBezTo>
                    <a:pt x="9636" y="1606"/>
                    <a:pt x="8888" y="1321"/>
                    <a:pt x="8026" y="1321"/>
                  </a:cubicBezTo>
                  <a:cubicBezTo>
                    <a:pt x="7776" y="1321"/>
                    <a:pt x="7516" y="1345"/>
                    <a:pt x="7246" y="1394"/>
                  </a:cubicBezTo>
                  <a:lnTo>
                    <a:pt x="6238" y="355"/>
                  </a:lnTo>
                  <a:cubicBezTo>
                    <a:pt x="6002" y="118"/>
                    <a:pt x="5687" y="0"/>
                    <a:pt x="5364"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61" name="Google Shape;8061;p78"/>
            <p:cNvSpPr/>
            <p:nvPr/>
          </p:nvSpPr>
          <p:spPr>
            <a:xfrm>
              <a:off x="-39076150" y="3684875"/>
              <a:ext cx="84300" cy="80300"/>
            </a:xfrm>
            <a:custGeom>
              <a:avLst/>
              <a:gdLst/>
              <a:ahLst/>
              <a:cxnLst/>
              <a:rect l="l" t="t" r="r" b="b"/>
              <a:pathLst>
                <a:path w="3372" h="3212" extrusionOk="0">
                  <a:moveTo>
                    <a:pt x="2868" y="1"/>
                  </a:moveTo>
                  <a:lnTo>
                    <a:pt x="1" y="2868"/>
                  </a:lnTo>
                  <a:cubicBezTo>
                    <a:pt x="353" y="3098"/>
                    <a:pt x="757" y="3212"/>
                    <a:pt x="1156" y="3212"/>
                  </a:cubicBezTo>
                  <a:cubicBezTo>
                    <a:pt x="1686" y="3212"/>
                    <a:pt x="2207" y="3011"/>
                    <a:pt x="2584" y="2616"/>
                  </a:cubicBezTo>
                  <a:cubicBezTo>
                    <a:pt x="3309" y="1891"/>
                    <a:pt x="3372" y="851"/>
                    <a:pt x="2868"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062" name="Google Shape;8062;p78"/>
          <p:cNvSpPr/>
          <p:nvPr/>
        </p:nvSpPr>
        <p:spPr>
          <a:xfrm>
            <a:off x="1763554" y="3575664"/>
            <a:ext cx="363548" cy="370909"/>
          </a:xfrm>
          <a:custGeom>
            <a:avLst/>
            <a:gdLst/>
            <a:ahLst/>
            <a:cxnLst/>
            <a:rect l="l" t="t" r="r" b="b"/>
            <a:pathLst>
              <a:path w="12446" h="12698" extrusionOk="0">
                <a:moveTo>
                  <a:pt x="6239" y="1"/>
                </a:moveTo>
                <a:cubicBezTo>
                  <a:pt x="5105" y="1"/>
                  <a:pt x="4191" y="915"/>
                  <a:pt x="4159" y="2112"/>
                </a:cubicBezTo>
                <a:cubicBezTo>
                  <a:pt x="4159" y="3088"/>
                  <a:pt x="4852" y="3939"/>
                  <a:pt x="5798" y="4097"/>
                </a:cubicBezTo>
                <a:lnTo>
                  <a:pt x="5798" y="5294"/>
                </a:lnTo>
                <a:cubicBezTo>
                  <a:pt x="4852" y="5483"/>
                  <a:pt x="4159" y="6333"/>
                  <a:pt x="4159" y="7310"/>
                </a:cubicBezTo>
                <a:cubicBezTo>
                  <a:pt x="4159" y="7657"/>
                  <a:pt x="4222" y="7972"/>
                  <a:pt x="4380" y="8255"/>
                </a:cubicBezTo>
                <a:lnTo>
                  <a:pt x="3403" y="9043"/>
                </a:lnTo>
                <a:cubicBezTo>
                  <a:pt x="3057" y="8728"/>
                  <a:pt x="2584" y="8570"/>
                  <a:pt x="2112" y="8570"/>
                </a:cubicBezTo>
                <a:cubicBezTo>
                  <a:pt x="946" y="8602"/>
                  <a:pt x="1" y="9515"/>
                  <a:pt x="1" y="10650"/>
                </a:cubicBezTo>
                <a:cubicBezTo>
                  <a:pt x="1" y="11784"/>
                  <a:pt x="946" y="12697"/>
                  <a:pt x="2112" y="12697"/>
                </a:cubicBezTo>
                <a:cubicBezTo>
                  <a:pt x="3246" y="12697"/>
                  <a:pt x="4128" y="11752"/>
                  <a:pt x="4191" y="10650"/>
                </a:cubicBezTo>
                <a:cubicBezTo>
                  <a:pt x="4191" y="10303"/>
                  <a:pt x="4096" y="9988"/>
                  <a:pt x="3939" y="9704"/>
                </a:cubicBezTo>
                <a:lnTo>
                  <a:pt x="4947" y="8917"/>
                </a:lnTo>
                <a:cubicBezTo>
                  <a:pt x="5294" y="9232"/>
                  <a:pt x="5766" y="9389"/>
                  <a:pt x="6239" y="9389"/>
                </a:cubicBezTo>
                <a:cubicBezTo>
                  <a:pt x="6743" y="9389"/>
                  <a:pt x="7184" y="9200"/>
                  <a:pt x="7530" y="8917"/>
                </a:cubicBezTo>
                <a:lnTo>
                  <a:pt x="8507" y="9704"/>
                </a:lnTo>
                <a:cubicBezTo>
                  <a:pt x="8350" y="9988"/>
                  <a:pt x="8287" y="10303"/>
                  <a:pt x="8287" y="10650"/>
                </a:cubicBezTo>
                <a:cubicBezTo>
                  <a:pt x="8287" y="11784"/>
                  <a:pt x="9232" y="12697"/>
                  <a:pt x="10366" y="12697"/>
                </a:cubicBezTo>
                <a:cubicBezTo>
                  <a:pt x="11500" y="12697"/>
                  <a:pt x="12414" y="11752"/>
                  <a:pt x="12445" y="10650"/>
                </a:cubicBezTo>
                <a:cubicBezTo>
                  <a:pt x="12445" y="9515"/>
                  <a:pt x="11563" y="8602"/>
                  <a:pt x="10366" y="8570"/>
                </a:cubicBezTo>
                <a:cubicBezTo>
                  <a:pt x="9862" y="8570"/>
                  <a:pt x="9421" y="8759"/>
                  <a:pt x="9074" y="9043"/>
                </a:cubicBezTo>
                <a:lnTo>
                  <a:pt x="8097" y="8255"/>
                </a:lnTo>
                <a:cubicBezTo>
                  <a:pt x="8255" y="7972"/>
                  <a:pt x="8318" y="7657"/>
                  <a:pt x="8318" y="7310"/>
                </a:cubicBezTo>
                <a:cubicBezTo>
                  <a:pt x="8318" y="6333"/>
                  <a:pt x="7625" y="5451"/>
                  <a:pt x="6680" y="5294"/>
                </a:cubicBezTo>
                <a:lnTo>
                  <a:pt x="6680" y="4097"/>
                </a:lnTo>
                <a:cubicBezTo>
                  <a:pt x="7625" y="3908"/>
                  <a:pt x="8318" y="3088"/>
                  <a:pt x="8318" y="2112"/>
                </a:cubicBezTo>
                <a:cubicBezTo>
                  <a:pt x="8318" y="946"/>
                  <a:pt x="7404" y="64"/>
                  <a:pt x="6239" y="1"/>
                </a:cubicBezTo>
                <a:close/>
              </a:path>
            </a:pathLst>
          </a:custGeom>
          <a:solidFill>
            <a:srgbClr val="873E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63" name="Google Shape;8063;p78"/>
          <p:cNvSpPr/>
          <p:nvPr/>
        </p:nvSpPr>
        <p:spPr>
          <a:xfrm>
            <a:off x="3953101" y="2647102"/>
            <a:ext cx="369974" cy="368601"/>
          </a:xfrm>
          <a:custGeom>
            <a:avLst/>
            <a:gdLst/>
            <a:ahLst/>
            <a:cxnLst/>
            <a:rect l="l" t="t" r="r" b="b"/>
            <a:pathLst>
              <a:path w="12666" h="12619" extrusionOk="0">
                <a:moveTo>
                  <a:pt x="9294" y="1"/>
                </a:moveTo>
                <a:cubicBezTo>
                  <a:pt x="9192" y="1"/>
                  <a:pt x="9089" y="40"/>
                  <a:pt x="9011" y="119"/>
                </a:cubicBezTo>
                <a:lnTo>
                  <a:pt x="7593" y="1537"/>
                </a:lnTo>
                <a:lnTo>
                  <a:pt x="9011" y="2954"/>
                </a:lnTo>
                <a:cubicBezTo>
                  <a:pt x="9168" y="3112"/>
                  <a:pt x="9168" y="3395"/>
                  <a:pt x="9011" y="3553"/>
                </a:cubicBezTo>
                <a:cubicBezTo>
                  <a:pt x="8932" y="3632"/>
                  <a:pt x="8822" y="3671"/>
                  <a:pt x="8711" y="3671"/>
                </a:cubicBezTo>
                <a:cubicBezTo>
                  <a:pt x="8601" y="3671"/>
                  <a:pt x="8491" y="3632"/>
                  <a:pt x="8412" y="3553"/>
                </a:cubicBezTo>
                <a:lnTo>
                  <a:pt x="6994" y="2135"/>
                </a:lnTo>
                <a:lnTo>
                  <a:pt x="5923" y="3206"/>
                </a:lnTo>
                <a:lnTo>
                  <a:pt x="7341" y="4624"/>
                </a:lnTo>
                <a:cubicBezTo>
                  <a:pt x="7498" y="4782"/>
                  <a:pt x="7498" y="5034"/>
                  <a:pt x="7341" y="5191"/>
                </a:cubicBezTo>
                <a:cubicBezTo>
                  <a:pt x="7262" y="5270"/>
                  <a:pt x="7160" y="5309"/>
                  <a:pt x="7053" y="5309"/>
                </a:cubicBezTo>
                <a:cubicBezTo>
                  <a:pt x="6947" y="5309"/>
                  <a:pt x="6837" y="5270"/>
                  <a:pt x="6742" y="5191"/>
                </a:cubicBezTo>
                <a:lnTo>
                  <a:pt x="5356" y="3773"/>
                </a:lnTo>
                <a:lnTo>
                  <a:pt x="4285" y="4845"/>
                </a:lnTo>
                <a:lnTo>
                  <a:pt x="5703" y="6262"/>
                </a:lnTo>
                <a:cubicBezTo>
                  <a:pt x="5860" y="6420"/>
                  <a:pt x="5860" y="6703"/>
                  <a:pt x="5703" y="6861"/>
                </a:cubicBezTo>
                <a:cubicBezTo>
                  <a:pt x="5624" y="6940"/>
                  <a:pt x="5514" y="6979"/>
                  <a:pt x="5403" y="6979"/>
                </a:cubicBezTo>
                <a:cubicBezTo>
                  <a:pt x="5293" y="6979"/>
                  <a:pt x="5183" y="6940"/>
                  <a:pt x="5104" y="6861"/>
                </a:cubicBezTo>
                <a:lnTo>
                  <a:pt x="3686" y="5443"/>
                </a:lnTo>
                <a:lnTo>
                  <a:pt x="2615" y="6514"/>
                </a:lnTo>
                <a:lnTo>
                  <a:pt x="4096" y="7932"/>
                </a:lnTo>
                <a:cubicBezTo>
                  <a:pt x="4253" y="8090"/>
                  <a:pt x="4253" y="8373"/>
                  <a:pt x="4096" y="8499"/>
                </a:cubicBezTo>
                <a:cubicBezTo>
                  <a:pt x="4017" y="8578"/>
                  <a:pt x="3907" y="8617"/>
                  <a:pt x="3797" y="8617"/>
                </a:cubicBezTo>
                <a:cubicBezTo>
                  <a:pt x="3686" y="8617"/>
                  <a:pt x="3576" y="8578"/>
                  <a:pt x="3497" y="8499"/>
                </a:cubicBezTo>
                <a:lnTo>
                  <a:pt x="2048" y="7081"/>
                </a:lnTo>
                <a:lnTo>
                  <a:pt x="158" y="8972"/>
                </a:lnTo>
                <a:cubicBezTo>
                  <a:pt x="0" y="9129"/>
                  <a:pt x="0" y="9413"/>
                  <a:pt x="158" y="9570"/>
                </a:cubicBezTo>
                <a:lnTo>
                  <a:pt x="3056" y="12500"/>
                </a:lnTo>
                <a:cubicBezTo>
                  <a:pt x="3135" y="12579"/>
                  <a:pt x="3245" y="12618"/>
                  <a:pt x="3356" y="12618"/>
                </a:cubicBezTo>
                <a:cubicBezTo>
                  <a:pt x="3466" y="12618"/>
                  <a:pt x="3576" y="12579"/>
                  <a:pt x="3655" y="12500"/>
                </a:cubicBezTo>
                <a:lnTo>
                  <a:pt x="12508" y="3616"/>
                </a:lnTo>
                <a:cubicBezTo>
                  <a:pt x="12665" y="3458"/>
                  <a:pt x="12665" y="3206"/>
                  <a:pt x="12508" y="3049"/>
                </a:cubicBezTo>
                <a:lnTo>
                  <a:pt x="9578" y="119"/>
                </a:lnTo>
                <a:cubicBezTo>
                  <a:pt x="9499" y="40"/>
                  <a:pt x="9397" y="1"/>
                  <a:pt x="9294" y="1"/>
                </a:cubicBezTo>
                <a:close/>
              </a:path>
            </a:pathLst>
          </a:custGeom>
          <a:solidFill>
            <a:srgbClr val="873E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8064" name="Google Shape;8064;p78"/>
          <p:cNvGrpSpPr/>
          <p:nvPr/>
        </p:nvGrpSpPr>
        <p:grpSpPr>
          <a:xfrm>
            <a:off x="1243246" y="1308054"/>
            <a:ext cx="429504" cy="370879"/>
            <a:chOff x="-42651700" y="3217825"/>
            <a:chExt cx="367600" cy="317425"/>
          </a:xfrm>
          <a:solidFill>
            <a:srgbClr val="873E8A"/>
          </a:solidFill>
        </p:grpSpPr>
        <p:sp>
          <p:nvSpPr>
            <p:cNvPr id="8065" name="Google Shape;8065;p78"/>
            <p:cNvSpPr/>
            <p:nvPr/>
          </p:nvSpPr>
          <p:spPr>
            <a:xfrm>
              <a:off x="-42651700" y="3239075"/>
              <a:ext cx="367600" cy="296175"/>
            </a:xfrm>
            <a:custGeom>
              <a:avLst/>
              <a:gdLst/>
              <a:ahLst/>
              <a:cxnLst/>
              <a:rect l="l" t="t" r="r" b="b"/>
              <a:pathLst>
                <a:path w="14704" h="11847" extrusionOk="0">
                  <a:moveTo>
                    <a:pt x="7370" y="797"/>
                  </a:moveTo>
                  <a:cubicBezTo>
                    <a:pt x="8536" y="797"/>
                    <a:pt x="9694" y="1246"/>
                    <a:pt x="10576" y="2143"/>
                  </a:cubicBezTo>
                  <a:cubicBezTo>
                    <a:pt x="12340" y="3908"/>
                    <a:pt x="12340" y="6775"/>
                    <a:pt x="10576" y="8539"/>
                  </a:cubicBezTo>
                  <a:cubicBezTo>
                    <a:pt x="9757" y="9390"/>
                    <a:pt x="8623" y="9894"/>
                    <a:pt x="7363" y="9894"/>
                  </a:cubicBezTo>
                  <a:cubicBezTo>
                    <a:pt x="6102" y="9894"/>
                    <a:pt x="4937" y="9358"/>
                    <a:pt x="4118" y="8539"/>
                  </a:cubicBezTo>
                  <a:cubicBezTo>
                    <a:pt x="2353" y="6775"/>
                    <a:pt x="2353" y="3908"/>
                    <a:pt x="4118" y="2143"/>
                  </a:cubicBezTo>
                  <a:cubicBezTo>
                    <a:pt x="5031" y="1246"/>
                    <a:pt x="6205" y="797"/>
                    <a:pt x="7370" y="797"/>
                  </a:cubicBezTo>
                  <a:close/>
                  <a:moveTo>
                    <a:pt x="7326" y="1"/>
                  </a:moveTo>
                  <a:cubicBezTo>
                    <a:pt x="2091" y="1"/>
                    <a:pt x="0" y="6750"/>
                    <a:pt x="4275" y="9768"/>
                  </a:cubicBezTo>
                  <a:lnTo>
                    <a:pt x="3424" y="11280"/>
                  </a:lnTo>
                  <a:cubicBezTo>
                    <a:pt x="3298" y="11532"/>
                    <a:pt x="3487" y="11847"/>
                    <a:pt x="3771" y="11847"/>
                  </a:cubicBezTo>
                  <a:cubicBezTo>
                    <a:pt x="3929" y="11847"/>
                    <a:pt x="4086" y="11784"/>
                    <a:pt x="4118" y="11626"/>
                  </a:cubicBezTo>
                  <a:lnTo>
                    <a:pt x="5000" y="10209"/>
                  </a:lnTo>
                  <a:cubicBezTo>
                    <a:pt x="5740" y="10571"/>
                    <a:pt x="6543" y="10752"/>
                    <a:pt x="7351" y="10752"/>
                  </a:cubicBezTo>
                  <a:cubicBezTo>
                    <a:pt x="8158" y="10752"/>
                    <a:pt x="8969" y="10571"/>
                    <a:pt x="9725" y="10209"/>
                  </a:cubicBezTo>
                  <a:lnTo>
                    <a:pt x="10576" y="11626"/>
                  </a:lnTo>
                  <a:cubicBezTo>
                    <a:pt x="10671" y="11784"/>
                    <a:pt x="10828" y="11847"/>
                    <a:pt x="10923" y="11847"/>
                  </a:cubicBezTo>
                  <a:cubicBezTo>
                    <a:pt x="11238" y="11847"/>
                    <a:pt x="11458" y="11532"/>
                    <a:pt x="11301" y="11280"/>
                  </a:cubicBezTo>
                  <a:lnTo>
                    <a:pt x="10419" y="9768"/>
                  </a:lnTo>
                  <a:cubicBezTo>
                    <a:pt x="14703" y="6775"/>
                    <a:pt x="12592" y="1"/>
                    <a:pt x="7363" y="1"/>
                  </a:cubicBezTo>
                  <a:cubicBezTo>
                    <a:pt x="7350" y="1"/>
                    <a:pt x="7338" y="1"/>
                    <a:pt x="7326"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66" name="Google Shape;8066;p78"/>
            <p:cNvSpPr/>
            <p:nvPr/>
          </p:nvSpPr>
          <p:spPr>
            <a:xfrm>
              <a:off x="-42419600" y="3217825"/>
              <a:ext cx="106350" cy="106350"/>
            </a:xfrm>
            <a:custGeom>
              <a:avLst/>
              <a:gdLst/>
              <a:ahLst/>
              <a:cxnLst/>
              <a:rect l="l" t="t" r="r" b="b"/>
              <a:pathLst>
                <a:path w="4254" h="4254" extrusionOk="0">
                  <a:moveTo>
                    <a:pt x="1355" y="0"/>
                  </a:moveTo>
                  <a:cubicBezTo>
                    <a:pt x="882" y="0"/>
                    <a:pt x="410" y="95"/>
                    <a:pt x="0" y="315"/>
                  </a:cubicBezTo>
                  <a:cubicBezTo>
                    <a:pt x="1891" y="946"/>
                    <a:pt x="3340" y="2395"/>
                    <a:pt x="3938" y="4254"/>
                  </a:cubicBezTo>
                  <a:cubicBezTo>
                    <a:pt x="4128" y="3844"/>
                    <a:pt x="4254" y="3371"/>
                    <a:pt x="4254" y="2899"/>
                  </a:cubicBezTo>
                  <a:cubicBezTo>
                    <a:pt x="4254" y="1292"/>
                    <a:pt x="2962" y="0"/>
                    <a:pt x="1355"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67" name="Google Shape;8067;p78"/>
            <p:cNvSpPr/>
            <p:nvPr/>
          </p:nvSpPr>
          <p:spPr>
            <a:xfrm>
              <a:off x="-42623600" y="3218600"/>
              <a:ext cx="106350" cy="106375"/>
            </a:xfrm>
            <a:custGeom>
              <a:avLst/>
              <a:gdLst/>
              <a:ahLst/>
              <a:cxnLst/>
              <a:rect l="l" t="t" r="r" b="b"/>
              <a:pathLst>
                <a:path w="4254" h="4255" extrusionOk="0">
                  <a:moveTo>
                    <a:pt x="2931" y="1"/>
                  </a:moveTo>
                  <a:cubicBezTo>
                    <a:pt x="1292" y="1"/>
                    <a:pt x="1" y="1293"/>
                    <a:pt x="1" y="2899"/>
                  </a:cubicBezTo>
                  <a:cubicBezTo>
                    <a:pt x="1" y="3372"/>
                    <a:pt x="127" y="3845"/>
                    <a:pt x="316" y="4254"/>
                  </a:cubicBezTo>
                  <a:cubicBezTo>
                    <a:pt x="977" y="2364"/>
                    <a:pt x="2426" y="915"/>
                    <a:pt x="4254" y="316"/>
                  </a:cubicBezTo>
                  <a:cubicBezTo>
                    <a:pt x="3876" y="127"/>
                    <a:pt x="3403" y="1"/>
                    <a:pt x="2931"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68" name="Google Shape;8068;p78"/>
            <p:cNvSpPr/>
            <p:nvPr/>
          </p:nvSpPr>
          <p:spPr>
            <a:xfrm>
              <a:off x="-42561375" y="3279250"/>
              <a:ext cx="185900" cy="186700"/>
            </a:xfrm>
            <a:custGeom>
              <a:avLst/>
              <a:gdLst/>
              <a:ahLst/>
              <a:cxnLst/>
              <a:rect l="l" t="t" r="r" b="b"/>
              <a:pathLst>
                <a:path w="7436" h="7468" extrusionOk="0">
                  <a:moveTo>
                    <a:pt x="3781" y="1671"/>
                  </a:moveTo>
                  <a:cubicBezTo>
                    <a:pt x="4033" y="1671"/>
                    <a:pt x="4191" y="1860"/>
                    <a:pt x="4191" y="2112"/>
                  </a:cubicBezTo>
                  <a:lnTo>
                    <a:pt x="4191" y="3340"/>
                  </a:lnTo>
                  <a:lnTo>
                    <a:pt x="5388" y="3340"/>
                  </a:lnTo>
                  <a:cubicBezTo>
                    <a:pt x="5640" y="3340"/>
                    <a:pt x="5829" y="3529"/>
                    <a:pt x="5829" y="3750"/>
                  </a:cubicBezTo>
                  <a:cubicBezTo>
                    <a:pt x="5829" y="4002"/>
                    <a:pt x="5640" y="4128"/>
                    <a:pt x="5388" y="4128"/>
                  </a:cubicBezTo>
                  <a:lnTo>
                    <a:pt x="3750" y="4128"/>
                  </a:lnTo>
                  <a:cubicBezTo>
                    <a:pt x="3498" y="4128"/>
                    <a:pt x="3308" y="3939"/>
                    <a:pt x="3308" y="3750"/>
                  </a:cubicBezTo>
                  <a:lnTo>
                    <a:pt x="3308" y="2112"/>
                  </a:lnTo>
                  <a:lnTo>
                    <a:pt x="3340" y="2112"/>
                  </a:lnTo>
                  <a:cubicBezTo>
                    <a:pt x="3340" y="1860"/>
                    <a:pt x="3529" y="1671"/>
                    <a:pt x="3781" y="1671"/>
                  </a:cubicBezTo>
                  <a:close/>
                  <a:moveTo>
                    <a:pt x="3750" y="1"/>
                  </a:moveTo>
                  <a:cubicBezTo>
                    <a:pt x="1702" y="1"/>
                    <a:pt x="32" y="1671"/>
                    <a:pt x="0" y="3750"/>
                  </a:cubicBezTo>
                  <a:cubicBezTo>
                    <a:pt x="32" y="5798"/>
                    <a:pt x="1702" y="7467"/>
                    <a:pt x="3750" y="7467"/>
                  </a:cubicBezTo>
                  <a:cubicBezTo>
                    <a:pt x="5797" y="7467"/>
                    <a:pt x="7436" y="5798"/>
                    <a:pt x="7436" y="3750"/>
                  </a:cubicBezTo>
                  <a:cubicBezTo>
                    <a:pt x="7436" y="1702"/>
                    <a:pt x="5797" y="64"/>
                    <a:pt x="3750"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069" name="Google Shape;8069;p78"/>
          <p:cNvGrpSpPr/>
          <p:nvPr/>
        </p:nvGrpSpPr>
        <p:grpSpPr>
          <a:xfrm>
            <a:off x="1278678" y="1747704"/>
            <a:ext cx="358640" cy="363226"/>
            <a:chOff x="-42617300" y="3587775"/>
            <a:chExt cx="306950" cy="310875"/>
          </a:xfrm>
          <a:solidFill>
            <a:srgbClr val="873E8A"/>
          </a:solidFill>
        </p:grpSpPr>
        <p:sp>
          <p:nvSpPr>
            <p:cNvPr id="8070" name="Google Shape;8070;p78"/>
            <p:cNvSpPr/>
            <p:nvPr/>
          </p:nvSpPr>
          <p:spPr>
            <a:xfrm>
              <a:off x="-42617300" y="3587775"/>
              <a:ext cx="306950" cy="310875"/>
            </a:xfrm>
            <a:custGeom>
              <a:avLst/>
              <a:gdLst/>
              <a:ahLst/>
              <a:cxnLst/>
              <a:rect l="l" t="t" r="r" b="b"/>
              <a:pathLst>
                <a:path w="12278" h="12435" extrusionOk="0">
                  <a:moveTo>
                    <a:pt x="5905" y="860"/>
                  </a:moveTo>
                  <a:cubicBezTo>
                    <a:pt x="6421" y="860"/>
                    <a:pt x="6926" y="1412"/>
                    <a:pt x="7341" y="2467"/>
                  </a:cubicBezTo>
                  <a:cubicBezTo>
                    <a:pt x="6837" y="2593"/>
                    <a:pt x="6365" y="2782"/>
                    <a:pt x="5892" y="3003"/>
                  </a:cubicBezTo>
                  <a:cubicBezTo>
                    <a:pt x="5419" y="2782"/>
                    <a:pt x="4947" y="2593"/>
                    <a:pt x="4443" y="2467"/>
                  </a:cubicBezTo>
                  <a:cubicBezTo>
                    <a:pt x="4893" y="1381"/>
                    <a:pt x="5404" y="860"/>
                    <a:pt x="5905" y="860"/>
                  </a:cubicBezTo>
                  <a:close/>
                  <a:moveTo>
                    <a:pt x="4191" y="3255"/>
                  </a:moveTo>
                  <a:cubicBezTo>
                    <a:pt x="4443" y="3349"/>
                    <a:pt x="4632" y="3381"/>
                    <a:pt x="4884" y="3475"/>
                  </a:cubicBezTo>
                  <a:cubicBezTo>
                    <a:pt x="4726" y="3538"/>
                    <a:pt x="4600" y="3601"/>
                    <a:pt x="4443" y="3696"/>
                  </a:cubicBezTo>
                  <a:cubicBezTo>
                    <a:pt x="4285" y="3790"/>
                    <a:pt x="4159" y="3853"/>
                    <a:pt x="4002" y="3948"/>
                  </a:cubicBezTo>
                  <a:cubicBezTo>
                    <a:pt x="4096" y="3727"/>
                    <a:pt x="4159" y="3507"/>
                    <a:pt x="4191" y="3255"/>
                  </a:cubicBezTo>
                  <a:close/>
                  <a:moveTo>
                    <a:pt x="7625" y="3318"/>
                  </a:moveTo>
                  <a:cubicBezTo>
                    <a:pt x="7688" y="3507"/>
                    <a:pt x="7751" y="3727"/>
                    <a:pt x="7782" y="3979"/>
                  </a:cubicBezTo>
                  <a:cubicBezTo>
                    <a:pt x="7499" y="3790"/>
                    <a:pt x="7247" y="3633"/>
                    <a:pt x="6963" y="3507"/>
                  </a:cubicBezTo>
                  <a:cubicBezTo>
                    <a:pt x="7184" y="3412"/>
                    <a:pt x="7404" y="3349"/>
                    <a:pt x="7625" y="3318"/>
                  </a:cubicBezTo>
                  <a:close/>
                  <a:moveTo>
                    <a:pt x="2611" y="3034"/>
                  </a:moveTo>
                  <a:cubicBezTo>
                    <a:pt x="2846" y="3034"/>
                    <a:pt x="3110" y="3054"/>
                    <a:pt x="3403" y="3097"/>
                  </a:cubicBezTo>
                  <a:cubicBezTo>
                    <a:pt x="3309" y="3570"/>
                    <a:pt x="3183" y="4042"/>
                    <a:pt x="3151" y="4609"/>
                  </a:cubicBezTo>
                  <a:cubicBezTo>
                    <a:pt x="2742" y="4924"/>
                    <a:pt x="2363" y="5240"/>
                    <a:pt x="1954" y="5586"/>
                  </a:cubicBezTo>
                  <a:cubicBezTo>
                    <a:pt x="712" y="4068"/>
                    <a:pt x="945" y="3034"/>
                    <a:pt x="2611" y="3034"/>
                  </a:cubicBezTo>
                  <a:close/>
                  <a:moveTo>
                    <a:pt x="9301" y="3075"/>
                  </a:moveTo>
                  <a:cubicBezTo>
                    <a:pt x="10879" y="3075"/>
                    <a:pt x="11079" y="4102"/>
                    <a:pt x="9862" y="5618"/>
                  </a:cubicBezTo>
                  <a:cubicBezTo>
                    <a:pt x="9515" y="5271"/>
                    <a:pt x="9137" y="4924"/>
                    <a:pt x="8696" y="4641"/>
                  </a:cubicBezTo>
                  <a:cubicBezTo>
                    <a:pt x="8601" y="4137"/>
                    <a:pt x="8538" y="3601"/>
                    <a:pt x="8412" y="3160"/>
                  </a:cubicBezTo>
                  <a:cubicBezTo>
                    <a:pt x="8746" y="3102"/>
                    <a:pt x="9042" y="3075"/>
                    <a:pt x="9301" y="3075"/>
                  </a:cubicBezTo>
                  <a:close/>
                  <a:moveTo>
                    <a:pt x="8822" y="5744"/>
                  </a:moveTo>
                  <a:cubicBezTo>
                    <a:pt x="9011" y="5901"/>
                    <a:pt x="9169" y="6059"/>
                    <a:pt x="9326" y="6216"/>
                  </a:cubicBezTo>
                  <a:cubicBezTo>
                    <a:pt x="9169" y="6374"/>
                    <a:pt x="8980" y="6531"/>
                    <a:pt x="8822" y="6689"/>
                  </a:cubicBezTo>
                  <a:lnTo>
                    <a:pt x="8822" y="5744"/>
                  </a:lnTo>
                  <a:close/>
                  <a:moveTo>
                    <a:pt x="3025" y="5775"/>
                  </a:moveTo>
                  <a:lnTo>
                    <a:pt x="3025" y="6720"/>
                  </a:lnTo>
                  <a:cubicBezTo>
                    <a:pt x="2836" y="6563"/>
                    <a:pt x="2679" y="6405"/>
                    <a:pt x="2521" y="6248"/>
                  </a:cubicBezTo>
                  <a:cubicBezTo>
                    <a:pt x="2679" y="6090"/>
                    <a:pt x="2868" y="5933"/>
                    <a:pt x="3025" y="5775"/>
                  </a:cubicBezTo>
                  <a:close/>
                  <a:moveTo>
                    <a:pt x="5892" y="3885"/>
                  </a:moveTo>
                  <a:cubicBezTo>
                    <a:pt x="6617" y="4200"/>
                    <a:pt x="7278" y="4609"/>
                    <a:pt x="7908" y="5082"/>
                  </a:cubicBezTo>
                  <a:cubicBezTo>
                    <a:pt x="8003" y="5838"/>
                    <a:pt x="8003" y="6626"/>
                    <a:pt x="7908" y="7413"/>
                  </a:cubicBezTo>
                  <a:cubicBezTo>
                    <a:pt x="7278" y="7823"/>
                    <a:pt x="6585" y="8232"/>
                    <a:pt x="5892" y="8579"/>
                  </a:cubicBezTo>
                  <a:cubicBezTo>
                    <a:pt x="5545" y="8421"/>
                    <a:pt x="5230" y="8232"/>
                    <a:pt x="4884" y="8043"/>
                  </a:cubicBezTo>
                  <a:cubicBezTo>
                    <a:pt x="4537" y="7823"/>
                    <a:pt x="4191" y="7634"/>
                    <a:pt x="3876" y="7413"/>
                  </a:cubicBezTo>
                  <a:cubicBezTo>
                    <a:pt x="3844" y="6657"/>
                    <a:pt x="3844" y="5870"/>
                    <a:pt x="3876" y="5082"/>
                  </a:cubicBezTo>
                  <a:cubicBezTo>
                    <a:pt x="4191" y="4830"/>
                    <a:pt x="4537" y="4641"/>
                    <a:pt x="4884" y="4452"/>
                  </a:cubicBezTo>
                  <a:cubicBezTo>
                    <a:pt x="5230" y="4263"/>
                    <a:pt x="5577" y="4042"/>
                    <a:pt x="5892" y="3885"/>
                  </a:cubicBezTo>
                  <a:close/>
                  <a:moveTo>
                    <a:pt x="4033" y="8516"/>
                  </a:moveTo>
                  <a:cubicBezTo>
                    <a:pt x="4159" y="8579"/>
                    <a:pt x="4317" y="8674"/>
                    <a:pt x="4474" y="8737"/>
                  </a:cubicBezTo>
                  <a:cubicBezTo>
                    <a:pt x="4632" y="8831"/>
                    <a:pt x="4758" y="8894"/>
                    <a:pt x="4915" y="8989"/>
                  </a:cubicBezTo>
                  <a:cubicBezTo>
                    <a:pt x="4663" y="9052"/>
                    <a:pt x="4474" y="9146"/>
                    <a:pt x="4254" y="9178"/>
                  </a:cubicBezTo>
                  <a:cubicBezTo>
                    <a:pt x="4159" y="8926"/>
                    <a:pt x="4096" y="8737"/>
                    <a:pt x="4033" y="8516"/>
                  </a:cubicBezTo>
                  <a:close/>
                  <a:moveTo>
                    <a:pt x="7782" y="8516"/>
                  </a:moveTo>
                  <a:cubicBezTo>
                    <a:pt x="7751" y="8737"/>
                    <a:pt x="7688" y="8989"/>
                    <a:pt x="7625" y="9178"/>
                  </a:cubicBezTo>
                  <a:cubicBezTo>
                    <a:pt x="7404" y="9083"/>
                    <a:pt x="7184" y="9052"/>
                    <a:pt x="6963" y="8989"/>
                  </a:cubicBezTo>
                  <a:cubicBezTo>
                    <a:pt x="7278" y="8831"/>
                    <a:pt x="7499" y="8674"/>
                    <a:pt x="7782" y="8516"/>
                  </a:cubicBezTo>
                  <a:close/>
                  <a:moveTo>
                    <a:pt x="1954" y="6846"/>
                  </a:moveTo>
                  <a:cubicBezTo>
                    <a:pt x="2300" y="7193"/>
                    <a:pt x="2710" y="7571"/>
                    <a:pt x="3151" y="7823"/>
                  </a:cubicBezTo>
                  <a:cubicBezTo>
                    <a:pt x="3214" y="8358"/>
                    <a:pt x="3309" y="8863"/>
                    <a:pt x="3403" y="9335"/>
                  </a:cubicBezTo>
                  <a:cubicBezTo>
                    <a:pt x="3090" y="9388"/>
                    <a:pt x="2806" y="9414"/>
                    <a:pt x="2555" y="9414"/>
                  </a:cubicBezTo>
                  <a:cubicBezTo>
                    <a:pt x="1015" y="9414"/>
                    <a:pt x="681" y="8445"/>
                    <a:pt x="1954" y="6846"/>
                  </a:cubicBezTo>
                  <a:close/>
                  <a:moveTo>
                    <a:pt x="9925" y="6846"/>
                  </a:moveTo>
                  <a:lnTo>
                    <a:pt x="9925" y="6846"/>
                  </a:lnTo>
                  <a:cubicBezTo>
                    <a:pt x="11167" y="8392"/>
                    <a:pt x="10934" y="9430"/>
                    <a:pt x="9267" y="9430"/>
                  </a:cubicBezTo>
                  <a:cubicBezTo>
                    <a:pt x="9032" y="9430"/>
                    <a:pt x="8768" y="9410"/>
                    <a:pt x="8475" y="9367"/>
                  </a:cubicBezTo>
                  <a:cubicBezTo>
                    <a:pt x="8538" y="8894"/>
                    <a:pt x="8664" y="8390"/>
                    <a:pt x="8727" y="7823"/>
                  </a:cubicBezTo>
                  <a:cubicBezTo>
                    <a:pt x="9137" y="7508"/>
                    <a:pt x="9515" y="7193"/>
                    <a:pt x="9925" y="6846"/>
                  </a:cubicBezTo>
                  <a:close/>
                  <a:moveTo>
                    <a:pt x="5924" y="9461"/>
                  </a:moveTo>
                  <a:cubicBezTo>
                    <a:pt x="6396" y="9650"/>
                    <a:pt x="6869" y="9839"/>
                    <a:pt x="7404" y="9965"/>
                  </a:cubicBezTo>
                  <a:cubicBezTo>
                    <a:pt x="6962" y="11056"/>
                    <a:pt x="6440" y="11607"/>
                    <a:pt x="5922" y="11607"/>
                  </a:cubicBezTo>
                  <a:cubicBezTo>
                    <a:pt x="5408" y="11607"/>
                    <a:pt x="4898" y="11064"/>
                    <a:pt x="4474" y="9965"/>
                  </a:cubicBezTo>
                  <a:cubicBezTo>
                    <a:pt x="4978" y="9839"/>
                    <a:pt x="5451" y="9650"/>
                    <a:pt x="5924" y="9461"/>
                  </a:cubicBezTo>
                  <a:close/>
                  <a:moveTo>
                    <a:pt x="5931" y="1"/>
                  </a:moveTo>
                  <a:cubicBezTo>
                    <a:pt x="5817" y="1"/>
                    <a:pt x="5699" y="14"/>
                    <a:pt x="5577" y="41"/>
                  </a:cubicBezTo>
                  <a:cubicBezTo>
                    <a:pt x="4632" y="262"/>
                    <a:pt x="4002" y="1333"/>
                    <a:pt x="3655" y="2278"/>
                  </a:cubicBezTo>
                  <a:cubicBezTo>
                    <a:pt x="3326" y="2223"/>
                    <a:pt x="2973" y="2187"/>
                    <a:pt x="2624" y="2187"/>
                  </a:cubicBezTo>
                  <a:cubicBezTo>
                    <a:pt x="1770" y="2187"/>
                    <a:pt x="939" y="2404"/>
                    <a:pt x="536" y="3097"/>
                  </a:cubicBezTo>
                  <a:cubicBezTo>
                    <a:pt x="1" y="4074"/>
                    <a:pt x="662" y="5334"/>
                    <a:pt x="1387" y="6216"/>
                  </a:cubicBezTo>
                  <a:cubicBezTo>
                    <a:pt x="788" y="6972"/>
                    <a:pt x="158" y="8043"/>
                    <a:pt x="379" y="8926"/>
                  </a:cubicBezTo>
                  <a:cubicBezTo>
                    <a:pt x="599" y="9650"/>
                    <a:pt x="1166" y="10028"/>
                    <a:pt x="1922" y="10186"/>
                  </a:cubicBezTo>
                  <a:cubicBezTo>
                    <a:pt x="2157" y="10241"/>
                    <a:pt x="2410" y="10266"/>
                    <a:pt x="2668" y="10266"/>
                  </a:cubicBezTo>
                  <a:cubicBezTo>
                    <a:pt x="2998" y="10266"/>
                    <a:pt x="3337" y="10225"/>
                    <a:pt x="3655" y="10154"/>
                  </a:cubicBezTo>
                  <a:cubicBezTo>
                    <a:pt x="4221" y="11678"/>
                    <a:pt x="5076" y="12434"/>
                    <a:pt x="5929" y="12434"/>
                  </a:cubicBezTo>
                  <a:cubicBezTo>
                    <a:pt x="6786" y="12434"/>
                    <a:pt x="7639" y="11670"/>
                    <a:pt x="8192" y="10154"/>
                  </a:cubicBezTo>
                  <a:cubicBezTo>
                    <a:pt x="8550" y="10215"/>
                    <a:pt x="8882" y="10243"/>
                    <a:pt x="9186" y="10243"/>
                  </a:cubicBezTo>
                  <a:cubicBezTo>
                    <a:pt x="11589" y="10243"/>
                    <a:pt x="12278" y="8453"/>
                    <a:pt x="10460" y="6216"/>
                  </a:cubicBezTo>
                  <a:cubicBezTo>
                    <a:pt x="12272" y="4014"/>
                    <a:pt x="11618" y="2182"/>
                    <a:pt x="9217" y="2182"/>
                  </a:cubicBezTo>
                  <a:cubicBezTo>
                    <a:pt x="8904" y="2182"/>
                    <a:pt x="8562" y="2213"/>
                    <a:pt x="8192" y="2278"/>
                  </a:cubicBezTo>
                  <a:cubicBezTo>
                    <a:pt x="7765" y="1139"/>
                    <a:pt x="7004" y="1"/>
                    <a:pt x="5931"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71" name="Google Shape;8071;p78"/>
            <p:cNvSpPr/>
            <p:nvPr/>
          </p:nvSpPr>
          <p:spPr>
            <a:xfrm>
              <a:off x="-42500725" y="3712425"/>
              <a:ext cx="63025" cy="62275"/>
            </a:xfrm>
            <a:custGeom>
              <a:avLst/>
              <a:gdLst/>
              <a:ahLst/>
              <a:cxnLst/>
              <a:rect l="l" t="t" r="r" b="b"/>
              <a:pathLst>
                <a:path w="2521" h="2491" extrusionOk="0">
                  <a:moveTo>
                    <a:pt x="1313" y="0"/>
                  </a:moveTo>
                  <a:cubicBezTo>
                    <a:pt x="1295" y="0"/>
                    <a:pt x="1278" y="1"/>
                    <a:pt x="1261" y="1"/>
                  </a:cubicBezTo>
                  <a:cubicBezTo>
                    <a:pt x="599" y="1"/>
                    <a:pt x="0" y="569"/>
                    <a:pt x="63" y="1230"/>
                  </a:cubicBezTo>
                  <a:cubicBezTo>
                    <a:pt x="0" y="1955"/>
                    <a:pt x="567" y="2490"/>
                    <a:pt x="1261" y="2490"/>
                  </a:cubicBezTo>
                  <a:cubicBezTo>
                    <a:pt x="1954" y="2490"/>
                    <a:pt x="2521" y="1955"/>
                    <a:pt x="2489" y="1230"/>
                  </a:cubicBezTo>
                  <a:cubicBezTo>
                    <a:pt x="2489" y="585"/>
                    <a:pt x="1980" y="0"/>
                    <a:pt x="1313"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072" name="Google Shape;8072;p78"/>
          <p:cNvSpPr/>
          <p:nvPr/>
        </p:nvSpPr>
        <p:spPr>
          <a:xfrm>
            <a:off x="1275131" y="2186747"/>
            <a:ext cx="371785" cy="369974"/>
          </a:xfrm>
          <a:custGeom>
            <a:avLst/>
            <a:gdLst/>
            <a:ahLst/>
            <a:cxnLst/>
            <a:rect l="l" t="t" r="r" b="b"/>
            <a:pathLst>
              <a:path w="12728" h="12666" extrusionOk="0">
                <a:moveTo>
                  <a:pt x="1859" y="3308"/>
                </a:moveTo>
                <a:lnTo>
                  <a:pt x="1859" y="5230"/>
                </a:lnTo>
                <a:lnTo>
                  <a:pt x="882" y="5230"/>
                </a:lnTo>
                <a:lnTo>
                  <a:pt x="882" y="3308"/>
                </a:lnTo>
                <a:close/>
                <a:moveTo>
                  <a:pt x="5765" y="2458"/>
                </a:moveTo>
                <a:cubicBezTo>
                  <a:pt x="5860" y="2458"/>
                  <a:pt x="5986" y="2584"/>
                  <a:pt x="5986" y="2710"/>
                </a:cubicBezTo>
                <a:lnTo>
                  <a:pt x="5986" y="5230"/>
                </a:lnTo>
                <a:lnTo>
                  <a:pt x="2678" y="5230"/>
                </a:lnTo>
                <a:lnTo>
                  <a:pt x="2678" y="2710"/>
                </a:lnTo>
                <a:cubicBezTo>
                  <a:pt x="2678" y="2584"/>
                  <a:pt x="2772" y="2458"/>
                  <a:pt x="2930" y="2458"/>
                </a:cubicBezTo>
                <a:close/>
                <a:moveTo>
                  <a:pt x="9893" y="2458"/>
                </a:moveTo>
                <a:cubicBezTo>
                  <a:pt x="10019" y="2458"/>
                  <a:pt x="10113" y="2584"/>
                  <a:pt x="10113" y="2710"/>
                </a:cubicBezTo>
                <a:lnTo>
                  <a:pt x="10113" y="5230"/>
                </a:lnTo>
                <a:lnTo>
                  <a:pt x="6837" y="5230"/>
                </a:lnTo>
                <a:lnTo>
                  <a:pt x="6837" y="2710"/>
                </a:lnTo>
                <a:cubicBezTo>
                  <a:pt x="6805" y="2584"/>
                  <a:pt x="6900" y="2458"/>
                  <a:pt x="7057" y="2458"/>
                </a:cubicBezTo>
                <a:close/>
                <a:moveTo>
                  <a:pt x="11940" y="3308"/>
                </a:moveTo>
                <a:lnTo>
                  <a:pt x="11940" y="5230"/>
                </a:lnTo>
                <a:lnTo>
                  <a:pt x="10964" y="5230"/>
                </a:lnTo>
                <a:lnTo>
                  <a:pt x="10964" y="3308"/>
                </a:lnTo>
                <a:close/>
                <a:moveTo>
                  <a:pt x="7215" y="6900"/>
                </a:moveTo>
                <a:cubicBezTo>
                  <a:pt x="7435" y="6900"/>
                  <a:pt x="7656" y="7089"/>
                  <a:pt x="7656" y="7278"/>
                </a:cubicBezTo>
                <a:cubicBezTo>
                  <a:pt x="7656" y="7530"/>
                  <a:pt x="7435" y="7719"/>
                  <a:pt x="7215" y="7719"/>
                </a:cubicBezTo>
                <a:lnTo>
                  <a:pt x="5545" y="7719"/>
                </a:lnTo>
                <a:cubicBezTo>
                  <a:pt x="5324" y="7719"/>
                  <a:pt x="5135" y="7530"/>
                  <a:pt x="5135" y="7278"/>
                </a:cubicBezTo>
                <a:cubicBezTo>
                  <a:pt x="5135" y="7026"/>
                  <a:pt x="5324" y="6900"/>
                  <a:pt x="5545" y="6900"/>
                </a:cubicBezTo>
                <a:close/>
                <a:moveTo>
                  <a:pt x="3088" y="6900"/>
                </a:moveTo>
                <a:cubicBezTo>
                  <a:pt x="3749" y="6900"/>
                  <a:pt x="4285" y="7436"/>
                  <a:pt x="4348" y="8097"/>
                </a:cubicBezTo>
                <a:cubicBezTo>
                  <a:pt x="4348" y="8790"/>
                  <a:pt x="3781" y="9326"/>
                  <a:pt x="3088" y="9326"/>
                </a:cubicBezTo>
                <a:cubicBezTo>
                  <a:pt x="2394" y="9326"/>
                  <a:pt x="1859" y="8790"/>
                  <a:pt x="1859" y="8097"/>
                </a:cubicBezTo>
                <a:cubicBezTo>
                  <a:pt x="1859" y="7436"/>
                  <a:pt x="2394" y="6900"/>
                  <a:pt x="3088" y="6900"/>
                </a:cubicBezTo>
                <a:close/>
                <a:moveTo>
                  <a:pt x="7215" y="8570"/>
                </a:moveTo>
                <a:cubicBezTo>
                  <a:pt x="7435" y="8570"/>
                  <a:pt x="7656" y="8790"/>
                  <a:pt x="7656" y="8979"/>
                </a:cubicBezTo>
                <a:cubicBezTo>
                  <a:pt x="7656" y="9168"/>
                  <a:pt x="7435" y="9357"/>
                  <a:pt x="7215" y="9357"/>
                </a:cubicBezTo>
                <a:lnTo>
                  <a:pt x="5545" y="9357"/>
                </a:lnTo>
                <a:cubicBezTo>
                  <a:pt x="5324" y="9357"/>
                  <a:pt x="5135" y="9168"/>
                  <a:pt x="5135" y="8979"/>
                </a:cubicBezTo>
                <a:cubicBezTo>
                  <a:pt x="5135" y="8727"/>
                  <a:pt x="5324" y="8570"/>
                  <a:pt x="5545" y="8570"/>
                </a:cubicBezTo>
                <a:close/>
                <a:moveTo>
                  <a:pt x="9790" y="6930"/>
                </a:moveTo>
                <a:cubicBezTo>
                  <a:pt x="10428" y="6930"/>
                  <a:pt x="10964" y="7456"/>
                  <a:pt x="10964" y="8160"/>
                </a:cubicBezTo>
                <a:cubicBezTo>
                  <a:pt x="10964" y="8822"/>
                  <a:pt x="10397" y="9357"/>
                  <a:pt x="9735" y="9357"/>
                </a:cubicBezTo>
                <a:cubicBezTo>
                  <a:pt x="9073" y="9357"/>
                  <a:pt x="8506" y="8822"/>
                  <a:pt x="8506" y="8160"/>
                </a:cubicBezTo>
                <a:cubicBezTo>
                  <a:pt x="8506" y="7467"/>
                  <a:pt x="9073" y="6931"/>
                  <a:pt x="9735" y="6931"/>
                </a:cubicBezTo>
                <a:cubicBezTo>
                  <a:pt x="9754" y="6931"/>
                  <a:pt x="9772" y="6930"/>
                  <a:pt x="9790" y="6930"/>
                </a:cubicBezTo>
                <a:close/>
                <a:moveTo>
                  <a:pt x="3875" y="0"/>
                </a:moveTo>
                <a:cubicBezTo>
                  <a:pt x="2709" y="0"/>
                  <a:pt x="1827" y="946"/>
                  <a:pt x="1764" y="2080"/>
                </a:cubicBezTo>
                <a:lnTo>
                  <a:pt x="1764" y="2458"/>
                </a:lnTo>
                <a:lnTo>
                  <a:pt x="410" y="2458"/>
                </a:lnTo>
                <a:cubicBezTo>
                  <a:pt x="158" y="2458"/>
                  <a:pt x="0" y="2678"/>
                  <a:pt x="0" y="2899"/>
                </a:cubicBezTo>
                <a:lnTo>
                  <a:pt x="0" y="5671"/>
                </a:lnTo>
                <a:cubicBezTo>
                  <a:pt x="32" y="5860"/>
                  <a:pt x="252" y="6049"/>
                  <a:pt x="473" y="6049"/>
                </a:cubicBezTo>
                <a:lnTo>
                  <a:pt x="1449" y="6049"/>
                </a:lnTo>
                <a:cubicBezTo>
                  <a:pt x="1197" y="6427"/>
                  <a:pt x="1040" y="6837"/>
                  <a:pt x="1040" y="7278"/>
                </a:cubicBezTo>
                <a:lnTo>
                  <a:pt x="1040" y="9767"/>
                </a:lnTo>
                <a:cubicBezTo>
                  <a:pt x="1040" y="10302"/>
                  <a:pt x="1386" y="10744"/>
                  <a:pt x="1859" y="10933"/>
                </a:cubicBezTo>
                <a:lnTo>
                  <a:pt x="1859" y="12256"/>
                </a:lnTo>
                <a:cubicBezTo>
                  <a:pt x="1859" y="12476"/>
                  <a:pt x="2048" y="12665"/>
                  <a:pt x="2300" y="12665"/>
                </a:cubicBezTo>
                <a:lnTo>
                  <a:pt x="3938" y="12665"/>
                </a:lnTo>
                <a:cubicBezTo>
                  <a:pt x="4190" y="12665"/>
                  <a:pt x="4348" y="12476"/>
                  <a:pt x="4348" y="12256"/>
                </a:cubicBezTo>
                <a:lnTo>
                  <a:pt x="4348" y="10996"/>
                </a:lnTo>
                <a:lnTo>
                  <a:pt x="8475" y="10996"/>
                </a:lnTo>
                <a:lnTo>
                  <a:pt x="8475" y="12256"/>
                </a:lnTo>
                <a:cubicBezTo>
                  <a:pt x="8475" y="12476"/>
                  <a:pt x="8664" y="12665"/>
                  <a:pt x="8884" y="12665"/>
                </a:cubicBezTo>
                <a:lnTo>
                  <a:pt x="10523" y="12665"/>
                </a:lnTo>
                <a:cubicBezTo>
                  <a:pt x="10775" y="12665"/>
                  <a:pt x="10901" y="12476"/>
                  <a:pt x="10901" y="12256"/>
                </a:cubicBezTo>
                <a:lnTo>
                  <a:pt x="10901" y="10933"/>
                </a:lnTo>
                <a:cubicBezTo>
                  <a:pt x="11373" y="10775"/>
                  <a:pt x="11751" y="10302"/>
                  <a:pt x="11751" y="9767"/>
                </a:cubicBezTo>
                <a:lnTo>
                  <a:pt x="11751" y="7278"/>
                </a:lnTo>
                <a:cubicBezTo>
                  <a:pt x="11751" y="6805"/>
                  <a:pt x="11594" y="6364"/>
                  <a:pt x="11310" y="6049"/>
                </a:cubicBezTo>
                <a:lnTo>
                  <a:pt x="12287" y="6049"/>
                </a:lnTo>
                <a:cubicBezTo>
                  <a:pt x="12539" y="6049"/>
                  <a:pt x="12728" y="5860"/>
                  <a:pt x="12728" y="5671"/>
                </a:cubicBezTo>
                <a:lnTo>
                  <a:pt x="12728" y="2899"/>
                </a:lnTo>
                <a:cubicBezTo>
                  <a:pt x="12728" y="2678"/>
                  <a:pt x="12539" y="2458"/>
                  <a:pt x="12287" y="2458"/>
                </a:cubicBezTo>
                <a:lnTo>
                  <a:pt x="10901" y="2458"/>
                </a:lnTo>
                <a:lnTo>
                  <a:pt x="10901" y="2080"/>
                </a:lnTo>
                <a:cubicBezTo>
                  <a:pt x="10901" y="946"/>
                  <a:pt x="9987" y="32"/>
                  <a:pt x="8821" y="0"/>
                </a:cubicBezTo>
                <a:close/>
              </a:path>
            </a:pathLst>
          </a:custGeom>
          <a:solidFill>
            <a:srgbClr val="873E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8073" name="Google Shape;8073;p78"/>
          <p:cNvGrpSpPr/>
          <p:nvPr/>
        </p:nvGrpSpPr>
        <p:grpSpPr>
          <a:xfrm>
            <a:off x="3450506" y="1332445"/>
            <a:ext cx="376926" cy="370324"/>
            <a:chOff x="-40748275" y="3238700"/>
            <a:chExt cx="322600" cy="316950"/>
          </a:xfrm>
          <a:solidFill>
            <a:srgbClr val="873E8A"/>
          </a:solidFill>
        </p:grpSpPr>
        <p:sp>
          <p:nvSpPr>
            <p:cNvPr id="8074" name="Google Shape;8074;p78"/>
            <p:cNvSpPr/>
            <p:nvPr/>
          </p:nvSpPr>
          <p:spPr>
            <a:xfrm>
              <a:off x="-40709675" y="3273750"/>
              <a:ext cx="84300" cy="84300"/>
            </a:xfrm>
            <a:custGeom>
              <a:avLst/>
              <a:gdLst/>
              <a:ahLst/>
              <a:cxnLst/>
              <a:rect l="l" t="t" r="r" b="b"/>
              <a:pathLst>
                <a:path w="3372" h="3372" extrusionOk="0">
                  <a:moveTo>
                    <a:pt x="2710" y="0"/>
                  </a:moveTo>
                  <a:lnTo>
                    <a:pt x="1" y="2710"/>
                  </a:lnTo>
                  <a:lnTo>
                    <a:pt x="694" y="3371"/>
                  </a:lnTo>
                  <a:lnTo>
                    <a:pt x="3372" y="662"/>
                  </a:lnTo>
                  <a:lnTo>
                    <a:pt x="2710"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75" name="Google Shape;8075;p78"/>
            <p:cNvSpPr/>
            <p:nvPr/>
          </p:nvSpPr>
          <p:spPr>
            <a:xfrm>
              <a:off x="-40578925" y="3247175"/>
              <a:ext cx="151250" cy="149475"/>
            </a:xfrm>
            <a:custGeom>
              <a:avLst/>
              <a:gdLst/>
              <a:ahLst/>
              <a:cxnLst/>
              <a:rect l="l" t="t" r="r" b="b"/>
              <a:pathLst>
                <a:path w="6050" h="5979" extrusionOk="0">
                  <a:moveTo>
                    <a:pt x="2663" y="0"/>
                  </a:moveTo>
                  <a:cubicBezTo>
                    <a:pt x="2552" y="0"/>
                    <a:pt x="2442" y="39"/>
                    <a:pt x="2363" y="118"/>
                  </a:cubicBezTo>
                  <a:lnTo>
                    <a:pt x="1261" y="1221"/>
                  </a:lnTo>
                  <a:lnTo>
                    <a:pt x="2678" y="2639"/>
                  </a:lnTo>
                  <a:cubicBezTo>
                    <a:pt x="2836" y="2796"/>
                    <a:pt x="2836" y="3080"/>
                    <a:pt x="2678" y="3237"/>
                  </a:cubicBezTo>
                  <a:cubicBezTo>
                    <a:pt x="2637" y="3278"/>
                    <a:pt x="2560" y="3302"/>
                    <a:pt x="2473" y="3302"/>
                  </a:cubicBezTo>
                  <a:cubicBezTo>
                    <a:pt x="2360" y="3302"/>
                    <a:pt x="2232" y="3263"/>
                    <a:pt x="2143" y="3174"/>
                  </a:cubicBezTo>
                  <a:lnTo>
                    <a:pt x="725" y="1756"/>
                  </a:lnTo>
                  <a:lnTo>
                    <a:pt x="0" y="2481"/>
                  </a:lnTo>
                  <a:lnTo>
                    <a:pt x="3529" y="5978"/>
                  </a:lnTo>
                  <a:lnTo>
                    <a:pt x="5892" y="3615"/>
                  </a:lnTo>
                  <a:cubicBezTo>
                    <a:pt x="6049" y="3458"/>
                    <a:pt x="6049" y="3174"/>
                    <a:pt x="5892" y="3017"/>
                  </a:cubicBezTo>
                  <a:lnTo>
                    <a:pt x="2962" y="118"/>
                  </a:lnTo>
                  <a:cubicBezTo>
                    <a:pt x="2883" y="39"/>
                    <a:pt x="2773" y="0"/>
                    <a:pt x="2663"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76" name="Google Shape;8076;p78"/>
            <p:cNvSpPr/>
            <p:nvPr/>
          </p:nvSpPr>
          <p:spPr>
            <a:xfrm>
              <a:off x="-40678175" y="3305250"/>
              <a:ext cx="213475" cy="213475"/>
            </a:xfrm>
            <a:custGeom>
              <a:avLst/>
              <a:gdLst/>
              <a:ahLst/>
              <a:cxnLst/>
              <a:rect l="l" t="t" r="r" b="b"/>
              <a:pathLst>
                <a:path w="8539" h="8539" extrusionOk="0">
                  <a:moveTo>
                    <a:pt x="2679" y="0"/>
                  </a:moveTo>
                  <a:lnTo>
                    <a:pt x="1" y="2678"/>
                  </a:lnTo>
                  <a:lnTo>
                    <a:pt x="5861" y="8538"/>
                  </a:lnTo>
                  <a:lnTo>
                    <a:pt x="8539" y="5860"/>
                  </a:lnTo>
                  <a:lnTo>
                    <a:pt x="2679"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77" name="Google Shape;8077;p78"/>
            <p:cNvSpPr/>
            <p:nvPr/>
          </p:nvSpPr>
          <p:spPr>
            <a:xfrm>
              <a:off x="-40513550" y="3469850"/>
              <a:ext cx="87875" cy="85800"/>
            </a:xfrm>
            <a:custGeom>
              <a:avLst/>
              <a:gdLst/>
              <a:ahLst/>
              <a:cxnLst/>
              <a:rect l="l" t="t" r="r" b="b"/>
              <a:pathLst>
                <a:path w="3515" h="3432" extrusionOk="0">
                  <a:moveTo>
                    <a:pt x="2426" y="1"/>
                  </a:moveTo>
                  <a:lnTo>
                    <a:pt x="0" y="2427"/>
                  </a:lnTo>
                  <a:lnTo>
                    <a:pt x="2899" y="3404"/>
                  </a:lnTo>
                  <a:cubicBezTo>
                    <a:pt x="2948" y="3423"/>
                    <a:pt x="2996" y="3432"/>
                    <a:pt x="3044" y="3432"/>
                  </a:cubicBezTo>
                  <a:cubicBezTo>
                    <a:pt x="3302" y="3432"/>
                    <a:pt x="3514" y="3166"/>
                    <a:pt x="3434" y="2899"/>
                  </a:cubicBezTo>
                  <a:lnTo>
                    <a:pt x="2426"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78" name="Google Shape;8078;p78"/>
            <p:cNvSpPr/>
            <p:nvPr/>
          </p:nvSpPr>
          <p:spPr>
            <a:xfrm>
              <a:off x="-40738025" y="3404500"/>
              <a:ext cx="150450" cy="149475"/>
            </a:xfrm>
            <a:custGeom>
              <a:avLst/>
              <a:gdLst/>
              <a:ahLst/>
              <a:cxnLst/>
              <a:rect l="l" t="t" r="r" b="b"/>
              <a:pathLst>
                <a:path w="6018" h="5979" extrusionOk="0">
                  <a:moveTo>
                    <a:pt x="2521" y="0"/>
                  </a:moveTo>
                  <a:lnTo>
                    <a:pt x="1796" y="725"/>
                  </a:lnTo>
                  <a:lnTo>
                    <a:pt x="3308" y="2205"/>
                  </a:lnTo>
                  <a:cubicBezTo>
                    <a:pt x="3466" y="2363"/>
                    <a:pt x="3466" y="2646"/>
                    <a:pt x="3308" y="2804"/>
                  </a:cubicBezTo>
                  <a:cubicBezTo>
                    <a:pt x="3230" y="2883"/>
                    <a:pt x="3119" y="2922"/>
                    <a:pt x="3009" y="2922"/>
                  </a:cubicBezTo>
                  <a:cubicBezTo>
                    <a:pt x="2899" y="2922"/>
                    <a:pt x="2789" y="2883"/>
                    <a:pt x="2710" y="2804"/>
                  </a:cubicBezTo>
                  <a:lnTo>
                    <a:pt x="1229" y="1292"/>
                  </a:lnTo>
                  <a:lnTo>
                    <a:pt x="158" y="2363"/>
                  </a:lnTo>
                  <a:cubicBezTo>
                    <a:pt x="0" y="2520"/>
                    <a:pt x="0" y="2804"/>
                    <a:pt x="158" y="2962"/>
                  </a:cubicBezTo>
                  <a:lnTo>
                    <a:pt x="3056" y="5860"/>
                  </a:lnTo>
                  <a:cubicBezTo>
                    <a:pt x="3135" y="5939"/>
                    <a:pt x="3245" y="5978"/>
                    <a:pt x="3356" y="5978"/>
                  </a:cubicBezTo>
                  <a:cubicBezTo>
                    <a:pt x="3466" y="5978"/>
                    <a:pt x="3576" y="5939"/>
                    <a:pt x="3655" y="5860"/>
                  </a:cubicBezTo>
                  <a:lnTo>
                    <a:pt x="6018" y="3497"/>
                  </a:lnTo>
                  <a:lnTo>
                    <a:pt x="2521"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79" name="Google Shape;8079;p78"/>
            <p:cNvSpPr/>
            <p:nvPr/>
          </p:nvSpPr>
          <p:spPr>
            <a:xfrm>
              <a:off x="-40748275" y="3238700"/>
              <a:ext cx="92175" cy="87850"/>
            </a:xfrm>
            <a:custGeom>
              <a:avLst/>
              <a:gdLst/>
              <a:ahLst/>
              <a:cxnLst/>
              <a:rect l="l" t="t" r="r" b="b"/>
              <a:pathLst>
                <a:path w="3687" h="3514" extrusionOk="0">
                  <a:moveTo>
                    <a:pt x="2281" y="0"/>
                  </a:moveTo>
                  <a:cubicBezTo>
                    <a:pt x="1915" y="0"/>
                    <a:pt x="1545" y="142"/>
                    <a:pt x="1261" y="426"/>
                  </a:cubicBezTo>
                  <a:lnTo>
                    <a:pt x="568" y="1119"/>
                  </a:lnTo>
                  <a:cubicBezTo>
                    <a:pt x="1" y="1686"/>
                    <a:pt x="1" y="2568"/>
                    <a:pt x="568" y="3135"/>
                  </a:cubicBezTo>
                  <a:lnTo>
                    <a:pt x="946" y="3513"/>
                  </a:lnTo>
                  <a:lnTo>
                    <a:pt x="3687" y="804"/>
                  </a:lnTo>
                  <a:lnTo>
                    <a:pt x="3277" y="426"/>
                  </a:lnTo>
                  <a:cubicBezTo>
                    <a:pt x="3010" y="142"/>
                    <a:pt x="2647" y="0"/>
                    <a:pt x="2281"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080" name="Google Shape;8080;p78"/>
          <p:cNvGrpSpPr/>
          <p:nvPr/>
        </p:nvGrpSpPr>
        <p:grpSpPr>
          <a:xfrm>
            <a:off x="3453062" y="1800429"/>
            <a:ext cx="371814" cy="338690"/>
            <a:chOff x="-40745125" y="3632900"/>
            <a:chExt cx="318225" cy="289875"/>
          </a:xfrm>
          <a:solidFill>
            <a:srgbClr val="873E8A"/>
          </a:solidFill>
        </p:grpSpPr>
        <p:sp>
          <p:nvSpPr>
            <p:cNvPr id="8081" name="Google Shape;8081;p78"/>
            <p:cNvSpPr/>
            <p:nvPr/>
          </p:nvSpPr>
          <p:spPr>
            <a:xfrm>
              <a:off x="-40745125" y="3632900"/>
              <a:ext cx="300125" cy="82725"/>
            </a:xfrm>
            <a:custGeom>
              <a:avLst/>
              <a:gdLst/>
              <a:ahLst/>
              <a:cxnLst/>
              <a:rect l="l" t="t" r="r" b="b"/>
              <a:pathLst>
                <a:path w="12005" h="3309" extrusionOk="0">
                  <a:moveTo>
                    <a:pt x="1671" y="0"/>
                  </a:moveTo>
                  <a:cubicBezTo>
                    <a:pt x="757" y="0"/>
                    <a:pt x="1" y="757"/>
                    <a:pt x="1" y="1670"/>
                  </a:cubicBezTo>
                  <a:cubicBezTo>
                    <a:pt x="1" y="2552"/>
                    <a:pt x="757" y="3308"/>
                    <a:pt x="1671" y="3308"/>
                  </a:cubicBezTo>
                  <a:lnTo>
                    <a:pt x="11469" y="3308"/>
                  </a:lnTo>
                  <a:cubicBezTo>
                    <a:pt x="11815" y="3308"/>
                    <a:pt x="12004" y="2930"/>
                    <a:pt x="11784" y="2647"/>
                  </a:cubicBezTo>
                  <a:cubicBezTo>
                    <a:pt x="11595" y="2363"/>
                    <a:pt x="11469" y="2017"/>
                    <a:pt x="11469" y="1670"/>
                  </a:cubicBezTo>
                  <a:cubicBezTo>
                    <a:pt x="11469" y="1292"/>
                    <a:pt x="11595" y="946"/>
                    <a:pt x="11784" y="662"/>
                  </a:cubicBezTo>
                  <a:cubicBezTo>
                    <a:pt x="11973" y="410"/>
                    <a:pt x="11784" y="0"/>
                    <a:pt x="11469"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82" name="Google Shape;8082;p78"/>
            <p:cNvSpPr/>
            <p:nvPr/>
          </p:nvSpPr>
          <p:spPr>
            <a:xfrm>
              <a:off x="-40508050" y="3736075"/>
              <a:ext cx="21300" cy="82725"/>
            </a:xfrm>
            <a:custGeom>
              <a:avLst/>
              <a:gdLst/>
              <a:ahLst/>
              <a:cxnLst/>
              <a:rect l="l" t="t" r="r" b="b"/>
              <a:pathLst>
                <a:path w="852" h="3309" extrusionOk="0">
                  <a:moveTo>
                    <a:pt x="1" y="1"/>
                  </a:moveTo>
                  <a:lnTo>
                    <a:pt x="1" y="3309"/>
                  </a:lnTo>
                  <a:lnTo>
                    <a:pt x="852" y="3309"/>
                  </a:lnTo>
                  <a:lnTo>
                    <a:pt x="852"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83" name="Google Shape;8083;p78"/>
            <p:cNvSpPr/>
            <p:nvPr/>
          </p:nvSpPr>
          <p:spPr>
            <a:xfrm>
              <a:off x="-40466300" y="3736875"/>
              <a:ext cx="39400" cy="82725"/>
            </a:xfrm>
            <a:custGeom>
              <a:avLst/>
              <a:gdLst/>
              <a:ahLst/>
              <a:cxnLst/>
              <a:rect l="l" t="t" r="r" b="b"/>
              <a:pathLst>
                <a:path w="1576" h="3309" extrusionOk="0">
                  <a:moveTo>
                    <a:pt x="1" y="0"/>
                  </a:moveTo>
                  <a:lnTo>
                    <a:pt x="1" y="3308"/>
                  </a:lnTo>
                  <a:lnTo>
                    <a:pt x="1198" y="3308"/>
                  </a:lnTo>
                  <a:cubicBezTo>
                    <a:pt x="1387" y="3277"/>
                    <a:pt x="1576" y="3088"/>
                    <a:pt x="1576" y="2899"/>
                  </a:cubicBezTo>
                  <a:lnTo>
                    <a:pt x="1576" y="410"/>
                  </a:lnTo>
                  <a:cubicBezTo>
                    <a:pt x="1576" y="158"/>
                    <a:pt x="1387" y="0"/>
                    <a:pt x="1198"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84" name="Google Shape;8084;p78"/>
            <p:cNvSpPr/>
            <p:nvPr/>
          </p:nvSpPr>
          <p:spPr>
            <a:xfrm>
              <a:off x="-40723050" y="3736075"/>
              <a:ext cx="194550" cy="82725"/>
            </a:xfrm>
            <a:custGeom>
              <a:avLst/>
              <a:gdLst/>
              <a:ahLst/>
              <a:cxnLst/>
              <a:rect l="l" t="t" r="r" b="b"/>
              <a:pathLst>
                <a:path w="7782" h="3309" extrusionOk="0">
                  <a:moveTo>
                    <a:pt x="441" y="1"/>
                  </a:moveTo>
                  <a:cubicBezTo>
                    <a:pt x="189" y="1"/>
                    <a:pt x="0" y="221"/>
                    <a:pt x="0" y="442"/>
                  </a:cubicBezTo>
                  <a:lnTo>
                    <a:pt x="0" y="2931"/>
                  </a:lnTo>
                  <a:cubicBezTo>
                    <a:pt x="0" y="3151"/>
                    <a:pt x="189" y="3309"/>
                    <a:pt x="441" y="3309"/>
                  </a:cubicBezTo>
                  <a:lnTo>
                    <a:pt x="7782" y="3309"/>
                  </a:lnTo>
                  <a:lnTo>
                    <a:pt x="7782"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85" name="Google Shape;8085;p78"/>
            <p:cNvSpPr/>
            <p:nvPr/>
          </p:nvSpPr>
          <p:spPr>
            <a:xfrm>
              <a:off x="-40681325" y="3839250"/>
              <a:ext cx="21300" cy="82725"/>
            </a:xfrm>
            <a:custGeom>
              <a:avLst/>
              <a:gdLst/>
              <a:ahLst/>
              <a:cxnLst/>
              <a:rect l="l" t="t" r="r" b="b"/>
              <a:pathLst>
                <a:path w="852" h="3309" extrusionOk="0">
                  <a:moveTo>
                    <a:pt x="1" y="1"/>
                  </a:moveTo>
                  <a:lnTo>
                    <a:pt x="1" y="3309"/>
                  </a:lnTo>
                  <a:lnTo>
                    <a:pt x="851" y="3309"/>
                  </a:lnTo>
                  <a:lnTo>
                    <a:pt x="851"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86" name="Google Shape;8086;p78"/>
            <p:cNvSpPr/>
            <p:nvPr/>
          </p:nvSpPr>
          <p:spPr>
            <a:xfrm>
              <a:off x="-40639575" y="3840825"/>
              <a:ext cx="190625" cy="81950"/>
            </a:xfrm>
            <a:custGeom>
              <a:avLst/>
              <a:gdLst/>
              <a:ahLst/>
              <a:cxnLst/>
              <a:rect l="l" t="t" r="r" b="b"/>
              <a:pathLst>
                <a:path w="7625" h="3278" extrusionOk="0">
                  <a:moveTo>
                    <a:pt x="1" y="1"/>
                  </a:moveTo>
                  <a:lnTo>
                    <a:pt x="1" y="3277"/>
                  </a:lnTo>
                  <a:lnTo>
                    <a:pt x="7247" y="3277"/>
                  </a:lnTo>
                  <a:cubicBezTo>
                    <a:pt x="7467" y="3277"/>
                    <a:pt x="7625" y="3057"/>
                    <a:pt x="7625" y="2868"/>
                  </a:cubicBezTo>
                  <a:lnTo>
                    <a:pt x="7625" y="379"/>
                  </a:lnTo>
                  <a:cubicBezTo>
                    <a:pt x="7625" y="158"/>
                    <a:pt x="7436" y="1"/>
                    <a:pt x="7247"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87" name="Google Shape;8087;p78"/>
            <p:cNvSpPr/>
            <p:nvPr/>
          </p:nvSpPr>
          <p:spPr>
            <a:xfrm>
              <a:off x="-40745125" y="3840050"/>
              <a:ext cx="43350" cy="82725"/>
            </a:xfrm>
            <a:custGeom>
              <a:avLst/>
              <a:gdLst/>
              <a:ahLst/>
              <a:cxnLst/>
              <a:rect l="l" t="t" r="r" b="b"/>
              <a:pathLst>
                <a:path w="1734" h="3309" extrusionOk="0">
                  <a:moveTo>
                    <a:pt x="442" y="0"/>
                  </a:moveTo>
                  <a:cubicBezTo>
                    <a:pt x="190" y="0"/>
                    <a:pt x="1" y="189"/>
                    <a:pt x="1" y="378"/>
                  </a:cubicBezTo>
                  <a:lnTo>
                    <a:pt x="1" y="2867"/>
                  </a:lnTo>
                  <a:cubicBezTo>
                    <a:pt x="1" y="3088"/>
                    <a:pt x="190" y="3308"/>
                    <a:pt x="442" y="3308"/>
                  </a:cubicBezTo>
                  <a:lnTo>
                    <a:pt x="1734" y="3308"/>
                  </a:lnTo>
                  <a:lnTo>
                    <a:pt x="1734"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088" name="Google Shape;8088;p78"/>
          <p:cNvGrpSpPr/>
          <p:nvPr/>
        </p:nvGrpSpPr>
        <p:grpSpPr>
          <a:xfrm>
            <a:off x="3457209" y="2211639"/>
            <a:ext cx="363518" cy="370178"/>
            <a:chOff x="-40742750" y="3972175"/>
            <a:chExt cx="311125" cy="316825"/>
          </a:xfrm>
          <a:solidFill>
            <a:srgbClr val="873E8A"/>
          </a:solidFill>
        </p:grpSpPr>
        <p:sp>
          <p:nvSpPr>
            <p:cNvPr id="8089" name="Google Shape;8089;p78"/>
            <p:cNvSpPr/>
            <p:nvPr/>
          </p:nvSpPr>
          <p:spPr>
            <a:xfrm>
              <a:off x="-40699425" y="4118075"/>
              <a:ext cx="226850" cy="101625"/>
            </a:xfrm>
            <a:custGeom>
              <a:avLst/>
              <a:gdLst/>
              <a:ahLst/>
              <a:cxnLst/>
              <a:rect l="l" t="t" r="r" b="b"/>
              <a:pathLst>
                <a:path w="9074" h="4065" extrusionOk="0">
                  <a:moveTo>
                    <a:pt x="0" y="0"/>
                  </a:moveTo>
                  <a:lnTo>
                    <a:pt x="0" y="2017"/>
                  </a:lnTo>
                  <a:cubicBezTo>
                    <a:pt x="0" y="3529"/>
                    <a:pt x="2741" y="4065"/>
                    <a:pt x="4505" y="4065"/>
                  </a:cubicBezTo>
                  <a:cubicBezTo>
                    <a:pt x="6774" y="4065"/>
                    <a:pt x="9074" y="3371"/>
                    <a:pt x="9074" y="2017"/>
                  </a:cubicBezTo>
                  <a:lnTo>
                    <a:pt x="9074" y="0"/>
                  </a:lnTo>
                  <a:lnTo>
                    <a:pt x="5135" y="2237"/>
                  </a:lnTo>
                  <a:cubicBezTo>
                    <a:pt x="4953" y="2359"/>
                    <a:pt x="4748" y="2415"/>
                    <a:pt x="4546" y="2415"/>
                  </a:cubicBezTo>
                  <a:cubicBezTo>
                    <a:pt x="4330" y="2415"/>
                    <a:pt x="4117" y="2351"/>
                    <a:pt x="3938" y="2237"/>
                  </a:cubicBezTo>
                  <a:cubicBezTo>
                    <a:pt x="3623" y="2048"/>
                    <a:pt x="315" y="221"/>
                    <a:pt x="0"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90" name="Google Shape;8090;p78"/>
            <p:cNvSpPr/>
            <p:nvPr/>
          </p:nvSpPr>
          <p:spPr>
            <a:xfrm>
              <a:off x="-40742750" y="3972175"/>
              <a:ext cx="311125" cy="316825"/>
            </a:xfrm>
            <a:custGeom>
              <a:avLst/>
              <a:gdLst/>
              <a:ahLst/>
              <a:cxnLst/>
              <a:rect l="l" t="t" r="r" b="b"/>
              <a:pathLst>
                <a:path w="12445" h="12673" extrusionOk="0">
                  <a:moveTo>
                    <a:pt x="6254" y="0"/>
                  </a:moveTo>
                  <a:cubicBezTo>
                    <a:pt x="6183" y="0"/>
                    <a:pt x="6112" y="24"/>
                    <a:pt x="6049" y="71"/>
                  </a:cubicBezTo>
                  <a:lnTo>
                    <a:pt x="284" y="3379"/>
                  </a:lnTo>
                  <a:cubicBezTo>
                    <a:pt x="0" y="3537"/>
                    <a:pt x="0" y="3915"/>
                    <a:pt x="284" y="4072"/>
                  </a:cubicBezTo>
                  <a:lnTo>
                    <a:pt x="6049" y="7380"/>
                  </a:lnTo>
                  <a:cubicBezTo>
                    <a:pt x="6112" y="7427"/>
                    <a:pt x="6183" y="7451"/>
                    <a:pt x="6254" y="7451"/>
                  </a:cubicBezTo>
                  <a:cubicBezTo>
                    <a:pt x="6325" y="7451"/>
                    <a:pt x="6396" y="7427"/>
                    <a:pt x="6459" y="7380"/>
                  </a:cubicBezTo>
                  <a:cubicBezTo>
                    <a:pt x="11374" y="4545"/>
                    <a:pt x="11626" y="4419"/>
                    <a:pt x="11626" y="4419"/>
                  </a:cubicBezTo>
                  <a:lnTo>
                    <a:pt x="11626" y="12263"/>
                  </a:lnTo>
                  <a:cubicBezTo>
                    <a:pt x="11657" y="12515"/>
                    <a:pt x="11846" y="12673"/>
                    <a:pt x="12035" y="12673"/>
                  </a:cubicBezTo>
                  <a:cubicBezTo>
                    <a:pt x="12287" y="12673"/>
                    <a:pt x="12445" y="12452"/>
                    <a:pt x="12445" y="12263"/>
                  </a:cubicBezTo>
                  <a:lnTo>
                    <a:pt x="12445" y="3726"/>
                  </a:lnTo>
                  <a:cubicBezTo>
                    <a:pt x="12445" y="3568"/>
                    <a:pt x="12319" y="3411"/>
                    <a:pt x="12256" y="3379"/>
                  </a:cubicBezTo>
                  <a:lnTo>
                    <a:pt x="6459" y="71"/>
                  </a:lnTo>
                  <a:cubicBezTo>
                    <a:pt x="6396" y="24"/>
                    <a:pt x="6325" y="0"/>
                    <a:pt x="6254"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091" name="Google Shape;8091;p78"/>
          <p:cNvGrpSpPr/>
          <p:nvPr/>
        </p:nvGrpSpPr>
        <p:grpSpPr>
          <a:xfrm>
            <a:off x="2239871" y="2661807"/>
            <a:ext cx="266892" cy="369974"/>
            <a:chOff x="-38860325" y="3221750"/>
            <a:chExt cx="228425" cy="316650"/>
          </a:xfrm>
          <a:solidFill>
            <a:srgbClr val="873E8A"/>
          </a:solidFill>
        </p:grpSpPr>
        <p:sp>
          <p:nvSpPr>
            <p:cNvPr id="8092" name="Google Shape;8092;p78"/>
            <p:cNvSpPr/>
            <p:nvPr/>
          </p:nvSpPr>
          <p:spPr>
            <a:xfrm>
              <a:off x="-38735875" y="3222550"/>
              <a:ext cx="103975" cy="123675"/>
            </a:xfrm>
            <a:custGeom>
              <a:avLst/>
              <a:gdLst/>
              <a:ahLst/>
              <a:cxnLst/>
              <a:rect l="l" t="t" r="r" b="b"/>
              <a:pathLst>
                <a:path w="4159" h="4947" extrusionOk="0">
                  <a:moveTo>
                    <a:pt x="0" y="0"/>
                  </a:moveTo>
                  <a:lnTo>
                    <a:pt x="0" y="2552"/>
                  </a:lnTo>
                  <a:cubicBezTo>
                    <a:pt x="473" y="2710"/>
                    <a:pt x="851" y="3182"/>
                    <a:pt x="851" y="3750"/>
                  </a:cubicBezTo>
                  <a:lnTo>
                    <a:pt x="851" y="4947"/>
                  </a:lnTo>
                  <a:lnTo>
                    <a:pt x="4159" y="4947"/>
                  </a:lnTo>
                  <a:lnTo>
                    <a:pt x="4159" y="3687"/>
                  </a:lnTo>
                  <a:cubicBezTo>
                    <a:pt x="4159" y="1639"/>
                    <a:pt x="2489" y="0"/>
                    <a:pt x="441"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93" name="Google Shape;8093;p78"/>
            <p:cNvSpPr/>
            <p:nvPr/>
          </p:nvSpPr>
          <p:spPr>
            <a:xfrm>
              <a:off x="-38756375" y="3302875"/>
              <a:ext cx="22075" cy="63050"/>
            </a:xfrm>
            <a:custGeom>
              <a:avLst/>
              <a:gdLst/>
              <a:ahLst/>
              <a:cxnLst/>
              <a:rect l="l" t="t" r="r" b="b"/>
              <a:pathLst>
                <a:path w="883" h="2522" extrusionOk="0">
                  <a:moveTo>
                    <a:pt x="474" y="1"/>
                  </a:moveTo>
                  <a:cubicBezTo>
                    <a:pt x="253" y="1"/>
                    <a:pt x="95" y="222"/>
                    <a:pt x="95" y="442"/>
                  </a:cubicBezTo>
                  <a:lnTo>
                    <a:pt x="95" y="2112"/>
                  </a:lnTo>
                  <a:cubicBezTo>
                    <a:pt x="1" y="2332"/>
                    <a:pt x="190" y="2521"/>
                    <a:pt x="442" y="2521"/>
                  </a:cubicBezTo>
                  <a:cubicBezTo>
                    <a:pt x="663" y="2521"/>
                    <a:pt x="820" y="2332"/>
                    <a:pt x="883" y="2112"/>
                  </a:cubicBezTo>
                  <a:lnTo>
                    <a:pt x="883" y="442"/>
                  </a:lnTo>
                  <a:cubicBezTo>
                    <a:pt x="883" y="222"/>
                    <a:pt x="663" y="64"/>
                    <a:pt x="474"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94" name="Google Shape;8094;p78"/>
            <p:cNvSpPr/>
            <p:nvPr/>
          </p:nvSpPr>
          <p:spPr>
            <a:xfrm>
              <a:off x="-38859550" y="3221750"/>
              <a:ext cx="103200" cy="122900"/>
            </a:xfrm>
            <a:custGeom>
              <a:avLst/>
              <a:gdLst/>
              <a:ahLst/>
              <a:cxnLst/>
              <a:rect l="l" t="t" r="r" b="b"/>
              <a:pathLst>
                <a:path w="4128" h="4916" extrusionOk="0">
                  <a:moveTo>
                    <a:pt x="3687" y="1"/>
                  </a:moveTo>
                  <a:cubicBezTo>
                    <a:pt x="1671" y="1"/>
                    <a:pt x="1" y="1639"/>
                    <a:pt x="1" y="3687"/>
                  </a:cubicBezTo>
                  <a:lnTo>
                    <a:pt x="1" y="4916"/>
                  </a:lnTo>
                  <a:lnTo>
                    <a:pt x="3309" y="4916"/>
                  </a:lnTo>
                  <a:lnTo>
                    <a:pt x="3309" y="3687"/>
                  </a:lnTo>
                  <a:cubicBezTo>
                    <a:pt x="3309" y="3151"/>
                    <a:pt x="3655" y="2710"/>
                    <a:pt x="4128" y="2521"/>
                  </a:cubicBezTo>
                  <a:lnTo>
                    <a:pt x="4128"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95" name="Google Shape;8095;p78"/>
            <p:cNvSpPr/>
            <p:nvPr/>
          </p:nvSpPr>
          <p:spPr>
            <a:xfrm>
              <a:off x="-38860325" y="3367475"/>
              <a:ext cx="228425" cy="170925"/>
            </a:xfrm>
            <a:custGeom>
              <a:avLst/>
              <a:gdLst/>
              <a:ahLst/>
              <a:cxnLst/>
              <a:rect l="l" t="t" r="r" b="b"/>
              <a:pathLst>
                <a:path w="9137" h="6837" extrusionOk="0">
                  <a:moveTo>
                    <a:pt x="0" y="0"/>
                  </a:moveTo>
                  <a:lnTo>
                    <a:pt x="0" y="3151"/>
                  </a:lnTo>
                  <a:cubicBezTo>
                    <a:pt x="0" y="5199"/>
                    <a:pt x="1639" y="6837"/>
                    <a:pt x="3686" y="6837"/>
                  </a:cubicBezTo>
                  <a:lnTo>
                    <a:pt x="5356" y="6837"/>
                  </a:lnTo>
                  <a:cubicBezTo>
                    <a:pt x="7467" y="6837"/>
                    <a:pt x="9137" y="5199"/>
                    <a:pt x="9137" y="3151"/>
                  </a:cubicBezTo>
                  <a:lnTo>
                    <a:pt x="9137" y="0"/>
                  </a:lnTo>
                  <a:lnTo>
                    <a:pt x="5734" y="0"/>
                  </a:lnTo>
                  <a:cubicBezTo>
                    <a:pt x="5577" y="473"/>
                    <a:pt x="5104" y="819"/>
                    <a:pt x="4568" y="819"/>
                  </a:cubicBezTo>
                  <a:cubicBezTo>
                    <a:pt x="4001" y="819"/>
                    <a:pt x="3560" y="473"/>
                    <a:pt x="3371"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096" name="Google Shape;8096;p78"/>
          <p:cNvGrpSpPr/>
          <p:nvPr/>
        </p:nvGrpSpPr>
        <p:grpSpPr>
          <a:xfrm>
            <a:off x="2190678" y="3123864"/>
            <a:ext cx="380081" cy="367111"/>
            <a:chOff x="-38905225" y="3591875"/>
            <a:chExt cx="325300" cy="314200"/>
          </a:xfrm>
          <a:solidFill>
            <a:srgbClr val="873E8A"/>
          </a:solidFill>
        </p:grpSpPr>
        <p:sp>
          <p:nvSpPr>
            <p:cNvPr id="8097" name="Google Shape;8097;p78"/>
            <p:cNvSpPr/>
            <p:nvPr/>
          </p:nvSpPr>
          <p:spPr>
            <a:xfrm>
              <a:off x="-38716975" y="3591875"/>
              <a:ext cx="137050" cy="131625"/>
            </a:xfrm>
            <a:custGeom>
              <a:avLst/>
              <a:gdLst/>
              <a:ahLst/>
              <a:cxnLst/>
              <a:rect l="l" t="t" r="r" b="b"/>
              <a:pathLst>
                <a:path w="5482" h="5265" extrusionOk="0">
                  <a:moveTo>
                    <a:pt x="1543" y="1"/>
                  </a:moveTo>
                  <a:cubicBezTo>
                    <a:pt x="987" y="1"/>
                    <a:pt x="447" y="38"/>
                    <a:pt x="0" y="98"/>
                  </a:cubicBezTo>
                  <a:lnTo>
                    <a:pt x="5167" y="5265"/>
                  </a:lnTo>
                  <a:cubicBezTo>
                    <a:pt x="5482" y="3311"/>
                    <a:pt x="5198" y="1326"/>
                    <a:pt x="4568" y="696"/>
                  </a:cubicBezTo>
                  <a:cubicBezTo>
                    <a:pt x="4029" y="178"/>
                    <a:pt x="2751" y="1"/>
                    <a:pt x="1543"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98" name="Google Shape;8098;p78"/>
            <p:cNvSpPr/>
            <p:nvPr/>
          </p:nvSpPr>
          <p:spPr>
            <a:xfrm>
              <a:off x="-38905225" y="3774675"/>
              <a:ext cx="137075" cy="131400"/>
            </a:xfrm>
            <a:custGeom>
              <a:avLst/>
              <a:gdLst/>
              <a:ahLst/>
              <a:cxnLst/>
              <a:rect l="l" t="t" r="r" b="b"/>
              <a:pathLst>
                <a:path w="5483" h="5256" extrusionOk="0">
                  <a:moveTo>
                    <a:pt x="316" y="0"/>
                  </a:moveTo>
                  <a:lnTo>
                    <a:pt x="316" y="0"/>
                  </a:lnTo>
                  <a:cubicBezTo>
                    <a:pt x="0" y="1922"/>
                    <a:pt x="253" y="3907"/>
                    <a:pt x="914" y="4569"/>
                  </a:cubicBezTo>
                  <a:cubicBezTo>
                    <a:pt x="1376" y="5031"/>
                    <a:pt x="2601" y="5256"/>
                    <a:pt x="3967" y="5256"/>
                  </a:cubicBezTo>
                  <a:cubicBezTo>
                    <a:pt x="4464" y="5256"/>
                    <a:pt x="4979" y="5226"/>
                    <a:pt x="5482" y="5167"/>
                  </a:cubicBezTo>
                  <a:lnTo>
                    <a:pt x="316"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99" name="Google Shape;8099;p78"/>
            <p:cNvSpPr/>
            <p:nvPr/>
          </p:nvSpPr>
          <p:spPr>
            <a:xfrm>
              <a:off x="-38891050" y="3599025"/>
              <a:ext cx="298525" cy="300900"/>
            </a:xfrm>
            <a:custGeom>
              <a:avLst/>
              <a:gdLst/>
              <a:ahLst/>
              <a:cxnLst/>
              <a:rect l="l" t="t" r="r" b="b"/>
              <a:pathLst>
                <a:path w="11941" h="12036" extrusionOk="0">
                  <a:moveTo>
                    <a:pt x="6349" y="2687"/>
                  </a:moveTo>
                  <a:cubicBezTo>
                    <a:pt x="6459" y="2687"/>
                    <a:pt x="6569" y="2726"/>
                    <a:pt x="6648" y="2805"/>
                  </a:cubicBezTo>
                  <a:lnTo>
                    <a:pt x="7593" y="3750"/>
                  </a:lnTo>
                  <a:lnTo>
                    <a:pt x="7719" y="3655"/>
                  </a:lnTo>
                  <a:cubicBezTo>
                    <a:pt x="7798" y="3577"/>
                    <a:pt x="7908" y="3537"/>
                    <a:pt x="8019" y="3537"/>
                  </a:cubicBezTo>
                  <a:cubicBezTo>
                    <a:pt x="8129" y="3537"/>
                    <a:pt x="8239" y="3577"/>
                    <a:pt x="8318" y="3655"/>
                  </a:cubicBezTo>
                  <a:cubicBezTo>
                    <a:pt x="8475" y="3813"/>
                    <a:pt x="8475" y="4065"/>
                    <a:pt x="8318" y="4222"/>
                  </a:cubicBezTo>
                  <a:lnTo>
                    <a:pt x="8192" y="4348"/>
                  </a:lnTo>
                  <a:lnTo>
                    <a:pt x="9137" y="5294"/>
                  </a:lnTo>
                  <a:cubicBezTo>
                    <a:pt x="9295" y="5451"/>
                    <a:pt x="9295" y="5735"/>
                    <a:pt x="9137" y="5892"/>
                  </a:cubicBezTo>
                  <a:cubicBezTo>
                    <a:pt x="9058" y="5971"/>
                    <a:pt x="8948" y="6010"/>
                    <a:pt x="8838" y="6010"/>
                  </a:cubicBezTo>
                  <a:cubicBezTo>
                    <a:pt x="8727" y="6010"/>
                    <a:pt x="8617" y="5971"/>
                    <a:pt x="8538" y="5892"/>
                  </a:cubicBezTo>
                  <a:lnTo>
                    <a:pt x="7593" y="4947"/>
                  </a:lnTo>
                  <a:lnTo>
                    <a:pt x="6522" y="6018"/>
                  </a:lnTo>
                  <a:lnTo>
                    <a:pt x="7467" y="6963"/>
                  </a:lnTo>
                  <a:cubicBezTo>
                    <a:pt x="7625" y="7089"/>
                    <a:pt x="7625" y="7373"/>
                    <a:pt x="7467" y="7530"/>
                  </a:cubicBezTo>
                  <a:cubicBezTo>
                    <a:pt x="7388" y="7609"/>
                    <a:pt x="7286" y="7649"/>
                    <a:pt x="7184" y="7649"/>
                  </a:cubicBezTo>
                  <a:cubicBezTo>
                    <a:pt x="7081" y="7649"/>
                    <a:pt x="6979" y="7609"/>
                    <a:pt x="6900" y="7530"/>
                  </a:cubicBezTo>
                  <a:lnTo>
                    <a:pt x="5955" y="6585"/>
                  </a:lnTo>
                  <a:lnTo>
                    <a:pt x="4884" y="7656"/>
                  </a:lnTo>
                  <a:lnTo>
                    <a:pt x="5829" y="8602"/>
                  </a:lnTo>
                  <a:cubicBezTo>
                    <a:pt x="5987" y="8759"/>
                    <a:pt x="5987" y="9043"/>
                    <a:pt x="5829" y="9200"/>
                  </a:cubicBezTo>
                  <a:cubicBezTo>
                    <a:pt x="5750" y="9279"/>
                    <a:pt x="5640" y="9318"/>
                    <a:pt x="5530" y="9318"/>
                  </a:cubicBezTo>
                  <a:cubicBezTo>
                    <a:pt x="5419" y="9318"/>
                    <a:pt x="5309" y="9279"/>
                    <a:pt x="5230" y="9200"/>
                  </a:cubicBezTo>
                  <a:lnTo>
                    <a:pt x="4285" y="8255"/>
                  </a:lnTo>
                  <a:lnTo>
                    <a:pt x="4159" y="8381"/>
                  </a:lnTo>
                  <a:cubicBezTo>
                    <a:pt x="4080" y="8460"/>
                    <a:pt x="3978" y="8499"/>
                    <a:pt x="3876" y="8499"/>
                  </a:cubicBezTo>
                  <a:cubicBezTo>
                    <a:pt x="3773" y="8499"/>
                    <a:pt x="3671" y="8460"/>
                    <a:pt x="3592" y="8381"/>
                  </a:cubicBezTo>
                  <a:cubicBezTo>
                    <a:pt x="3435" y="8224"/>
                    <a:pt x="3435" y="7940"/>
                    <a:pt x="3592" y="7782"/>
                  </a:cubicBezTo>
                  <a:lnTo>
                    <a:pt x="3687" y="7656"/>
                  </a:lnTo>
                  <a:lnTo>
                    <a:pt x="2742" y="6711"/>
                  </a:lnTo>
                  <a:cubicBezTo>
                    <a:pt x="2584" y="6554"/>
                    <a:pt x="2584" y="6270"/>
                    <a:pt x="2742" y="6113"/>
                  </a:cubicBezTo>
                  <a:cubicBezTo>
                    <a:pt x="2820" y="6034"/>
                    <a:pt x="2931" y="5995"/>
                    <a:pt x="3041" y="5995"/>
                  </a:cubicBezTo>
                  <a:cubicBezTo>
                    <a:pt x="3151" y="5995"/>
                    <a:pt x="3261" y="6034"/>
                    <a:pt x="3340" y="6113"/>
                  </a:cubicBezTo>
                  <a:lnTo>
                    <a:pt x="4285" y="7058"/>
                  </a:lnTo>
                  <a:lnTo>
                    <a:pt x="5356" y="6018"/>
                  </a:lnTo>
                  <a:lnTo>
                    <a:pt x="4411" y="5073"/>
                  </a:lnTo>
                  <a:cubicBezTo>
                    <a:pt x="4254" y="4916"/>
                    <a:pt x="4254" y="4632"/>
                    <a:pt x="4411" y="4474"/>
                  </a:cubicBezTo>
                  <a:cubicBezTo>
                    <a:pt x="4490" y="4396"/>
                    <a:pt x="4600" y="4356"/>
                    <a:pt x="4711" y="4356"/>
                  </a:cubicBezTo>
                  <a:cubicBezTo>
                    <a:pt x="4821" y="4356"/>
                    <a:pt x="4931" y="4396"/>
                    <a:pt x="5010" y="4474"/>
                  </a:cubicBezTo>
                  <a:lnTo>
                    <a:pt x="5955" y="5420"/>
                  </a:lnTo>
                  <a:lnTo>
                    <a:pt x="6995" y="4348"/>
                  </a:lnTo>
                  <a:lnTo>
                    <a:pt x="6050" y="3403"/>
                  </a:lnTo>
                  <a:cubicBezTo>
                    <a:pt x="5892" y="3246"/>
                    <a:pt x="5892" y="2962"/>
                    <a:pt x="6050" y="2805"/>
                  </a:cubicBezTo>
                  <a:cubicBezTo>
                    <a:pt x="6128" y="2726"/>
                    <a:pt x="6239" y="2687"/>
                    <a:pt x="6349" y="2687"/>
                  </a:cubicBezTo>
                  <a:close/>
                  <a:moveTo>
                    <a:pt x="5987" y="1"/>
                  </a:moveTo>
                  <a:cubicBezTo>
                    <a:pt x="2805" y="757"/>
                    <a:pt x="788" y="3025"/>
                    <a:pt x="1" y="6081"/>
                  </a:cubicBezTo>
                  <a:lnTo>
                    <a:pt x="5955" y="12036"/>
                  </a:lnTo>
                  <a:cubicBezTo>
                    <a:pt x="9106" y="11248"/>
                    <a:pt x="11153" y="9043"/>
                    <a:pt x="11941" y="5955"/>
                  </a:cubicBezTo>
                  <a:lnTo>
                    <a:pt x="5987"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100" name="Google Shape;8100;p78"/>
          <p:cNvSpPr/>
          <p:nvPr/>
        </p:nvSpPr>
        <p:spPr>
          <a:xfrm>
            <a:off x="2198491" y="3633642"/>
            <a:ext cx="369974" cy="312927"/>
          </a:xfrm>
          <a:custGeom>
            <a:avLst/>
            <a:gdLst/>
            <a:ahLst/>
            <a:cxnLst/>
            <a:rect l="l" t="t" r="r" b="b"/>
            <a:pathLst>
              <a:path w="12666" h="10713" extrusionOk="0">
                <a:moveTo>
                  <a:pt x="1765" y="3309"/>
                </a:moveTo>
                <a:lnTo>
                  <a:pt x="1765" y="7058"/>
                </a:lnTo>
                <a:cubicBezTo>
                  <a:pt x="1765" y="7278"/>
                  <a:pt x="1954" y="7436"/>
                  <a:pt x="2206" y="7436"/>
                </a:cubicBezTo>
                <a:lnTo>
                  <a:pt x="2615" y="7436"/>
                </a:lnTo>
                <a:lnTo>
                  <a:pt x="2615" y="9925"/>
                </a:lnTo>
                <a:lnTo>
                  <a:pt x="788" y="9925"/>
                </a:lnTo>
                <a:lnTo>
                  <a:pt x="788" y="3309"/>
                </a:lnTo>
                <a:close/>
                <a:moveTo>
                  <a:pt x="5073" y="3309"/>
                </a:moveTo>
                <a:lnTo>
                  <a:pt x="5073" y="7058"/>
                </a:lnTo>
                <a:cubicBezTo>
                  <a:pt x="5073" y="7278"/>
                  <a:pt x="5262" y="7436"/>
                  <a:pt x="5514" y="7436"/>
                </a:cubicBezTo>
                <a:lnTo>
                  <a:pt x="5892" y="7436"/>
                </a:lnTo>
                <a:lnTo>
                  <a:pt x="5892" y="9925"/>
                </a:lnTo>
                <a:lnTo>
                  <a:pt x="3403" y="9925"/>
                </a:lnTo>
                <a:lnTo>
                  <a:pt x="3403" y="7436"/>
                </a:lnTo>
                <a:lnTo>
                  <a:pt x="3813" y="7436"/>
                </a:lnTo>
                <a:cubicBezTo>
                  <a:pt x="4033" y="7436"/>
                  <a:pt x="4254" y="7247"/>
                  <a:pt x="4254" y="7058"/>
                </a:cubicBezTo>
                <a:lnTo>
                  <a:pt x="4254" y="3309"/>
                </a:lnTo>
                <a:close/>
                <a:moveTo>
                  <a:pt x="8412" y="3309"/>
                </a:moveTo>
                <a:lnTo>
                  <a:pt x="8412" y="7058"/>
                </a:lnTo>
                <a:cubicBezTo>
                  <a:pt x="8412" y="7278"/>
                  <a:pt x="8601" y="7436"/>
                  <a:pt x="8853" y="7436"/>
                </a:cubicBezTo>
                <a:lnTo>
                  <a:pt x="9294" y="7436"/>
                </a:lnTo>
                <a:lnTo>
                  <a:pt x="9294" y="9925"/>
                </a:lnTo>
                <a:lnTo>
                  <a:pt x="6711" y="9925"/>
                </a:lnTo>
                <a:lnTo>
                  <a:pt x="6711" y="7436"/>
                </a:lnTo>
                <a:lnTo>
                  <a:pt x="7152" y="7436"/>
                </a:lnTo>
                <a:cubicBezTo>
                  <a:pt x="7404" y="7436"/>
                  <a:pt x="7593" y="7247"/>
                  <a:pt x="7593" y="7058"/>
                </a:cubicBezTo>
                <a:lnTo>
                  <a:pt x="7593" y="3309"/>
                </a:lnTo>
                <a:close/>
                <a:moveTo>
                  <a:pt x="11815" y="3309"/>
                </a:moveTo>
                <a:lnTo>
                  <a:pt x="11815" y="9925"/>
                </a:lnTo>
                <a:lnTo>
                  <a:pt x="9988" y="9925"/>
                </a:lnTo>
                <a:lnTo>
                  <a:pt x="9988" y="7436"/>
                </a:lnTo>
                <a:lnTo>
                  <a:pt x="10429" y="7436"/>
                </a:lnTo>
                <a:cubicBezTo>
                  <a:pt x="10649" y="7436"/>
                  <a:pt x="10870" y="7247"/>
                  <a:pt x="10870" y="7058"/>
                </a:cubicBezTo>
                <a:lnTo>
                  <a:pt x="10870" y="3309"/>
                </a:lnTo>
                <a:close/>
                <a:moveTo>
                  <a:pt x="379" y="1"/>
                </a:moveTo>
                <a:cubicBezTo>
                  <a:pt x="158" y="1"/>
                  <a:pt x="1" y="190"/>
                  <a:pt x="1" y="379"/>
                </a:cubicBezTo>
                <a:lnTo>
                  <a:pt x="1" y="10334"/>
                </a:lnTo>
                <a:cubicBezTo>
                  <a:pt x="1" y="10555"/>
                  <a:pt x="190" y="10712"/>
                  <a:pt x="379" y="10712"/>
                </a:cubicBezTo>
                <a:lnTo>
                  <a:pt x="12224" y="10712"/>
                </a:lnTo>
                <a:cubicBezTo>
                  <a:pt x="12476" y="10712"/>
                  <a:pt x="12665" y="10523"/>
                  <a:pt x="12665" y="10334"/>
                </a:cubicBezTo>
                <a:lnTo>
                  <a:pt x="12665" y="379"/>
                </a:lnTo>
                <a:cubicBezTo>
                  <a:pt x="12634" y="190"/>
                  <a:pt x="12445" y="1"/>
                  <a:pt x="12224" y="1"/>
                </a:cubicBezTo>
                <a:close/>
              </a:path>
            </a:pathLst>
          </a:custGeom>
          <a:solidFill>
            <a:srgbClr val="873E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8101" name="Google Shape;8101;p78"/>
          <p:cNvGrpSpPr/>
          <p:nvPr/>
        </p:nvGrpSpPr>
        <p:grpSpPr>
          <a:xfrm>
            <a:off x="3997427" y="3108944"/>
            <a:ext cx="290815" cy="369740"/>
            <a:chOff x="-37370925" y="3579105"/>
            <a:chExt cx="248900" cy="316450"/>
          </a:xfrm>
          <a:solidFill>
            <a:srgbClr val="873E8A"/>
          </a:solidFill>
        </p:grpSpPr>
        <p:sp>
          <p:nvSpPr>
            <p:cNvPr id="8102" name="Google Shape;8102;p78"/>
            <p:cNvSpPr/>
            <p:nvPr/>
          </p:nvSpPr>
          <p:spPr>
            <a:xfrm>
              <a:off x="-37268550" y="3671055"/>
              <a:ext cx="83525" cy="82525"/>
            </a:xfrm>
            <a:custGeom>
              <a:avLst/>
              <a:gdLst/>
              <a:ahLst/>
              <a:cxnLst/>
              <a:rect l="l" t="t" r="r" b="b"/>
              <a:pathLst>
                <a:path w="3341" h="3301" extrusionOk="0">
                  <a:moveTo>
                    <a:pt x="2238" y="1"/>
                  </a:moveTo>
                  <a:lnTo>
                    <a:pt x="1" y="2237"/>
                  </a:lnTo>
                  <a:lnTo>
                    <a:pt x="946" y="3183"/>
                  </a:lnTo>
                  <a:cubicBezTo>
                    <a:pt x="1040" y="3261"/>
                    <a:pt x="1151" y="3301"/>
                    <a:pt x="1257" y="3301"/>
                  </a:cubicBezTo>
                  <a:cubicBezTo>
                    <a:pt x="1363" y="3301"/>
                    <a:pt x="1466" y="3261"/>
                    <a:pt x="1545" y="3183"/>
                  </a:cubicBezTo>
                  <a:lnTo>
                    <a:pt x="3183" y="1544"/>
                  </a:lnTo>
                  <a:cubicBezTo>
                    <a:pt x="3340" y="1387"/>
                    <a:pt x="3340" y="1103"/>
                    <a:pt x="3183" y="946"/>
                  </a:cubicBezTo>
                  <a:lnTo>
                    <a:pt x="2238"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03" name="Google Shape;8103;p78"/>
            <p:cNvSpPr/>
            <p:nvPr/>
          </p:nvSpPr>
          <p:spPr>
            <a:xfrm>
              <a:off x="-37370925" y="3579105"/>
              <a:ext cx="248900" cy="316450"/>
            </a:xfrm>
            <a:custGeom>
              <a:avLst/>
              <a:gdLst/>
              <a:ahLst/>
              <a:cxnLst/>
              <a:rect l="l" t="t" r="r" b="b"/>
              <a:pathLst>
                <a:path w="9956" h="12658" extrusionOk="0">
                  <a:moveTo>
                    <a:pt x="4537" y="8625"/>
                  </a:moveTo>
                  <a:cubicBezTo>
                    <a:pt x="4757" y="8625"/>
                    <a:pt x="4946" y="8845"/>
                    <a:pt x="4946" y="9066"/>
                  </a:cubicBezTo>
                  <a:cubicBezTo>
                    <a:pt x="4915" y="9255"/>
                    <a:pt x="4757" y="9475"/>
                    <a:pt x="4537" y="9475"/>
                  </a:cubicBezTo>
                  <a:cubicBezTo>
                    <a:pt x="4285" y="9475"/>
                    <a:pt x="4096" y="9255"/>
                    <a:pt x="4096" y="9066"/>
                  </a:cubicBezTo>
                  <a:cubicBezTo>
                    <a:pt x="4096" y="8845"/>
                    <a:pt x="4285" y="8625"/>
                    <a:pt x="4537" y="8625"/>
                  </a:cubicBezTo>
                  <a:close/>
                  <a:moveTo>
                    <a:pt x="2615" y="0"/>
                  </a:moveTo>
                  <a:cubicBezTo>
                    <a:pt x="2513" y="0"/>
                    <a:pt x="2410" y="40"/>
                    <a:pt x="2332" y="119"/>
                  </a:cubicBezTo>
                  <a:lnTo>
                    <a:pt x="662" y="1788"/>
                  </a:lnTo>
                  <a:cubicBezTo>
                    <a:pt x="504" y="1946"/>
                    <a:pt x="504" y="2229"/>
                    <a:pt x="662" y="2355"/>
                  </a:cubicBezTo>
                  <a:lnTo>
                    <a:pt x="1764" y="3458"/>
                  </a:lnTo>
                  <a:cubicBezTo>
                    <a:pt x="1166" y="4183"/>
                    <a:pt x="819" y="5096"/>
                    <a:pt x="819" y="6073"/>
                  </a:cubicBezTo>
                  <a:cubicBezTo>
                    <a:pt x="819" y="7774"/>
                    <a:pt x="1859" y="9223"/>
                    <a:pt x="3308" y="9853"/>
                  </a:cubicBezTo>
                  <a:lnTo>
                    <a:pt x="3308" y="10200"/>
                  </a:lnTo>
                  <a:lnTo>
                    <a:pt x="1229" y="10200"/>
                  </a:lnTo>
                  <a:cubicBezTo>
                    <a:pt x="536" y="10200"/>
                    <a:pt x="0" y="10767"/>
                    <a:pt x="0" y="11429"/>
                  </a:cubicBezTo>
                  <a:lnTo>
                    <a:pt x="0" y="12248"/>
                  </a:lnTo>
                  <a:cubicBezTo>
                    <a:pt x="0" y="12500"/>
                    <a:pt x="189" y="12657"/>
                    <a:pt x="441" y="12657"/>
                  </a:cubicBezTo>
                  <a:lnTo>
                    <a:pt x="8696" y="12657"/>
                  </a:lnTo>
                  <a:cubicBezTo>
                    <a:pt x="8948" y="12657"/>
                    <a:pt x="9137" y="12468"/>
                    <a:pt x="9137" y="12248"/>
                  </a:cubicBezTo>
                  <a:lnTo>
                    <a:pt x="9137" y="11429"/>
                  </a:lnTo>
                  <a:cubicBezTo>
                    <a:pt x="9137" y="10767"/>
                    <a:pt x="8570" y="10200"/>
                    <a:pt x="7876" y="10200"/>
                  </a:cubicBezTo>
                  <a:lnTo>
                    <a:pt x="5797" y="10200"/>
                  </a:lnTo>
                  <a:lnTo>
                    <a:pt x="5797" y="10137"/>
                  </a:lnTo>
                  <a:cubicBezTo>
                    <a:pt x="7120" y="9853"/>
                    <a:pt x="8223" y="8940"/>
                    <a:pt x="8790" y="7743"/>
                  </a:cubicBezTo>
                  <a:lnTo>
                    <a:pt x="9515" y="7743"/>
                  </a:lnTo>
                  <a:cubicBezTo>
                    <a:pt x="9767" y="7743"/>
                    <a:pt x="9956" y="7522"/>
                    <a:pt x="9956" y="7333"/>
                  </a:cubicBezTo>
                  <a:cubicBezTo>
                    <a:pt x="9893" y="7176"/>
                    <a:pt x="9735" y="6987"/>
                    <a:pt x="9483" y="6987"/>
                  </a:cubicBezTo>
                  <a:lnTo>
                    <a:pt x="6994" y="6987"/>
                  </a:lnTo>
                  <a:cubicBezTo>
                    <a:pt x="6774" y="6987"/>
                    <a:pt x="6585" y="7176"/>
                    <a:pt x="6585" y="7365"/>
                  </a:cubicBezTo>
                  <a:cubicBezTo>
                    <a:pt x="6585" y="7617"/>
                    <a:pt x="6774" y="7774"/>
                    <a:pt x="6994" y="7774"/>
                  </a:cubicBezTo>
                  <a:lnTo>
                    <a:pt x="7845" y="7774"/>
                  </a:lnTo>
                  <a:cubicBezTo>
                    <a:pt x="7404" y="8530"/>
                    <a:pt x="6648" y="9097"/>
                    <a:pt x="5734" y="9318"/>
                  </a:cubicBezTo>
                  <a:lnTo>
                    <a:pt x="5734" y="8971"/>
                  </a:lnTo>
                  <a:cubicBezTo>
                    <a:pt x="5734" y="8310"/>
                    <a:pt x="5198" y="7774"/>
                    <a:pt x="4537" y="7743"/>
                  </a:cubicBezTo>
                  <a:cubicBezTo>
                    <a:pt x="3844" y="7743"/>
                    <a:pt x="3308" y="8278"/>
                    <a:pt x="3308" y="8940"/>
                  </a:cubicBezTo>
                  <a:cubicBezTo>
                    <a:pt x="2332" y="8373"/>
                    <a:pt x="1638" y="7302"/>
                    <a:pt x="1638" y="6073"/>
                  </a:cubicBezTo>
                  <a:cubicBezTo>
                    <a:pt x="1638" y="5285"/>
                    <a:pt x="1922" y="4624"/>
                    <a:pt x="2363" y="4057"/>
                  </a:cubicBezTo>
                  <a:lnTo>
                    <a:pt x="3529" y="5254"/>
                  </a:lnTo>
                  <a:lnTo>
                    <a:pt x="5797" y="3017"/>
                  </a:lnTo>
                  <a:lnTo>
                    <a:pt x="2899" y="119"/>
                  </a:lnTo>
                  <a:cubicBezTo>
                    <a:pt x="2820" y="40"/>
                    <a:pt x="2717" y="0"/>
                    <a:pt x="2615"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104" name="Google Shape;8104;p78"/>
          <p:cNvSpPr/>
          <p:nvPr/>
        </p:nvSpPr>
        <p:spPr>
          <a:xfrm>
            <a:off x="1697481" y="1308742"/>
            <a:ext cx="364453" cy="369419"/>
          </a:xfrm>
          <a:custGeom>
            <a:avLst/>
            <a:gdLst/>
            <a:ahLst/>
            <a:cxnLst/>
            <a:rect l="l" t="t" r="r" b="b"/>
            <a:pathLst>
              <a:path w="12477" h="12647" extrusionOk="0">
                <a:moveTo>
                  <a:pt x="3750" y="4538"/>
                </a:moveTo>
                <a:cubicBezTo>
                  <a:pt x="4223" y="4538"/>
                  <a:pt x="4601" y="4884"/>
                  <a:pt x="4601" y="5357"/>
                </a:cubicBezTo>
                <a:cubicBezTo>
                  <a:pt x="4601" y="5829"/>
                  <a:pt x="4223" y="6176"/>
                  <a:pt x="3750" y="6176"/>
                </a:cubicBezTo>
                <a:cubicBezTo>
                  <a:pt x="3277" y="6176"/>
                  <a:pt x="2931" y="5829"/>
                  <a:pt x="2931" y="5357"/>
                </a:cubicBezTo>
                <a:cubicBezTo>
                  <a:pt x="2931" y="4884"/>
                  <a:pt x="3277" y="4538"/>
                  <a:pt x="3750" y="4538"/>
                </a:cubicBezTo>
                <a:close/>
                <a:moveTo>
                  <a:pt x="6239" y="4538"/>
                </a:moveTo>
                <a:cubicBezTo>
                  <a:pt x="6711" y="4538"/>
                  <a:pt x="7058" y="4884"/>
                  <a:pt x="7058" y="5357"/>
                </a:cubicBezTo>
                <a:cubicBezTo>
                  <a:pt x="7058" y="5829"/>
                  <a:pt x="6711" y="6176"/>
                  <a:pt x="6239" y="6176"/>
                </a:cubicBezTo>
                <a:cubicBezTo>
                  <a:pt x="5766" y="6176"/>
                  <a:pt x="5420" y="5829"/>
                  <a:pt x="5420" y="5357"/>
                </a:cubicBezTo>
                <a:cubicBezTo>
                  <a:pt x="5420" y="4884"/>
                  <a:pt x="5766" y="4538"/>
                  <a:pt x="6239" y="4538"/>
                </a:cubicBezTo>
                <a:close/>
                <a:moveTo>
                  <a:pt x="8728" y="4538"/>
                </a:moveTo>
                <a:cubicBezTo>
                  <a:pt x="9200" y="4538"/>
                  <a:pt x="9547" y="4884"/>
                  <a:pt x="9547" y="5357"/>
                </a:cubicBezTo>
                <a:cubicBezTo>
                  <a:pt x="9547" y="5829"/>
                  <a:pt x="9200" y="6176"/>
                  <a:pt x="8728" y="6176"/>
                </a:cubicBezTo>
                <a:cubicBezTo>
                  <a:pt x="8255" y="6176"/>
                  <a:pt x="7877" y="5829"/>
                  <a:pt x="7877" y="5357"/>
                </a:cubicBezTo>
                <a:cubicBezTo>
                  <a:pt x="7877" y="4884"/>
                  <a:pt x="8255" y="4538"/>
                  <a:pt x="8728" y="4538"/>
                </a:cubicBezTo>
                <a:close/>
                <a:moveTo>
                  <a:pt x="6239" y="1"/>
                </a:moveTo>
                <a:cubicBezTo>
                  <a:pt x="2805" y="1"/>
                  <a:pt x="1" y="2395"/>
                  <a:pt x="1" y="5357"/>
                </a:cubicBezTo>
                <a:cubicBezTo>
                  <a:pt x="1" y="7436"/>
                  <a:pt x="1387" y="9200"/>
                  <a:pt x="3309" y="10082"/>
                </a:cubicBezTo>
                <a:lnTo>
                  <a:pt x="3309" y="12256"/>
                </a:lnTo>
                <a:cubicBezTo>
                  <a:pt x="3309" y="12486"/>
                  <a:pt x="3502" y="12646"/>
                  <a:pt x="3715" y="12646"/>
                </a:cubicBezTo>
                <a:cubicBezTo>
                  <a:pt x="3824" y="12646"/>
                  <a:pt x="3938" y="12604"/>
                  <a:pt x="4034" y="12508"/>
                </a:cubicBezTo>
                <a:lnTo>
                  <a:pt x="5609" y="10681"/>
                </a:lnTo>
                <a:cubicBezTo>
                  <a:pt x="5798" y="10681"/>
                  <a:pt x="5987" y="10713"/>
                  <a:pt x="6239" y="10713"/>
                </a:cubicBezTo>
                <a:cubicBezTo>
                  <a:pt x="9641" y="10713"/>
                  <a:pt x="12477" y="8350"/>
                  <a:pt x="12477" y="5357"/>
                </a:cubicBezTo>
                <a:cubicBezTo>
                  <a:pt x="12477" y="2395"/>
                  <a:pt x="9704" y="1"/>
                  <a:pt x="6239" y="1"/>
                </a:cubicBezTo>
                <a:close/>
              </a:path>
            </a:pathLst>
          </a:custGeom>
          <a:solidFill>
            <a:srgbClr val="873E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05" name="Google Shape;8105;p78"/>
          <p:cNvSpPr/>
          <p:nvPr/>
        </p:nvSpPr>
        <p:spPr>
          <a:xfrm>
            <a:off x="1722323" y="1744044"/>
            <a:ext cx="314767" cy="371814"/>
          </a:xfrm>
          <a:custGeom>
            <a:avLst/>
            <a:gdLst/>
            <a:ahLst/>
            <a:cxnLst/>
            <a:rect l="l" t="t" r="r" b="b"/>
            <a:pathLst>
              <a:path w="10776" h="12729" extrusionOk="0">
                <a:moveTo>
                  <a:pt x="1670" y="851"/>
                </a:moveTo>
                <a:lnTo>
                  <a:pt x="1670" y="9326"/>
                </a:lnTo>
                <a:cubicBezTo>
                  <a:pt x="1355" y="9326"/>
                  <a:pt x="1072" y="9421"/>
                  <a:pt x="851" y="9578"/>
                </a:cubicBezTo>
                <a:lnTo>
                  <a:pt x="851" y="2049"/>
                </a:lnTo>
                <a:cubicBezTo>
                  <a:pt x="851" y="1481"/>
                  <a:pt x="1198" y="1072"/>
                  <a:pt x="1670" y="851"/>
                </a:cubicBezTo>
                <a:close/>
                <a:moveTo>
                  <a:pt x="9925" y="10177"/>
                </a:moveTo>
                <a:lnTo>
                  <a:pt x="9925" y="10208"/>
                </a:lnTo>
                <a:lnTo>
                  <a:pt x="9925" y="11846"/>
                </a:lnTo>
                <a:lnTo>
                  <a:pt x="1670" y="11846"/>
                </a:lnTo>
                <a:cubicBezTo>
                  <a:pt x="1229" y="11846"/>
                  <a:pt x="851" y="11468"/>
                  <a:pt x="851" y="11027"/>
                </a:cubicBezTo>
                <a:cubicBezTo>
                  <a:pt x="851" y="10586"/>
                  <a:pt x="1229" y="10177"/>
                  <a:pt x="1670" y="10177"/>
                </a:cubicBezTo>
                <a:close/>
                <a:moveTo>
                  <a:pt x="2111" y="1"/>
                </a:moveTo>
                <a:cubicBezTo>
                  <a:pt x="914" y="1"/>
                  <a:pt x="1" y="946"/>
                  <a:pt x="1" y="2080"/>
                </a:cubicBezTo>
                <a:lnTo>
                  <a:pt x="1" y="11059"/>
                </a:lnTo>
                <a:cubicBezTo>
                  <a:pt x="1" y="11973"/>
                  <a:pt x="757" y="12729"/>
                  <a:pt x="1670" y="12729"/>
                </a:cubicBezTo>
                <a:lnTo>
                  <a:pt x="10334" y="12729"/>
                </a:lnTo>
                <a:cubicBezTo>
                  <a:pt x="10586" y="12729"/>
                  <a:pt x="10775" y="12508"/>
                  <a:pt x="10775" y="12319"/>
                </a:cubicBezTo>
                <a:lnTo>
                  <a:pt x="10775" y="473"/>
                </a:lnTo>
                <a:cubicBezTo>
                  <a:pt x="10775" y="221"/>
                  <a:pt x="10586" y="64"/>
                  <a:pt x="10334" y="64"/>
                </a:cubicBezTo>
                <a:lnTo>
                  <a:pt x="9105" y="64"/>
                </a:lnTo>
                <a:lnTo>
                  <a:pt x="9105" y="3781"/>
                </a:lnTo>
                <a:cubicBezTo>
                  <a:pt x="9105" y="4011"/>
                  <a:pt x="8912" y="4171"/>
                  <a:pt x="8708" y="4171"/>
                </a:cubicBezTo>
                <a:cubicBezTo>
                  <a:pt x="8604" y="4171"/>
                  <a:pt x="8498" y="4129"/>
                  <a:pt x="8412" y="4033"/>
                </a:cubicBezTo>
                <a:lnTo>
                  <a:pt x="7845" y="3498"/>
                </a:lnTo>
                <a:lnTo>
                  <a:pt x="7310" y="4033"/>
                </a:lnTo>
                <a:cubicBezTo>
                  <a:pt x="7214" y="4129"/>
                  <a:pt x="7100" y="4171"/>
                  <a:pt x="6991" y="4171"/>
                </a:cubicBezTo>
                <a:cubicBezTo>
                  <a:pt x="6778" y="4171"/>
                  <a:pt x="6585" y="4011"/>
                  <a:pt x="6585" y="3781"/>
                </a:cubicBezTo>
                <a:lnTo>
                  <a:pt x="6585" y="64"/>
                </a:lnTo>
                <a:lnTo>
                  <a:pt x="2111" y="64"/>
                </a:lnTo>
                <a:lnTo>
                  <a:pt x="2111" y="1"/>
                </a:lnTo>
                <a:close/>
              </a:path>
            </a:pathLst>
          </a:custGeom>
          <a:solidFill>
            <a:srgbClr val="873E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8106" name="Google Shape;8106;p78"/>
          <p:cNvGrpSpPr/>
          <p:nvPr/>
        </p:nvGrpSpPr>
        <p:grpSpPr>
          <a:xfrm>
            <a:off x="1690803" y="2187015"/>
            <a:ext cx="371814" cy="369974"/>
            <a:chOff x="-42259725" y="3951100"/>
            <a:chExt cx="318225" cy="316650"/>
          </a:xfrm>
          <a:solidFill>
            <a:srgbClr val="873E8A"/>
          </a:solidFill>
        </p:grpSpPr>
        <p:sp>
          <p:nvSpPr>
            <p:cNvPr id="8107" name="Google Shape;8107;p78"/>
            <p:cNvSpPr/>
            <p:nvPr/>
          </p:nvSpPr>
          <p:spPr>
            <a:xfrm>
              <a:off x="-42258150" y="3951100"/>
              <a:ext cx="316650" cy="123675"/>
            </a:xfrm>
            <a:custGeom>
              <a:avLst/>
              <a:gdLst/>
              <a:ahLst/>
              <a:cxnLst/>
              <a:rect l="l" t="t" r="r" b="b"/>
              <a:pathLst>
                <a:path w="12666" h="4947" extrusionOk="0">
                  <a:moveTo>
                    <a:pt x="2868" y="820"/>
                  </a:moveTo>
                  <a:cubicBezTo>
                    <a:pt x="3120" y="820"/>
                    <a:pt x="3277" y="1009"/>
                    <a:pt x="3277" y="1261"/>
                  </a:cubicBezTo>
                  <a:lnTo>
                    <a:pt x="3277" y="2899"/>
                  </a:lnTo>
                  <a:cubicBezTo>
                    <a:pt x="3277" y="3151"/>
                    <a:pt x="3057" y="3308"/>
                    <a:pt x="2868" y="3308"/>
                  </a:cubicBezTo>
                  <a:cubicBezTo>
                    <a:pt x="2647" y="3308"/>
                    <a:pt x="2490" y="3119"/>
                    <a:pt x="2427" y="2899"/>
                  </a:cubicBezTo>
                  <a:lnTo>
                    <a:pt x="2427" y="1261"/>
                  </a:lnTo>
                  <a:cubicBezTo>
                    <a:pt x="2427" y="1009"/>
                    <a:pt x="2647" y="851"/>
                    <a:pt x="2868" y="820"/>
                  </a:cubicBezTo>
                  <a:close/>
                  <a:moveTo>
                    <a:pt x="9767" y="820"/>
                  </a:moveTo>
                  <a:cubicBezTo>
                    <a:pt x="9988" y="820"/>
                    <a:pt x="10145" y="1009"/>
                    <a:pt x="10145" y="1261"/>
                  </a:cubicBezTo>
                  <a:lnTo>
                    <a:pt x="10145" y="2899"/>
                  </a:lnTo>
                  <a:cubicBezTo>
                    <a:pt x="10145" y="3151"/>
                    <a:pt x="9956" y="3308"/>
                    <a:pt x="9767" y="3308"/>
                  </a:cubicBezTo>
                  <a:cubicBezTo>
                    <a:pt x="9515" y="3308"/>
                    <a:pt x="9358" y="3119"/>
                    <a:pt x="9326" y="2899"/>
                  </a:cubicBezTo>
                  <a:lnTo>
                    <a:pt x="9326" y="1261"/>
                  </a:lnTo>
                  <a:cubicBezTo>
                    <a:pt x="9326" y="1009"/>
                    <a:pt x="9515" y="851"/>
                    <a:pt x="9767" y="820"/>
                  </a:cubicBezTo>
                  <a:close/>
                  <a:moveTo>
                    <a:pt x="2868" y="0"/>
                  </a:moveTo>
                  <a:cubicBezTo>
                    <a:pt x="2206" y="0"/>
                    <a:pt x="1639" y="536"/>
                    <a:pt x="1608" y="1229"/>
                  </a:cubicBezTo>
                  <a:lnTo>
                    <a:pt x="1608" y="1639"/>
                  </a:lnTo>
                  <a:lnTo>
                    <a:pt x="1230" y="1639"/>
                  </a:lnTo>
                  <a:cubicBezTo>
                    <a:pt x="536" y="1639"/>
                    <a:pt x="1" y="2206"/>
                    <a:pt x="1" y="2867"/>
                  </a:cubicBezTo>
                  <a:lnTo>
                    <a:pt x="1" y="4947"/>
                  </a:lnTo>
                  <a:lnTo>
                    <a:pt x="12666" y="4947"/>
                  </a:lnTo>
                  <a:lnTo>
                    <a:pt x="12666" y="2867"/>
                  </a:lnTo>
                  <a:cubicBezTo>
                    <a:pt x="12634" y="2206"/>
                    <a:pt x="12036" y="1639"/>
                    <a:pt x="11374" y="1639"/>
                  </a:cubicBezTo>
                  <a:lnTo>
                    <a:pt x="10996" y="1639"/>
                  </a:lnTo>
                  <a:lnTo>
                    <a:pt x="10996" y="1229"/>
                  </a:lnTo>
                  <a:cubicBezTo>
                    <a:pt x="10996" y="536"/>
                    <a:pt x="10429" y="0"/>
                    <a:pt x="9767" y="0"/>
                  </a:cubicBezTo>
                  <a:cubicBezTo>
                    <a:pt x="9106" y="0"/>
                    <a:pt x="8539" y="536"/>
                    <a:pt x="8507" y="1229"/>
                  </a:cubicBezTo>
                  <a:lnTo>
                    <a:pt x="8507" y="1639"/>
                  </a:lnTo>
                  <a:lnTo>
                    <a:pt x="4097" y="1639"/>
                  </a:lnTo>
                  <a:lnTo>
                    <a:pt x="4097" y="1229"/>
                  </a:lnTo>
                  <a:cubicBezTo>
                    <a:pt x="4097" y="536"/>
                    <a:pt x="3561" y="0"/>
                    <a:pt x="2868"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08" name="Google Shape;8108;p78"/>
            <p:cNvSpPr/>
            <p:nvPr/>
          </p:nvSpPr>
          <p:spPr>
            <a:xfrm>
              <a:off x="-42259725" y="4096800"/>
              <a:ext cx="316650" cy="170950"/>
            </a:xfrm>
            <a:custGeom>
              <a:avLst/>
              <a:gdLst/>
              <a:ahLst/>
              <a:cxnLst/>
              <a:rect l="l" t="t" r="r" b="b"/>
              <a:pathLst>
                <a:path w="12666" h="6838" extrusionOk="0">
                  <a:moveTo>
                    <a:pt x="1" y="1"/>
                  </a:moveTo>
                  <a:lnTo>
                    <a:pt x="1" y="5640"/>
                  </a:lnTo>
                  <a:lnTo>
                    <a:pt x="32" y="5640"/>
                  </a:lnTo>
                  <a:cubicBezTo>
                    <a:pt x="32" y="6302"/>
                    <a:pt x="568" y="6837"/>
                    <a:pt x="1261" y="6837"/>
                  </a:cubicBezTo>
                  <a:lnTo>
                    <a:pt x="11437" y="6837"/>
                  </a:lnTo>
                  <a:cubicBezTo>
                    <a:pt x="12099" y="6837"/>
                    <a:pt x="12666" y="6302"/>
                    <a:pt x="12666" y="5640"/>
                  </a:cubicBezTo>
                  <a:lnTo>
                    <a:pt x="12666"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109" name="Google Shape;8109;p78"/>
          <p:cNvGrpSpPr/>
          <p:nvPr/>
        </p:nvGrpSpPr>
        <p:grpSpPr>
          <a:xfrm>
            <a:off x="3889164" y="1366036"/>
            <a:ext cx="370879" cy="337755"/>
            <a:chOff x="-40378075" y="3267450"/>
            <a:chExt cx="317425" cy="289075"/>
          </a:xfrm>
          <a:solidFill>
            <a:srgbClr val="873E8A"/>
          </a:solidFill>
        </p:grpSpPr>
        <p:sp>
          <p:nvSpPr>
            <p:cNvPr id="8110" name="Google Shape;8110;p78"/>
            <p:cNvSpPr/>
            <p:nvPr/>
          </p:nvSpPr>
          <p:spPr>
            <a:xfrm>
              <a:off x="-40218975" y="3308400"/>
              <a:ext cx="158325" cy="248125"/>
            </a:xfrm>
            <a:custGeom>
              <a:avLst/>
              <a:gdLst/>
              <a:ahLst/>
              <a:cxnLst/>
              <a:rect l="l" t="t" r="r" b="b"/>
              <a:pathLst>
                <a:path w="6333" h="9925" extrusionOk="0">
                  <a:moveTo>
                    <a:pt x="4694" y="1"/>
                  </a:moveTo>
                  <a:lnTo>
                    <a:pt x="4694" y="7877"/>
                  </a:lnTo>
                  <a:cubicBezTo>
                    <a:pt x="4694" y="8097"/>
                    <a:pt x="4474" y="8255"/>
                    <a:pt x="4253" y="8255"/>
                  </a:cubicBezTo>
                  <a:cubicBezTo>
                    <a:pt x="2993" y="8255"/>
                    <a:pt x="1638" y="8696"/>
                    <a:pt x="693" y="9452"/>
                  </a:cubicBezTo>
                  <a:cubicBezTo>
                    <a:pt x="536" y="9546"/>
                    <a:pt x="189" y="9925"/>
                    <a:pt x="0" y="9925"/>
                  </a:cubicBezTo>
                  <a:lnTo>
                    <a:pt x="5073" y="9925"/>
                  </a:lnTo>
                  <a:cubicBezTo>
                    <a:pt x="5734" y="9925"/>
                    <a:pt x="6333" y="9357"/>
                    <a:pt x="6333" y="8696"/>
                  </a:cubicBezTo>
                  <a:lnTo>
                    <a:pt x="6333" y="1229"/>
                  </a:lnTo>
                  <a:cubicBezTo>
                    <a:pt x="6333" y="536"/>
                    <a:pt x="5766" y="1"/>
                    <a:pt x="5073"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11" name="Google Shape;8111;p78"/>
            <p:cNvSpPr/>
            <p:nvPr/>
          </p:nvSpPr>
          <p:spPr>
            <a:xfrm>
              <a:off x="-40316650" y="3267450"/>
              <a:ext cx="86675" cy="257575"/>
            </a:xfrm>
            <a:custGeom>
              <a:avLst/>
              <a:gdLst/>
              <a:ahLst/>
              <a:cxnLst/>
              <a:rect l="l" t="t" r="r" b="b"/>
              <a:pathLst>
                <a:path w="3467" h="10303" extrusionOk="0">
                  <a:moveTo>
                    <a:pt x="1" y="0"/>
                  </a:moveTo>
                  <a:lnTo>
                    <a:pt x="1" y="9105"/>
                  </a:lnTo>
                  <a:cubicBezTo>
                    <a:pt x="1166" y="9200"/>
                    <a:pt x="2489" y="9578"/>
                    <a:pt x="3466" y="10302"/>
                  </a:cubicBezTo>
                  <a:lnTo>
                    <a:pt x="3466" y="1197"/>
                  </a:lnTo>
                  <a:cubicBezTo>
                    <a:pt x="2489" y="473"/>
                    <a:pt x="1229" y="95"/>
                    <a:pt x="1"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12" name="Google Shape;8112;p78"/>
            <p:cNvSpPr/>
            <p:nvPr/>
          </p:nvSpPr>
          <p:spPr>
            <a:xfrm>
              <a:off x="-40209525" y="3267450"/>
              <a:ext cx="86650" cy="257575"/>
            </a:xfrm>
            <a:custGeom>
              <a:avLst/>
              <a:gdLst/>
              <a:ahLst/>
              <a:cxnLst/>
              <a:rect l="l" t="t" r="r" b="b"/>
              <a:pathLst>
                <a:path w="3466" h="10303" extrusionOk="0">
                  <a:moveTo>
                    <a:pt x="3466" y="0"/>
                  </a:moveTo>
                  <a:cubicBezTo>
                    <a:pt x="2300" y="95"/>
                    <a:pt x="977" y="473"/>
                    <a:pt x="0" y="1197"/>
                  </a:cubicBezTo>
                  <a:lnTo>
                    <a:pt x="0" y="10302"/>
                  </a:lnTo>
                  <a:cubicBezTo>
                    <a:pt x="977" y="9578"/>
                    <a:pt x="2237" y="9200"/>
                    <a:pt x="3466" y="9105"/>
                  </a:cubicBezTo>
                  <a:lnTo>
                    <a:pt x="3466"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13" name="Google Shape;8113;p78"/>
            <p:cNvSpPr/>
            <p:nvPr/>
          </p:nvSpPr>
          <p:spPr>
            <a:xfrm>
              <a:off x="-40378075" y="3308400"/>
              <a:ext cx="157550" cy="248125"/>
            </a:xfrm>
            <a:custGeom>
              <a:avLst/>
              <a:gdLst/>
              <a:ahLst/>
              <a:cxnLst/>
              <a:rect l="l" t="t" r="r" b="b"/>
              <a:pathLst>
                <a:path w="6302" h="9925" extrusionOk="0">
                  <a:moveTo>
                    <a:pt x="1229" y="1"/>
                  </a:moveTo>
                  <a:cubicBezTo>
                    <a:pt x="567" y="1"/>
                    <a:pt x="0" y="536"/>
                    <a:pt x="0" y="1198"/>
                  </a:cubicBezTo>
                  <a:lnTo>
                    <a:pt x="0" y="8664"/>
                  </a:lnTo>
                  <a:cubicBezTo>
                    <a:pt x="32" y="9357"/>
                    <a:pt x="567" y="9925"/>
                    <a:pt x="1229" y="9925"/>
                  </a:cubicBezTo>
                  <a:lnTo>
                    <a:pt x="6301" y="9925"/>
                  </a:lnTo>
                  <a:cubicBezTo>
                    <a:pt x="6112" y="9925"/>
                    <a:pt x="5766" y="9609"/>
                    <a:pt x="5608" y="9452"/>
                  </a:cubicBezTo>
                  <a:cubicBezTo>
                    <a:pt x="4631" y="8664"/>
                    <a:pt x="3277" y="8255"/>
                    <a:pt x="2048" y="8255"/>
                  </a:cubicBezTo>
                  <a:cubicBezTo>
                    <a:pt x="1828" y="8255"/>
                    <a:pt x="1638" y="8066"/>
                    <a:pt x="1638" y="7877"/>
                  </a:cubicBezTo>
                  <a:lnTo>
                    <a:pt x="1638"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114" name="Google Shape;8114;p78"/>
          <p:cNvGrpSpPr/>
          <p:nvPr/>
        </p:nvGrpSpPr>
        <p:grpSpPr>
          <a:xfrm>
            <a:off x="3892830" y="1767304"/>
            <a:ext cx="363548" cy="369974"/>
            <a:chOff x="-40372575" y="3604550"/>
            <a:chExt cx="311150" cy="316650"/>
          </a:xfrm>
          <a:solidFill>
            <a:srgbClr val="873E8A"/>
          </a:solidFill>
        </p:grpSpPr>
        <p:sp>
          <p:nvSpPr>
            <p:cNvPr id="8115" name="Google Shape;8115;p78"/>
            <p:cNvSpPr/>
            <p:nvPr/>
          </p:nvSpPr>
          <p:spPr>
            <a:xfrm>
              <a:off x="-40372575" y="3604550"/>
              <a:ext cx="311150" cy="134475"/>
            </a:xfrm>
            <a:custGeom>
              <a:avLst/>
              <a:gdLst/>
              <a:ahLst/>
              <a:cxnLst/>
              <a:rect l="l" t="t" r="r" b="b"/>
              <a:pathLst>
                <a:path w="12446" h="5379" extrusionOk="0">
                  <a:moveTo>
                    <a:pt x="3088" y="0"/>
                  </a:moveTo>
                  <a:cubicBezTo>
                    <a:pt x="1639" y="0"/>
                    <a:pt x="316" y="1008"/>
                    <a:pt x="95" y="2489"/>
                  </a:cubicBezTo>
                  <a:cubicBezTo>
                    <a:pt x="1" y="3214"/>
                    <a:pt x="190" y="3938"/>
                    <a:pt x="568" y="4506"/>
                  </a:cubicBezTo>
                  <a:cubicBezTo>
                    <a:pt x="962" y="5071"/>
                    <a:pt x="1607" y="5366"/>
                    <a:pt x="2240" y="5366"/>
                  </a:cubicBezTo>
                  <a:cubicBezTo>
                    <a:pt x="2772" y="5366"/>
                    <a:pt x="3296" y="5157"/>
                    <a:pt x="3655" y="4726"/>
                  </a:cubicBezTo>
                  <a:cubicBezTo>
                    <a:pt x="4569" y="3655"/>
                    <a:pt x="3844" y="2489"/>
                    <a:pt x="2836" y="2489"/>
                  </a:cubicBezTo>
                  <a:cubicBezTo>
                    <a:pt x="2584" y="2489"/>
                    <a:pt x="2427" y="2678"/>
                    <a:pt x="2427" y="2899"/>
                  </a:cubicBezTo>
                  <a:cubicBezTo>
                    <a:pt x="2427" y="3151"/>
                    <a:pt x="2616" y="3308"/>
                    <a:pt x="2836" y="3340"/>
                  </a:cubicBezTo>
                  <a:cubicBezTo>
                    <a:pt x="3057" y="3340"/>
                    <a:pt x="3214" y="3529"/>
                    <a:pt x="3214" y="3749"/>
                  </a:cubicBezTo>
                  <a:cubicBezTo>
                    <a:pt x="3214" y="3970"/>
                    <a:pt x="3025" y="4127"/>
                    <a:pt x="2836" y="4127"/>
                  </a:cubicBezTo>
                  <a:cubicBezTo>
                    <a:pt x="2049" y="4127"/>
                    <a:pt x="1450" y="3434"/>
                    <a:pt x="1608" y="2584"/>
                  </a:cubicBezTo>
                  <a:cubicBezTo>
                    <a:pt x="1754" y="1999"/>
                    <a:pt x="2279" y="1632"/>
                    <a:pt x="2882" y="1632"/>
                  </a:cubicBezTo>
                  <a:cubicBezTo>
                    <a:pt x="2930" y="1632"/>
                    <a:pt x="2977" y="1634"/>
                    <a:pt x="3025" y="1639"/>
                  </a:cubicBezTo>
                  <a:cubicBezTo>
                    <a:pt x="3624" y="1733"/>
                    <a:pt x="4128" y="2048"/>
                    <a:pt x="4474" y="2489"/>
                  </a:cubicBezTo>
                  <a:lnTo>
                    <a:pt x="7908" y="2489"/>
                  </a:lnTo>
                  <a:cubicBezTo>
                    <a:pt x="8255" y="2017"/>
                    <a:pt x="8759" y="1702"/>
                    <a:pt x="9358" y="1639"/>
                  </a:cubicBezTo>
                  <a:cubicBezTo>
                    <a:pt x="9406" y="1634"/>
                    <a:pt x="9453" y="1632"/>
                    <a:pt x="9501" y="1632"/>
                  </a:cubicBezTo>
                  <a:cubicBezTo>
                    <a:pt x="10104" y="1632"/>
                    <a:pt x="10629" y="1999"/>
                    <a:pt x="10775" y="2584"/>
                  </a:cubicBezTo>
                  <a:cubicBezTo>
                    <a:pt x="10964" y="3434"/>
                    <a:pt x="10334" y="4127"/>
                    <a:pt x="9547" y="4127"/>
                  </a:cubicBezTo>
                  <a:cubicBezTo>
                    <a:pt x="9326" y="4127"/>
                    <a:pt x="9137" y="3938"/>
                    <a:pt x="9137" y="3749"/>
                  </a:cubicBezTo>
                  <a:cubicBezTo>
                    <a:pt x="9137" y="3497"/>
                    <a:pt x="9326" y="3340"/>
                    <a:pt x="9547" y="3340"/>
                  </a:cubicBezTo>
                  <a:cubicBezTo>
                    <a:pt x="9799" y="3340"/>
                    <a:pt x="9956" y="3151"/>
                    <a:pt x="9956" y="2899"/>
                  </a:cubicBezTo>
                  <a:cubicBezTo>
                    <a:pt x="9956" y="2678"/>
                    <a:pt x="9767" y="2521"/>
                    <a:pt x="9547" y="2489"/>
                  </a:cubicBezTo>
                  <a:cubicBezTo>
                    <a:pt x="8539" y="2489"/>
                    <a:pt x="7814" y="3686"/>
                    <a:pt x="8728" y="4726"/>
                  </a:cubicBezTo>
                  <a:cubicBezTo>
                    <a:pt x="9099" y="5169"/>
                    <a:pt x="9626" y="5379"/>
                    <a:pt x="10158" y="5379"/>
                  </a:cubicBezTo>
                  <a:cubicBezTo>
                    <a:pt x="10800" y="5379"/>
                    <a:pt x="11451" y="5074"/>
                    <a:pt x="11847" y="4506"/>
                  </a:cubicBezTo>
                  <a:cubicBezTo>
                    <a:pt x="12225" y="3970"/>
                    <a:pt x="12445" y="3277"/>
                    <a:pt x="12319" y="2489"/>
                  </a:cubicBezTo>
                  <a:cubicBezTo>
                    <a:pt x="12130" y="1008"/>
                    <a:pt x="10775" y="0"/>
                    <a:pt x="9326"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16" name="Google Shape;8116;p78"/>
            <p:cNvSpPr/>
            <p:nvPr/>
          </p:nvSpPr>
          <p:spPr>
            <a:xfrm>
              <a:off x="-40312700" y="3730575"/>
              <a:ext cx="185100" cy="190625"/>
            </a:xfrm>
            <a:custGeom>
              <a:avLst/>
              <a:gdLst/>
              <a:ahLst/>
              <a:cxnLst/>
              <a:rect l="l" t="t" r="r" b="b"/>
              <a:pathLst>
                <a:path w="7404" h="7625" extrusionOk="0">
                  <a:moveTo>
                    <a:pt x="2426" y="0"/>
                  </a:moveTo>
                  <a:lnTo>
                    <a:pt x="2426" y="5639"/>
                  </a:lnTo>
                  <a:cubicBezTo>
                    <a:pt x="2426" y="5860"/>
                    <a:pt x="2237" y="6017"/>
                    <a:pt x="2048" y="6017"/>
                  </a:cubicBezTo>
                  <a:cubicBezTo>
                    <a:pt x="1796" y="6017"/>
                    <a:pt x="1638" y="5828"/>
                    <a:pt x="1638" y="5639"/>
                  </a:cubicBezTo>
                  <a:lnTo>
                    <a:pt x="1638" y="473"/>
                  </a:lnTo>
                  <a:cubicBezTo>
                    <a:pt x="1229" y="851"/>
                    <a:pt x="630" y="1103"/>
                    <a:pt x="0" y="1134"/>
                  </a:cubicBezTo>
                  <a:lnTo>
                    <a:pt x="0" y="7246"/>
                  </a:lnTo>
                  <a:cubicBezTo>
                    <a:pt x="0" y="7467"/>
                    <a:pt x="189" y="7624"/>
                    <a:pt x="378" y="7624"/>
                  </a:cubicBezTo>
                  <a:lnTo>
                    <a:pt x="6994" y="7624"/>
                  </a:lnTo>
                  <a:cubicBezTo>
                    <a:pt x="7246" y="7624"/>
                    <a:pt x="7404" y="7435"/>
                    <a:pt x="7404" y="7246"/>
                  </a:cubicBezTo>
                  <a:lnTo>
                    <a:pt x="7404" y="1134"/>
                  </a:lnTo>
                  <a:cubicBezTo>
                    <a:pt x="6774" y="1071"/>
                    <a:pt x="6175" y="788"/>
                    <a:pt x="5734" y="315"/>
                  </a:cubicBezTo>
                  <a:lnTo>
                    <a:pt x="5734" y="5639"/>
                  </a:lnTo>
                  <a:cubicBezTo>
                    <a:pt x="5734" y="5860"/>
                    <a:pt x="5545" y="6017"/>
                    <a:pt x="5324" y="6017"/>
                  </a:cubicBezTo>
                  <a:cubicBezTo>
                    <a:pt x="5072" y="6017"/>
                    <a:pt x="4915" y="5828"/>
                    <a:pt x="4915" y="5639"/>
                  </a:cubicBezTo>
                  <a:lnTo>
                    <a:pt x="4915" y="0"/>
                  </a:lnTo>
                  <a:lnTo>
                    <a:pt x="4096" y="0"/>
                  </a:lnTo>
                  <a:lnTo>
                    <a:pt x="4096" y="5639"/>
                  </a:lnTo>
                  <a:cubicBezTo>
                    <a:pt x="4096" y="5860"/>
                    <a:pt x="3907" y="6017"/>
                    <a:pt x="3686" y="6017"/>
                  </a:cubicBezTo>
                  <a:cubicBezTo>
                    <a:pt x="3466" y="6017"/>
                    <a:pt x="3277" y="5828"/>
                    <a:pt x="3277" y="5639"/>
                  </a:cubicBezTo>
                  <a:lnTo>
                    <a:pt x="3277"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17" name="Google Shape;8117;p78"/>
            <p:cNvSpPr/>
            <p:nvPr/>
          </p:nvSpPr>
          <p:spPr>
            <a:xfrm>
              <a:off x="-40250475" y="3688025"/>
              <a:ext cx="66950" cy="20500"/>
            </a:xfrm>
            <a:custGeom>
              <a:avLst/>
              <a:gdLst/>
              <a:ahLst/>
              <a:cxnLst/>
              <a:rect l="l" t="t" r="r" b="b"/>
              <a:pathLst>
                <a:path w="2678" h="820" extrusionOk="0">
                  <a:moveTo>
                    <a:pt x="0" y="1"/>
                  </a:moveTo>
                  <a:cubicBezTo>
                    <a:pt x="32" y="127"/>
                    <a:pt x="32" y="284"/>
                    <a:pt x="32" y="379"/>
                  </a:cubicBezTo>
                  <a:cubicBezTo>
                    <a:pt x="32" y="536"/>
                    <a:pt x="32" y="662"/>
                    <a:pt x="0" y="788"/>
                  </a:cubicBezTo>
                  <a:lnTo>
                    <a:pt x="2666" y="788"/>
                  </a:lnTo>
                  <a:cubicBezTo>
                    <a:pt x="2615" y="649"/>
                    <a:pt x="2615" y="555"/>
                    <a:pt x="2615" y="379"/>
                  </a:cubicBezTo>
                  <a:cubicBezTo>
                    <a:pt x="2615" y="284"/>
                    <a:pt x="2615" y="127"/>
                    <a:pt x="2678" y="1"/>
                  </a:cubicBezTo>
                  <a:close/>
                  <a:moveTo>
                    <a:pt x="2666" y="788"/>
                  </a:moveTo>
                  <a:cubicBezTo>
                    <a:pt x="2670" y="799"/>
                    <a:pt x="2674" y="809"/>
                    <a:pt x="2678" y="820"/>
                  </a:cubicBezTo>
                  <a:lnTo>
                    <a:pt x="2678" y="788"/>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118" name="Google Shape;8118;p78"/>
          <p:cNvSpPr/>
          <p:nvPr/>
        </p:nvSpPr>
        <p:spPr>
          <a:xfrm>
            <a:off x="3896162" y="2210581"/>
            <a:ext cx="362613" cy="371902"/>
          </a:xfrm>
          <a:custGeom>
            <a:avLst/>
            <a:gdLst/>
            <a:ahLst/>
            <a:cxnLst/>
            <a:rect l="l" t="t" r="r" b="b"/>
            <a:pathLst>
              <a:path w="12414" h="12732" extrusionOk="0">
                <a:moveTo>
                  <a:pt x="11965" y="0"/>
                </a:moveTo>
                <a:cubicBezTo>
                  <a:pt x="11946" y="0"/>
                  <a:pt x="11928" y="1"/>
                  <a:pt x="11910" y="4"/>
                </a:cubicBezTo>
                <a:lnTo>
                  <a:pt x="4474" y="1642"/>
                </a:lnTo>
                <a:cubicBezTo>
                  <a:pt x="4254" y="1705"/>
                  <a:pt x="4128" y="1862"/>
                  <a:pt x="4128" y="2051"/>
                </a:cubicBezTo>
                <a:lnTo>
                  <a:pt x="4128" y="9108"/>
                </a:lnTo>
                <a:cubicBezTo>
                  <a:pt x="3718" y="8793"/>
                  <a:pt x="3120" y="8541"/>
                  <a:pt x="2490" y="8541"/>
                </a:cubicBezTo>
                <a:cubicBezTo>
                  <a:pt x="1103" y="8541"/>
                  <a:pt x="1" y="9486"/>
                  <a:pt x="1" y="10652"/>
                </a:cubicBezTo>
                <a:cubicBezTo>
                  <a:pt x="1" y="11786"/>
                  <a:pt x="1103" y="12731"/>
                  <a:pt x="2490" y="12731"/>
                </a:cubicBezTo>
                <a:cubicBezTo>
                  <a:pt x="3876" y="12731"/>
                  <a:pt x="4979" y="11786"/>
                  <a:pt x="4979" y="10652"/>
                </a:cubicBezTo>
                <a:lnTo>
                  <a:pt x="4979" y="4887"/>
                </a:lnTo>
                <a:lnTo>
                  <a:pt x="11595" y="3438"/>
                </a:lnTo>
                <a:lnTo>
                  <a:pt x="11595" y="7502"/>
                </a:lnTo>
                <a:cubicBezTo>
                  <a:pt x="11154" y="7187"/>
                  <a:pt x="10555" y="6935"/>
                  <a:pt x="9925" y="6935"/>
                </a:cubicBezTo>
                <a:cubicBezTo>
                  <a:pt x="8570" y="6935"/>
                  <a:pt x="7467" y="7880"/>
                  <a:pt x="7467" y="9014"/>
                </a:cubicBezTo>
                <a:cubicBezTo>
                  <a:pt x="7467" y="10180"/>
                  <a:pt x="8570" y="11125"/>
                  <a:pt x="9925" y="11125"/>
                </a:cubicBezTo>
                <a:cubicBezTo>
                  <a:pt x="11311" y="11125"/>
                  <a:pt x="12414" y="10180"/>
                  <a:pt x="12414" y="9014"/>
                </a:cubicBezTo>
                <a:lnTo>
                  <a:pt x="12414" y="445"/>
                </a:lnTo>
                <a:cubicBezTo>
                  <a:pt x="12414" y="182"/>
                  <a:pt x="12197" y="0"/>
                  <a:pt x="11965" y="0"/>
                </a:cubicBezTo>
                <a:close/>
              </a:path>
            </a:pathLst>
          </a:custGeom>
          <a:solidFill>
            <a:srgbClr val="873E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8119" name="Google Shape;8119;p78"/>
          <p:cNvGrpSpPr/>
          <p:nvPr/>
        </p:nvGrpSpPr>
        <p:grpSpPr>
          <a:xfrm>
            <a:off x="2616780" y="2659967"/>
            <a:ext cx="399038" cy="372165"/>
            <a:chOff x="-38542250" y="3220175"/>
            <a:chExt cx="341525" cy="318525"/>
          </a:xfrm>
          <a:solidFill>
            <a:srgbClr val="873E8A"/>
          </a:solidFill>
        </p:grpSpPr>
        <p:sp>
          <p:nvSpPr>
            <p:cNvPr id="8120" name="Google Shape;8120;p78"/>
            <p:cNvSpPr/>
            <p:nvPr/>
          </p:nvSpPr>
          <p:spPr>
            <a:xfrm>
              <a:off x="-38542250" y="3440725"/>
              <a:ext cx="101750" cy="97975"/>
            </a:xfrm>
            <a:custGeom>
              <a:avLst/>
              <a:gdLst/>
              <a:ahLst/>
              <a:cxnLst/>
              <a:rect l="l" t="t" r="r" b="b"/>
              <a:pathLst>
                <a:path w="4070" h="3919" extrusionOk="0">
                  <a:moveTo>
                    <a:pt x="1455" y="0"/>
                  </a:moveTo>
                  <a:lnTo>
                    <a:pt x="1013" y="2489"/>
                  </a:lnTo>
                  <a:lnTo>
                    <a:pt x="289" y="3214"/>
                  </a:lnTo>
                  <a:cubicBezTo>
                    <a:pt x="1" y="3502"/>
                    <a:pt x="280" y="3919"/>
                    <a:pt x="597" y="3919"/>
                  </a:cubicBezTo>
                  <a:cubicBezTo>
                    <a:pt x="695" y="3919"/>
                    <a:pt x="798" y="3878"/>
                    <a:pt x="887" y="3781"/>
                  </a:cubicBezTo>
                  <a:lnTo>
                    <a:pt x="1612" y="3088"/>
                  </a:lnTo>
                  <a:lnTo>
                    <a:pt x="4069" y="2647"/>
                  </a:lnTo>
                  <a:lnTo>
                    <a:pt x="1455"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21" name="Google Shape;8121;p78"/>
            <p:cNvSpPr/>
            <p:nvPr/>
          </p:nvSpPr>
          <p:spPr>
            <a:xfrm>
              <a:off x="-38494875" y="3354075"/>
              <a:ext cx="141800" cy="141025"/>
            </a:xfrm>
            <a:custGeom>
              <a:avLst/>
              <a:gdLst/>
              <a:ahLst/>
              <a:cxnLst/>
              <a:rect l="l" t="t" r="r" b="b"/>
              <a:pathLst>
                <a:path w="5672" h="5641" extrusionOk="0">
                  <a:moveTo>
                    <a:pt x="2742" y="1"/>
                  </a:moveTo>
                  <a:lnTo>
                    <a:pt x="1" y="2710"/>
                  </a:lnTo>
                  <a:lnTo>
                    <a:pt x="2931" y="5640"/>
                  </a:lnTo>
                  <a:lnTo>
                    <a:pt x="5671" y="2899"/>
                  </a:lnTo>
                  <a:lnTo>
                    <a:pt x="2742"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22" name="Google Shape;8122;p78"/>
            <p:cNvSpPr/>
            <p:nvPr/>
          </p:nvSpPr>
          <p:spPr>
            <a:xfrm>
              <a:off x="-38432050" y="3220175"/>
              <a:ext cx="231325" cy="192225"/>
            </a:xfrm>
            <a:custGeom>
              <a:avLst/>
              <a:gdLst/>
              <a:ahLst/>
              <a:cxnLst/>
              <a:rect l="l" t="t" r="r" b="b"/>
              <a:pathLst>
                <a:path w="9253" h="7689" extrusionOk="0">
                  <a:moveTo>
                    <a:pt x="3442" y="1"/>
                  </a:moveTo>
                  <a:cubicBezTo>
                    <a:pt x="3127" y="1"/>
                    <a:pt x="2812" y="127"/>
                    <a:pt x="2591" y="379"/>
                  </a:cubicBezTo>
                  <a:lnTo>
                    <a:pt x="292" y="2647"/>
                  </a:lnTo>
                  <a:cubicBezTo>
                    <a:pt x="1" y="2962"/>
                    <a:pt x="287" y="3370"/>
                    <a:pt x="607" y="3370"/>
                  </a:cubicBezTo>
                  <a:cubicBezTo>
                    <a:pt x="704" y="3370"/>
                    <a:pt x="803" y="3333"/>
                    <a:pt x="890" y="3246"/>
                  </a:cubicBezTo>
                  <a:lnTo>
                    <a:pt x="3190" y="946"/>
                  </a:lnTo>
                  <a:cubicBezTo>
                    <a:pt x="3269" y="867"/>
                    <a:pt x="3371" y="828"/>
                    <a:pt x="3474" y="828"/>
                  </a:cubicBezTo>
                  <a:cubicBezTo>
                    <a:pt x="3576" y="828"/>
                    <a:pt x="3678" y="867"/>
                    <a:pt x="3757" y="946"/>
                  </a:cubicBezTo>
                  <a:lnTo>
                    <a:pt x="4198" y="1387"/>
                  </a:lnTo>
                  <a:lnTo>
                    <a:pt x="827" y="4758"/>
                  </a:lnTo>
                  <a:lnTo>
                    <a:pt x="3726" y="7688"/>
                  </a:lnTo>
                  <a:lnTo>
                    <a:pt x="7821" y="3593"/>
                  </a:lnTo>
                  <a:cubicBezTo>
                    <a:pt x="9253" y="2161"/>
                    <a:pt x="8028" y="43"/>
                    <a:pt x="6392" y="43"/>
                  </a:cubicBezTo>
                  <a:cubicBezTo>
                    <a:pt x="5868" y="43"/>
                    <a:pt x="5301" y="261"/>
                    <a:pt x="4765" y="789"/>
                  </a:cubicBezTo>
                  <a:cubicBezTo>
                    <a:pt x="4324" y="379"/>
                    <a:pt x="4041" y="1"/>
                    <a:pt x="3442"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123" name="Google Shape;8123;p78"/>
          <p:cNvGrpSpPr/>
          <p:nvPr/>
        </p:nvGrpSpPr>
        <p:grpSpPr>
          <a:xfrm>
            <a:off x="2638712" y="3119337"/>
            <a:ext cx="369974" cy="369068"/>
            <a:chOff x="-38537400" y="3588000"/>
            <a:chExt cx="316650" cy="315875"/>
          </a:xfrm>
          <a:solidFill>
            <a:srgbClr val="873E8A"/>
          </a:solidFill>
        </p:grpSpPr>
        <p:sp>
          <p:nvSpPr>
            <p:cNvPr id="8124" name="Google Shape;8124;p78"/>
            <p:cNvSpPr/>
            <p:nvPr/>
          </p:nvSpPr>
          <p:spPr>
            <a:xfrm>
              <a:off x="-38327900" y="3719550"/>
              <a:ext cx="20500" cy="41750"/>
            </a:xfrm>
            <a:custGeom>
              <a:avLst/>
              <a:gdLst/>
              <a:ahLst/>
              <a:cxnLst/>
              <a:rect l="l" t="t" r="r" b="b"/>
              <a:pathLst>
                <a:path w="820" h="1670" extrusionOk="0">
                  <a:moveTo>
                    <a:pt x="1" y="0"/>
                  </a:moveTo>
                  <a:lnTo>
                    <a:pt x="1" y="1229"/>
                  </a:lnTo>
                  <a:cubicBezTo>
                    <a:pt x="1" y="1449"/>
                    <a:pt x="190" y="1607"/>
                    <a:pt x="442" y="1670"/>
                  </a:cubicBezTo>
                  <a:cubicBezTo>
                    <a:pt x="631" y="1607"/>
                    <a:pt x="820" y="1449"/>
                    <a:pt x="820" y="1229"/>
                  </a:cubicBezTo>
                  <a:lnTo>
                    <a:pt x="820"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25" name="Google Shape;8125;p78"/>
            <p:cNvSpPr/>
            <p:nvPr/>
          </p:nvSpPr>
          <p:spPr>
            <a:xfrm>
              <a:off x="-38452350" y="3719550"/>
              <a:ext cx="21300" cy="41750"/>
            </a:xfrm>
            <a:custGeom>
              <a:avLst/>
              <a:gdLst/>
              <a:ahLst/>
              <a:cxnLst/>
              <a:rect l="l" t="t" r="r" b="b"/>
              <a:pathLst>
                <a:path w="852" h="1670" extrusionOk="0">
                  <a:moveTo>
                    <a:pt x="1" y="0"/>
                  </a:moveTo>
                  <a:lnTo>
                    <a:pt x="1" y="1229"/>
                  </a:lnTo>
                  <a:cubicBezTo>
                    <a:pt x="1" y="1449"/>
                    <a:pt x="221" y="1607"/>
                    <a:pt x="410" y="1670"/>
                  </a:cubicBezTo>
                  <a:cubicBezTo>
                    <a:pt x="631" y="1607"/>
                    <a:pt x="851" y="1449"/>
                    <a:pt x="851" y="1229"/>
                  </a:cubicBezTo>
                  <a:lnTo>
                    <a:pt x="851"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26" name="Google Shape;8126;p78"/>
            <p:cNvSpPr/>
            <p:nvPr/>
          </p:nvSpPr>
          <p:spPr>
            <a:xfrm>
              <a:off x="-38516925" y="3759700"/>
              <a:ext cx="275700" cy="144175"/>
            </a:xfrm>
            <a:custGeom>
              <a:avLst/>
              <a:gdLst/>
              <a:ahLst/>
              <a:cxnLst/>
              <a:rect l="l" t="t" r="r" b="b"/>
              <a:pathLst>
                <a:path w="11028" h="5767" extrusionOk="0">
                  <a:moveTo>
                    <a:pt x="7152" y="1671"/>
                  </a:moveTo>
                  <a:cubicBezTo>
                    <a:pt x="7404" y="1671"/>
                    <a:pt x="7593" y="1860"/>
                    <a:pt x="7593" y="2112"/>
                  </a:cubicBezTo>
                  <a:lnTo>
                    <a:pt x="7593" y="3750"/>
                  </a:lnTo>
                  <a:cubicBezTo>
                    <a:pt x="7593" y="4002"/>
                    <a:pt x="7404" y="4159"/>
                    <a:pt x="7152" y="4159"/>
                  </a:cubicBezTo>
                  <a:lnTo>
                    <a:pt x="3844" y="4159"/>
                  </a:lnTo>
                  <a:cubicBezTo>
                    <a:pt x="3624" y="4159"/>
                    <a:pt x="3434" y="3939"/>
                    <a:pt x="3434" y="3750"/>
                  </a:cubicBezTo>
                  <a:lnTo>
                    <a:pt x="3434" y="2112"/>
                  </a:lnTo>
                  <a:cubicBezTo>
                    <a:pt x="3434" y="1860"/>
                    <a:pt x="3624" y="1671"/>
                    <a:pt x="3844" y="1671"/>
                  </a:cubicBezTo>
                  <a:close/>
                  <a:moveTo>
                    <a:pt x="0" y="1"/>
                  </a:moveTo>
                  <a:lnTo>
                    <a:pt x="0" y="4537"/>
                  </a:lnTo>
                  <a:cubicBezTo>
                    <a:pt x="0" y="5199"/>
                    <a:pt x="568" y="5766"/>
                    <a:pt x="1261" y="5766"/>
                  </a:cubicBezTo>
                  <a:lnTo>
                    <a:pt x="9798" y="5766"/>
                  </a:lnTo>
                  <a:cubicBezTo>
                    <a:pt x="10460" y="5766"/>
                    <a:pt x="11027" y="5199"/>
                    <a:pt x="11027" y="4537"/>
                  </a:cubicBezTo>
                  <a:lnTo>
                    <a:pt x="11027" y="1"/>
                  </a:lnTo>
                  <a:lnTo>
                    <a:pt x="9168" y="1"/>
                  </a:lnTo>
                  <a:cubicBezTo>
                    <a:pt x="9011" y="473"/>
                    <a:pt x="8538" y="851"/>
                    <a:pt x="8003" y="851"/>
                  </a:cubicBezTo>
                  <a:cubicBezTo>
                    <a:pt x="7436" y="851"/>
                    <a:pt x="6995" y="473"/>
                    <a:pt x="6806" y="1"/>
                  </a:cubicBezTo>
                  <a:lnTo>
                    <a:pt x="4159" y="1"/>
                  </a:lnTo>
                  <a:cubicBezTo>
                    <a:pt x="4002" y="473"/>
                    <a:pt x="3560" y="851"/>
                    <a:pt x="2993" y="851"/>
                  </a:cubicBezTo>
                  <a:cubicBezTo>
                    <a:pt x="2489" y="851"/>
                    <a:pt x="2017" y="536"/>
                    <a:pt x="1859"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27" name="Google Shape;8127;p78"/>
            <p:cNvSpPr/>
            <p:nvPr/>
          </p:nvSpPr>
          <p:spPr>
            <a:xfrm>
              <a:off x="-38537400" y="3588000"/>
              <a:ext cx="316650" cy="151250"/>
            </a:xfrm>
            <a:custGeom>
              <a:avLst/>
              <a:gdLst/>
              <a:ahLst/>
              <a:cxnLst/>
              <a:rect l="l" t="t" r="r" b="b"/>
              <a:pathLst>
                <a:path w="12666" h="6050" extrusionOk="0">
                  <a:moveTo>
                    <a:pt x="7971" y="820"/>
                  </a:moveTo>
                  <a:cubicBezTo>
                    <a:pt x="8223" y="820"/>
                    <a:pt x="8381" y="1009"/>
                    <a:pt x="8412" y="1229"/>
                  </a:cubicBezTo>
                  <a:lnTo>
                    <a:pt x="8412" y="1639"/>
                  </a:lnTo>
                  <a:lnTo>
                    <a:pt x="4253" y="1639"/>
                  </a:lnTo>
                  <a:lnTo>
                    <a:pt x="4253" y="1229"/>
                  </a:lnTo>
                  <a:cubicBezTo>
                    <a:pt x="4253" y="1009"/>
                    <a:pt x="4443" y="851"/>
                    <a:pt x="4663" y="820"/>
                  </a:cubicBezTo>
                  <a:close/>
                  <a:moveTo>
                    <a:pt x="4632" y="1"/>
                  </a:moveTo>
                  <a:cubicBezTo>
                    <a:pt x="3970" y="1"/>
                    <a:pt x="3403" y="536"/>
                    <a:pt x="3403" y="1229"/>
                  </a:cubicBezTo>
                  <a:lnTo>
                    <a:pt x="3403" y="1639"/>
                  </a:lnTo>
                  <a:lnTo>
                    <a:pt x="1229" y="1639"/>
                  </a:lnTo>
                  <a:cubicBezTo>
                    <a:pt x="536" y="1639"/>
                    <a:pt x="0" y="2175"/>
                    <a:pt x="0" y="2868"/>
                  </a:cubicBezTo>
                  <a:lnTo>
                    <a:pt x="0" y="5609"/>
                  </a:lnTo>
                  <a:cubicBezTo>
                    <a:pt x="0" y="5861"/>
                    <a:pt x="189" y="6050"/>
                    <a:pt x="378" y="6050"/>
                  </a:cubicBezTo>
                  <a:lnTo>
                    <a:pt x="2584" y="6050"/>
                  </a:lnTo>
                  <a:lnTo>
                    <a:pt x="2584" y="4821"/>
                  </a:lnTo>
                  <a:cubicBezTo>
                    <a:pt x="2584" y="4600"/>
                    <a:pt x="2804" y="4380"/>
                    <a:pt x="3025" y="4380"/>
                  </a:cubicBezTo>
                  <a:lnTo>
                    <a:pt x="4663" y="4380"/>
                  </a:lnTo>
                  <a:cubicBezTo>
                    <a:pt x="4915" y="4380"/>
                    <a:pt x="5104" y="4600"/>
                    <a:pt x="5104" y="4821"/>
                  </a:cubicBezTo>
                  <a:lnTo>
                    <a:pt x="5104" y="6050"/>
                  </a:lnTo>
                  <a:lnTo>
                    <a:pt x="7593" y="6050"/>
                  </a:lnTo>
                  <a:lnTo>
                    <a:pt x="7593" y="4821"/>
                  </a:lnTo>
                  <a:cubicBezTo>
                    <a:pt x="7593" y="4600"/>
                    <a:pt x="7782" y="4380"/>
                    <a:pt x="7971" y="4380"/>
                  </a:cubicBezTo>
                  <a:lnTo>
                    <a:pt x="9641" y="4380"/>
                  </a:lnTo>
                  <a:cubicBezTo>
                    <a:pt x="9861" y="4380"/>
                    <a:pt x="10019" y="4600"/>
                    <a:pt x="10019" y="4821"/>
                  </a:cubicBezTo>
                  <a:lnTo>
                    <a:pt x="10019" y="6050"/>
                  </a:lnTo>
                  <a:lnTo>
                    <a:pt x="12224" y="6050"/>
                  </a:lnTo>
                  <a:cubicBezTo>
                    <a:pt x="12476" y="6050"/>
                    <a:pt x="12665" y="5861"/>
                    <a:pt x="12665" y="5609"/>
                  </a:cubicBezTo>
                  <a:lnTo>
                    <a:pt x="12665" y="2868"/>
                  </a:lnTo>
                  <a:cubicBezTo>
                    <a:pt x="12665" y="2238"/>
                    <a:pt x="12067" y="1639"/>
                    <a:pt x="11405" y="1639"/>
                  </a:cubicBezTo>
                  <a:lnTo>
                    <a:pt x="9200" y="1639"/>
                  </a:lnTo>
                  <a:lnTo>
                    <a:pt x="9200" y="1229"/>
                  </a:lnTo>
                  <a:cubicBezTo>
                    <a:pt x="9200" y="568"/>
                    <a:pt x="8664" y="32"/>
                    <a:pt x="7940"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128" name="Google Shape;8128;p78"/>
          <p:cNvGrpSpPr/>
          <p:nvPr/>
        </p:nvGrpSpPr>
        <p:grpSpPr>
          <a:xfrm>
            <a:off x="2637792" y="3576866"/>
            <a:ext cx="371814" cy="369974"/>
            <a:chOff x="-38538975" y="3954250"/>
            <a:chExt cx="318225" cy="316650"/>
          </a:xfrm>
          <a:solidFill>
            <a:srgbClr val="873E8A"/>
          </a:solidFill>
        </p:grpSpPr>
        <p:sp>
          <p:nvSpPr>
            <p:cNvPr id="8129" name="Google Shape;8129;p78"/>
            <p:cNvSpPr/>
            <p:nvPr/>
          </p:nvSpPr>
          <p:spPr>
            <a:xfrm>
              <a:off x="-38538975" y="3954250"/>
              <a:ext cx="254425" cy="253625"/>
            </a:xfrm>
            <a:custGeom>
              <a:avLst/>
              <a:gdLst/>
              <a:ahLst/>
              <a:cxnLst/>
              <a:rect l="l" t="t" r="r" b="b"/>
              <a:pathLst>
                <a:path w="10177" h="10145" extrusionOk="0">
                  <a:moveTo>
                    <a:pt x="5104" y="3813"/>
                  </a:moveTo>
                  <a:cubicBezTo>
                    <a:pt x="5797" y="3813"/>
                    <a:pt x="6364" y="4348"/>
                    <a:pt x="6364" y="5073"/>
                  </a:cubicBezTo>
                  <a:cubicBezTo>
                    <a:pt x="6364" y="5766"/>
                    <a:pt x="5797" y="6333"/>
                    <a:pt x="5104" y="6333"/>
                  </a:cubicBezTo>
                  <a:cubicBezTo>
                    <a:pt x="4379" y="6333"/>
                    <a:pt x="3844" y="5766"/>
                    <a:pt x="3844" y="5073"/>
                  </a:cubicBezTo>
                  <a:cubicBezTo>
                    <a:pt x="3844" y="4411"/>
                    <a:pt x="4411" y="3813"/>
                    <a:pt x="5104" y="3813"/>
                  </a:cubicBezTo>
                  <a:close/>
                  <a:moveTo>
                    <a:pt x="5104" y="0"/>
                  </a:moveTo>
                  <a:cubicBezTo>
                    <a:pt x="2300" y="0"/>
                    <a:pt x="0" y="2269"/>
                    <a:pt x="0" y="5073"/>
                  </a:cubicBezTo>
                  <a:cubicBezTo>
                    <a:pt x="63" y="7908"/>
                    <a:pt x="2300" y="10145"/>
                    <a:pt x="5104" y="10145"/>
                  </a:cubicBezTo>
                  <a:cubicBezTo>
                    <a:pt x="7877" y="10145"/>
                    <a:pt x="10176" y="7877"/>
                    <a:pt x="10176" y="5073"/>
                  </a:cubicBezTo>
                  <a:cubicBezTo>
                    <a:pt x="10176" y="2269"/>
                    <a:pt x="7877" y="0"/>
                    <a:pt x="5104"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30" name="Google Shape;8130;p78"/>
            <p:cNvSpPr/>
            <p:nvPr/>
          </p:nvSpPr>
          <p:spPr>
            <a:xfrm>
              <a:off x="-38496450" y="4081725"/>
              <a:ext cx="275700" cy="189175"/>
            </a:xfrm>
            <a:custGeom>
              <a:avLst/>
              <a:gdLst/>
              <a:ahLst/>
              <a:cxnLst/>
              <a:rect l="l" t="t" r="r" b="b"/>
              <a:pathLst>
                <a:path w="11028" h="7567" extrusionOk="0">
                  <a:moveTo>
                    <a:pt x="9774" y="0"/>
                  </a:moveTo>
                  <a:cubicBezTo>
                    <a:pt x="9040" y="0"/>
                    <a:pt x="8444" y="548"/>
                    <a:pt x="8444" y="1265"/>
                  </a:cubicBezTo>
                  <a:cubicBezTo>
                    <a:pt x="8444" y="1801"/>
                    <a:pt x="8790" y="2305"/>
                    <a:pt x="9295" y="2463"/>
                  </a:cubicBezTo>
                  <a:lnTo>
                    <a:pt x="9295" y="2967"/>
                  </a:lnTo>
                  <a:cubicBezTo>
                    <a:pt x="9295" y="4416"/>
                    <a:pt x="8192" y="5645"/>
                    <a:pt x="6774" y="5834"/>
                  </a:cubicBezTo>
                  <a:lnTo>
                    <a:pt x="6774" y="4825"/>
                  </a:lnTo>
                  <a:cubicBezTo>
                    <a:pt x="5829" y="5487"/>
                    <a:pt x="4663" y="5865"/>
                    <a:pt x="3403" y="5865"/>
                  </a:cubicBezTo>
                  <a:cubicBezTo>
                    <a:pt x="2143" y="5865"/>
                    <a:pt x="977" y="5487"/>
                    <a:pt x="1" y="4825"/>
                  </a:cubicBezTo>
                  <a:lnTo>
                    <a:pt x="1" y="6306"/>
                  </a:lnTo>
                  <a:cubicBezTo>
                    <a:pt x="1" y="7031"/>
                    <a:pt x="568" y="7566"/>
                    <a:pt x="1261" y="7566"/>
                  </a:cubicBezTo>
                  <a:lnTo>
                    <a:pt x="5388" y="7566"/>
                  </a:lnTo>
                  <a:cubicBezTo>
                    <a:pt x="5955" y="7566"/>
                    <a:pt x="6459" y="7220"/>
                    <a:pt x="6617" y="6716"/>
                  </a:cubicBezTo>
                  <a:cubicBezTo>
                    <a:pt x="8601" y="6495"/>
                    <a:pt x="10082" y="4920"/>
                    <a:pt x="10114" y="2904"/>
                  </a:cubicBezTo>
                  <a:lnTo>
                    <a:pt x="10114" y="2400"/>
                  </a:lnTo>
                  <a:cubicBezTo>
                    <a:pt x="10649" y="2211"/>
                    <a:pt x="11027" y="1706"/>
                    <a:pt x="10996" y="1108"/>
                  </a:cubicBezTo>
                  <a:cubicBezTo>
                    <a:pt x="10964" y="572"/>
                    <a:pt x="10492" y="100"/>
                    <a:pt x="9893" y="5"/>
                  </a:cubicBezTo>
                  <a:cubicBezTo>
                    <a:pt x="9853" y="2"/>
                    <a:pt x="9813" y="0"/>
                    <a:pt x="9774"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131" name="Google Shape;8131;p78"/>
          <p:cNvGrpSpPr/>
          <p:nvPr/>
        </p:nvGrpSpPr>
        <p:grpSpPr>
          <a:xfrm>
            <a:off x="3955104" y="3571793"/>
            <a:ext cx="375465" cy="371814"/>
            <a:chOff x="-37385100" y="3949908"/>
            <a:chExt cx="321350" cy="318225"/>
          </a:xfrm>
          <a:solidFill>
            <a:srgbClr val="873E8A"/>
          </a:solidFill>
        </p:grpSpPr>
        <p:sp>
          <p:nvSpPr>
            <p:cNvPr id="8132" name="Google Shape;8132;p78"/>
            <p:cNvSpPr/>
            <p:nvPr/>
          </p:nvSpPr>
          <p:spPr>
            <a:xfrm>
              <a:off x="-37190575" y="4145233"/>
              <a:ext cx="126825" cy="122900"/>
            </a:xfrm>
            <a:custGeom>
              <a:avLst/>
              <a:gdLst/>
              <a:ahLst/>
              <a:cxnLst/>
              <a:rect l="l" t="t" r="r" b="b"/>
              <a:pathLst>
                <a:path w="5073" h="4916" extrusionOk="0">
                  <a:moveTo>
                    <a:pt x="2238" y="1"/>
                  </a:moveTo>
                  <a:cubicBezTo>
                    <a:pt x="1986" y="442"/>
                    <a:pt x="1671" y="820"/>
                    <a:pt x="1324" y="1229"/>
                  </a:cubicBezTo>
                  <a:cubicBezTo>
                    <a:pt x="946" y="1671"/>
                    <a:pt x="473" y="1986"/>
                    <a:pt x="1" y="2238"/>
                  </a:cubicBezTo>
                  <a:lnTo>
                    <a:pt x="2206" y="4443"/>
                  </a:lnTo>
                  <a:cubicBezTo>
                    <a:pt x="2521" y="4758"/>
                    <a:pt x="2923" y="4916"/>
                    <a:pt x="3325" y="4916"/>
                  </a:cubicBezTo>
                  <a:cubicBezTo>
                    <a:pt x="3726" y="4916"/>
                    <a:pt x="4128" y="4758"/>
                    <a:pt x="4443" y="4443"/>
                  </a:cubicBezTo>
                  <a:cubicBezTo>
                    <a:pt x="5073" y="3813"/>
                    <a:pt x="5073" y="2836"/>
                    <a:pt x="4443" y="2206"/>
                  </a:cubicBezTo>
                  <a:lnTo>
                    <a:pt x="2238"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33" name="Google Shape;8133;p78"/>
            <p:cNvSpPr/>
            <p:nvPr/>
          </p:nvSpPr>
          <p:spPr>
            <a:xfrm>
              <a:off x="-37385100" y="3949908"/>
              <a:ext cx="248125" cy="248950"/>
            </a:xfrm>
            <a:custGeom>
              <a:avLst/>
              <a:gdLst/>
              <a:ahLst/>
              <a:cxnLst/>
              <a:rect l="l" t="t" r="r" b="b"/>
              <a:pathLst>
                <a:path w="9925" h="9958" extrusionOk="0">
                  <a:moveTo>
                    <a:pt x="4978" y="1702"/>
                  </a:moveTo>
                  <a:cubicBezTo>
                    <a:pt x="6774" y="1702"/>
                    <a:pt x="8286" y="3214"/>
                    <a:pt x="8286" y="5010"/>
                  </a:cubicBezTo>
                  <a:cubicBezTo>
                    <a:pt x="8254" y="5892"/>
                    <a:pt x="7939" y="6711"/>
                    <a:pt x="7341" y="7310"/>
                  </a:cubicBezTo>
                  <a:cubicBezTo>
                    <a:pt x="6742" y="7908"/>
                    <a:pt x="5923" y="8318"/>
                    <a:pt x="4978" y="8318"/>
                  </a:cubicBezTo>
                  <a:cubicBezTo>
                    <a:pt x="3151" y="8318"/>
                    <a:pt x="1670" y="6837"/>
                    <a:pt x="1670" y="5010"/>
                  </a:cubicBezTo>
                  <a:cubicBezTo>
                    <a:pt x="1670" y="3214"/>
                    <a:pt x="3151" y="1702"/>
                    <a:pt x="4978" y="1702"/>
                  </a:cubicBezTo>
                  <a:close/>
                  <a:moveTo>
                    <a:pt x="4978" y="1"/>
                  </a:moveTo>
                  <a:cubicBezTo>
                    <a:pt x="2268" y="1"/>
                    <a:pt x="0" y="2269"/>
                    <a:pt x="0" y="4978"/>
                  </a:cubicBezTo>
                  <a:cubicBezTo>
                    <a:pt x="0" y="7688"/>
                    <a:pt x="2268" y="9956"/>
                    <a:pt x="4978" y="9956"/>
                  </a:cubicBezTo>
                  <a:cubicBezTo>
                    <a:pt x="5013" y="9957"/>
                    <a:pt x="5048" y="9957"/>
                    <a:pt x="5083" y="9957"/>
                  </a:cubicBezTo>
                  <a:cubicBezTo>
                    <a:pt x="6367" y="9957"/>
                    <a:pt x="7586" y="9395"/>
                    <a:pt x="8506" y="8444"/>
                  </a:cubicBezTo>
                  <a:cubicBezTo>
                    <a:pt x="9420" y="7499"/>
                    <a:pt x="9924" y="6270"/>
                    <a:pt x="9924" y="4978"/>
                  </a:cubicBezTo>
                  <a:cubicBezTo>
                    <a:pt x="9924" y="2269"/>
                    <a:pt x="7687" y="1"/>
                    <a:pt x="4978"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134" name="Google Shape;8134;p78"/>
          <p:cNvGrpSpPr/>
          <p:nvPr/>
        </p:nvGrpSpPr>
        <p:grpSpPr>
          <a:xfrm>
            <a:off x="2130763" y="1307353"/>
            <a:ext cx="370909" cy="370675"/>
            <a:chOff x="-41895050" y="3217225"/>
            <a:chExt cx="317450" cy="317250"/>
          </a:xfrm>
          <a:solidFill>
            <a:srgbClr val="873E8A"/>
          </a:solidFill>
        </p:grpSpPr>
        <p:sp>
          <p:nvSpPr>
            <p:cNvPr id="8135" name="Google Shape;8135;p78"/>
            <p:cNvSpPr/>
            <p:nvPr/>
          </p:nvSpPr>
          <p:spPr>
            <a:xfrm>
              <a:off x="-41895050" y="3273750"/>
              <a:ext cx="41775" cy="245750"/>
            </a:xfrm>
            <a:custGeom>
              <a:avLst/>
              <a:gdLst/>
              <a:ahLst/>
              <a:cxnLst/>
              <a:rect l="l" t="t" r="r" b="b"/>
              <a:pathLst>
                <a:path w="1671" h="9830" extrusionOk="0">
                  <a:moveTo>
                    <a:pt x="1" y="0"/>
                  </a:moveTo>
                  <a:lnTo>
                    <a:pt x="1" y="9830"/>
                  </a:lnTo>
                  <a:lnTo>
                    <a:pt x="1670" y="8192"/>
                  </a:lnTo>
                  <a:lnTo>
                    <a:pt x="1670" y="1639"/>
                  </a:lnTo>
                  <a:lnTo>
                    <a:pt x="1"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36" name="Google Shape;8136;p78"/>
            <p:cNvSpPr/>
            <p:nvPr/>
          </p:nvSpPr>
          <p:spPr>
            <a:xfrm>
              <a:off x="-41619375" y="3273750"/>
              <a:ext cx="41775" cy="245750"/>
            </a:xfrm>
            <a:custGeom>
              <a:avLst/>
              <a:gdLst/>
              <a:ahLst/>
              <a:cxnLst/>
              <a:rect l="l" t="t" r="r" b="b"/>
              <a:pathLst>
                <a:path w="1671" h="9830" extrusionOk="0">
                  <a:moveTo>
                    <a:pt x="1670" y="0"/>
                  </a:moveTo>
                  <a:lnTo>
                    <a:pt x="0" y="1639"/>
                  </a:lnTo>
                  <a:lnTo>
                    <a:pt x="0" y="8192"/>
                  </a:lnTo>
                  <a:lnTo>
                    <a:pt x="1670" y="9830"/>
                  </a:lnTo>
                  <a:lnTo>
                    <a:pt x="1670"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37" name="Google Shape;8137;p78"/>
            <p:cNvSpPr/>
            <p:nvPr/>
          </p:nvSpPr>
          <p:spPr>
            <a:xfrm>
              <a:off x="-41832825" y="3321000"/>
              <a:ext cx="193000" cy="151250"/>
            </a:xfrm>
            <a:custGeom>
              <a:avLst/>
              <a:gdLst/>
              <a:ahLst/>
              <a:cxnLst/>
              <a:rect l="l" t="t" r="r" b="b"/>
              <a:pathLst>
                <a:path w="7720" h="6050" extrusionOk="0">
                  <a:moveTo>
                    <a:pt x="1" y="1"/>
                  </a:moveTo>
                  <a:lnTo>
                    <a:pt x="1" y="6050"/>
                  </a:lnTo>
                  <a:lnTo>
                    <a:pt x="3592" y="6050"/>
                  </a:lnTo>
                  <a:lnTo>
                    <a:pt x="3592" y="4821"/>
                  </a:lnTo>
                  <a:cubicBezTo>
                    <a:pt x="3592" y="4600"/>
                    <a:pt x="3781" y="4411"/>
                    <a:pt x="4002" y="4411"/>
                  </a:cubicBezTo>
                  <a:lnTo>
                    <a:pt x="6491" y="4411"/>
                  </a:lnTo>
                  <a:cubicBezTo>
                    <a:pt x="6743" y="4411"/>
                    <a:pt x="6932" y="4600"/>
                    <a:pt x="6932" y="4821"/>
                  </a:cubicBezTo>
                  <a:lnTo>
                    <a:pt x="6932" y="6050"/>
                  </a:lnTo>
                  <a:lnTo>
                    <a:pt x="7719" y="6050"/>
                  </a:lnTo>
                  <a:lnTo>
                    <a:pt x="7719"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38" name="Google Shape;8138;p78"/>
            <p:cNvSpPr/>
            <p:nvPr/>
          </p:nvSpPr>
          <p:spPr>
            <a:xfrm>
              <a:off x="-41880075" y="3493500"/>
              <a:ext cx="287500" cy="40975"/>
            </a:xfrm>
            <a:custGeom>
              <a:avLst/>
              <a:gdLst/>
              <a:ahLst/>
              <a:cxnLst/>
              <a:rect l="l" t="t" r="r" b="b"/>
              <a:pathLst>
                <a:path w="11500" h="1639" extrusionOk="0">
                  <a:moveTo>
                    <a:pt x="1639" y="0"/>
                  </a:moveTo>
                  <a:lnTo>
                    <a:pt x="0" y="1638"/>
                  </a:lnTo>
                  <a:lnTo>
                    <a:pt x="11500" y="1638"/>
                  </a:lnTo>
                  <a:lnTo>
                    <a:pt x="9830"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39" name="Google Shape;8139;p78"/>
            <p:cNvSpPr/>
            <p:nvPr/>
          </p:nvSpPr>
          <p:spPr>
            <a:xfrm>
              <a:off x="-41880875" y="3217225"/>
              <a:ext cx="288300" cy="83325"/>
            </a:xfrm>
            <a:custGeom>
              <a:avLst/>
              <a:gdLst/>
              <a:ahLst/>
              <a:cxnLst/>
              <a:rect l="l" t="t" r="r" b="b"/>
              <a:pathLst>
                <a:path w="11532" h="3333" extrusionOk="0">
                  <a:moveTo>
                    <a:pt x="5798" y="1033"/>
                  </a:moveTo>
                  <a:lnTo>
                    <a:pt x="6459" y="1694"/>
                  </a:lnTo>
                  <a:lnTo>
                    <a:pt x="5136" y="1694"/>
                  </a:lnTo>
                  <a:lnTo>
                    <a:pt x="5798" y="1033"/>
                  </a:lnTo>
                  <a:close/>
                  <a:moveTo>
                    <a:pt x="5750" y="1"/>
                  </a:moveTo>
                  <a:cubicBezTo>
                    <a:pt x="5640" y="1"/>
                    <a:pt x="5530" y="40"/>
                    <a:pt x="5451" y="119"/>
                  </a:cubicBezTo>
                  <a:lnTo>
                    <a:pt x="3939" y="1663"/>
                  </a:lnTo>
                  <a:lnTo>
                    <a:pt x="1" y="1663"/>
                  </a:lnTo>
                  <a:lnTo>
                    <a:pt x="1639" y="3332"/>
                  </a:lnTo>
                  <a:lnTo>
                    <a:pt x="9862" y="3332"/>
                  </a:lnTo>
                  <a:lnTo>
                    <a:pt x="11532" y="1663"/>
                  </a:lnTo>
                  <a:lnTo>
                    <a:pt x="7593" y="1663"/>
                  </a:lnTo>
                  <a:lnTo>
                    <a:pt x="6050" y="119"/>
                  </a:lnTo>
                  <a:cubicBezTo>
                    <a:pt x="5971" y="40"/>
                    <a:pt x="5861" y="1"/>
                    <a:pt x="5750"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140" name="Google Shape;8140;p78"/>
          <p:cNvGrpSpPr/>
          <p:nvPr/>
        </p:nvGrpSpPr>
        <p:grpSpPr>
          <a:xfrm>
            <a:off x="2130310" y="1744287"/>
            <a:ext cx="371814" cy="369974"/>
            <a:chOff x="-41893475" y="3584850"/>
            <a:chExt cx="318225" cy="316650"/>
          </a:xfrm>
          <a:solidFill>
            <a:srgbClr val="873E8A"/>
          </a:solidFill>
        </p:grpSpPr>
        <p:sp>
          <p:nvSpPr>
            <p:cNvPr id="8141" name="Google Shape;8141;p78"/>
            <p:cNvSpPr/>
            <p:nvPr/>
          </p:nvSpPr>
          <p:spPr>
            <a:xfrm>
              <a:off x="-41827300" y="3715600"/>
              <a:ext cx="186675" cy="185900"/>
            </a:xfrm>
            <a:custGeom>
              <a:avLst/>
              <a:gdLst/>
              <a:ahLst/>
              <a:cxnLst/>
              <a:rect l="l" t="t" r="r" b="b"/>
              <a:pathLst>
                <a:path w="7467" h="7436" extrusionOk="0">
                  <a:moveTo>
                    <a:pt x="3686" y="1465"/>
                  </a:moveTo>
                  <a:cubicBezTo>
                    <a:pt x="3836" y="1465"/>
                    <a:pt x="3985" y="1544"/>
                    <a:pt x="4064" y="1702"/>
                  </a:cubicBezTo>
                  <a:lnTo>
                    <a:pt x="4537" y="2678"/>
                  </a:lnTo>
                  <a:lnTo>
                    <a:pt x="5608" y="2836"/>
                  </a:lnTo>
                  <a:cubicBezTo>
                    <a:pt x="5955" y="2867"/>
                    <a:pt x="6081" y="3308"/>
                    <a:pt x="5829" y="3561"/>
                  </a:cubicBezTo>
                  <a:lnTo>
                    <a:pt x="5041" y="4285"/>
                  </a:lnTo>
                  <a:lnTo>
                    <a:pt x="5261" y="5356"/>
                  </a:lnTo>
                  <a:cubicBezTo>
                    <a:pt x="5286" y="5630"/>
                    <a:pt x="5075" y="5845"/>
                    <a:pt x="4845" y="5845"/>
                  </a:cubicBezTo>
                  <a:cubicBezTo>
                    <a:pt x="4784" y="5845"/>
                    <a:pt x="4722" y="5830"/>
                    <a:pt x="4663" y="5797"/>
                  </a:cubicBezTo>
                  <a:lnTo>
                    <a:pt x="3686" y="5262"/>
                  </a:lnTo>
                  <a:lnTo>
                    <a:pt x="2678" y="5797"/>
                  </a:lnTo>
                  <a:cubicBezTo>
                    <a:pt x="2616" y="5828"/>
                    <a:pt x="2553" y="5842"/>
                    <a:pt x="2492" y="5842"/>
                  </a:cubicBezTo>
                  <a:cubicBezTo>
                    <a:pt x="2244" y="5842"/>
                    <a:pt x="2035" y="5609"/>
                    <a:pt x="2111" y="5356"/>
                  </a:cubicBezTo>
                  <a:lnTo>
                    <a:pt x="2300" y="4285"/>
                  </a:lnTo>
                  <a:lnTo>
                    <a:pt x="1512" y="3561"/>
                  </a:lnTo>
                  <a:cubicBezTo>
                    <a:pt x="1323" y="3308"/>
                    <a:pt x="1418" y="2867"/>
                    <a:pt x="1796" y="2836"/>
                  </a:cubicBezTo>
                  <a:lnTo>
                    <a:pt x="2836" y="2678"/>
                  </a:lnTo>
                  <a:lnTo>
                    <a:pt x="3308" y="1702"/>
                  </a:lnTo>
                  <a:cubicBezTo>
                    <a:pt x="3387" y="1544"/>
                    <a:pt x="3537" y="1465"/>
                    <a:pt x="3686" y="1465"/>
                  </a:cubicBezTo>
                  <a:close/>
                  <a:moveTo>
                    <a:pt x="3718" y="0"/>
                  </a:moveTo>
                  <a:cubicBezTo>
                    <a:pt x="1670" y="0"/>
                    <a:pt x="32" y="1670"/>
                    <a:pt x="32" y="3750"/>
                  </a:cubicBezTo>
                  <a:cubicBezTo>
                    <a:pt x="0" y="5766"/>
                    <a:pt x="1670" y="7436"/>
                    <a:pt x="3718" y="7436"/>
                  </a:cubicBezTo>
                  <a:cubicBezTo>
                    <a:pt x="5765" y="7436"/>
                    <a:pt x="7404" y="5797"/>
                    <a:pt x="7467" y="3750"/>
                  </a:cubicBezTo>
                  <a:cubicBezTo>
                    <a:pt x="7467" y="1702"/>
                    <a:pt x="5797" y="32"/>
                    <a:pt x="3718"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42" name="Google Shape;8142;p78"/>
            <p:cNvSpPr/>
            <p:nvPr/>
          </p:nvSpPr>
          <p:spPr>
            <a:xfrm>
              <a:off x="-41726500" y="3586725"/>
              <a:ext cx="151250" cy="147800"/>
            </a:xfrm>
            <a:custGeom>
              <a:avLst/>
              <a:gdLst/>
              <a:ahLst/>
              <a:cxnLst/>
              <a:rect l="l" t="t" r="r" b="b"/>
              <a:pathLst>
                <a:path w="6050" h="5912" extrusionOk="0">
                  <a:moveTo>
                    <a:pt x="3829" y="0"/>
                  </a:moveTo>
                  <a:cubicBezTo>
                    <a:pt x="3706" y="0"/>
                    <a:pt x="3580" y="47"/>
                    <a:pt x="3498" y="146"/>
                  </a:cubicBezTo>
                  <a:lnTo>
                    <a:pt x="1" y="4336"/>
                  </a:lnTo>
                  <a:cubicBezTo>
                    <a:pt x="1229" y="4399"/>
                    <a:pt x="2332" y="4998"/>
                    <a:pt x="3088" y="5912"/>
                  </a:cubicBezTo>
                  <a:lnTo>
                    <a:pt x="5861" y="2446"/>
                  </a:lnTo>
                  <a:cubicBezTo>
                    <a:pt x="6050" y="2289"/>
                    <a:pt x="6050" y="2037"/>
                    <a:pt x="5924" y="1879"/>
                  </a:cubicBezTo>
                  <a:lnTo>
                    <a:pt x="4128" y="115"/>
                  </a:lnTo>
                  <a:cubicBezTo>
                    <a:pt x="4053" y="40"/>
                    <a:pt x="3942" y="0"/>
                    <a:pt x="3829"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43" name="Google Shape;8143;p78"/>
            <p:cNvSpPr/>
            <p:nvPr/>
          </p:nvSpPr>
          <p:spPr>
            <a:xfrm>
              <a:off x="-41808400" y="3584850"/>
              <a:ext cx="148100" cy="89825"/>
            </a:xfrm>
            <a:custGeom>
              <a:avLst/>
              <a:gdLst/>
              <a:ahLst/>
              <a:cxnLst/>
              <a:rect l="l" t="t" r="r" b="b"/>
              <a:pathLst>
                <a:path w="5924" h="3593" extrusionOk="0">
                  <a:moveTo>
                    <a:pt x="0" y="1"/>
                  </a:moveTo>
                  <a:lnTo>
                    <a:pt x="2962" y="3592"/>
                  </a:lnTo>
                  <a:lnTo>
                    <a:pt x="5923"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44" name="Google Shape;8144;p78"/>
            <p:cNvSpPr/>
            <p:nvPr/>
          </p:nvSpPr>
          <p:spPr>
            <a:xfrm>
              <a:off x="-41893475" y="3586725"/>
              <a:ext cx="148875" cy="147025"/>
            </a:xfrm>
            <a:custGeom>
              <a:avLst/>
              <a:gdLst/>
              <a:ahLst/>
              <a:cxnLst/>
              <a:rect l="l" t="t" r="r" b="b"/>
              <a:pathLst>
                <a:path w="5955" h="5881" extrusionOk="0">
                  <a:moveTo>
                    <a:pt x="2194" y="0"/>
                  </a:moveTo>
                  <a:cubicBezTo>
                    <a:pt x="2084" y="0"/>
                    <a:pt x="1965" y="40"/>
                    <a:pt x="1859" y="115"/>
                  </a:cubicBezTo>
                  <a:lnTo>
                    <a:pt x="95" y="1879"/>
                  </a:lnTo>
                  <a:cubicBezTo>
                    <a:pt x="1" y="2037"/>
                    <a:pt x="1" y="2289"/>
                    <a:pt x="95" y="2446"/>
                  </a:cubicBezTo>
                  <a:lnTo>
                    <a:pt x="2899" y="5880"/>
                  </a:lnTo>
                  <a:cubicBezTo>
                    <a:pt x="3655" y="4998"/>
                    <a:pt x="4758" y="4399"/>
                    <a:pt x="5955" y="4305"/>
                  </a:cubicBezTo>
                  <a:lnTo>
                    <a:pt x="2490" y="146"/>
                  </a:lnTo>
                  <a:cubicBezTo>
                    <a:pt x="2424" y="47"/>
                    <a:pt x="2315" y="0"/>
                    <a:pt x="2194"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145" name="Google Shape;8145;p78"/>
          <p:cNvSpPr/>
          <p:nvPr/>
        </p:nvSpPr>
        <p:spPr>
          <a:xfrm>
            <a:off x="2133283" y="2188587"/>
            <a:ext cx="371814" cy="369302"/>
          </a:xfrm>
          <a:custGeom>
            <a:avLst/>
            <a:gdLst/>
            <a:ahLst/>
            <a:cxnLst/>
            <a:rect l="l" t="t" r="r" b="b"/>
            <a:pathLst>
              <a:path w="12729" h="12643" extrusionOk="0">
                <a:moveTo>
                  <a:pt x="6365" y="2395"/>
                </a:moveTo>
                <a:cubicBezTo>
                  <a:pt x="7026" y="2395"/>
                  <a:pt x="7562" y="2962"/>
                  <a:pt x="7562" y="3655"/>
                </a:cubicBezTo>
                <a:cubicBezTo>
                  <a:pt x="7562" y="4348"/>
                  <a:pt x="7026" y="4884"/>
                  <a:pt x="6365" y="4884"/>
                </a:cubicBezTo>
                <a:cubicBezTo>
                  <a:pt x="5672" y="4884"/>
                  <a:pt x="5136" y="4348"/>
                  <a:pt x="5136" y="3655"/>
                </a:cubicBezTo>
                <a:cubicBezTo>
                  <a:pt x="5073" y="2962"/>
                  <a:pt x="5672" y="2395"/>
                  <a:pt x="6365" y="2395"/>
                </a:cubicBezTo>
                <a:close/>
                <a:moveTo>
                  <a:pt x="6806" y="5640"/>
                </a:moveTo>
                <a:lnTo>
                  <a:pt x="8349" y="8192"/>
                </a:lnTo>
                <a:lnTo>
                  <a:pt x="7530" y="8192"/>
                </a:lnTo>
                <a:cubicBezTo>
                  <a:pt x="7373" y="7719"/>
                  <a:pt x="6900" y="7373"/>
                  <a:pt x="6333" y="7373"/>
                </a:cubicBezTo>
                <a:cubicBezTo>
                  <a:pt x="5798" y="7373"/>
                  <a:pt x="5357" y="7719"/>
                  <a:pt x="5167" y="8192"/>
                </a:cubicBezTo>
                <a:lnTo>
                  <a:pt x="4285" y="8192"/>
                </a:lnTo>
                <a:lnTo>
                  <a:pt x="5829" y="5640"/>
                </a:lnTo>
                <a:cubicBezTo>
                  <a:pt x="5987" y="5671"/>
                  <a:pt x="6144" y="5734"/>
                  <a:pt x="6365" y="5734"/>
                </a:cubicBezTo>
                <a:cubicBezTo>
                  <a:pt x="6491" y="5734"/>
                  <a:pt x="6680" y="5671"/>
                  <a:pt x="6806" y="5640"/>
                </a:cubicBezTo>
                <a:close/>
                <a:moveTo>
                  <a:pt x="6365" y="8192"/>
                </a:moveTo>
                <a:cubicBezTo>
                  <a:pt x="6585" y="8192"/>
                  <a:pt x="6743" y="8412"/>
                  <a:pt x="6743" y="8633"/>
                </a:cubicBezTo>
                <a:cubicBezTo>
                  <a:pt x="6743" y="8822"/>
                  <a:pt x="6585" y="9042"/>
                  <a:pt x="6365" y="9042"/>
                </a:cubicBezTo>
                <a:cubicBezTo>
                  <a:pt x="6113" y="9042"/>
                  <a:pt x="5955" y="8822"/>
                  <a:pt x="5955" y="8633"/>
                </a:cubicBezTo>
                <a:cubicBezTo>
                  <a:pt x="5955" y="8412"/>
                  <a:pt x="6144" y="8255"/>
                  <a:pt x="6365" y="8192"/>
                </a:cubicBezTo>
                <a:close/>
                <a:moveTo>
                  <a:pt x="6428" y="0"/>
                </a:moveTo>
                <a:cubicBezTo>
                  <a:pt x="5766" y="0"/>
                  <a:pt x="5199" y="568"/>
                  <a:pt x="5199" y="1229"/>
                </a:cubicBezTo>
                <a:lnTo>
                  <a:pt x="5199" y="2080"/>
                </a:lnTo>
                <a:cubicBezTo>
                  <a:pt x="4695" y="2489"/>
                  <a:pt x="4380" y="3025"/>
                  <a:pt x="4380" y="3718"/>
                </a:cubicBezTo>
                <a:cubicBezTo>
                  <a:pt x="4380" y="4065"/>
                  <a:pt x="4443" y="4380"/>
                  <a:pt x="4600" y="4695"/>
                </a:cubicBezTo>
                <a:lnTo>
                  <a:pt x="2458" y="8286"/>
                </a:lnTo>
                <a:lnTo>
                  <a:pt x="505" y="8286"/>
                </a:lnTo>
                <a:cubicBezTo>
                  <a:pt x="284" y="8286"/>
                  <a:pt x="95" y="8475"/>
                  <a:pt x="95" y="8664"/>
                </a:cubicBezTo>
                <a:cubicBezTo>
                  <a:pt x="1" y="8822"/>
                  <a:pt x="190" y="9042"/>
                  <a:pt x="410" y="9042"/>
                </a:cubicBezTo>
                <a:lnTo>
                  <a:pt x="1859" y="9042"/>
                </a:lnTo>
                <a:cubicBezTo>
                  <a:pt x="1261" y="9987"/>
                  <a:pt x="631" y="10775"/>
                  <a:pt x="631" y="11437"/>
                </a:cubicBezTo>
                <a:cubicBezTo>
                  <a:pt x="631" y="12108"/>
                  <a:pt x="1021" y="12642"/>
                  <a:pt x="1366" y="12642"/>
                </a:cubicBezTo>
                <a:cubicBezTo>
                  <a:pt x="1491" y="12642"/>
                  <a:pt x="1610" y="12572"/>
                  <a:pt x="1702" y="12413"/>
                </a:cubicBezTo>
                <a:lnTo>
                  <a:pt x="3781" y="9074"/>
                </a:lnTo>
                <a:lnTo>
                  <a:pt x="5167" y="9074"/>
                </a:lnTo>
                <a:cubicBezTo>
                  <a:pt x="5325" y="9546"/>
                  <a:pt x="5798" y="9893"/>
                  <a:pt x="6333" y="9893"/>
                </a:cubicBezTo>
                <a:cubicBezTo>
                  <a:pt x="6900" y="9893"/>
                  <a:pt x="7341" y="9546"/>
                  <a:pt x="7530" y="9074"/>
                </a:cubicBezTo>
                <a:lnTo>
                  <a:pt x="8854" y="9074"/>
                </a:lnTo>
                <a:lnTo>
                  <a:pt x="10964" y="12413"/>
                </a:lnTo>
                <a:cubicBezTo>
                  <a:pt x="11056" y="12572"/>
                  <a:pt x="11173" y="12642"/>
                  <a:pt x="11295" y="12642"/>
                </a:cubicBezTo>
                <a:cubicBezTo>
                  <a:pt x="11630" y="12642"/>
                  <a:pt x="12004" y="12108"/>
                  <a:pt x="12004" y="11437"/>
                </a:cubicBezTo>
                <a:cubicBezTo>
                  <a:pt x="12004" y="10775"/>
                  <a:pt x="11374" y="9987"/>
                  <a:pt x="10807" y="9042"/>
                </a:cubicBezTo>
                <a:lnTo>
                  <a:pt x="12288" y="9042"/>
                </a:lnTo>
                <a:cubicBezTo>
                  <a:pt x="12540" y="9042"/>
                  <a:pt x="12729" y="8822"/>
                  <a:pt x="12729" y="8633"/>
                </a:cubicBezTo>
                <a:cubicBezTo>
                  <a:pt x="12729" y="8412"/>
                  <a:pt x="12540" y="8255"/>
                  <a:pt x="12288" y="8255"/>
                </a:cubicBezTo>
                <a:lnTo>
                  <a:pt x="10334" y="8255"/>
                </a:lnTo>
                <a:lnTo>
                  <a:pt x="8192" y="4695"/>
                </a:lnTo>
                <a:cubicBezTo>
                  <a:pt x="8349" y="4380"/>
                  <a:pt x="8475" y="4065"/>
                  <a:pt x="8475" y="3718"/>
                </a:cubicBezTo>
                <a:cubicBezTo>
                  <a:pt x="8475" y="3056"/>
                  <a:pt x="8160" y="2458"/>
                  <a:pt x="7656" y="2080"/>
                </a:cubicBezTo>
                <a:lnTo>
                  <a:pt x="7656" y="1229"/>
                </a:lnTo>
                <a:cubicBezTo>
                  <a:pt x="7656" y="568"/>
                  <a:pt x="7089" y="0"/>
                  <a:pt x="6428" y="0"/>
                </a:cubicBezTo>
                <a:close/>
              </a:path>
            </a:pathLst>
          </a:custGeom>
          <a:solidFill>
            <a:srgbClr val="873E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46" name="Google Shape;8146;p78"/>
          <p:cNvSpPr/>
          <p:nvPr/>
        </p:nvSpPr>
        <p:spPr>
          <a:xfrm>
            <a:off x="845041" y="2680925"/>
            <a:ext cx="438997" cy="369039"/>
          </a:xfrm>
          <a:custGeom>
            <a:avLst/>
            <a:gdLst/>
            <a:ahLst/>
            <a:cxnLst/>
            <a:rect l="l" t="t" r="r" b="b"/>
            <a:pathLst>
              <a:path w="15029" h="12634" extrusionOk="0">
                <a:moveTo>
                  <a:pt x="10155" y="885"/>
                </a:moveTo>
                <a:cubicBezTo>
                  <a:pt x="10393" y="885"/>
                  <a:pt x="10643" y="915"/>
                  <a:pt x="10901" y="977"/>
                </a:cubicBezTo>
                <a:cubicBezTo>
                  <a:pt x="10586" y="2332"/>
                  <a:pt x="9546" y="2994"/>
                  <a:pt x="8475" y="3025"/>
                </a:cubicBezTo>
                <a:lnTo>
                  <a:pt x="8444" y="3025"/>
                </a:lnTo>
                <a:cubicBezTo>
                  <a:pt x="8192" y="3025"/>
                  <a:pt x="7971" y="2994"/>
                  <a:pt x="7719" y="2899"/>
                </a:cubicBezTo>
                <a:cubicBezTo>
                  <a:pt x="8009" y="1661"/>
                  <a:pt x="8937" y="885"/>
                  <a:pt x="10155" y="885"/>
                </a:cubicBezTo>
                <a:close/>
                <a:moveTo>
                  <a:pt x="9924" y="4348"/>
                </a:moveTo>
                <a:cubicBezTo>
                  <a:pt x="10271" y="4443"/>
                  <a:pt x="11122" y="5262"/>
                  <a:pt x="11122" y="6648"/>
                </a:cubicBezTo>
                <a:cubicBezTo>
                  <a:pt x="11122" y="7247"/>
                  <a:pt x="10996" y="7845"/>
                  <a:pt x="10807" y="8381"/>
                </a:cubicBezTo>
                <a:cubicBezTo>
                  <a:pt x="10744" y="8538"/>
                  <a:pt x="10555" y="8664"/>
                  <a:pt x="10397" y="8664"/>
                </a:cubicBezTo>
                <a:cubicBezTo>
                  <a:pt x="10176" y="8664"/>
                  <a:pt x="9956" y="8475"/>
                  <a:pt x="9956" y="8223"/>
                </a:cubicBezTo>
                <a:cubicBezTo>
                  <a:pt x="9956" y="8066"/>
                  <a:pt x="10807" y="6050"/>
                  <a:pt x="9641" y="5136"/>
                </a:cubicBezTo>
                <a:cubicBezTo>
                  <a:pt x="9546" y="5073"/>
                  <a:pt x="9483" y="4947"/>
                  <a:pt x="9483" y="4789"/>
                </a:cubicBezTo>
                <a:cubicBezTo>
                  <a:pt x="9483" y="4569"/>
                  <a:pt x="9704" y="4348"/>
                  <a:pt x="9924" y="4348"/>
                </a:cubicBezTo>
                <a:close/>
                <a:moveTo>
                  <a:pt x="10176" y="1"/>
                </a:moveTo>
                <a:cubicBezTo>
                  <a:pt x="8948" y="1"/>
                  <a:pt x="7688" y="631"/>
                  <a:pt x="7089" y="2048"/>
                </a:cubicBezTo>
                <a:cubicBezTo>
                  <a:pt x="6711" y="1450"/>
                  <a:pt x="6270" y="1166"/>
                  <a:pt x="5734" y="914"/>
                </a:cubicBezTo>
                <a:cubicBezTo>
                  <a:pt x="5659" y="879"/>
                  <a:pt x="5588" y="863"/>
                  <a:pt x="5522" y="863"/>
                </a:cubicBezTo>
                <a:cubicBezTo>
                  <a:pt x="5118" y="863"/>
                  <a:pt x="4923" y="1449"/>
                  <a:pt x="5356" y="1639"/>
                </a:cubicBezTo>
                <a:cubicBezTo>
                  <a:pt x="5986" y="1954"/>
                  <a:pt x="6459" y="2363"/>
                  <a:pt x="6711" y="3151"/>
                </a:cubicBezTo>
                <a:cubicBezTo>
                  <a:pt x="6207" y="2836"/>
                  <a:pt x="5797" y="2489"/>
                  <a:pt x="5199" y="2489"/>
                </a:cubicBezTo>
                <a:cubicBezTo>
                  <a:pt x="4537" y="2521"/>
                  <a:pt x="3718" y="2868"/>
                  <a:pt x="2993" y="3529"/>
                </a:cubicBezTo>
                <a:cubicBezTo>
                  <a:pt x="0" y="6491"/>
                  <a:pt x="3182" y="12634"/>
                  <a:pt x="5514" y="12634"/>
                </a:cubicBezTo>
                <a:cubicBezTo>
                  <a:pt x="5829" y="12634"/>
                  <a:pt x="6144" y="12571"/>
                  <a:pt x="6427" y="12350"/>
                </a:cubicBezTo>
                <a:cubicBezTo>
                  <a:pt x="6821" y="12098"/>
                  <a:pt x="7050" y="11972"/>
                  <a:pt x="7278" y="11972"/>
                </a:cubicBezTo>
                <a:cubicBezTo>
                  <a:pt x="7506" y="11972"/>
                  <a:pt x="7735" y="12098"/>
                  <a:pt x="8129" y="12350"/>
                </a:cubicBezTo>
                <a:cubicBezTo>
                  <a:pt x="8412" y="12571"/>
                  <a:pt x="8727" y="12634"/>
                  <a:pt x="9042" y="12634"/>
                </a:cubicBezTo>
                <a:cubicBezTo>
                  <a:pt x="11594" y="12634"/>
                  <a:pt x="15028" y="5325"/>
                  <a:pt x="10712" y="2899"/>
                </a:cubicBezTo>
                <a:cubicBezTo>
                  <a:pt x="11405" y="2237"/>
                  <a:pt x="11815" y="1261"/>
                  <a:pt x="11815" y="662"/>
                </a:cubicBezTo>
                <a:cubicBezTo>
                  <a:pt x="11815" y="505"/>
                  <a:pt x="11720" y="347"/>
                  <a:pt x="11563" y="284"/>
                </a:cubicBezTo>
                <a:cubicBezTo>
                  <a:pt x="11090" y="127"/>
                  <a:pt x="10649" y="1"/>
                  <a:pt x="10176" y="1"/>
                </a:cubicBezTo>
                <a:close/>
              </a:path>
            </a:pathLst>
          </a:custGeom>
          <a:solidFill>
            <a:srgbClr val="873E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8147" name="Google Shape;8147;p78"/>
          <p:cNvGrpSpPr/>
          <p:nvPr/>
        </p:nvGrpSpPr>
        <p:grpSpPr>
          <a:xfrm>
            <a:off x="900338" y="3139579"/>
            <a:ext cx="337522" cy="370909"/>
            <a:chOff x="-39998250" y="3605325"/>
            <a:chExt cx="288875" cy="317450"/>
          </a:xfrm>
          <a:solidFill>
            <a:srgbClr val="873E8A"/>
          </a:solidFill>
        </p:grpSpPr>
        <p:sp>
          <p:nvSpPr>
            <p:cNvPr id="8148" name="Google Shape;8148;p78"/>
            <p:cNvSpPr/>
            <p:nvPr/>
          </p:nvSpPr>
          <p:spPr>
            <a:xfrm>
              <a:off x="-39998250" y="3799600"/>
              <a:ext cx="288875" cy="123175"/>
            </a:xfrm>
            <a:custGeom>
              <a:avLst/>
              <a:gdLst/>
              <a:ahLst/>
              <a:cxnLst/>
              <a:rect l="l" t="t" r="r" b="b"/>
              <a:pathLst>
                <a:path w="11555" h="4927" extrusionOk="0">
                  <a:moveTo>
                    <a:pt x="3679" y="2028"/>
                  </a:moveTo>
                  <a:cubicBezTo>
                    <a:pt x="3931" y="2028"/>
                    <a:pt x="4088" y="2217"/>
                    <a:pt x="4088" y="2469"/>
                  </a:cubicBezTo>
                  <a:cubicBezTo>
                    <a:pt x="4088" y="2721"/>
                    <a:pt x="3868" y="2878"/>
                    <a:pt x="3679" y="2878"/>
                  </a:cubicBezTo>
                  <a:cubicBezTo>
                    <a:pt x="3458" y="2878"/>
                    <a:pt x="3238" y="2658"/>
                    <a:pt x="3238" y="2469"/>
                  </a:cubicBezTo>
                  <a:cubicBezTo>
                    <a:pt x="3238" y="2185"/>
                    <a:pt x="3458" y="2028"/>
                    <a:pt x="3679" y="2028"/>
                  </a:cubicBezTo>
                  <a:close/>
                  <a:moveTo>
                    <a:pt x="7806" y="1618"/>
                  </a:moveTo>
                  <a:cubicBezTo>
                    <a:pt x="8278" y="1618"/>
                    <a:pt x="8656" y="1965"/>
                    <a:pt x="8656" y="2437"/>
                  </a:cubicBezTo>
                  <a:cubicBezTo>
                    <a:pt x="8656" y="2910"/>
                    <a:pt x="8278" y="3256"/>
                    <a:pt x="7806" y="3256"/>
                  </a:cubicBezTo>
                  <a:cubicBezTo>
                    <a:pt x="7333" y="3256"/>
                    <a:pt x="6987" y="2910"/>
                    <a:pt x="6987" y="2437"/>
                  </a:cubicBezTo>
                  <a:cubicBezTo>
                    <a:pt x="6987" y="1965"/>
                    <a:pt x="7333" y="1618"/>
                    <a:pt x="7806" y="1618"/>
                  </a:cubicBezTo>
                  <a:close/>
                  <a:moveTo>
                    <a:pt x="5348" y="2878"/>
                  </a:moveTo>
                  <a:cubicBezTo>
                    <a:pt x="5569" y="2878"/>
                    <a:pt x="5758" y="3067"/>
                    <a:pt x="5758" y="3256"/>
                  </a:cubicBezTo>
                  <a:cubicBezTo>
                    <a:pt x="5758" y="3509"/>
                    <a:pt x="5569" y="3698"/>
                    <a:pt x="5348" y="3698"/>
                  </a:cubicBezTo>
                  <a:cubicBezTo>
                    <a:pt x="5096" y="3698"/>
                    <a:pt x="4907" y="3509"/>
                    <a:pt x="4907" y="3256"/>
                  </a:cubicBezTo>
                  <a:cubicBezTo>
                    <a:pt x="4907" y="3004"/>
                    <a:pt x="5096" y="2878"/>
                    <a:pt x="5348" y="2878"/>
                  </a:cubicBezTo>
                  <a:close/>
                  <a:moveTo>
                    <a:pt x="8249" y="1"/>
                  </a:moveTo>
                  <a:cubicBezTo>
                    <a:pt x="6319" y="1"/>
                    <a:pt x="5400" y="1530"/>
                    <a:pt x="3381" y="1530"/>
                  </a:cubicBezTo>
                  <a:cubicBezTo>
                    <a:pt x="2909" y="1530"/>
                    <a:pt x="2377" y="1447"/>
                    <a:pt x="1757" y="1240"/>
                  </a:cubicBezTo>
                  <a:lnTo>
                    <a:pt x="560" y="2973"/>
                  </a:lnTo>
                  <a:cubicBezTo>
                    <a:pt x="0" y="3812"/>
                    <a:pt x="544" y="4927"/>
                    <a:pt x="1557" y="4927"/>
                  </a:cubicBezTo>
                  <a:cubicBezTo>
                    <a:pt x="1571" y="4927"/>
                    <a:pt x="1585" y="4927"/>
                    <a:pt x="1599" y="4926"/>
                  </a:cubicBezTo>
                  <a:lnTo>
                    <a:pt x="9980" y="4926"/>
                  </a:lnTo>
                  <a:cubicBezTo>
                    <a:pt x="10956" y="4926"/>
                    <a:pt x="11555" y="3761"/>
                    <a:pt x="11019" y="2941"/>
                  </a:cubicBezTo>
                  <a:lnTo>
                    <a:pt x="9003" y="75"/>
                  </a:lnTo>
                  <a:cubicBezTo>
                    <a:pt x="8734" y="24"/>
                    <a:pt x="8484" y="1"/>
                    <a:pt x="8249"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49" name="Google Shape;8149;p78"/>
            <p:cNvSpPr/>
            <p:nvPr/>
          </p:nvSpPr>
          <p:spPr>
            <a:xfrm>
              <a:off x="-39940950" y="3605325"/>
              <a:ext cx="160700" cy="212050"/>
            </a:xfrm>
            <a:custGeom>
              <a:avLst/>
              <a:gdLst/>
              <a:ahLst/>
              <a:cxnLst/>
              <a:rect l="l" t="t" r="r" b="b"/>
              <a:pathLst>
                <a:path w="6428" h="8482" extrusionOk="0">
                  <a:moveTo>
                    <a:pt x="1891" y="1"/>
                  </a:moveTo>
                  <a:cubicBezTo>
                    <a:pt x="1229" y="1"/>
                    <a:pt x="694" y="568"/>
                    <a:pt x="694" y="1261"/>
                  </a:cubicBezTo>
                  <a:cubicBezTo>
                    <a:pt x="694" y="1828"/>
                    <a:pt x="1040" y="2238"/>
                    <a:pt x="1513" y="2395"/>
                  </a:cubicBezTo>
                  <a:lnTo>
                    <a:pt x="1513" y="5829"/>
                  </a:lnTo>
                  <a:cubicBezTo>
                    <a:pt x="1481" y="6459"/>
                    <a:pt x="1072" y="6774"/>
                    <a:pt x="0" y="8318"/>
                  </a:cubicBezTo>
                  <a:cubicBezTo>
                    <a:pt x="441" y="8433"/>
                    <a:pt x="822" y="8482"/>
                    <a:pt x="1162" y="8482"/>
                  </a:cubicBezTo>
                  <a:cubicBezTo>
                    <a:pt x="3061" y="8482"/>
                    <a:pt x="3671" y="6963"/>
                    <a:pt x="6049" y="6963"/>
                  </a:cubicBezTo>
                  <a:lnTo>
                    <a:pt x="6112" y="6963"/>
                  </a:lnTo>
                  <a:cubicBezTo>
                    <a:pt x="5829" y="6585"/>
                    <a:pt x="5608" y="6333"/>
                    <a:pt x="5608" y="5861"/>
                  </a:cubicBezTo>
                  <a:lnTo>
                    <a:pt x="5608" y="2458"/>
                  </a:lnTo>
                  <a:cubicBezTo>
                    <a:pt x="6081" y="2301"/>
                    <a:pt x="6427" y="1828"/>
                    <a:pt x="6427" y="1261"/>
                  </a:cubicBezTo>
                  <a:cubicBezTo>
                    <a:pt x="6427" y="599"/>
                    <a:pt x="5892" y="1"/>
                    <a:pt x="5199"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150" name="Google Shape;8150;p78"/>
          <p:cNvGrpSpPr/>
          <p:nvPr/>
        </p:nvGrpSpPr>
        <p:grpSpPr>
          <a:xfrm>
            <a:off x="884112" y="3598043"/>
            <a:ext cx="369974" cy="369945"/>
            <a:chOff x="-40011050" y="3972375"/>
            <a:chExt cx="316650" cy="316625"/>
          </a:xfrm>
          <a:solidFill>
            <a:srgbClr val="873E8A"/>
          </a:solidFill>
        </p:grpSpPr>
        <p:sp>
          <p:nvSpPr>
            <p:cNvPr id="8151" name="Google Shape;8151;p78"/>
            <p:cNvSpPr/>
            <p:nvPr/>
          </p:nvSpPr>
          <p:spPr>
            <a:xfrm>
              <a:off x="-40011050" y="3972375"/>
              <a:ext cx="316650" cy="232350"/>
            </a:xfrm>
            <a:custGeom>
              <a:avLst/>
              <a:gdLst/>
              <a:ahLst/>
              <a:cxnLst/>
              <a:rect l="l" t="t" r="r" b="b"/>
              <a:pathLst>
                <a:path w="12666" h="9294" extrusionOk="0">
                  <a:moveTo>
                    <a:pt x="11405" y="1701"/>
                  </a:moveTo>
                  <a:cubicBezTo>
                    <a:pt x="11626" y="1701"/>
                    <a:pt x="11846" y="1890"/>
                    <a:pt x="11846" y="2142"/>
                  </a:cubicBezTo>
                  <a:cubicBezTo>
                    <a:pt x="11846" y="3749"/>
                    <a:pt x="11090" y="4663"/>
                    <a:pt x="9956" y="4978"/>
                  </a:cubicBezTo>
                  <a:cubicBezTo>
                    <a:pt x="10051" y="4631"/>
                    <a:pt x="10145" y="4222"/>
                    <a:pt x="10145" y="3844"/>
                  </a:cubicBezTo>
                  <a:lnTo>
                    <a:pt x="10145" y="1701"/>
                  </a:lnTo>
                  <a:close/>
                  <a:moveTo>
                    <a:pt x="2584" y="1701"/>
                  </a:moveTo>
                  <a:lnTo>
                    <a:pt x="2584" y="3812"/>
                  </a:lnTo>
                  <a:cubicBezTo>
                    <a:pt x="2584" y="4222"/>
                    <a:pt x="2647" y="4600"/>
                    <a:pt x="2773" y="5009"/>
                  </a:cubicBezTo>
                  <a:cubicBezTo>
                    <a:pt x="1639" y="4694"/>
                    <a:pt x="851" y="3781"/>
                    <a:pt x="851" y="2142"/>
                  </a:cubicBezTo>
                  <a:cubicBezTo>
                    <a:pt x="851" y="1890"/>
                    <a:pt x="1040" y="1701"/>
                    <a:pt x="1292" y="1701"/>
                  </a:cubicBezTo>
                  <a:close/>
                  <a:moveTo>
                    <a:pt x="4065" y="3655"/>
                  </a:moveTo>
                  <a:cubicBezTo>
                    <a:pt x="4317" y="3655"/>
                    <a:pt x="4506" y="3875"/>
                    <a:pt x="4506" y="4096"/>
                  </a:cubicBezTo>
                  <a:cubicBezTo>
                    <a:pt x="4506" y="4631"/>
                    <a:pt x="4821" y="5041"/>
                    <a:pt x="5262" y="5261"/>
                  </a:cubicBezTo>
                  <a:cubicBezTo>
                    <a:pt x="5451" y="5324"/>
                    <a:pt x="5577" y="5608"/>
                    <a:pt x="5482" y="5797"/>
                  </a:cubicBezTo>
                  <a:cubicBezTo>
                    <a:pt x="5431" y="5952"/>
                    <a:pt x="5229" y="6065"/>
                    <a:pt x="5054" y="6065"/>
                  </a:cubicBezTo>
                  <a:cubicBezTo>
                    <a:pt x="5017" y="6065"/>
                    <a:pt x="4980" y="6060"/>
                    <a:pt x="4947" y="6049"/>
                  </a:cubicBezTo>
                  <a:cubicBezTo>
                    <a:pt x="4128" y="5734"/>
                    <a:pt x="3655" y="4946"/>
                    <a:pt x="3655" y="4096"/>
                  </a:cubicBezTo>
                  <a:cubicBezTo>
                    <a:pt x="3655" y="3875"/>
                    <a:pt x="3844" y="3655"/>
                    <a:pt x="4065" y="3655"/>
                  </a:cubicBezTo>
                  <a:close/>
                  <a:moveTo>
                    <a:pt x="2993" y="0"/>
                  </a:moveTo>
                  <a:cubicBezTo>
                    <a:pt x="2741" y="0"/>
                    <a:pt x="2552" y="189"/>
                    <a:pt x="2552" y="441"/>
                  </a:cubicBezTo>
                  <a:lnTo>
                    <a:pt x="2552" y="882"/>
                  </a:lnTo>
                  <a:lnTo>
                    <a:pt x="1261" y="882"/>
                  </a:lnTo>
                  <a:cubicBezTo>
                    <a:pt x="536" y="882"/>
                    <a:pt x="1" y="1418"/>
                    <a:pt x="1" y="2142"/>
                  </a:cubicBezTo>
                  <a:cubicBezTo>
                    <a:pt x="1" y="4568"/>
                    <a:pt x="1513" y="5797"/>
                    <a:pt x="3183" y="5923"/>
                  </a:cubicBezTo>
                  <a:cubicBezTo>
                    <a:pt x="4159" y="7372"/>
                    <a:pt x="5073" y="7089"/>
                    <a:pt x="5073" y="7687"/>
                  </a:cubicBezTo>
                  <a:cubicBezTo>
                    <a:pt x="5073" y="8286"/>
                    <a:pt x="4821" y="8884"/>
                    <a:pt x="4443" y="9294"/>
                  </a:cubicBezTo>
                  <a:lnTo>
                    <a:pt x="8192" y="9294"/>
                  </a:lnTo>
                  <a:cubicBezTo>
                    <a:pt x="7782" y="8884"/>
                    <a:pt x="7562" y="8286"/>
                    <a:pt x="7562" y="7687"/>
                  </a:cubicBezTo>
                  <a:cubicBezTo>
                    <a:pt x="7562" y="7089"/>
                    <a:pt x="8507" y="7372"/>
                    <a:pt x="9484" y="5923"/>
                  </a:cubicBezTo>
                  <a:cubicBezTo>
                    <a:pt x="11216" y="5797"/>
                    <a:pt x="12666" y="4537"/>
                    <a:pt x="12666" y="2142"/>
                  </a:cubicBezTo>
                  <a:cubicBezTo>
                    <a:pt x="12666" y="1418"/>
                    <a:pt x="12098" y="882"/>
                    <a:pt x="11405" y="882"/>
                  </a:cubicBezTo>
                  <a:lnTo>
                    <a:pt x="10145" y="882"/>
                  </a:lnTo>
                  <a:lnTo>
                    <a:pt x="10145" y="441"/>
                  </a:lnTo>
                  <a:cubicBezTo>
                    <a:pt x="10145" y="189"/>
                    <a:pt x="9956" y="0"/>
                    <a:pt x="9704"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52" name="Google Shape;8152;p78"/>
            <p:cNvSpPr/>
            <p:nvPr/>
          </p:nvSpPr>
          <p:spPr>
            <a:xfrm>
              <a:off x="-39950400" y="4225975"/>
              <a:ext cx="194575" cy="63025"/>
            </a:xfrm>
            <a:custGeom>
              <a:avLst/>
              <a:gdLst/>
              <a:ahLst/>
              <a:cxnLst/>
              <a:rect l="l" t="t" r="r" b="b"/>
              <a:pathLst>
                <a:path w="7783" h="2521" extrusionOk="0">
                  <a:moveTo>
                    <a:pt x="757" y="1"/>
                  </a:moveTo>
                  <a:lnTo>
                    <a:pt x="63" y="1954"/>
                  </a:lnTo>
                  <a:cubicBezTo>
                    <a:pt x="0" y="2237"/>
                    <a:pt x="158" y="2521"/>
                    <a:pt x="473" y="2521"/>
                  </a:cubicBezTo>
                  <a:lnTo>
                    <a:pt x="7278" y="2521"/>
                  </a:lnTo>
                  <a:cubicBezTo>
                    <a:pt x="7593" y="2521"/>
                    <a:pt x="7782" y="2237"/>
                    <a:pt x="7688" y="1954"/>
                  </a:cubicBezTo>
                  <a:lnTo>
                    <a:pt x="6995"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153" name="Google Shape;8153;p78"/>
          <p:cNvGrpSpPr/>
          <p:nvPr/>
        </p:nvGrpSpPr>
        <p:grpSpPr>
          <a:xfrm>
            <a:off x="3116043" y="2662742"/>
            <a:ext cx="266921" cy="369039"/>
            <a:chOff x="-38129425" y="3222550"/>
            <a:chExt cx="228450" cy="315850"/>
          </a:xfrm>
          <a:solidFill>
            <a:srgbClr val="873E8A"/>
          </a:solidFill>
        </p:grpSpPr>
        <p:sp>
          <p:nvSpPr>
            <p:cNvPr id="8154" name="Google Shape;8154;p78"/>
            <p:cNvSpPr/>
            <p:nvPr/>
          </p:nvSpPr>
          <p:spPr>
            <a:xfrm>
              <a:off x="-38129425" y="3222550"/>
              <a:ext cx="228450" cy="227650"/>
            </a:xfrm>
            <a:custGeom>
              <a:avLst/>
              <a:gdLst/>
              <a:ahLst/>
              <a:cxnLst/>
              <a:rect l="l" t="t" r="r" b="b"/>
              <a:pathLst>
                <a:path w="9138" h="9106" extrusionOk="0">
                  <a:moveTo>
                    <a:pt x="4097" y="1292"/>
                  </a:moveTo>
                  <a:cubicBezTo>
                    <a:pt x="4349" y="1292"/>
                    <a:pt x="4538" y="1450"/>
                    <a:pt x="4538" y="1702"/>
                  </a:cubicBezTo>
                  <a:cubicBezTo>
                    <a:pt x="4538" y="1922"/>
                    <a:pt x="4349" y="2111"/>
                    <a:pt x="4160" y="2111"/>
                  </a:cubicBezTo>
                  <a:cubicBezTo>
                    <a:pt x="2994" y="2111"/>
                    <a:pt x="2112" y="3056"/>
                    <a:pt x="2049" y="4222"/>
                  </a:cubicBezTo>
                  <a:cubicBezTo>
                    <a:pt x="2049" y="4443"/>
                    <a:pt x="1860" y="4600"/>
                    <a:pt x="1639" y="4600"/>
                  </a:cubicBezTo>
                  <a:cubicBezTo>
                    <a:pt x="1387" y="4600"/>
                    <a:pt x="1198" y="4411"/>
                    <a:pt x="1198" y="4222"/>
                  </a:cubicBezTo>
                  <a:cubicBezTo>
                    <a:pt x="1198" y="2584"/>
                    <a:pt x="2490" y="1324"/>
                    <a:pt x="4097" y="1292"/>
                  </a:cubicBezTo>
                  <a:close/>
                  <a:moveTo>
                    <a:pt x="4569" y="0"/>
                  </a:moveTo>
                  <a:cubicBezTo>
                    <a:pt x="2049" y="0"/>
                    <a:pt x="1" y="2048"/>
                    <a:pt x="1" y="4569"/>
                  </a:cubicBezTo>
                  <a:cubicBezTo>
                    <a:pt x="1" y="6207"/>
                    <a:pt x="946" y="7688"/>
                    <a:pt x="2332" y="8475"/>
                  </a:cubicBezTo>
                  <a:cubicBezTo>
                    <a:pt x="2458" y="8507"/>
                    <a:pt x="2521" y="8664"/>
                    <a:pt x="2521" y="8822"/>
                  </a:cubicBezTo>
                  <a:lnTo>
                    <a:pt x="2521" y="9105"/>
                  </a:lnTo>
                  <a:lnTo>
                    <a:pt x="6680" y="9105"/>
                  </a:lnTo>
                  <a:lnTo>
                    <a:pt x="6680" y="8822"/>
                  </a:lnTo>
                  <a:cubicBezTo>
                    <a:pt x="6680" y="8696"/>
                    <a:pt x="6743" y="8570"/>
                    <a:pt x="6900" y="8507"/>
                  </a:cubicBezTo>
                  <a:cubicBezTo>
                    <a:pt x="8255" y="7719"/>
                    <a:pt x="9137" y="6270"/>
                    <a:pt x="9137" y="4569"/>
                  </a:cubicBezTo>
                  <a:cubicBezTo>
                    <a:pt x="9137" y="2048"/>
                    <a:pt x="7089" y="32"/>
                    <a:pt x="4569"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55" name="Google Shape;8155;p78"/>
            <p:cNvSpPr/>
            <p:nvPr/>
          </p:nvSpPr>
          <p:spPr>
            <a:xfrm>
              <a:off x="-38067200" y="3470650"/>
              <a:ext cx="103200" cy="67750"/>
            </a:xfrm>
            <a:custGeom>
              <a:avLst/>
              <a:gdLst/>
              <a:ahLst/>
              <a:cxnLst/>
              <a:rect l="l" t="t" r="r" b="b"/>
              <a:pathLst>
                <a:path w="4128" h="2710" extrusionOk="0">
                  <a:moveTo>
                    <a:pt x="1" y="0"/>
                  </a:moveTo>
                  <a:lnTo>
                    <a:pt x="1" y="662"/>
                  </a:lnTo>
                  <a:cubicBezTo>
                    <a:pt x="1" y="1198"/>
                    <a:pt x="410" y="1702"/>
                    <a:pt x="883" y="1859"/>
                  </a:cubicBezTo>
                  <a:cubicBezTo>
                    <a:pt x="1040" y="2363"/>
                    <a:pt x="1513" y="2710"/>
                    <a:pt x="2049" y="2710"/>
                  </a:cubicBezTo>
                  <a:cubicBezTo>
                    <a:pt x="2647" y="2710"/>
                    <a:pt x="3120" y="2363"/>
                    <a:pt x="3277" y="1859"/>
                  </a:cubicBezTo>
                  <a:cubicBezTo>
                    <a:pt x="3781" y="1702"/>
                    <a:pt x="4128" y="1198"/>
                    <a:pt x="4128" y="662"/>
                  </a:cubicBezTo>
                  <a:lnTo>
                    <a:pt x="4128"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156" name="Google Shape;8156;p78"/>
          <p:cNvGrpSpPr/>
          <p:nvPr/>
        </p:nvGrpSpPr>
        <p:grpSpPr>
          <a:xfrm>
            <a:off x="3071012" y="3119337"/>
            <a:ext cx="371785" cy="369974"/>
            <a:chOff x="-38172725" y="3588000"/>
            <a:chExt cx="318200" cy="316650"/>
          </a:xfrm>
          <a:solidFill>
            <a:srgbClr val="873E8A"/>
          </a:solidFill>
        </p:grpSpPr>
        <p:sp>
          <p:nvSpPr>
            <p:cNvPr id="8157" name="Google Shape;8157;p78"/>
            <p:cNvSpPr/>
            <p:nvPr/>
          </p:nvSpPr>
          <p:spPr>
            <a:xfrm>
              <a:off x="-38171150" y="3760050"/>
              <a:ext cx="98475" cy="91050"/>
            </a:xfrm>
            <a:custGeom>
              <a:avLst/>
              <a:gdLst/>
              <a:ahLst/>
              <a:cxnLst/>
              <a:rect l="l" t="t" r="r" b="b"/>
              <a:pathLst>
                <a:path w="3939" h="3642" extrusionOk="0">
                  <a:moveTo>
                    <a:pt x="739" y="1"/>
                  </a:moveTo>
                  <a:cubicBezTo>
                    <a:pt x="480" y="1"/>
                    <a:pt x="232" y="12"/>
                    <a:pt x="0" y="18"/>
                  </a:cubicBezTo>
                  <a:cubicBezTo>
                    <a:pt x="95" y="1341"/>
                    <a:pt x="630" y="2602"/>
                    <a:pt x="1512" y="3641"/>
                  </a:cubicBezTo>
                  <a:lnTo>
                    <a:pt x="3938" y="1247"/>
                  </a:lnTo>
                  <a:cubicBezTo>
                    <a:pt x="2844" y="153"/>
                    <a:pt x="1711" y="1"/>
                    <a:pt x="739"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58" name="Google Shape;8158;p78"/>
            <p:cNvSpPr/>
            <p:nvPr/>
          </p:nvSpPr>
          <p:spPr>
            <a:xfrm>
              <a:off x="-38172725" y="3641575"/>
              <a:ext cx="144150" cy="133900"/>
            </a:xfrm>
            <a:custGeom>
              <a:avLst/>
              <a:gdLst/>
              <a:ahLst/>
              <a:cxnLst/>
              <a:rect l="l" t="t" r="r" b="b"/>
              <a:pathLst>
                <a:path w="5766" h="5356" extrusionOk="0">
                  <a:moveTo>
                    <a:pt x="1575" y="0"/>
                  </a:moveTo>
                  <a:cubicBezTo>
                    <a:pt x="599" y="1103"/>
                    <a:pt x="95" y="2520"/>
                    <a:pt x="0" y="3907"/>
                  </a:cubicBezTo>
                  <a:cubicBezTo>
                    <a:pt x="213" y="3901"/>
                    <a:pt x="452" y="3891"/>
                    <a:pt x="712" y="3891"/>
                  </a:cubicBezTo>
                  <a:cubicBezTo>
                    <a:pt x="1801" y="3891"/>
                    <a:pt x="3246" y="4059"/>
                    <a:pt x="4568" y="5356"/>
                  </a:cubicBezTo>
                  <a:lnTo>
                    <a:pt x="5766" y="4190"/>
                  </a:lnTo>
                  <a:lnTo>
                    <a:pt x="1575"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59" name="Google Shape;8159;p78"/>
            <p:cNvSpPr/>
            <p:nvPr/>
          </p:nvSpPr>
          <p:spPr>
            <a:xfrm>
              <a:off x="-38117600" y="3806975"/>
              <a:ext cx="77200" cy="94525"/>
            </a:xfrm>
            <a:custGeom>
              <a:avLst/>
              <a:gdLst/>
              <a:ahLst/>
              <a:cxnLst/>
              <a:rect l="l" t="t" r="r" b="b"/>
              <a:pathLst>
                <a:path w="3088" h="3781" extrusionOk="0">
                  <a:moveTo>
                    <a:pt x="2332" y="0"/>
                  </a:moveTo>
                  <a:lnTo>
                    <a:pt x="0" y="2331"/>
                  </a:lnTo>
                  <a:cubicBezTo>
                    <a:pt x="883" y="3088"/>
                    <a:pt x="1891" y="3592"/>
                    <a:pt x="2962" y="3781"/>
                  </a:cubicBezTo>
                  <a:cubicBezTo>
                    <a:pt x="3088" y="2363"/>
                    <a:pt x="3088" y="1197"/>
                    <a:pt x="2332"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60" name="Google Shape;8160;p78"/>
            <p:cNvSpPr/>
            <p:nvPr/>
          </p:nvSpPr>
          <p:spPr>
            <a:xfrm>
              <a:off x="-37997875" y="3716375"/>
              <a:ext cx="143350" cy="135500"/>
            </a:xfrm>
            <a:custGeom>
              <a:avLst/>
              <a:gdLst/>
              <a:ahLst/>
              <a:cxnLst/>
              <a:rect l="l" t="t" r="r" b="b"/>
              <a:pathLst>
                <a:path w="5734" h="5420" extrusionOk="0">
                  <a:moveTo>
                    <a:pt x="1197" y="1"/>
                  </a:moveTo>
                  <a:lnTo>
                    <a:pt x="0" y="1230"/>
                  </a:lnTo>
                  <a:lnTo>
                    <a:pt x="4159" y="5420"/>
                  </a:lnTo>
                  <a:cubicBezTo>
                    <a:pt x="5199" y="4191"/>
                    <a:pt x="5703" y="2773"/>
                    <a:pt x="5734" y="1324"/>
                  </a:cubicBezTo>
                  <a:cubicBezTo>
                    <a:pt x="5557" y="1324"/>
                    <a:pt x="5356" y="1329"/>
                    <a:pt x="5135" y="1329"/>
                  </a:cubicBezTo>
                  <a:cubicBezTo>
                    <a:pt x="4098" y="1329"/>
                    <a:pt x="2626" y="1222"/>
                    <a:pt x="1197"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61" name="Google Shape;8161;p78"/>
            <p:cNvSpPr/>
            <p:nvPr/>
          </p:nvSpPr>
          <p:spPr>
            <a:xfrm>
              <a:off x="-38044350" y="3761275"/>
              <a:ext cx="135500" cy="143375"/>
            </a:xfrm>
            <a:custGeom>
              <a:avLst/>
              <a:gdLst/>
              <a:ahLst/>
              <a:cxnLst/>
              <a:rect l="l" t="t" r="r" b="b"/>
              <a:pathLst>
                <a:path w="5420" h="5735" extrusionOk="0">
                  <a:moveTo>
                    <a:pt x="1261" y="1"/>
                  </a:moveTo>
                  <a:lnTo>
                    <a:pt x="0" y="1261"/>
                  </a:lnTo>
                  <a:cubicBezTo>
                    <a:pt x="1009" y="2679"/>
                    <a:pt x="1009" y="4002"/>
                    <a:pt x="851" y="5735"/>
                  </a:cubicBezTo>
                  <a:lnTo>
                    <a:pt x="1261" y="5735"/>
                  </a:lnTo>
                  <a:cubicBezTo>
                    <a:pt x="2773" y="5735"/>
                    <a:pt x="4254" y="5231"/>
                    <a:pt x="5419" y="4159"/>
                  </a:cubicBezTo>
                  <a:lnTo>
                    <a:pt x="1261"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62" name="Google Shape;8162;p78"/>
            <p:cNvSpPr/>
            <p:nvPr/>
          </p:nvSpPr>
          <p:spPr>
            <a:xfrm>
              <a:off x="-37997875" y="3588800"/>
              <a:ext cx="89025" cy="97675"/>
            </a:xfrm>
            <a:custGeom>
              <a:avLst/>
              <a:gdLst/>
              <a:ahLst/>
              <a:cxnLst/>
              <a:rect l="l" t="t" r="r" b="b"/>
              <a:pathLst>
                <a:path w="3561" h="3907" extrusionOk="0">
                  <a:moveTo>
                    <a:pt x="158" y="0"/>
                  </a:moveTo>
                  <a:lnTo>
                    <a:pt x="158" y="0"/>
                  </a:lnTo>
                  <a:cubicBezTo>
                    <a:pt x="126" y="977"/>
                    <a:pt x="0" y="2395"/>
                    <a:pt x="1260" y="3907"/>
                  </a:cubicBezTo>
                  <a:lnTo>
                    <a:pt x="3560" y="1544"/>
                  </a:lnTo>
                  <a:cubicBezTo>
                    <a:pt x="2584" y="662"/>
                    <a:pt x="1355" y="158"/>
                    <a:pt x="158"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63" name="Google Shape;8163;p78"/>
            <p:cNvSpPr/>
            <p:nvPr/>
          </p:nvSpPr>
          <p:spPr>
            <a:xfrm>
              <a:off x="-38117600" y="3588000"/>
              <a:ext cx="135500" cy="143375"/>
            </a:xfrm>
            <a:custGeom>
              <a:avLst/>
              <a:gdLst/>
              <a:ahLst/>
              <a:cxnLst/>
              <a:rect l="l" t="t" r="r" b="b"/>
              <a:pathLst>
                <a:path w="5420" h="5735" extrusionOk="0">
                  <a:moveTo>
                    <a:pt x="4096" y="1"/>
                  </a:moveTo>
                  <a:lnTo>
                    <a:pt x="4096" y="1"/>
                  </a:lnTo>
                  <a:cubicBezTo>
                    <a:pt x="2647" y="32"/>
                    <a:pt x="1198" y="536"/>
                    <a:pt x="0" y="1576"/>
                  </a:cubicBezTo>
                  <a:lnTo>
                    <a:pt x="4191" y="5735"/>
                  </a:lnTo>
                  <a:lnTo>
                    <a:pt x="5419" y="4506"/>
                  </a:lnTo>
                  <a:cubicBezTo>
                    <a:pt x="3939" y="2805"/>
                    <a:pt x="4065" y="1135"/>
                    <a:pt x="4096"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64" name="Google Shape;8164;p78"/>
            <p:cNvSpPr/>
            <p:nvPr/>
          </p:nvSpPr>
          <p:spPr>
            <a:xfrm>
              <a:off x="-37953000" y="3641575"/>
              <a:ext cx="97700" cy="86350"/>
            </a:xfrm>
            <a:custGeom>
              <a:avLst/>
              <a:gdLst/>
              <a:ahLst/>
              <a:cxnLst/>
              <a:rect l="l" t="t" r="r" b="b"/>
              <a:pathLst>
                <a:path w="3908" h="3454" extrusionOk="0">
                  <a:moveTo>
                    <a:pt x="2364" y="0"/>
                  </a:moveTo>
                  <a:lnTo>
                    <a:pt x="1" y="2363"/>
                  </a:lnTo>
                  <a:cubicBezTo>
                    <a:pt x="1171" y="3313"/>
                    <a:pt x="2246" y="3453"/>
                    <a:pt x="3155" y="3453"/>
                  </a:cubicBezTo>
                  <a:cubicBezTo>
                    <a:pt x="3421" y="3453"/>
                    <a:pt x="3672" y="3441"/>
                    <a:pt x="3908" y="3434"/>
                  </a:cubicBezTo>
                  <a:cubicBezTo>
                    <a:pt x="3750" y="2205"/>
                    <a:pt x="3246" y="1008"/>
                    <a:pt x="2364"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165" name="Google Shape;8165;p78"/>
          <p:cNvGrpSpPr/>
          <p:nvPr/>
        </p:nvGrpSpPr>
        <p:grpSpPr>
          <a:xfrm>
            <a:off x="3146914" y="3577772"/>
            <a:ext cx="219981" cy="369974"/>
            <a:chOff x="-38109725" y="3955025"/>
            <a:chExt cx="188275" cy="316650"/>
          </a:xfrm>
          <a:solidFill>
            <a:srgbClr val="873E8A"/>
          </a:solidFill>
        </p:grpSpPr>
        <p:sp>
          <p:nvSpPr>
            <p:cNvPr id="8166" name="Google Shape;8166;p78"/>
            <p:cNvSpPr/>
            <p:nvPr/>
          </p:nvSpPr>
          <p:spPr>
            <a:xfrm>
              <a:off x="-38109725" y="3955025"/>
              <a:ext cx="188275" cy="220575"/>
            </a:xfrm>
            <a:custGeom>
              <a:avLst/>
              <a:gdLst/>
              <a:ahLst/>
              <a:cxnLst/>
              <a:rect l="l" t="t" r="r" b="b"/>
              <a:pathLst>
                <a:path w="7531" h="8823" extrusionOk="0">
                  <a:moveTo>
                    <a:pt x="3372" y="1"/>
                  </a:moveTo>
                  <a:lnTo>
                    <a:pt x="95" y="5703"/>
                  </a:lnTo>
                  <a:cubicBezTo>
                    <a:pt x="1" y="5829"/>
                    <a:pt x="1" y="5987"/>
                    <a:pt x="95" y="6113"/>
                  </a:cubicBezTo>
                  <a:lnTo>
                    <a:pt x="1418" y="8822"/>
                  </a:lnTo>
                  <a:lnTo>
                    <a:pt x="6081" y="8822"/>
                  </a:lnTo>
                  <a:lnTo>
                    <a:pt x="7467" y="6113"/>
                  </a:lnTo>
                  <a:cubicBezTo>
                    <a:pt x="7530" y="5987"/>
                    <a:pt x="7499" y="5829"/>
                    <a:pt x="7467" y="5703"/>
                  </a:cubicBezTo>
                  <a:lnTo>
                    <a:pt x="4191" y="1"/>
                  </a:lnTo>
                  <a:lnTo>
                    <a:pt x="4191" y="4727"/>
                  </a:lnTo>
                  <a:cubicBezTo>
                    <a:pt x="4663" y="4884"/>
                    <a:pt x="5010" y="5357"/>
                    <a:pt x="5010" y="5892"/>
                  </a:cubicBezTo>
                  <a:cubicBezTo>
                    <a:pt x="5010" y="6585"/>
                    <a:pt x="4474" y="7121"/>
                    <a:pt x="3750" y="7121"/>
                  </a:cubicBezTo>
                  <a:cubicBezTo>
                    <a:pt x="3088" y="7121"/>
                    <a:pt x="2521" y="6585"/>
                    <a:pt x="2521" y="5892"/>
                  </a:cubicBezTo>
                  <a:cubicBezTo>
                    <a:pt x="2521" y="5357"/>
                    <a:pt x="2899" y="4916"/>
                    <a:pt x="3372" y="4727"/>
                  </a:cubicBezTo>
                  <a:lnTo>
                    <a:pt x="3372"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67" name="Google Shape;8167;p78"/>
            <p:cNvSpPr/>
            <p:nvPr/>
          </p:nvSpPr>
          <p:spPr>
            <a:xfrm>
              <a:off x="-38067200" y="4196050"/>
              <a:ext cx="104775" cy="75625"/>
            </a:xfrm>
            <a:custGeom>
              <a:avLst/>
              <a:gdLst/>
              <a:ahLst/>
              <a:cxnLst/>
              <a:rect l="l" t="t" r="r" b="b"/>
              <a:pathLst>
                <a:path w="4191" h="3025" extrusionOk="0">
                  <a:moveTo>
                    <a:pt x="32" y="0"/>
                  </a:moveTo>
                  <a:lnTo>
                    <a:pt x="32" y="2615"/>
                  </a:lnTo>
                  <a:cubicBezTo>
                    <a:pt x="1" y="2836"/>
                    <a:pt x="190" y="3025"/>
                    <a:pt x="442" y="3025"/>
                  </a:cubicBezTo>
                  <a:lnTo>
                    <a:pt x="3750" y="3025"/>
                  </a:lnTo>
                  <a:cubicBezTo>
                    <a:pt x="3970" y="3025"/>
                    <a:pt x="4191" y="2836"/>
                    <a:pt x="4191" y="2615"/>
                  </a:cubicBezTo>
                  <a:lnTo>
                    <a:pt x="4191"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168" name="Google Shape;8168;p78"/>
          <p:cNvSpPr/>
          <p:nvPr/>
        </p:nvSpPr>
        <p:spPr>
          <a:xfrm>
            <a:off x="2248517" y="4037533"/>
            <a:ext cx="383790" cy="370266"/>
          </a:xfrm>
          <a:custGeom>
            <a:avLst/>
            <a:gdLst/>
            <a:ahLst/>
            <a:cxnLst/>
            <a:rect l="l" t="t" r="r" b="b"/>
            <a:pathLst>
              <a:path w="13139" h="12676" extrusionOk="0">
                <a:moveTo>
                  <a:pt x="7184" y="1702"/>
                </a:moveTo>
                <a:cubicBezTo>
                  <a:pt x="7909" y="1702"/>
                  <a:pt x="8444" y="2237"/>
                  <a:pt x="8444" y="2962"/>
                </a:cubicBezTo>
                <a:cubicBezTo>
                  <a:pt x="8444" y="3623"/>
                  <a:pt x="7877" y="4222"/>
                  <a:pt x="7184" y="4222"/>
                </a:cubicBezTo>
                <a:cubicBezTo>
                  <a:pt x="6491" y="4222"/>
                  <a:pt x="5955" y="3655"/>
                  <a:pt x="5955" y="2962"/>
                </a:cubicBezTo>
                <a:cubicBezTo>
                  <a:pt x="5955" y="2237"/>
                  <a:pt x="6491" y="1702"/>
                  <a:pt x="7184" y="1702"/>
                </a:cubicBezTo>
                <a:close/>
                <a:moveTo>
                  <a:pt x="3813" y="2521"/>
                </a:moveTo>
                <a:cubicBezTo>
                  <a:pt x="4506" y="2521"/>
                  <a:pt x="5073" y="3056"/>
                  <a:pt x="5073" y="3781"/>
                </a:cubicBezTo>
                <a:cubicBezTo>
                  <a:pt x="5073" y="4474"/>
                  <a:pt x="4506" y="5041"/>
                  <a:pt x="3813" y="5041"/>
                </a:cubicBezTo>
                <a:cubicBezTo>
                  <a:pt x="3088" y="5041"/>
                  <a:pt x="2553" y="4474"/>
                  <a:pt x="2553" y="3781"/>
                </a:cubicBezTo>
                <a:cubicBezTo>
                  <a:pt x="2521" y="3056"/>
                  <a:pt x="3088" y="2521"/>
                  <a:pt x="3813" y="2521"/>
                </a:cubicBezTo>
                <a:close/>
                <a:moveTo>
                  <a:pt x="2931" y="5892"/>
                </a:moveTo>
                <a:cubicBezTo>
                  <a:pt x="3656" y="5892"/>
                  <a:pt x="4191" y="6459"/>
                  <a:pt x="4191" y="7152"/>
                </a:cubicBezTo>
                <a:cubicBezTo>
                  <a:pt x="4191" y="7877"/>
                  <a:pt x="3656" y="8412"/>
                  <a:pt x="2931" y="8412"/>
                </a:cubicBezTo>
                <a:cubicBezTo>
                  <a:pt x="2238" y="8412"/>
                  <a:pt x="1671" y="7877"/>
                  <a:pt x="1671" y="7152"/>
                </a:cubicBezTo>
                <a:cubicBezTo>
                  <a:pt x="1671" y="6459"/>
                  <a:pt x="2238" y="5892"/>
                  <a:pt x="2931" y="5892"/>
                </a:cubicBezTo>
                <a:close/>
                <a:moveTo>
                  <a:pt x="5514" y="8475"/>
                </a:moveTo>
                <a:cubicBezTo>
                  <a:pt x="6207" y="8475"/>
                  <a:pt x="6775" y="9011"/>
                  <a:pt x="6775" y="9735"/>
                </a:cubicBezTo>
                <a:cubicBezTo>
                  <a:pt x="6775" y="10397"/>
                  <a:pt x="6176" y="10996"/>
                  <a:pt x="5514" y="10996"/>
                </a:cubicBezTo>
                <a:cubicBezTo>
                  <a:pt x="4790" y="10996"/>
                  <a:pt x="4254" y="10429"/>
                  <a:pt x="4254" y="9735"/>
                </a:cubicBezTo>
                <a:cubicBezTo>
                  <a:pt x="4254" y="9011"/>
                  <a:pt x="4790" y="8475"/>
                  <a:pt x="5514" y="8475"/>
                </a:cubicBezTo>
                <a:close/>
                <a:moveTo>
                  <a:pt x="6333" y="0"/>
                </a:moveTo>
                <a:cubicBezTo>
                  <a:pt x="2836" y="0"/>
                  <a:pt x="1" y="2836"/>
                  <a:pt x="1" y="6333"/>
                </a:cubicBezTo>
                <a:cubicBezTo>
                  <a:pt x="1" y="9420"/>
                  <a:pt x="2143" y="11878"/>
                  <a:pt x="4916" y="12508"/>
                </a:cubicBezTo>
                <a:cubicBezTo>
                  <a:pt x="5408" y="12621"/>
                  <a:pt x="5838" y="12675"/>
                  <a:pt x="6211" y="12675"/>
                </a:cubicBezTo>
                <a:cubicBezTo>
                  <a:pt x="7914" y="12675"/>
                  <a:pt x="8444" y="11545"/>
                  <a:pt x="8444" y="9735"/>
                </a:cubicBezTo>
                <a:cubicBezTo>
                  <a:pt x="8444" y="9011"/>
                  <a:pt x="9011" y="8475"/>
                  <a:pt x="9705" y="8475"/>
                </a:cubicBezTo>
                <a:cubicBezTo>
                  <a:pt x="11878" y="8475"/>
                  <a:pt x="13139" y="7719"/>
                  <a:pt x="12508" y="4915"/>
                </a:cubicBezTo>
                <a:cubicBezTo>
                  <a:pt x="11878" y="2206"/>
                  <a:pt x="9452" y="0"/>
                  <a:pt x="6333" y="0"/>
                </a:cubicBezTo>
                <a:close/>
              </a:path>
            </a:pathLst>
          </a:custGeom>
          <a:solidFill>
            <a:srgbClr val="873E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8169" name="Google Shape;8169;p78"/>
          <p:cNvGrpSpPr/>
          <p:nvPr/>
        </p:nvGrpSpPr>
        <p:grpSpPr>
          <a:xfrm>
            <a:off x="2562313" y="1309193"/>
            <a:ext cx="373654" cy="369068"/>
            <a:chOff x="-41530375" y="3218800"/>
            <a:chExt cx="319800" cy="315875"/>
          </a:xfrm>
          <a:solidFill>
            <a:srgbClr val="873E8A"/>
          </a:solidFill>
        </p:grpSpPr>
        <p:sp>
          <p:nvSpPr>
            <p:cNvPr id="8170" name="Google Shape;8170;p78"/>
            <p:cNvSpPr/>
            <p:nvPr/>
          </p:nvSpPr>
          <p:spPr>
            <a:xfrm>
              <a:off x="-41530375" y="3337550"/>
              <a:ext cx="199300" cy="197125"/>
            </a:xfrm>
            <a:custGeom>
              <a:avLst/>
              <a:gdLst/>
              <a:ahLst/>
              <a:cxnLst/>
              <a:rect l="l" t="t" r="r" b="b"/>
              <a:pathLst>
                <a:path w="7972" h="7885" extrusionOk="0">
                  <a:moveTo>
                    <a:pt x="3245" y="0"/>
                  </a:moveTo>
                  <a:lnTo>
                    <a:pt x="473" y="2804"/>
                  </a:lnTo>
                  <a:cubicBezTo>
                    <a:pt x="0" y="3277"/>
                    <a:pt x="0" y="4064"/>
                    <a:pt x="473" y="4568"/>
                  </a:cubicBezTo>
                  <a:lnTo>
                    <a:pt x="3403" y="7530"/>
                  </a:lnTo>
                  <a:cubicBezTo>
                    <a:pt x="3639" y="7766"/>
                    <a:pt x="3954" y="7884"/>
                    <a:pt x="4277" y="7884"/>
                  </a:cubicBezTo>
                  <a:cubicBezTo>
                    <a:pt x="4600" y="7884"/>
                    <a:pt x="4931" y="7766"/>
                    <a:pt x="5199" y="7530"/>
                  </a:cubicBezTo>
                  <a:lnTo>
                    <a:pt x="7971" y="4726"/>
                  </a:lnTo>
                  <a:lnTo>
                    <a:pt x="3245"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71" name="Google Shape;8171;p78"/>
            <p:cNvSpPr/>
            <p:nvPr/>
          </p:nvSpPr>
          <p:spPr>
            <a:xfrm>
              <a:off x="-41435075" y="3218800"/>
              <a:ext cx="224500" cy="221950"/>
            </a:xfrm>
            <a:custGeom>
              <a:avLst/>
              <a:gdLst/>
              <a:ahLst/>
              <a:cxnLst/>
              <a:rect l="l" t="t" r="r" b="b"/>
              <a:pathLst>
                <a:path w="8980" h="8878" extrusionOk="0">
                  <a:moveTo>
                    <a:pt x="4395" y="1"/>
                  </a:moveTo>
                  <a:cubicBezTo>
                    <a:pt x="4285" y="1"/>
                    <a:pt x="4175" y="40"/>
                    <a:pt x="4096" y="119"/>
                  </a:cubicBezTo>
                  <a:lnTo>
                    <a:pt x="1" y="4152"/>
                  </a:lnTo>
                  <a:lnTo>
                    <a:pt x="4726" y="8877"/>
                  </a:lnTo>
                  <a:lnTo>
                    <a:pt x="8822" y="4845"/>
                  </a:lnTo>
                  <a:cubicBezTo>
                    <a:pt x="8979" y="4687"/>
                    <a:pt x="8979" y="4404"/>
                    <a:pt x="8822" y="4246"/>
                  </a:cubicBezTo>
                  <a:lnTo>
                    <a:pt x="4695" y="119"/>
                  </a:lnTo>
                  <a:cubicBezTo>
                    <a:pt x="4616" y="40"/>
                    <a:pt x="4506" y="1"/>
                    <a:pt x="4395"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172" name="Google Shape;8172;p78"/>
          <p:cNvGrpSpPr/>
          <p:nvPr/>
        </p:nvGrpSpPr>
        <p:grpSpPr>
          <a:xfrm>
            <a:off x="2564607" y="1824351"/>
            <a:ext cx="369068" cy="289004"/>
            <a:chOff x="-41526450" y="3653375"/>
            <a:chExt cx="315875" cy="247350"/>
          </a:xfrm>
          <a:solidFill>
            <a:srgbClr val="873E8A"/>
          </a:solidFill>
        </p:grpSpPr>
        <p:sp>
          <p:nvSpPr>
            <p:cNvPr id="8173" name="Google Shape;8173;p78"/>
            <p:cNvSpPr/>
            <p:nvPr/>
          </p:nvSpPr>
          <p:spPr>
            <a:xfrm>
              <a:off x="-41526450" y="3860525"/>
              <a:ext cx="315875" cy="40200"/>
            </a:xfrm>
            <a:custGeom>
              <a:avLst/>
              <a:gdLst/>
              <a:ahLst/>
              <a:cxnLst/>
              <a:rect l="l" t="t" r="r" b="b"/>
              <a:pathLst>
                <a:path w="12635" h="1608" extrusionOk="0">
                  <a:moveTo>
                    <a:pt x="379" y="0"/>
                  </a:moveTo>
                  <a:cubicBezTo>
                    <a:pt x="159" y="0"/>
                    <a:pt x="1" y="189"/>
                    <a:pt x="1" y="378"/>
                  </a:cubicBezTo>
                  <a:cubicBezTo>
                    <a:pt x="1" y="1040"/>
                    <a:pt x="537" y="1607"/>
                    <a:pt x="1198" y="1607"/>
                  </a:cubicBezTo>
                  <a:lnTo>
                    <a:pt x="11406" y="1607"/>
                  </a:lnTo>
                  <a:cubicBezTo>
                    <a:pt x="12067" y="1607"/>
                    <a:pt x="12634" y="1072"/>
                    <a:pt x="12634" y="378"/>
                  </a:cubicBezTo>
                  <a:cubicBezTo>
                    <a:pt x="12603" y="158"/>
                    <a:pt x="12445" y="0"/>
                    <a:pt x="12193" y="0"/>
                  </a:cubicBezTo>
                  <a:lnTo>
                    <a:pt x="10965" y="0"/>
                  </a:lnTo>
                  <a:lnTo>
                    <a:pt x="10965" y="378"/>
                  </a:lnTo>
                  <a:cubicBezTo>
                    <a:pt x="10965" y="630"/>
                    <a:pt x="10776" y="819"/>
                    <a:pt x="10555" y="819"/>
                  </a:cubicBezTo>
                  <a:cubicBezTo>
                    <a:pt x="10303" y="819"/>
                    <a:pt x="10146" y="630"/>
                    <a:pt x="10146" y="378"/>
                  </a:cubicBezTo>
                  <a:lnTo>
                    <a:pt x="10146" y="0"/>
                  </a:lnTo>
                  <a:lnTo>
                    <a:pt x="9326" y="0"/>
                  </a:lnTo>
                  <a:lnTo>
                    <a:pt x="9326" y="378"/>
                  </a:lnTo>
                  <a:cubicBezTo>
                    <a:pt x="9326" y="630"/>
                    <a:pt x="9137" y="819"/>
                    <a:pt x="8917" y="819"/>
                  </a:cubicBezTo>
                  <a:cubicBezTo>
                    <a:pt x="8696" y="819"/>
                    <a:pt x="8507" y="630"/>
                    <a:pt x="8507" y="378"/>
                  </a:cubicBezTo>
                  <a:lnTo>
                    <a:pt x="8507"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74" name="Google Shape;8174;p78"/>
            <p:cNvSpPr/>
            <p:nvPr/>
          </p:nvSpPr>
          <p:spPr>
            <a:xfrm>
              <a:off x="-41506750" y="3653375"/>
              <a:ext cx="275700" cy="186700"/>
            </a:xfrm>
            <a:custGeom>
              <a:avLst/>
              <a:gdLst/>
              <a:ahLst/>
              <a:cxnLst/>
              <a:rect l="l" t="t" r="r" b="b"/>
              <a:pathLst>
                <a:path w="11028" h="7468" extrusionOk="0">
                  <a:moveTo>
                    <a:pt x="3794" y="1673"/>
                  </a:moveTo>
                  <a:cubicBezTo>
                    <a:pt x="3841" y="1673"/>
                    <a:pt x="3890" y="1682"/>
                    <a:pt x="3939" y="1702"/>
                  </a:cubicBezTo>
                  <a:lnTo>
                    <a:pt x="6428" y="2521"/>
                  </a:lnTo>
                  <a:cubicBezTo>
                    <a:pt x="6680" y="2616"/>
                    <a:pt x="6806" y="2994"/>
                    <a:pt x="6585" y="3214"/>
                  </a:cubicBezTo>
                  <a:lnTo>
                    <a:pt x="6018" y="3750"/>
                  </a:lnTo>
                  <a:lnTo>
                    <a:pt x="7404" y="5136"/>
                  </a:lnTo>
                  <a:cubicBezTo>
                    <a:pt x="7593" y="5262"/>
                    <a:pt x="7593" y="5514"/>
                    <a:pt x="7436" y="5671"/>
                  </a:cubicBezTo>
                  <a:cubicBezTo>
                    <a:pt x="7357" y="5750"/>
                    <a:pt x="7247" y="5790"/>
                    <a:pt x="7136" y="5790"/>
                  </a:cubicBezTo>
                  <a:cubicBezTo>
                    <a:pt x="7026" y="5790"/>
                    <a:pt x="6916" y="5750"/>
                    <a:pt x="6837" y="5671"/>
                  </a:cubicBezTo>
                  <a:lnTo>
                    <a:pt x="5451" y="4317"/>
                  </a:lnTo>
                  <a:lnTo>
                    <a:pt x="4915" y="4852"/>
                  </a:lnTo>
                  <a:cubicBezTo>
                    <a:pt x="4821" y="4947"/>
                    <a:pt x="4714" y="4988"/>
                    <a:pt x="4613" y="4988"/>
                  </a:cubicBezTo>
                  <a:cubicBezTo>
                    <a:pt x="4444" y="4988"/>
                    <a:pt x="4293" y="4872"/>
                    <a:pt x="4254" y="4695"/>
                  </a:cubicBezTo>
                  <a:lnTo>
                    <a:pt x="3435" y="2206"/>
                  </a:lnTo>
                  <a:cubicBezTo>
                    <a:pt x="3328" y="1940"/>
                    <a:pt x="3537" y="1673"/>
                    <a:pt x="3794" y="1673"/>
                  </a:cubicBezTo>
                  <a:close/>
                  <a:moveTo>
                    <a:pt x="1198" y="1"/>
                  </a:moveTo>
                  <a:cubicBezTo>
                    <a:pt x="536" y="1"/>
                    <a:pt x="1" y="568"/>
                    <a:pt x="1" y="1229"/>
                  </a:cubicBezTo>
                  <a:lnTo>
                    <a:pt x="1" y="7467"/>
                  </a:lnTo>
                  <a:lnTo>
                    <a:pt x="11027" y="7467"/>
                  </a:lnTo>
                  <a:lnTo>
                    <a:pt x="11027" y="1229"/>
                  </a:lnTo>
                  <a:cubicBezTo>
                    <a:pt x="11027" y="568"/>
                    <a:pt x="10460" y="1"/>
                    <a:pt x="9767"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175" name="Google Shape;8175;p78"/>
          <p:cNvGrpSpPr/>
          <p:nvPr/>
        </p:nvGrpSpPr>
        <p:grpSpPr>
          <a:xfrm>
            <a:off x="2565994" y="2187015"/>
            <a:ext cx="366293" cy="369974"/>
            <a:chOff x="-41526450" y="3951100"/>
            <a:chExt cx="313500" cy="316650"/>
          </a:xfrm>
          <a:solidFill>
            <a:srgbClr val="873E8A"/>
          </a:solidFill>
        </p:grpSpPr>
        <p:sp>
          <p:nvSpPr>
            <p:cNvPr id="8176" name="Google Shape;8176;p78"/>
            <p:cNvSpPr/>
            <p:nvPr/>
          </p:nvSpPr>
          <p:spPr>
            <a:xfrm>
              <a:off x="-41483125" y="4041675"/>
              <a:ext cx="226075" cy="226075"/>
            </a:xfrm>
            <a:custGeom>
              <a:avLst/>
              <a:gdLst/>
              <a:ahLst/>
              <a:cxnLst/>
              <a:rect l="l" t="t" r="r" b="b"/>
              <a:pathLst>
                <a:path w="9043" h="9043" extrusionOk="0">
                  <a:moveTo>
                    <a:pt x="4506" y="2174"/>
                  </a:moveTo>
                  <a:cubicBezTo>
                    <a:pt x="6144" y="2174"/>
                    <a:pt x="7404" y="3466"/>
                    <a:pt x="7436" y="5041"/>
                  </a:cubicBezTo>
                  <a:cubicBezTo>
                    <a:pt x="7436" y="6648"/>
                    <a:pt x="6144" y="7908"/>
                    <a:pt x="4506" y="7908"/>
                  </a:cubicBezTo>
                  <a:cubicBezTo>
                    <a:pt x="2899" y="7908"/>
                    <a:pt x="1639" y="6616"/>
                    <a:pt x="1639" y="5041"/>
                  </a:cubicBezTo>
                  <a:cubicBezTo>
                    <a:pt x="1639" y="3466"/>
                    <a:pt x="2931" y="2174"/>
                    <a:pt x="4506" y="2174"/>
                  </a:cubicBezTo>
                  <a:close/>
                  <a:moveTo>
                    <a:pt x="4506" y="0"/>
                  </a:moveTo>
                  <a:lnTo>
                    <a:pt x="1" y="3214"/>
                  </a:lnTo>
                  <a:lnTo>
                    <a:pt x="1" y="8664"/>
                  </a:lnTo>
                  <a:cubicBezTo>
                    <a:pt x="1" y="8885"/>
                    <a:pt x="190" y="9042"/>
                    <a:pt x="379" y="9042"/>
                  </a:cubicBezTo>
                  <a:lnTo>
                    <a:pt x="8665" y="9042"/>
                  </a:lnTo>
                  <a:cubicBezTo>
                    <a:pt x="8885" y="9042"/>
                    <a:pt x="9043" y="8853"/>
                    <a:pt x="9043" y="8664"/>
                  </a:cubicBezTo>
                  <a:lnTo>
                    <a:pt x="9043" y="3214"/>
                  </a:lnTo>
                  <a:lnTo>
                    <a:pt x="4506"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77" name="Google Shape;8177;p78"/>
            <p:cNvSpPr/>
            <p:nvPr/>
          </p:nvSpPr>
          <p:spPr>
            <a:xfrm>
              <a:off x="-41422475" y="4114925"/>
              <a:ext cx="104775" cy="104775"/>
            </a:xfrm>
            <a:custGeom>
              <a:avLst/>
              <a:gdLst/>
              <a:ahLst/>
              <a:cxnLst/>
              <a:rect l="l" t="t" r="r" b="b"/>
              <a:pathLst>
                <a:path w="4191" h="4191" extrusionOk="0">
                  <a:moveTo>
                    <a:pt x="2080" y="1040"/>
                  </a:moveTo>
                  <a:cubicBezTo>
                    <a:pt x="2332" y="1040"/>
                    <a:pt x="2521" y="1229"/>
                    <a:pt x="2521" y="1450"/>
                  </a:cubicBezTo>
                  <a:lnTo>
                    <a:pt x="2521" y="1859"/>
                  </a:lnTo>
                  <a:lnTo>
                    <a:pt x="2931" y="1859"/>
                  </a:lnTo>
                  <a:cubicBezTo>
                    <a:pt x="3151" y="1859"/>
                    <a:pt x="3372" y="2080"/>
                    <a:pt x="3372" y="2269"/>
                  </a:cubicBezTo>
                  <a:cubicBezTo>
                    <a:pt x="3372" y="2489"/>
                    <a:pt x="3151" y="2710"/>
                    <a:pt x="2931" y="2710"/>
                  </a:cubicBezTo>
                  <a:lnTo>
                    <a:pt x="2080" y="2710"/>
                  </a:lnTo>
                  <a:cubicBezTo>
                    <a:pt x="1859" y="2710"/>
                    <a:pt x="1702" y="2489"/>
                    <a:pt x="1702" y="2269"/>
                  </a:cubicBezTo>
                  <a:lnTo>
                    <a:pt x="1702" y="1450"/>
                  </a:lnTo>
                  <a:cubicBezTo>
                    <a:pt x="1702" y="1198"/>
                    <a:pt x="1891" y="1040"/>
                    <a:pt x="2080" y="1040"/>
                  </a:cubicBezTo>
                  <a:close/>
                  <a:moveTo>
                    <a:pt x="2080" y="0"/>
                  </a:moveTo>
                  <a:cubicBezTo>
                    <a:pt x="946" y="0"/>
                    <a:pt x="64" y="946"/>
                    <a:pt x="1" y="2111"/>
                  </a:cubicBezTo>
                  <a:cubicBezTo>
                    <a:pt x="64" y="3277"/>
                    <a:pt x="946" y="4191"/>
                    <a:pt x="2080" y="4191"/>
                  </a:cubicBezTo>
                  <a:cubicBezTo>
                    <a:pt x="3246" y="4191"/>
                    <a:pt x="4128" y="3245"/>
                    <a:pt x="4191" y="2111"/>
                  </a:cubicBezTo>
                  <a:cubicBezTo>
                    <a:pt x="4191" y="977"/>
                    <a:pt x="3246" y="63"/>
                    <a:pt x="2080"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78" name="Google Shape;8178;p78"/>
            <p:cNvSpPr/>
            <p:nvPr/>
          </p:nvSpPr>
          <p:spPr>
            <a:xfrm>
              <a:off x="-41526450" y="3951100"/>
              <a:ext cx="313500" cy="165575"/>
            </a:xfrm>
            <a:custGeom>
              <a:avLst/>
              <a:gdLst/>
              <a:ahLst/>
              <a:cxnLst/>
              <a:rect l="l" t="t" r="r" b="b"/>
              <a:pathLst>
                <a:path w="12540" h="6623" extrusionOk="0">
                  <a:moveTo>
                    <a:pt x="6239" y="0"/>
                  </a:moveTo>
                  <a:cubicBezTo>
                    <a:pt x="6018" y="0"/>
                    <a:pt x="5861" y="189"/>
                    <a:pt x="5861" y="378"/>
                  </a:cubicBezTo>
                  <a:lnTo>
                    <a:pt x="5861" y="1859"/>
                  </a:lnTo>
                  <a:lnTo>
                    <a:pt x="1891" y="4695"/>
                  </a:lnTo>
                  <a:lnTo>
                    <a:pt x="222" y="5860"/>
                  </a:lnTo>
                  <a:cubicBezTo>
                    <a:pt x="32" y="5986"/>
                    <a:pt x="1" y="6270"/>
                    <a:pt x="159" y="6459"/>
                  </a:cubicBezTo>
                  <a:cubicBezTo>
                    <a:pt x="230" y="6566"/>
                    <a:pt x="342" y="6623"/>
                    <a:pt x="460" y="6623"/>
                  </a:cubicBezTo>
                  <a:cubicBezTo>
                    <a:pt x="550" y="6623"/>
                    <a:pt x="644" y="6590"/>
                    <a:pt x="726" y="6522"/>
                  </a:cubicBezTo>
                  <a:lnTo>
                    <a:pt x="6050" y="2741"/>
                  </a:lnTo>
                  <a:cubicBezTo>
                    <a:pt x="6129" y="2678"/>
                    <a:pt x="6215" y="2647"/>
                    <a:pt x="6298" y="2647"/>
                  </a:cubicBezTo>
                  <a:cubicBezTo>
                    <a:pt x="6381" y="2647"/>
                    <a:pt x="6459" y="2678"/>
                    <a:pt x="6523" y="2741"/>
                  </a:cubicBezTo>
                  <a:lnTo>
                    <a:pt x="11847" y="6522"/>
                  </a:lnTo>
                  <a:cubicBezTo>
                    <a:pt x="11926" y="6575"/>
                    <a:pt x="12016" y="6600"/>
                    <a:pt x="12105" y="6600"/>
                  </a:cubicBezTo>
                  <a:cubicBezTo>
                    <a:pt x="12230" y="6600"/>
                    <a:pt x="12354" y="6551"/>
                    <a:pt x="12445" y="6459"/>
                  </a:cubicBezTo>
                  <a:cubicBezTo>
                    <a:pt x="12540" y="6270"/>
                    <a:pt x="12508" y="6018"/>
                    <a:pt x="12351" y="5860"/>
                  </a:cubicBezTo>
                  <a:lnTo>
                    <a:pt x="10713" y="4695"/>
                  </a:lnTo>
                  <a:lnTo>
                    <a:pt x="6712" y="1859"/>
                  </a:lnTo>
                  <a:lnTo>
                    <a:pt x="6712" y="378"/>
                  </a:lnTo>
                  <a:cubicBezTo>
                    <a:pt x="6680" y="189"/>
                    <a:pt x="6491" y="0"/>
                    <a:pt x="6239"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179" name="Google Shape;8179;p78"/>
          <p:cNvGrpSpPr/>
          <p:nvPr/>
        </p:nvGrpSpPr>
        <p:grpSpPr>
          <a:xfrm>
            <a:off x="1331249" y="2681144"/>
            <a:ext cx="339595" cy="371814"/>
            <a:chOff x="-39625900" y="3238300"/>
            <a:chExt cx="290650" cy="318225"/>
          </a:xfrm>
          <a:solidFill>
            <a:srgbClr val="873E8A"/>
          </a:solidFill>
        </p:grpSpPr>
        <p:sp>
          <p:nvSpPr>
            <p:cNvPr id="8180" name="Google Shape;8180;p78"/>
            <p:cNvSpPr/>
            <p:nvPr/>
          </p:nvSpPr>
          <p:spPr>
            <a:xfrm>
              <a:off x="-39625900" y="3238300"/>
              <a:ext cx="290650" cy="318225"/>
            </a:xfrm>
            <a:custGeom>
              <a:avLst/>
              <a:gdLst/>
              <a:ahLst/>
              <a:cxnLst/>
              <a:rect l="l" t="t" r="r" b="b"/>
              <a:pathLst>
                <a:path w="11626" h="12729" extrusionOk="0">
                  <a:moveTo>
                    <a:pt x="442" y="1"/>
                  </a:moveTo>
                  <a:cubicBezTo>
                    <a:pt x="221" y="1"/>
                    <a:pt x="32" y="190"/>
                    <a:pt x="32" y="442"/>
                  </a:cubicBezTo>
                  <a:lnTo>
                    <a:pt x="32" y="4159"/>
                  </a:lnTo>
                  <a:cubicBezTo>
                    <a:pt x="32" y="4317"/>
                    <a:pt x="126" y="4474"/>
                    <a:pt x="284" y="4569"/>
                  </a:cubicBezTo>
                  <a:cubicBezTo>
                    <a:pt x="1072" y="4821"/>
                    <a:pt x="1670" y="5640"/>
                    <a:pt x="1670" y="6491"/>
                  </a:cubicBezTo>
                  <a:cubicBezTo>
                    <a:pt x="1670" y="7404"/>
                    <a:pt x="1103" y="8129"/>
                    <a:pt x="284" y="8475"/>
                  </a:cubicBezTo>
                  <a:cubicBezTo>
                    <a:pt x="126" y="8507"/>
                    <a:pt x="0" y="8664"/>
                    <a:pt x="0" y="8853"/>
                  </a:cubicBezTo>
                  <a:lnTo>
                    <a:pt x="0" y="12319"/>
                  </a:lnTo>
                  <a:cubicBezTo>
                    <a:pt x="0" y="12571"/>
                    <a:pt x="221" y="12729"/>
                    <a:pt x="442" y="12729"/>
                  </a:cubicBezTo>
                  <a:lnTo>
                    <a:pt x="3308" y="12729"/>
                  </a:lnTo>
                  <a:lnTo>
                    <a:pt x="3308" y="4852"/>
                  </a:lnTo>
                  <a:cubicBezTo>
                    <a:pt x="3308" y="3687"/>
                    <a:pt x="4254" y="2805"/>
                    <a:pt x="5419" y="2741"/>
                  </a:cubicBezTo>
                  <a:lnTo>
                    <a:pt x="6238" y="2741"/>
                  </a:lnTo>
                  <a:cubicBezTo>
                    <a:pt x="7373" y="2741"/>
                    <a:pt x="8286" y="3687"/>
                    <a:pt x="8318" y="4852"/>
                  </a:cubicBezTo>
                  <a:lnTo>
                    <a:pt x="8318" y="12729"/>
                  </a:lnTo>
                  <a:lnTo>
                    <a:pt x="11216" y="12729"/>
                  </a:lnTo>
                  <a:cubicBezTo>
                    <a:pt x="11437" y="12729"/>
                    <a:pt x="11594" y="12508"/>
                    <a:pt x="11626" y="12319"/>
                  </a:cubicBezTo>
                  <a:lnTo>
                    <a:pt x="11626" y="8853"/>
                  </a:lnTo>
                  <a:cubicBezTo>
                    <a:pt x="11626" y="8696"/>
                    <a:pt x="11500" y="8538"/>
                    <a:pt x="11374" y="8475"/>
                  </a:cubicBezTo>
                  <a:cubicBezTo>
                    <a:pt x="10586" y="8192"/>
                    <a:pt x="9988" y="7404"/>
                    <a:pt x="9988" y="6491"/>
                  </a:cubicBezTo>
                  <a:cubicBezTo>
                    <a:pt x="9988" y="5577"/>
                    <a:pt x="10586" y="4852"/>
                    <a:pt x="11374" y="4569"/>
                  </a:cubicBezTo>
                  <a:cubicBezTo>
                    <a:pt x="11531" y="4537"/>
                    <a:pt x="11626" y="4380"/>
                    <a:pt x="11626" y="4159"/>
                  </a:cubicBezTo>
                  <a:lnTo>
                    <a:pt x="11626" y="442"/>
                  </a:lnTo>
                  <a:cubicBezTo>
                    <a:pt x="11626" y="190"/>
                    <a:pt x="11437" y="1"/>
                    <a:pt x="11216"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81" name="Google Shape;8181;p78"/>
            <p:cNvSpPr/>
            <p:nvPr/>
          </p:nvSpPr>
          <p:spPr>
            <a:xfrm>
              <a:off x="-39521150" y="3328875"/>
              <a:ext cx="82725" cy="227650"/>
            </a:xfrm>
            <a:custGeom>
              <a:avLst/>
              <a:gdLst/>
              <a:ahLst/>
              <a:cxnLst/>
              <a:rect l="l" t="t" r="r" b="b"/>
              <a:pathLst>
                <a:path w="3309" h="9106" extrusionOk="0">
                  <a:moveTo>
                    <a:pt x="1607" y="3309"/>
                  </a:moveTo>
                  <a:cubicBezTo>
                    <a:pt x="2080" y="3309"/>
                    <a:pt x="2426" y="3655"/>
                    <a:pt x="2426" y="4128"/>
                  </a:cubicBezTo>
                  <a:cubicBezTo>
                    <a:pt x="2426" y="4600"/>
                    <a:pt x="2080" y="4947"/>
                    <a:pt x="1607" y="4947"/>
                  </a:cubicBezTo>
                  <a:cubicBezTo>
                    <a:pt x="1135" y="4947"/>
                    <a:pt x="788" y="4600"/>
                    <a:pt x="788" y="4128"/>
                  </a:cubicBezTo>
                  <a:cubicBezTo>
                    <a:pt x="788" y="3655"/>
                    <a:pt x="1135" y="3309"/>
                    <a:pt x="1607" y="3309"/>
                  </a:cubicBezTo>
                  <a:close/>
                  <a:moveTo>
                    <a:pt x="1229" y="1"/>
                  </a:moveTo>
                  <a:cubicBezTo>
                    <a:pt x="536" y="1"/>
                    <a:pt x="1" y="536"/>
                    <a:pt x="1" y="1261"/>
                  </a:cubicBezTo>
                  <a:lnTo>
                    <a:pt x="1" y="9106"/>
                  </a:lnTo>
                  <a:lnTo>
                    <a:pt x="3309" y="9106"/>
                  </a:lnTo>
                  <a:lnTo>
                    <a:pt x="3309" y="1229"/>
                  </a:lnTo>
                  <a:cubicBezTo>
                    <a:pt x="3309" y="536"/>
                    <a:pt x="2742" y="1"/>
                    <a:pt x="2080"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182" name="Google Shape;8182;p78"/>
          <p:cNvSpPr/>
          <p:nvPr/>
        </p:nvSpPr>
        <p:spPr>
          <a:xfrm>
            <a:off x="1353422" y="3140270"/>
            <a:ext cx="315672" cy="369974"/>
          </a:xfrm>
          <a:custGeom>
            <a:avLst/>
            <a:gdLst/>
            <a:ahLst/>
            <a:cxnLst/>
            <a:rect l="l" t="t" r="r" b="b"/>
            <a:pathLst>
              <a:path w="10807" h="12666" extrusionOk="0">
                <a:moveTo>
                  <a:pt x="5419" y="851"/>
                </a:moveTo>
                <a:cubicBezTo>
                  <a:pt x="5640" y="851"/>
                  <a:pt x="5797" y="1040"/>
                  <a:pt x="5829" y="1261"/>
                </a:cubicBezTo>
                <a:cubicBezTo>
                  <a:pt x="5829" y="1513"/>
                  <a:pt x="6049" y="1670"/>
                  <a:pt x="6270" y="1670"/>
                </a:cubicBezTo>
                <a:lnTo>
                  <a:pt x="7940" y="1670"/>
                </a:lnTo>
                <a:cubicBezTo>
                  <a:pt x="8160" y="1670"/>
                  <a:pt x="8318" y="1859"/>
                  <a:pt x="8349" y="2048"/>
                </a:cubicBezTo>
                <a:lnTo>
                  <a:pt x="8349" y="2489"/>
                </a:lnTo>
                <a:lnTo>
                  <a:pt x="2615" y="2489"/>
                </a:lnTo>
                <a:lnTo>
                  <a:pt x="2615" y="2048"/>
                </a:lnTo>
                <a:lnTo>
                  <a:pt x="2521" y="2048"/>
                </a:lnTo>
                <a:cubicBezTo>
                  <a:pt x="2521" y="1828"/>
                  <a:pt x="2741" y="1670"/>
                  <a:pt x="2962" y="1670"/>
                </a:cubicBezTo>
                <a:lnTo>
                  <a:pt x="4569" y="1670"/>
                </a:lnTo>
                <a:cubicBezTo>
                  <a:pt x="4821" y="1670"/>
                  <a:pt x="5010" y="1481"/>
                  <a:pt x="5010" y="1261"/>
                </a:cubicBezTo>
                <a:cubicBezTo>
                  <a:pt x="5010" y="1040"/>
                  <a:pt x="5199" y="882"/>
                  <a:pt x="5419" y="851"/>
                </a:cubicBezTo>
                <a:close/>
                <a:moveTo>
                  <a:pt x="8203" y="5651"/>
                </a:moveTo>
                <a:cubicBezTo>
                  <a:pt x="8417" y="5651"/>
                  <a:pt x="8629" y="5730"/>
                  <a:pt x="8790" y="5892"/>
                </a:cubicBezTo>
                <a:lnTo>
                  <a:pt x="8885" y="5955"/>
                </a:lnTo>
                <a:cubicBezTo>
                  <a:pt x="9200" y="6270"/>
                  <a:pt x="9200" y="6805"/>
                  <a:pt x="8885" y="7152"/>
                </a:cubicBezTo>
                <a:lnTo>
                  <a:pt x="5577" y="10428"/>
                </a:lnTo>
                <a:cubicBezTo>
                  <a:pt x="5419" y="10586"/>
                  <a:pt x="5199" y="10665"/>
                  <a:pt x="4978" y="10665"/>
                </a:cubicBezTo>
                <a:cubicBezTo>
                  <a:pt x="4758" y="10665"/>
                  <a:pt x="4537" y="10586"/>
                  <a:pt x="4380" y="10428"/>
                </a:cubicBezTo>
                <a:lnTo>
                  <a:pt x="2773" y="8822"/>
                </a:lnTo>
                <a:cubicBezTo>
                  <a:pt x="2458" y="8507"/>
                  <a:pt x="2458" y="7971"/>
                  <a:pt x="2773" y="7656"/>
                </a:cubicBezTo>
                <a:lnTo>
                  <a:pt x="2836" y="7561"/>
                </a:lnTo>
                <a:cubicBezTo>
                  <a:pt x="2993" y="7404"/>
                  <a:pt x="3214" y="7325"/>
                  <a:pt x="3434" y="7325"/>
                </a:cubicBezTo>
                <a:cubicBezTo>
                  <a:pt x="3655" y="7325"/>
                  <a:pt x="3876" y="7404"/>
                  <a:pt x="4033" y="7561"/>
                </a:cubicBezTo>
                <a:lnTo>
                  <a:pt x="4978" y="8507"/>
                </a:lnTo>
                <a:lnTo>
                  <a:pt x="7625" y="5860"/>
                </a:lnTo>
                <a:cubicBezTo>
                  <a:pt x="7793" y="5722"/>
                  <a:pt x="7999" y="5651"/>
                  <a:pt x="8203" y="5651"/>
                </a:cubicBezTo>
                <a:close/>
                <a:moveTo>
                  <a:pt x="5419" y="0"/>
                </a:moveTo>
                <a:cubicBezTo>
                  <a:pt x="4852" y="0"/>
                  <a:pt x="4411" y="347"/>
                  <a:pt x="4222" y="851"/>
                </a:cubicBezTo>
                <a:lnTo>
                  <a:pt x="2930" y="851"/>
                </a:lnTo>
                <a:cubicBezTo>
                  <a:pt x="2363" y="851"/>
                  <a:pt x="1954" y="1198"/>
                  <a:pt x="1733" y="1670"/>
                </a:cubicBezTo>
                <a:lnTo>
                  <a:pt x="442" y="1670"/>
                </a:lnTo>
                <a:cubicBezTo>
                  <a:pt x="221" y="1670"/>
                  <a:pt x="0" y="1859"/>
                  <a:pt x="0" y="2048"/>
                </a:cubicBezTo>
                <a:lnTo>
                  <a:pt x="0" y="12256"/>
                </a:lnTo>
                <a:cubicBezTo>
                  <a:pt x="0" y="12508"/>
                  <a:pt x="221" y="12665"/>
                  <a:pt x="442" y="12665"/>
                </a:cubicBezTo>
                <a:lnTo>
                  <a:pt x="10366" y="12665"/>
                </a:lnTo>
                <a:cubicBezTo>
                  <a:pt x="10618" y="12665"/>
                  <a:pt x="10807" y="12445"/>
                  <a:pt x="10807" y="12256"/>
                </a:cubicBezTo>
                <a:lnTo>
                  <a:pt x="10807" y="2048"/>
                </a:lnTo>
                <a:cubicBezTo>
                  <a:pt x="10807" y="1828"/>
                  <a:pt x="10618" y="1670"/>
                  <a:pt x="10366" y="1670"/>
                </a:cubicBezTo>
                <a:lnTo>
                  <a:pt x="9074" y="1670"/>
                </a:lnTo>
                <a:cubicBezTo>
                  <a:pt x="8916" y="1198"/>
                  <a:pt x="8444" y="851"/>
                  <a:pt x="7877" y="851"/>
                </a:cubicBezTo>
                <a:lnTo>
                  <a:pt x="6585" y="851"/>
                </a:lnTo>
                <a:cubicBezTo>
                  <a:pt x="6427" y="378"/>
                  <a:pt x="5955" y="0"/>
                  <a:pt x="5419" y="0"/>
                </a:cubicBezTo>
                <a:close/>
              </a:path>
            </a:pathLst>
          </a:custGeom>
          <a:solidFill>
            <a:srgbClr val="873E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8183" name="Google Shape;8183;p78"/>
          <p:cNvGrpSpPr/>
          <p:nvPr/>
        </p:nvGrpSpPr>
        <p:grpSpPr>
          <a:xfrm>
            <a:off x="1325300" y="3597605"/>
            <a:ext cx="366293" cy="370441"/>
            <a:chOff x="-39647175" y="3972000"/>
            <a:chExt cx="313500" cy="317050"/>
          </a:xfrm>
          <a:solidFill>
            <a:srgbClr val="873E8A"/>
          </a:solidFill>
        </p:grpSpPr>
        <p:sp>
          <p:nvSpPr>
            <p:cNvPr id="8184" name="Google Shape;8184;p78"/>
            <p:cNvSpPr/>
            <p:nvPr/>
          </p:nvSpPr>
          <p:spPr>
            <a:xfrm>
              <a:off x="-39647175" y="3972000"/>
              <a:ext cx="95325" cy="153975"/>
            </a:xfrm>
            <a:custGeom>
              <a:avLst/>
              <a:gdLst/>
              <a:ahLst/>
              <a:cxnLst/>
              <a:rect l="l" t="t" r="r" b="b"/>
              <a:pathLst>
                <a:path w="3813" h="6159" extrusionOk="0">
                  <a:moveTo>
                    <a:pt x="1698" y="1"/>
                  </a:moveTo>
                  <a:cubicBezTo>
                    <a:pt x="1520" y="1"/>
                    <a:pt x="1373" y="138"/>
                    <a:pt x="1293" y="299"/>
                  </a:cubicBezTo>
                  <a:lnTo>
                    <a:pt x="1" y="5119"/>
                  </a:lnTo>
                  <a:cubicBezTo>
                    <a:pt x="1" y="5308"/>
                    <a:pt x="127" y="5528"/>
                    <a:pt x="316" y="5623"/>
                  </a:cubicBezTo>
                  <a:lnTo>
                    <a:pt x="2332" y="6158"/>
                  </a:lnTo>
                  <a:cubicBezTo>
                    <a:pt x="3277" y="2630"/>
                    <a:pt x="2868" y="4111"/>
                    <a:pt x="3813" y="582"/>
                  </a:cubicBezTo>
                  <a:lnTo>
                    <a:pt x="1797" y="15"/>
                  </a:lnTo>
                  <a:cubicBezTo>
                    <a:pt x="1763" y="5"/>
                    <a:pt x="1730" y="1"/>
                    <a:pt x="1698"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85" name="Google Shape;8185;p78"/>
            <p:cNvSpPr/>
            <p:nvPr/>
          </p:nvSpPr>
          <p:spPr>
            <a:xfrm>
              <a:off x="-39588875" y="4011750"/>
              <a:ext cx="216600" cy="277300"/>
            </a:xfrm>
            <a:custGeom>
              <a:avLst/>
              <a:gdLst/>
              <a:ahLst/>
              <a:cxnLst/>
              <a:rect l="l" t="t" r="r" b="b"/>
              <a:pathLst>
                <a:path w="8664" h="11092" extrusionOk="0">
                  <a:moveTo>
                    <a:pt x="4348" y="3466"/>
                  </a:moveTo>
                  <a:cubicBezTo>
                    <a:pt x="4820" y="3466"/>
                    <a:pt x="5199" y="3844"/>
                    <a:pt x="5199" y="4316"/>
                  </a:cubicBezTo>
                  <a:cubicBezTo>
                    <a:pt x="5199" y="4789"/>
                    <a:pt x="4820" y="5136"/>
                    <a:pt x="4348" y="5136"/>
                  </a:cubicBezTo>
                  <a:cubicBezTo>
                    <a:pt x="3907" y="5136"/>
                    <a:pt x="3529" y="4789"/>
                    <a:pt x="3529" y="4316"/>
                  </a:cubicBezTo>
                  <a:cubicBezTo>
                    <a:pt x="3529" y="3875"/>
                    <a:pt x="3875" y="3466"/>
                    <a:pt x="4348" y="3466"/>
                  </a:cubicBezTo>
                  <a:close/>
                  <a:moveTo>
                    <a:pt x="5104" y="5766"/>
                  </a:moveTo>
                  <a:lnTo>
                    <a:pt x="6081" y="7624"/>
                  </a:lnTo>
                  <a:lnTo>
                    <a:pt x="2615" y="7624"/>
                  </a:lnTo>
                  <a:lnTo>
                    <a:pt x="3560" y="5766"/>
                  </a:lnTo>
                  <a:cubicBezTo>
                    <a:pt x="3812" y="5892"/>
                    <a:pt x="4096" y="5955"/>
                    <a:pt x="4348" y="5955"/>
                  </a:cubicBezTo>
                  <a:cubicBezTo>
                    <a:pt x="4631" y="5955"/>
                    <a:pt x="4883" y="5892"/>
                    <a:pt x="5104" y="5766"/>
                  </a:cubicBezTo>
                  <a:close/>
                  <a:moveTo>
                    <a:pt x="2048" y="0"/>
                  </a:moveTo>
                  <a:cubicBezTo>
                    <a:pt x="1386" y="2458"/>
                    <a:pt x="1638" y="1544"/>
                    <a:pt x="977" y="4001"/>
                  </a:cubicBezTo>
                  <a:lnTo>
                    <a:pt x="2678" y="4474"/>
                  </a:lnTo>
                  <a:cubicBezTo>
                    <a:pt x="2678" y="4726"/>
                    <a:pt x="2741" y="5010"/>
                    <a:pt x="2899" y="5199"/>
                  </a:cubicBezTo>
                  <a:lnTo>
                    <a:pt x="32" y="10523"/>
                  </a:lnTo>
                  <a:cubicBezTo>
                    <a:pt x="0" y="10680"/>
                    <a:pt x="63" y="10964"/>
                    <a:pt x="252" y="11027"/>
                  </a:cubicBezTo>
                  <a:cubicBezTo>
                    <a:pt x="328" y="11070"/>
                    <a:pt x="404" y="11091"/>
                    <a:pt x="475" y="11091"/>
                  </a:cubicBezTo>
                  <a:cubicBezTo>
                    <a:pt x="613" y="11091"/>
                    <a:pt x="737" y="11014"/>
                    <a:pt x="819" y="10869"/>
                  </a:cubicBezTo>
                  <a:lnTo>
                    <a:pt x="2143" y="8475"/>
                  </a:lnTo>
                  <a:lnTo>
                    <a:pt x="6490" y="8475"/>
                  </a:lnTo>
                  <a:lnTo>
                    <a:pt x="7845" y="10869"/>
                  </a:lnTo>
                  <a:cubicBezTo>
                    <a:pt x="7907" y="11014"/>
                    <a:pt x="8037" y="11091"/>
                    <a:pt x="8173" y="11091"/>
                  </a:cubicBezTo>
                  <a:cubicBezTo>
                    <a:pt x="8243" y="11091"/>
                    <a:pt x="8316" y="11070"/>
                    <a:pt x="8381" y="11027"/>
                  </a:cubicBezTo>
                  <a:cubicBezTo>
                    <a:pt x="8570" y="10932"/>
                    <a:pt x="8664" y="10680"/>
                    <a:pt x="8538" y="10491"/>
                  </a:cubicBezTo>
                  <a:lnTo>
                    <a:pt x="5734" y="5262"/>
                  </a:lnTo>
                  <a:lnTo>
                    <a:pt x="6585" y="5482"/>
                  </a:lnTo>
                  <a:cubicBezTo>
                    <a:pt x="7120" y="3434"/>
                    <a:pt x="6931" y="4222"/>
                    <a:pt x="7624" y="1513"/>
                  </a:cubicBezTo>
                  <a:lnTo>
                    <a:pt x="2048"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86" name="Google Shape;8186;p78"/>
            <p:cNvSpPr/>
            <p:nvPr/>
          </p:nvSpPr>
          <p:spPr>
            <a:xfrm>
              <a:off x="-39398275" y="4073975"/>
              <a:ext cx="64600" cy="71600"/>
            </a:xfrm>
            <a:custGeom>
              <a:avLst/>
              <a:gdLst/>
              <a:ahLst/>
              <a:cxnLst/>
              <a:rect l="l" t="t" r="r" b="b"/>
              <a:pathLst>
                <a:path w="2584" h="2864" extrusionOk="0">
                  <a:moveTo>
                    <a:pt x="630" y="0"/>
                  </a:moveTo>
                  <a:cubicBezTo>
                    <a:pt x="252" y="1449"/>
                    <a:pt x="410" y="945"/>
                    <a:pt x="0" y="2395"/>
                  </a:cubicBezTo>
                  <a:lnTo>
                    <a:pt x="1607" y="2836"/>
                  </a:lnTo>
                  <a:cubicBezTo>
                    <a:pt x="1658" y="2855"/>
                    <a:pt x="1707" y="2864"/>
                    <a:pt x="1753" y="2864"/>
                  </a:cubicBezTo>
                  <a:cubicBezTo>
                    <a:pt x="1932" y="2864"/>
                    <a:pt x="2067" y="2728"/>
                    <a:pt x="2143" y="2552"/>
                  </a:cubicBezTo>
                  <a:lnTo>
                    <a:pt x="2584" y="945"/>
                  </a:lnTo>
                  <a:cubicBezTo>
                    <a:pt x="2552" y="725"/>
                    <a:pt x="2458" y="473"/>
                    <a:pt x="2237" y="441"/>
                  </a:cubicBezTo>
                  <a:lnTo>
                    <a:pt x="630"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187" name="Google Shape;8187;p78"/>
          <p:cNvGrpSpPr/>
          <p:nvPr/>
        </p:nvGrpSpPr>
        <p:grpSpPr>
          <a:xfrm>
            <a:off x="3494427" y="2661603"/>
            <a:ext cx="375495" cy="370879"/>
            <a:chOff x="-37808850" y="3221575"/>
            <a:chExt cx="321375" cy="317425"/>
          </a:xfrm>
          <a:solidFill>
            <a:srgbClr val="873E8A"/>
          </a:solidFill>
        </p:grpSpPr>
        <p:sp>
          <p:nvSpPr>
            <p:cNvPr id="8188" name="Google Shape;8188;p78"/>
            <p:cNvSpPr/>
            <p:nvPr/>
          </p:nvSpPr>
          <p:spPr>
            <a:xfrm>
              <a:off x="-37808850" y="3294050"/>
              <a:ext cx="261500" cy="244950"/>
            </a:xfrm>
            <a:custGeom>
              <a:avLst/>
              <a:gdLst/>
              <a:ahLst/>
              <a:cxnLst/>
              <a:rect l="l" t="t" r="r" b="b"/>
              <a:pathLst>
                <a:path w="10460" h="9798" extrusionOk="0">
                  <a:moveTo>
                    <a:pt x="6091" y="980"/>
                  </a:moveTo>
                  <a:cubicBezTo>
                    <a:pt x="6596" y="980"/>
                    <a:pt x="7119" y="1154"/>
                    <a:pt x="7562" y="1520"/>
                  </a:cubicBezTo>
                  <a:cubicBezTo>
                    <a:pt x="7719" y="1677"/>
                    <a:pt x="7751" y="1898"/>
                    <a:pt x="7593" y="2087"/>
                  </a:cubicBezTo>
                  <a:cubicBezTo>
                    <a:pt x="7518" y="2181"/>
                    <a:pt x="7387" y="2241"/>
                    <a:pt x="7260" y="2241"/>
                  </a:cubicBezTo>
                  <a:cubicBezTo>
                    <a:pt x="7174" y="2241"/>
                    <a:pt x="7090" y="2213"/>
                    <a:pt x="7026" y="2150"/>
                  </a:cubicBezTo>
                  <a:cubicBezTo>
                    <a:pt x="6747" y="1918"/>
                    <a:pt x="6415" y="1807"/>
                    <a:pt x="6101" y="1807"/>
                  </a:cubicBezTo>
                  <a:cubicBezTo>
                    <a:pt x="5776" y="1807"/>
                    <a:pt x="5470" y="1925"/>
                    <a:pt x="5262" y="2150"/>
                  </a:cubicBezTo>
                  <a:cubicBezTo>
                    <a:pt x="5183" y="2229"/>
                    <a:pt x="5073" y="2268"/>
                    <a:pt x="4962" y="2268"/>
                  </a:cubicBezTo>
                  <a:cubicBezTo>
                    <a:pt x="4852" y="2268"/>
                    <a:pt x="4742" y="2229"/>
                    <a:pt x="4663" y="2150"/>
                  </a:cubicBezTo>
                  <a:cubicBezTo>
                    <a:pt x="4506" y="1992"/>
                    <a:pt x="4506" y="1709"/>
                    <a:pt x="4663" y="1551"/>
                  </a:cubicBezTo>
                  <a:cubicBezTo>
                    <a:pt x="5037" y="1177"/>
                    <a:pt x="5553" y="980"/>
                    <a:pt x="6091" y="980"/>
                  </a:cubicBezTo>
                  <a:close/>
                  <a:moveTo>
                    <a:pt x="3781" y="7852"/>
                  </a:moveTo>
                  <a:lnTo>
                    <a:pt x="4348" y="8451"/>
                  </a:lnTo>
                  <a:lnTo>
                    <a:pt x="4002" y="8797"/>
                  </a:lnTo>
                  <a:cubicBezTo>
                    <a:pt x="3923" y="8876"/>
                    <a:pt x="3812" y="8915"/>
                    <a:pt x="3702" y="8915"/>
                  </a:cubicBezTo>
                  <a:cubicBezTo>
                    <a:pt x="3592" y="8915"/>
                    <a:pt x="3482" y="8876"/>
                    <a:pt x="3403" y="8797"/>
                  </a:cubicBezTo>
                  <a:cubicBezTo>
                    <a:pt x="3214" y="8640"/>
                    <a:pt x="3214" y="8356"/>
                    <a:pt x="3403" y="8199"/>
                  </a:cubicBezTo>
                  <a:lnTo>
                    <a:pt x="3781" y="7852"/>
                  </a:lnTo>
                  <a:close/>
                  <a:moveTo>
                    <a:pt x="6201" y="1"/>
                  </a:moveTo>
                  <a:cubicBezTo>
                    <a:pt x="5236" y="1"/>
                    <a:pt x="4264" y="375"/>
                    <a:pt x="3529" y="1110"/>
                  </a:cubicBezTo>
                  <a:lnTo>
                    <a:pt x="2363" y="2307"/>
                  </a:lnTo>
                  <a:cubicBezTo>
                    <a:pt x="2269" y="2370"/>
                    <a:pt x="2206" y="2402"/>
                    <a:pt x="2048" y="2402"/>
                  </a:cubicBezTo>
                  <a:cubicBezTo>
                    <a:pt x="1450" y="2465"/>
                    <a:pt x="851" y="2622"/>
                    <a:pt x="378" y="3095"/>
                  </a:cubicBezTo>
                  <a:cubicBezTo>
                    <a:pt x="0" y="3441"/>
                    <a:pt x="0" y="4040"/>
                    <a:pt x="347" y="4418"/>
                  </a:cubicBezTo>
                  <a:lnTo>
                    <a:pt x="3182" y="7254"/>
                  </a:lnTo>
                  <a:lnTo>
                    <a:pt x="2773" y="7663"/>
                  </a:lnTo>
                  <a:cubicBezTo>
                    <a:pt x="2300" y="8136"/>
                    <a:pt x="2300" y="8923"/>
                    <a:pt x="2773" y="9427"/>
                  </a:cubicBezTo>
                  <a:cubicBezTo>
                    <a:pt x="3009" y="9664"/>
                    <a:pt x="3324" y="9782"/>
                    <a:pt x="3647" y="9782"/>
                  </a:cubicBezTo>
                  <a:cubicBezTo>
                    <a:pt x="3970" y="9782"/>
                    <a:pt x="4301" y="9664"/>
                    <a:pt x="4569" y="9427"/>
                  </a:cubicBezTo>
                  <a:lnTo>
                    <a:pt x="4947" y="9018"/>
                  </a:lnTo>
                  <a:lnTo>
                    <a:pt x="5419" y="9490"/>
                  </a:lnTo>
                  <a:cubicBezTo>
                    <a:pt x="5624" y="9695"/>
                    <a:pt x="5868" y="9798"/>
                    <a:pt x="6112" y="9798"/>
                  </a:cubicBezTo>
                  <a:cubicBezTo>
                    <a:pt x="6357" y="9798"/>
                    <a:pt x="6601" y="9695"/>
                    <a:pt x="6805" y="9490"/>
                  </a:cubicBezTo>
                  <a:cubicBezTo>
                    <a:pt x="7278" y="9018"/>
                    <a:pt x="7436" y="8388"/>
                    <a:pt x="7467" y="7852"/>
                  </a:cubicBezTo>
                  <a:cubicBezTo>
                    <a:pt x="7467" y="7726"/>
                    <a:pt x="7499" y="7663"/>
                    <a:pt x="7593" y="7569"/>
                  </a:cubicBezTo>
                  <a:lnTo>
                    <a:pt x="8696" y="6466"/>
                  </a:lnTo>
                  <a:cubicBezTo>
                    <a:pt x="10460" y="4702"/>
                    <a:pt x="10145" y="1740"/>
                    <a:pt x="8066" y="511"/>
                  </a:cubicBezTo>
                  <a:cubicBezTo>
                    <a:pt x="7496" y="170"/>
                    <a:pt x="6850" y="1"/>
                    <a:pt x="6201"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89" name="Google Shape;8189;p78"/>
            <p:cNvSpPr/>
            <p:nvPr/>
          </p:nvSpPr>
          <p:spPr>
            <a:xfrm>
              <a:off x="-37601700" y="3221575"/>
              <a:ext cx="114225" cy="111275"/>
            </a:xfrm>
            <a:custGeom>
              <a:avLst/>
              <a:gdLst/>
              <a:ahLst/>
              <a:cxnLst/>
              <a:rect l="l" t="t" r="r" b="b"/>
              <a:pathLst>
                <a:path w="4569" h="4451" extrusionOk="0">
                  <a:moveTo>
                    <a:pt x="3226" y="0"/>
                  </a:moveTo>
                  <a:cubicBezTo>
                    <a:pt x="2907" y="0"/>
                    <a:pt x="2584" y="118"/>
                    <a:pt x="2332" y="355"/>
                  </a:cubicBezTo>
                  <a:lnTo>
                    <a:pt x="0" y="2686"/>
                  </a:lnTo>
                  <a:cubicBezTo>
                    <a:pt x="788" y="3095"/>
                    <a:pt x="1355" y="3631"/>
                    <a:pt x="1796" y="4450"/>
                  </a:cubicBezTo>
                  <a:lnTo>
                    <a:pt x="4096" y="2119"/>
                  </a:lnTo>
                  <a:cubicBezTo>
                    <a:pt x="4568" y="1646"/>
                    <a:pt x="4568" y="859"/>
                    <a:pt x="4096" y="355"/>
                  </a:cubicBezTo>
                  <a:cubicBezTo>
                    <a:pt x="3860" y="118"/>
                    <a:pt x="3545" y="0"/>
                    <a:pt x="3226"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190" name="Google Shape;8190;p78"/>
          <p:cNvGrpSpPr/>
          <p:nvPr/>
        </p:nvGrpSpPr>
        <p:grpSpPr>
          <a:xfrm>
            <a:off x="3503201" y="3183634"/>
            <a:ext cx="372749" cy="241158"/>
            <a:chOff x="-37806500" y="3643030"/>
            <a:chExt cx="319025" cy="206400"/>
          </a:xfrm>
          <a:solidFill>
            <a:srgbClr val="873E8A"/>
          </a:solidFill>
        </p:grpSpPr>
        <p:sp>
          <p:nvSpPr>
            <p:cNvPr id="8191" name="Google Shape;8191;p78"/>
            <p:cNvSpPr/>
            <p:nvPr/>
          </p:nvSpPr>
          <p:spPr>
            <a:xfrm>
              <a:off x="-37615100" y="3759700"/>
              <a:ext cx="62250" cy="62250"/>
            </a:xfrm>
            <a:custGeom>
              <a:avLst/>
              <a:gdLst/>
              <a:ahLst/>
              <a:cxnLst/>
              <a:rect l="l" t="t" r="r" b="b"/>
              <a:pathLst>
                <a:path w="2490" h="2490" extrusionOk="0">
                  <a:moveTo>
                    <a:pt x="1229" y="1"/>
                  </a:moveTo>
                  <a:cubicBezTo>
                    <a:pt x="568" y="1"/>
                    <a:pt x="1" y="568"/>
                    <a:pt x="1" y="1261"/>
                  </a:cubicBezTo>
                  <a:cubicBezTo>
                    <a:pt x="1" y="1923"/>
                    <a:pt x="568" y="2490"/>
                    <a:pt x="1229" y="2490"/>
                  </a:cubicBezTo>
                  <a:cubicBezTo>
                    <a:pt x="1891" y="2490"/>
                    <a:pt x="2426" y="1954"/>
                    <a:pt x="2490" y="1261"/>
                  </a:cubicBezTo>
                  <a:cubicBezTo>
                    <a:pt x="2490" y="599"/>
                    <a:pt x="1922" y="1"/>
                    <a:pt x="1229"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92" name="Google Shape;8192;p78"/>
            <p:cNvSpPr/>
            <p:nvPr/>
          </p:nvSpPr>
          <p:spPr>
            <a:xfrm>
              <a:off x="-37806500" y="3643030"/>
              <a:ext cx="319025" cy="206400"/>
            </a:xfrm>
            <a:custGeom>
              <a:avLst/>
              <a:gdLst/>
              <a:ahLst/>
              <a:cxnLst/>
              <a:rect l="l" t="t" r="r" b="b"/>
              <a:pathLst>
                <a:path w="12761" h="8256" extrusionOk="0">
                  <a:moveTo>
                    <a:pt x="5357" y="1702"/>
                  </a:moveTo>
                  <a:cubicBezTo>
                    <a:pt x="5609" y="1702"/>
                    <a:pt x="5798" y="1923"/>
                    <a:pt x="5798" y="2112"/>
                  </a:cubicBezTo>
                  <a:cubicBezTo>
                    <a:pt x="5766" y="2332"/>
                    <a:pt x="5609" y="2490"/>
                    <a:pt x="5357" y="2490"/>
                  </a:cubicBezTo>
                  <a:lnTo>
                    <a:pt x="2049" y="2490"/>
                  </a:lnTo>
                  <a:cubicBezTo>
                    <a:pt x="1828" y="2490"/>
                    <a:pt x="1639" y="2301"/>
                    <a:pt x="1639" y="2112"/>
                  </a:cubicBezTo>
                  <a:cubicBezTo>
                    <a:pt x="1639" y="1860"/>
                    <a:pt x="1828" y="1702"/>
                    <a:pt x="2049" y="1702"/>
                  </a:cubicBezTo>
                  <a:close/>
                  <a:moveTo>
                    <a:pt x="5357" y="3309"/>
                  </a:moveTo>
                  <a:cubicBezTo>
                    <a:pt x="5609" y="3309"/>
                    <a:pt x="5798" y="3529"/>
                    <a:pt x="5798" y="3750"/>
                  </a:cubicBezTo>
                  <a:cubicBezTo>
                    <a:pt x="5766" y="4002"/>
                    <a:pt x="5609" y="4160"/>
                    <a:pt x="5357" y="4160"/>
                  </a:cubicBezTo>
                  <a:lnTo>
                    <a:pt x="2049" y="4160"/>
                  </a:lnTo>
                  <a:cubicBezTo>
                    <a:pt x="1828" y="4160"/>
                    <a:pt x="1639" y="3939"/>
                    <a:pt x="1639" y="3750"/>
                  </a:cubicBezTo>
                  <a:cubicBezTo>
                    <a:pt x="1639" y="3529"/>
                    <a:pt x="1828" y="3309"/>
                    <a:pt x="2049" y="3309"/>
                  </a:cubicBezTo>
                  <a:close/>
                  <a:moveTo>
                    <a:pt x="5357" y="4979"/>
                  </a:moveTo>
                  <a:cubicBezTo>
                    <a:pt x="5609" y="4979"/>
                    <a:pt x="5798" y="5168"/>
                    <a:pt x="5798" y="5388"/>
                  </a:cubicBezTo>
                  <a:cubicBezTo>
                    <a:pt x="5766" y="5640"/>
                    <a:pt x="5609" y="5798"/>
                    <a:pt x="5357" y="5798"/>
                  </a:cubicBezTo>
                  <a:lnTo>
                    <a:pt x="2049" y="5798"/>
                  </a:lnTo>
                  <a:cubicBezTo>
                    <a:pt x="1828" y="5798"/>
                    <a:pt x="1639" y="5609"/>
                    <a:pt x="1639" y="5388"/>
                  </a:cubicBezTo>
                  <a:cubicBezTo>
                    <a:pt x="1639" y="5136"/>
                    <a:pt x="1828" y="4979"/>
                    <a:pt x="2049" y="4979"/>
                  </a:cubicBezTo>
                  <a:close/>
                  <a:moveTo>
                    <a:pt x="8948" y="1671"/>
                  </a:moveTo>
                  <a:cubicBezTo>
                    <a:pt x="10082" y="1671"/>
                    <a:pt x="10996" y="2584"/>
                    <a:pt x="11028" y="3750"/>
                  </a:cubicBezTo>
                  <a:cubicBezTo>
                    <a:pt x="10996" y="4916"/>
                    <a:pt x="10082" y="5798"/>
                    <a:pt x="8948" y="5798"/>
                  </a:cubicBezTo>
                  <a:cubicBezTo>
                    <a:pt x="7814" y="5798"/>
                    <a:pt x="6900" y="4853"/>
                    <a:pt x="6869" y="3750"/>
                  </a:cubicBezTo>
                  <a:cubicBezTo>
                    <a:pt x="6869" y="2616"/>
                    <a:pt x="7814" y="1702"/>
                    <a:pt x="8948" y="1671"/>
                  </a:cubicBezTo>
                  <a:close/>
                  <a:moveTo>
                    <a:pt x="1230" y="1"/>
                  </a:moveTo>
                  <a:cubicBezTo>
                    <a:pt x="568" y="1"/>
                    <a:pt x="1" y="568"/>
                    <a:pt x="1" y="1230"/>
                  </a:cubicBezTo>
                  <a:lnTo>
                    <a:pt x="1" y="6207"/>
                  </a:lnTo>
                  <a:cubicBezTo>
                    <a:pt x="1" y="6743"/>
                    <a:pt x="379" y="7184"/>
                    <a:pt x="852" y="7373"/>
                  </a:cubicBezTo>
                  <a:lnTo>
                    <a:pt x="852" y="7846"/>
                  </a:lnTo>
                  <a:cubicBezTo>
                    <a:pt x="852" y="8098"/>
                    <a:pt x="1041" y="8255"/>
                    <a:pt x="1261" y="8255"/>
                  </a:cubicBezTo>
                  <a:lnTo>
                    <a:pt x="2931" y="8255"/>
                  </a:lnTo>
                  <a:cubicBezTo>
                    <a:pt x="3151" y="8255"/>
                    <a:pt x="3372" y="8066"/>
                    <a:pt x="3372" y="7846"/>
                  </a:cubicBezTo>
                  <a:lnTo>
                    <a:pt x="3372" y="7436"/>
                  </a:lnTo>
                  <a:lnTo>
                    <a:pt x="9421" y="7436"/>
                  </a:lnTo>
                  <a:lnTo>
                    <a:pt x="9421" y="7846"/>
                  </a:lnTo>
                  <a:cubicBezTo>
                    <a:pt x="9421" y="8098"/>
                    <a:pt x="9610" y="8255"/>
                    <a:pt x="9862" y="8255"/>
                  </a:cubicBezTo>
                  <a:lnTo>
                    <a:pt x="11500" y="8255"/>
                  </a:lnTo>
                  <a:cubicBezTo>
                    <a:pt x="11752" y="8255"/>
                    <a:pt x="11941" y="8066"/>
                    <a:pt x="11941" y="7846"/>
                  </a:cubicBezTo>
                  <a:lnTo>
                    <a:pt x="11941" y="7373"/>
                  </a:lnTo>
                  <a:cubicBezTo>
                    <a:pt x="12414" y="7215"/>
                    <a:pt x="12760" y="6743"/>
                    <a:pt x="12760" y="6207"/>
                  </a:cubicBezTo>
                  <a:lnTo>
                    <a:pt x="12760" y="1230"/>
                  </a:lnTo>
                  <a:cubicBezTo>
                    <a:pt x="12666" y="599"/>
                    <a:pt x="12099" y="1"/>
                    <a:pt x="11437"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193" name="Google Shape;8193;p78"/>
          <p:cNvGrpSpPr/>
          <p:nvPr/>
        </p:nvGrpSpPr>
        <p:grpSpPr>
          <a:xfrm>
            <a:off x="3505508" y="3575931"/>
            <a:ext cx="368134" cy="371814"/>
            <a:chOff x="-37804925" y="3953450"/>
            <a:chExt cx="315075" cy="318225"/>
          </a:xfrm>
          <a:solidFill>
            <a:srgbClr val="873E8A"/>
          </a:solidFill>
        </p:grpSpPr>
        <p:sp>
          <p:nvSpPr>
            <p:cNvPr id="8194" name="Google Shape;8194;p78"/>
            <p:cNvSpPr/>
            <p:nvPr/>
          </p:nvSpPr>
          <p:spPr>
            <a:xfrm>
              <a:off x="-37614300" y="3955025"/>
              <a:ext cx="124450" cy="186200"/>
            </a:xfrm>
            <a:custGeom>
              <a:avLst/>
              <a:gdLst/>
              <a:ahLst/>
              <a:cxnLst/>
              <a:rect l="l" t="t" r="r" b="b"/>
              <a:pathLst>
                <a:path w="4978" h="7448" extrusionOk="0">
                  <a:moveTo>
                    <a:pt x="2489" y="820"/>
                  </a:moveTo>
                  <a:cubicBezTo>
                    <a:pt x="3403" y="820"/>
                    <a:pt x="4127" y="1576"/>
                    <a:pt x="4127" y="2490"/>
                  </a:cubicBezTo>
                  <a:cubicBezTo>
                    <a:pt x="4127" y="3372"/>
                    <a:pt x="3403" y="4128"/>
                    <a:pt x="2489" y="4128"/>
                  </a:cubicBezTo>
                  <a:cubicBezTo>
                    <a:pt x="1575" y="4128"/>
                    <a:pt x="819" y="3372"/>
                    <a:pt x="819" y="2490"/>
                  </a:cubicBezTo>
                  <a:cubicBezTo>
                    <a:pt x="819" y="1576"/>
                    <a:pt x="1575" y="820"/>
                    <a:pt x="2489" y="820"/>
                  </a:cubicBezTo>
                  <a:close/>
                  <a:moveTo>
                    <a:pt x="2489" y="1"/>
                  </a:moveTo>
                  <a:cubicBezTo>
                    <a:pt x="1103" y="1"/>
                    <a:pt x="0" y="1104"/>
                    <a:pt x="0" y="2490"/>
                  </a:cubicBezTo>
                  <a:cubicBezTo>
                    <a:pt x="0" y="3214"/>
                    <a:pt x="315" y="3845"/>
                    <a:pt x="819" y="4317"/>
                  </a:cubicBezTo>
                  <a:lnTo>
                    <a:pt x="819" y="7058"/>
                  </a:lnTo>
                  <a:cubicBezTo>
                    <a:pt x="819" y="7287"/>
                    <a:pt x="1012" y="7448"/>
                    <a:pt x="1225" y="7448"/>
                  </a:cubicBezTo>
                  <a:cubicBezTo>
                    <a:pt x="1334" y="7448"/>
                    <a:pt x="1448" y="7406"/>
                    <a:pt x="1544" y="7310"/>
                  </a:cubicBezTo>
                  <a:lnTo>
                    <a:pt x="2489" y="6365"/>
                  </a:lnTo>
                  <a:lnTo>
                    <a:pt x="3434" y="7310"/>
                  </a:lnTo>
                  <a:cubicBezTo>
                    <a:pt x="3530" y="7406"/>
                    <a:pt x="3640" y="7448"/>
                    <a:pt x="3744" y="7448"/>
                  </a:cubicBezTo>
                  <a:cubicBezTo>
                    <a:pt x="3948" y="7448"/>
                    <a:pt x="4127" y="7287"/>
                    <a:pt x="4127" y="7058"/>
                  </a:cubicBezTo>
                  <a:lnTo>
                    <a:pt x="4127" y="4317"/>
                  </a:lnTo>
                  <a:cubicBezTo>
                    <a:pt x="4663" y="3845"/>
                    <a:pt x="4978" y="3214"/>
                    <a:pt x="4978" y="2490"/>
                  </a:cubicBezTo>
                  <a:cubicBezTo>
                    <a:pt x="4978" y="1104"/>
                    <a:pt x="3875" y="1"/>
                    <a:pt x="2489"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95" name="Google Shape;8195;p78"/>
            <p:cNvSpPr/>
            <p:nvPr/>
          </p:nvSpPr>
          <p:spPr>
            <a:xfrm>
              <a:off x="-37761600" y="4230700"/>
              <a:ext cx="270175" cy="40975"/>
            </a:xfrm>
            <a:custGeom>
              <a:avLst/>
              <a:gdLst/>
              <a:ahLst/>
              <a:cxnLst/>
              <a:rect l="l" t="t" r="r" b="b"/>
              <a:pathLst>
                <a:path w="10807" h="1639" extrusionOk="0">
                  <a:moveTo>
                    <a:pt x="1450" y="1"/>
                  </a:moveTo>
                  <a:cubicBezTo>
                    <a:pt x="1292" y="788"/>
                    <a:pt x="662" y="1387"/>
                    <a:pt x="1" y="1639"/>
                  </a:cubicBezTo>
                  <a:lnTo>
                    <a:pt x="8822" y="1639"/>
                  </a:lnTo>
                  <a:cubicBezTo>
                    <a:pt x="9799" y="1639"/>
                    <a:pt x="10649" y="946"/>
                    <a:pt x="10807"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96" name="Google Shape;8196;p78"/>
            <p:cNvSpPr/>
            <p:nvPr/>
          </p:nvSpPr>
          <p:spPr>
            <a:xfrm>
              <a:off x="-37804925" y="3953450"/>
              <a:ext cx="274125" cy="295675"/>
            </a:xfrm>
            <a:custGeom>
              <a:avLst/>
              <a:gdLst/>
              <a:ahLst/>
              <a:cxnLst/>
              <a:rect l="l" t="t" r="r" b="b"/>
              <a:pathLst>
                <a:path w="10965" h="11827" extrusionOk="0">
                  <a:moveTo>
                    <a:pt x="379" y="1"/>
                  </a:moveTo>
                  <a:cubicBezTo>
                    <a:pt x="158" y="1"/>
                    <a:pt x="1" y="221"/>
                    <a:pt x="1" y="411"/>
                  </a:cubicBezTo>
                  <a:lnTo>
                    <a:pt x="1" y="10618"/>
                  </a:lnTo>
                  <a:cubicBezTo>
                    <a:pt x="1" y="11280"/>
                    <a:pt x="537" y="11815"/>
                    <a:pt x="1198" y="11815"/>
                  </a:cubicBezTo>
                  <a:cubicBezTo>
                    <a:pt x="1247" y="11823"/>
                    <a:pt x="1295" y="11826"/>
                    <a:pt x="1342" y="11826"/>
                  </a:cubicBezTo>
                  <a:cubicBezTo>
                    <a:pt x="1912" y="11826"/>
                    <a:pt x="2395" y="11318"/>
                    <a:pt x="2395" y="10650"/>
                  </a:cubicBezTo>
                  <a:cubicBezTo>
                    <a:pt x="2395" y="10398"/>
                    <a:pt x="2584" y="10272"/>
                    <a:pt x="2836" y="10272"/>
                  </a:cubicBezTo>
                  <a:lnTo>
                    <a:pt x="10965" y="10272"/>
                  </a:lnTo>
                  <a:lnTo>
                    <a:pt x="10965" y="8255"/>
                  </a:lnTo>
                  <a:cubicBezTo>
                    <a:pt x="10807" y="8161"/>
                    <a:pt x="10650" y="8098"/>
                    <a:pt x="10492" y="7972"/>
                  </a:cubicBezTo>
                  <a:lnTo>
                    <a:pt x="10146" y="7625"/>
                  </a:lnTo>
                  <a:lnTo>
                    <a:pt x="9799" y="7972"/>
                  </a:lnTo>
                  <a:cubicBezTo>
                    <a:pt x="9547" y="8224"/>
                    <a:pt x="9232" y="8318"/>
                    <a:pt x="8917" y="8318"/>
                  </a:cubicBezTo>
                  <a:cubicBezTo>
                    <a:pt x="8255" y="8318"/>
                    <a:pt x="7720" y="7783"/>
                    <a:pt x="7720" y="7058"/>
                  </a:cubicBezTo>
                  <a:lnTo>
                    <a:pt x="7720" y="4664"/>
                  </a:lnTo>
                  <a:cubicBezTo>
                    <a:pt x="7184" y="4065"/>
                    <a:pt x="6869" y="3309"/>
                    <a:pt x="6869" y="2490"/>
                  </a:cubicBezTo>
                  <a:cubicBezTo>
                    <a:pt x="6869" y="1513"/>
                    <a:pt x="7310" y="600"/>
                    <a:pt x="8035"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197" name="Google Shape;8197;p78"/>
          <p:cNvSpPr/>
          <p:nvPr/>
        </p:nvSpPr>
        <p:spPr>
          <a:xfrm>
            <a:off x="2754452" y="4040675"/>
            <a:ext cx="265986" cy="369039"/>
          </a:xfrm>
          <a:custGeom>
            <a:avLst/>
            <a:gdLst/>
            <a:ahLst/>
            <a:cxnLst/>
            <a:rect l="l" t="t" r="r" b="b"/>
            <a:pathLst>
              <a:path w="9106" h="12634" extrusionOk="0">
                <a:moveTo>
                  <a:pt x="7499" y="788"/>
                </a:moveTo>
                <a:lnTo>
                  <a:pt x="7499" y="1859"/>
                </a:lnTo>
                <a:cubicBezTo>
                  <a:pt x="7499" y="2426"/>
                  <a:pt x="7373" y="3025"/>
                  <a:pt x="7121" y="3529"/>
                </a:cubicBezTo>
                <a:cubicBezTo>
                  <a:pt x="6806" y="3466"/>
                  <a:pt x="6554" y="3434"/>
                  <a:pt x="6239" y="3434"/>
                </a:cubicBezTo>
                <a:cubicBezTo>
                  <a:pt x="5546" y="3434"/>
                  <a:pt x="4916" y="3592"/>
                  <a:pt x="4380" y="3844"/>
                </a:cubicBezTo>
                <a:cubicBezTo>
                  <a:pt x="3907" y="4096"/>
                  <a:pt x="3403" y="4222"/>
                  <a:pt x="2931" y="4222"/>
                </a:cubicBezTo>
                <a:cubicBezTo>
                  <a:pt x="2710" y="4222"/>
                  <a:pt x="2521" y="4159"/>
                  <a:pt x="2364" y="4127"/>
                </a:cubicBezTo>
                <a:cubicBezTo>
                  <a:pt x="2301" y="4001"/>
                  <a:pt x="2206" y="3938"/>
                  <a:pt x="2175" y="3812"/>
                </a:cubicBezTo>
                <a:cubicBezTo>
                  <a:pt x="1860" y="3277"/>
                  <a:pt x="1702" y="2552"/>
                  <a:pt x="1702" y="1859"/>
                </a:cubicBezTo>
                <a:lnTo>
                  <a:pt x="1702" y="788"/>
                </a:lnTo>
                <a:close/>
                <a:moveTo>
                  <a:pt x="5357" y="7278"/>
                </a:moveTo>
                <a:cubicBezTo>
                  <a:pt x="5451" y="7372"/>
                  <a:pt x="5546" y="7435"/>
                  <a:pt x="5672" y="7467"/>
                </a:cubicBezTo>
                <a:cubicBezTo>
                  <a:pt x="6869" y="8066"/>
                  <a:pt x="7436" y="9420"/>
                  <a:pt x="7436" y="10743"/>
                </a:cubicBezTo>
                <a:lnTo>
                  <a:pt x="7436" y="11279"/>
                </a:lnTo>
                <a:lnTo>
                  <a:pt x="4821" y="9294"/>
                </a:lnTo>
                <a:cubicBezTo>
                  <a:pt x="4742" y="9231"/>
                  <a:pt x="4648" y="9200"/>
                  <a:pt x="4553" y="9200"/>
                </a:cubicBezTo>
                <a:cubicBezTo>
                  <a:pt x="4459" y="9200"/>
                  <a:pt x="4364" y="9231"/>
                  <a:pt x="4285" y="9294"/>
                </a:cubicBezTo>
                <a:lnTo>
                  <a:pt x="1671" y="11279"/>
                </a:lnTo>
                <a:lnTo>
                  <a:pt x="1671" y="10743"/>
                </a:lnTo>
                <a:cubicBezTo>
                  <a:pt x="1671" y="9357"/>
                  <a:pt x="2238" y="8066"/>
                  <a:pt x="3435" y="7467"/>
                </a:cubicBezTo>
                <a:cubicBezTo>
                  <a:pt x="3561" y="7435"/>
                  <a:pt x="3624" y="7372"/>
                  <a:pt x="3750" y="7278"/>
                </a:cubicBezTo>
                <a:lnTo>
                  <a:pt x="4191" y="8160"/>
                </a:lnTo>
                <a:cubicBezTo>
                  <a:pt x="4270" y="8318"/>
                  <a:pt x="4411" y="8396"/>
                  <a:pt x="4557" y="8396"/>
                </a:cubicBezTo>
                <a:cubicBezTo>
                  <a:pt x="4703" y="8396"/>
                  <a:pt x="4853" y="8318"/>
                  <a:pt x="4947" y="8160"/>
                </a:cubicBezTo>
                <a:lnTo>
                  <a:pt x="5357" y="7278"/>
                </a:lnTo>
                <a:close/>
                <a:moveTo>
                  <a:pt x="410" y="0"/>
                </a:moveTo>
                <a:cubicBezTo>
                  <a:pt x="158" y="0"/>
                  <a:pt x="1" y="189"/>
                  <a:pt x="1" y="410"/>
                </a:cubicBezTo>
                <a:cubicBezTo>
                  <a:pt x="1" y="630"/>
                  <a:pt x="190" y="788"/>
                  <a:pt x="410" y="788"/>
                </a:cubicBezTo>
                <a:lnTo>
                  <a:pt x="820" y="788"/>
                </a:lnTo>
                <a:lnTo>
                  <a:pt x="820" y="1859"/>
                </a:lnTo>
                <a:cubicBezTo>
                  <a:pt x="820" y="3749"/>
                  <a:pt x="1734" y="5199"/>
                  <a:pt x="3088" y="5860"/>
                </a:cubicBezTo>
                <a:cubicBezTo>
                  <a:pt x="3403" y="6018"/>
                  <a:pt x="3403" y="6585"/>
                  <a:pt x="3088" y="6742"/>
                </a:cubicBezTo>
                <a:cubicBezTo>
                  <a:pt x="1576" y="7467"/>
                  <a:pt x="820" y="9042"/>
                  <a:pt x="820" y="10743"/>
                </a:cubicBezTo>
                <a:lnTo>
                  <a:pt x="820" y="11815"/>
                </a:lnTo>
                <a:lnTo>
                  <a:pt x="410" y="11815"/>
                </a:lnTo>
                <a:cubicBezTo>
                  <a:pt x="158" y="11815"/>
                  <a:pt x="1" y="12004"/>
                  <a:pt x="1" y="12256"/>
                </a:cubicBezTo>
                <a:cubicBezTo>
                  <a:pt x="1" y="12476"/>
                  <a:pt x="190" y="12634"/>
                  <a:pt x="410" y="12634"/>
                </a:cubicBezTo>
                <a:lnTo>
                  <a:pt x="8665" y="12634"/>
                </a:lnTo>
                <a:cubicBezTo>
                  <a:pt x="8917" y="12634"/>
                  <a:pt x="9106" y="12445"/>
                  <a:pt x="9106" y="12256"/>
                </a:cubicBezTo>
                <a:cubicBezTo>
                  <a:pt x="9106" y="12004"/>
                  <a:pt x="8917" y="11815"/>
                  <a:pt x="8665" y="11815"/>
                </a:cubicBezTo>
                <a:lnTo>
                  <a:pt x="8287" y="11815"/>
                </a:lnTo>
                <a:lnTo>
                  <a:pt x="8287" y="10743"/>
                </a:lnTo>
                <a:cubicBezTo>
                  <a:pt x="8287" y="9042"/>
                  <a:pt x="7530" y="7467"/>
                  <a:pt x="6018" y="6742"/>
                </a:cubicBezTo>
                <a:cubicBezTo>
                  <a:pt x="5703" y="6585"/>
                  <a:pt x="5672" y="6018"/>
                  <a:pt x="6018" y="5860"/>
                </a:cubicBezTo>
                <a:cubicBezTo>
                  <a:pt x="7530" y="5136"/>
                  <a:pt x="8287" y="3560"/>
                  <a:pt x="8287" y="1859"/>
                </a:cubicBezTo>
                <a:lnTo>
                  <a:pt x="8287" y="788"/>
                </a:lnTo>
                <a:lnTo>
                  <a:pt x="8665" y="788"/>
                </a:lnTo>
                <a:cubicBezTo>
                  <a:pt x="8917" y="788"/>
                  <a:pt x="9106" y="599"/>
                  <a:pt x="9106" y="410"/>
                </a:cubicBezTo>
                <a:cubicBezTo>
                  <a:pt x="9106" y="158"/>
                  <a:pt x="8917" y="0"/>
                  <a:pt x="8665" y="0"/>
                </a:cubicBezTo>
                <a:close/>
              </a:path>
            </a:pathLst>
          </a:custGeom>
          <a:solidFill>
            <a:srgbClr val="873E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8198" name="Google Shape;8198;p78"/>
          <p:cNvGrpSpPr/>
          <p:nvPr/>
        </p:nvGrpSpPr>
        <p:grpSpPr>
          <a:xfrm>
            <a:off x="4860977" y="1328538"/>
            <a:ext cx="355663" cy="308725"/>
            <a:chOff x="-28462125" y="3199700"/>
            <a:chExt cx="298550" cy="259150"/>
          </a:xfrm>
          <a:solidFill>
            <a:srgbClr val="873E8A"/>
          </a:solidFill>
        </p:grpSpPr>
        <p:sp>
          <p:nvSpPr>
            <p:cNvPr id="8199" name="Google Shape;8199;p78"/>
            <p:cNvSpPr/>
            <p:nvPr/>
          </p:nvSpPr>
          <p:spPr>
            <a:xfrm>
              <a:off x="-28459750" y="3284775"/>
              <a:ext cx="296175" cy="104775"/>
            </a:xfrm>
            <a:custGeom>
              <a:avLst/>
              <a:gdLst/>
              <a:ahLst/>
              <a:cxnLst/>
              <a:rect l="l" t="t" r="r" b="b"/>
              <a:pathLst>
                <a:path w="11847" h="4191" extrusionOk="0">
                  <a:moveTo>
                    <a:pt x="5230" y="0"/>
                  </a:moveTo>
                  <a:cubicBezTo>
                    <a:pt x="5073" y="0"/>
                    <a:pt x="4947" y="63"/>
                    <a:pt x="4915" y="189"/>
                  </a:cubicBezTo>
                  <a:lnTo>
                    <a:pt x="4096" y="2080"/>
                  </a:lnTo>
                  <a:lnTo>
                    <a:pt x="347" y="2080"/>
                  </a:lnTo>
                  <a:cubicBezTo>
                    <a:pt x="158" y="2080"/>
                    <a:pt x="0" y="2237"/>
                    <a:pt x="0" y="2426"/>
                  </a:cubicBezTo>
                  <a:cubicBezTo>
                    <a:pt x="0" y="2615"/>
                    <a:pt x="158" y="2773"/>
                    <a:pt x="347" y="2773"/>
                  </a:cubicBezTo>
                  <a:lnTo>
                    <a:pt x="4316" y="2773"/>
                  </a:lnTo>
                  <a:cubicBezTo>
                    <a:pt x="4411" y="2773"/>
                    <a:pt x="4505" y="2710"/>
                    <a:pt x="4600" y="2584"/>
                  </a:cubicBezTo>
                  <a:lnTo>
                    <a:pt x="5199" y="1292"/>
                  </a:lnTo>
                  <a:lnTo>
                    <a:pt x="6238" y="3970"/>
                  </a:lnTo>
                  <a:cubicBezTo>
                    <a:pt x="6301" y="4096"/>
                    <a:pt x="6396" y="4159"/>
                    <a:pt x="6522" y="4191"/>
                  </a:cubicBezTo>
                  <a:lnTo>
                    <a:pt x="6553" y="4191"/>
                  </a:lnTo>
                  <a:cubicBezTo>
                    <a:pt x="6679" y="4191"/>
                    <a:pt x="6805" y="4127"/>
                    <a:pt x="6868" y="4033"/>
                  </a:cubicBezTo>
                  <a:lnTo>
                    <a:pt x="7624" y="2836"/>
                  </a:lnTo>
                  <a:lnTo>
                    <a:pt x="11500" y="2836"/>
                  </a:lnTo>
                  <a:cubicBezTo>
                    <a:pt x="11689" y="2836"/>
                    <a:pt x="11846" y="2678"/>
                    <a:pt x="11846" y="2458"/>
                  </a:cubicBezTo>
                  <a:cubicBezTo>
                    <a:pt x="11846" y="2269"/>
                    <a:pt x="11689" y="2111"/>
                    <a:pt x="11500" y="2111"/>
                  </a:cubicBezTo>
                  <a:lnTo>
                    <a:pt x="7435" y="2111"/>
                  </a:lnTo>
                  <a:cubicBezTo>
                    <a:pt x="7309" y="2111"/>
                    <a:pt x="7183" y="2206"/>
                    <a:pt x="7120" y="2269"/>
                  </a:cubicBezTo>
                  <a:lnTo>
                    <a:pt x="6648" y="3056"/>
                  </a:lnTo>
                  <a:lnTo>
                    <a:pt x="5545" y="221"/>
                  </a:lnTo>
                  <a:cubicBezTo>
                    <a:pt x="5514" y="95"/>
                    <a:pt x="5388" y="0"/>
                    <a:pt x="5230"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00" name="Google Shape;8200;p78"/>
            <p:cNvSpPr/>
            <p:nvPr/>
          </p:nvSpPr>
          <p:spPr>
            <a:xfrm>
              <a:off x="-28462125" y="3199700"/>
              <a:ext cx="295400" cy="125275"/>
            </a:xfrm>
            <a:custGeom>
              <a:avLst/>
              <a:gdLst/>
              <a:ahLst/>
              <a:cxnLst/>
              <a:rect l="l" t="t" r="r" b="b"/>
              <a:pathLst>
                <a:path w="11816" h="5011" extrusionOk="0">
                  <a:moveTo>
                    <a:pt x="3151" y="1"/>
                  </a:moveTo>
                  <a:cubicBezTo>
                    <a:pt x="1387" y="1"/>
                    <a:pt x="1" y="1419"/>
                    <a:pt x="1" y="3277"/>
                  </a:cubicBezTo>
                  <a:cubicBezTo>
                    <a:pt x="1" y="3876"/>
                    <a:pt x="158" y="4349"/>
                    <a:pt x="442" y="4821"/>
                  </a:cubicBezTo>
                  <a:lnTo>
                    <a:pt x="3655" y="4821"/>
                  </a:lnTo>
                  <a:lnTo>
                    <a:pt x="4285" y="3340"/>
                  </a:lnTo>
                  <a:cubicBezTo>
                    <a:pt x="4443" y="2994"/>
                    <a:pt x="4821" y="2773"/>
                    <a:pt x="5199" y="2710"/>
                  </a:cubicBezTo>
                  <a:cubicBezTo>
                    <a:pt x="5672" y="2710"/>
                    <a:pt x="6018" y="2994"/>
                    <a:pt x="6176" y="3403"/>
                  </a:cubicBezTo>
                  <a:lnTo>
                    <a:pt x="6806" y="5010"/>
                  </a:lnTo>
                  <a:cubicBezTo>
                    <a:pt x="6963" y="4884"/>
                    <a:pt x="7215" y="4821"/>
                    <a:pt x="7404" y="4821"/>
                  </a:cubicBezTo>
                  <a:lnTo>
                    <a:pt x="11374" y="4821"/>
                  </a:lnTo>
                  <a:cubicBezTo>
                    <a:pt x="11626" y="4349"/>
                    <a:pt x="11815" y="3813"/>
                    <a:pt x="11815" y="3277"/>
                  </a:cubicBezTo>
                  <a:cubicBezTo>
                    <a:pt x="11815" y="1419"/>
                    <a:pt x="10429" y="1"/>
                    <a:pt x="8665" y="1"/>
                  </a:cubicBezTo>
                  <a:cubicBezTo>
                    <a:pt x="7247" y="1"/>
                    <a:pt x="6396" y="977"/>
                    <a:pt x="5924" y="1860"/>
                  </a:cubicBezTo>
                  <a:cubicBezTo>
                    <a:pt x="5451" y="977"/>
                    <a:pt x="4537" y="1"/>
                    <a:pt x="3151"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01" name="Google Shape;8201;p78"/>
            <p:cNvSpPr/>
            <p:nvPr/>
          </p:nvSpPr>
          <p:spPr>
            <a:xfrm>
              <a:off x="-28405400" y="3360375"/>
              <a:ext cx="186675" cy="98475"/>
            </a:xfrm>
            <a:custGeom>
              <a:avLst/>
              <a:gdLst/>
              <a:ahLst/>
              <a:cxnLst/>
              <a:rect l="l" t="t" r="r" b="b"/>
              <a:pathLst>
                <a:path w="7467" h="3939" extrusionOk="0">
                  <a:moveTo>
                    <a:pt x="2962" y="1"/>
                  </a:moveTo>
                  <a:cubicBezTo>
                    <a:pt x="2773" y="284"/>
                    <a:pt x="2458" y="442"/>
                    <a:pt x="2111" y="442"/>
                  </a:cubicBezTo>
                  <a:lnTo>
                    <a:pt x="0" y="442"/>
                  </a:lnTo>
                  <a:cubicBezTo>
                    <a:pt x="158" y="599"/>
                    <a:pt x="347" y="757"/>
                    <a:pt x="536" y="914"/>
                  </a:cubicBezTo>
                  <a:cubicBezTo>
                    <a:pt x="1449" y="1734"/>
                    <a:pt x="2426" y="2647"/>
                    <a:pt x="3434" y="3813"/>
                  </a:cubicBezTo>
                  <a:cubicBezTo>
                    <a:pt x="3529" y="3907"/>
                    <a:pt x="3592" y="3939"/>
                    <a:pt x="3718" y="3939"/>
                  </a:cubicBezTo>
                  <a:cubicBezTo>
                    <a:pt x="3844" y="3939"/>
                    <a:pt x="3907" y="3907"/>
                    <a:pt x="4001" y="3813"/>
                  </a:cubicBezTo>
                  <a:cubicBezTo>
                    <a:pt x="4978" y="2584"/>
                    <a:pt x="6018" y="1734"/>
                    <a:pt x="6900" y="914"/>
                  </a:cubicBezTo>
                  <a:cubicBezTo>
                    <a:pt x="7120" y="757"/>
                    <a:pt x="7278" y="599"/>
                    <a:pt x="7467" y="442"/>
                  </a:cubicBezTo>
                  <a:lnTo>
                    <a:pt x="5860" y="442"/>
                  </a:lnTo>
                  <a:lnTo>
                    <a:pt x="5293" y="1324"/>
                  </a:lnTo>
                  <a:cubicBezTo>
                    <a:pt x="5104" y="1639"/>
                    <a:pt x="4789" y="1860"/>
                    <a:pt x="4379" y="1860"/>
                  </a:cubicBezTo>
                  <a:lnTo>
                    <a:pt x="4316" y="1860"/>
                  </a:lnTo>
                  <a:cubicBezTo>
                    <a:pt x="3907" y="1797"/>
                    <a:pt x="3592" y="1576"/>
                    <a:pt x="3434" y="1167"/>
                  </a:cubicBezTo>
                  <a:lnTo>
                    <a:pt x="2962"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202" name="Google Shape;8202;p78"/>
          <p:cNvGrpSpPr/>
          <p:nvPr/>
        </p:nvGrpSpPr>
        <p:grpSpPr>
          <a:xfrm>
            <a:off x="4861930" y="1763228"/>
            <a:ext cx="353757" cy="352833"/>
            <a:chOff x="-28461325" y="3545475"/>
            <a:chExt cx="296950" cy="296175"/>
          </a:xfrm>
          <a:solidFill>
            <a:srgbClr val="873E8A"/>
          </a:solidFill>
        </p:grpSpPr>
        <p:sp>
          <p:nvSpPr>
            <p:cNvPr id="8203" name="Google Shape;8203;p78"/>
            <p:cNvSpPr/>
            <p:nvPr/>
          </p:nvSpPr>
          <p:spPr>
            <a:xfrm>
              <a:off x="-28461325" y="3666775"/>
              <a:ext cx="34675" cy="52775"/>
            </a:xfrm>
            <a:custGeom>
              <a:avLst/>
              <a:gdLst/>
              <a:ahLst/>
              <a:cxnLst/>
              <a:rect l="l" t="t" r="r" b="b"/>
              <a:pathLst>
                <a:path w="1387" h="2111" extrusionOk="0">
                  <a:moveTo>
                    <a:pt x="0" y="0"/>
                  </a:moveTo>
                  <a:lnTo>
                    <a:pt x="0" y="2111"/>
                  </a:lnTo>
                  <a:lnTo>
                    <a:pt x="1386" y="2111"/>
                  </a:lnTo>
                  <a:lnTo>
                    <a:pt x="1386"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04" name="Google Shape;8204;p78"/>
            <p:cNvSpPr/>
            <p:nvPr/>
          </p:nvSpPr>
          <p:spPr>
            <a:xfrm>
              <a:off x="-28461325" y="3737650"/>
              <a:ext cx="52775" cy="17350"/>
            </a:xfrm>
            <a:custGeom>
              <a:avLst/>
              <a:gdLst/>
              <a:ahLst/>
              <a:cxnLst/>
              <a:rect l="l" t="t" r="r" b="b"/>
              <a:pathLst>
                <a:path w="2111" h="694" extrusionOk="0">
                  <a:moveTo>
                    <a:pt x="0" y="1"/>
                  </a:moveTo>
                  <a:lnTo>
                    <a:pt x="0" y="694"/>
                  </a:lnTo>
                  <a:lnTo>
                    <a:pt x="1733" y="694"/>
                  </a:lnTo>
                  <a:cubicBezTo>
                    <a:pt x="1954" y="694"/>
                    <a:pt x="2111" y="536"/>
                    <a:pt x="2111" y="347"/>
                  </a:cubicBezTo>
                  <a:cubicBezTo>
                    <a:pt x="2111" y="158"/>
                    <a:pt x="1954" y="1"/>
                    <a:pt x="1733"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05" name="Google Shape;8205;p78"/>
            <p:cNvSpPr/>
            <p:nvPr/>
          </p:nvSpPr>
          <p:spPr>
            <a:xfrm>
              <a:off x="-28461325" y="3632100"/>
              <a:ext cx="52775" cy="17375"/>
            </a:xfrm>
            <a:custGeom>
              <a:avLst/>
              <a:gdLst/>
              <a:ahLst/>
              <a:cxnLst/>
              <a:rect l="l" t="t" r="r" b="b"/>
              <a:pathLst>
                <a:path w="2111" h="695" extrusionOk="0">
                  <a:moveTo>
                    <a:pt x="0" y="1"/>
                  </a:moveTo>
                  <a:lnTo>
                    <a:pt x="0" y="694"/>
                  </a:lnTo>
                  <a:lnTo>
                    <a:pt x="1733" y="694"/>
                  </a:lnTo>
                  <a:cubicBezTo>
                    <a:pt x="1954" y="694"/>
                    <a:pt x="2111" y="537"/>
                    <a:pt x="2111" y="348"/>
                  </a:cubicBezTo>
                  <a:cubicBezTo>
                    <a:pt x="2111" y="159"/>
                    <a:pt x="1954" y="1"/>
                    <a:pt x="1733"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06" name="Google Shape;8206;p78"/>
            <p:cNvSpPr/>
            <p:nvPr/>
          </p:nvSpPr>
          <p:spPr>
            <a:xfrm>
              <a:off x="-28460550" y="3545475"/>
              <a:ext cx="296175" cy="296175"/>
            </a:xfrm>
            <a:custGeom>
              <a:avLst/>
              <a:gdLst/>
              <a:ahLst/>
              <a:cxnLst/>
              <a:rect l="l" t="t" r="r" b="b"/>
              <a:pathLst>
                <a:path w="11847" h="11847" extrusionOk="0">
                  <a:moveTo>
                    <a:pt x="2427" y="0"/>
                  </a:moveTo>
                  <a:cubicBezTo>
                    <a:pt x="1072" y="0"/>
                    <a:pt x="1" y="1103"/>
                    <a:pt x="1" y="2426"/>
                  </a:cubicBezTo>
                  <a:lnTo>
                    <a:pt x="1" y="2804"/>
                  </a:lnTo>
                  <a:lnTo>
                    <a:pt x="1355" y="2804"/>
                  </a:lnTo>
                  <a:lnTo>
                    <a:pt x="1355" y="2426"/>
                  </a:lnTo>
                  <a:cubicBezTo>
                    <a:pt x="1355" y="1859"/>
                    <a:pt x="1828" y="1418"/>
                    <a:pt x="2395" y="1418"/>
                  </a:cubicBezTo>
                  <a:lnTo>
                    <a:pt x="9358" y="1418"/>
                  </a:lnTo>
                  <a:cubicBezTo>
                    <a:pt x="9956" y="1418"/>
                    <a:pt x="10366" y="1891"/>
                    <a:pt x="10366" y="2426"/>
                  </a:cubicBezTo>
                  <a:lnTo>
                    <a:pt x="10366" y="9420"/>
                  </a:lnTo>
                  <a:cubicBezTo>
                    <a:pt x="10366" y="9987"/>
                    <a:pt x="9893" y="10429"/>
                    <a:pt x="9358" y="10429"/>
                  </a:cubicBezTo>
                  <a:lnTo>
                    <a:pt x="2395" y="10429"/>
                  </a:lnTo>
                  <a:cubicBezTo>
                    <a:pt x="1797" y="10429"/>
                    <a:pt x="1355" y="9956"/>
                    <a:pt x="1355" y="9420"/>
                  </a:cubicBezTo>
                  <a:lnTo>
                    <a:pt x="1355" y="9042"/>
                  </a:lnTo>
                  <a:lnTo>
                    <a:pt x="1" y="9042"/>
                  </a:lnTo>
                  <a:lnTo>
                    <a:pt x="1" y="9420"/>
                  </a:lnTo>
                  <a:cubicBezTo>
                    <a:pt x="1" y="10744"/>
                    <a:pt x="1103" y="11846"/>
                    <a:pt x="2427" y="11846"/>
                  </a:cubicBezTo>
                  <a:lnTo>
                    <a:pt x="9389" y="11846"/>
                  </a:lnTo>
                  <a:cubicBezTo>
                    <a:pt x="10744" y="11846"/>
                    <a:pt x="11847" y="10744"/>
                    <a:pt x="11847" y="9420"/>
                  </a:cubicBezTo>
                  <a:lnTo>
                    <a:pt x="11847" y="2426"/>
                  </a:lnTo>
                  <a:cubicBezTo>
                    <a:pt x="11847" y="1103"/>
                    <a:pt x="10744" y="0"/>
                    <a:pt x="9389"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07" name="Google Shape;8207;p78"/>
            <p:cNvSpPr/>
            <p:nvPr/>
          </p:nvSpPr>
          <p:spPr>
            <a:xfrm>
              <a:off x="-28347925" y="3649450"/>
              <a:ext cx="86675" cy="86650"/>
            </a:xfrm>
            <a:custGeom>
              <a:avLst/>
              <a:gdLst/>
              <a:ahLst/>
              <a:cxnLst/>
              <a:rect l="l" t="t" r="r" b="b"/>
              <a:pathLst>
                <a:path w="3467" h="3466" extrusionOk="0">
                  <a:moveTo>
                    <a:pt x="1387" y="0"/>
                  </a:moveTo>
                  <a:lnTo>
                    <a:pt x="1387" y="1040"/>
                  </a:lnTo>
                  <a:cubicBezTo>
                    <a:pt x="1387" y="1229"/>
                    <a:pt x="1230" y="1386"/>
                    <a:pt x="1041" y="1386"/>
                  </a:cubicBezTo>
                  <a:lnTo>
                    <a:pt x="1" y="1386"/>
                  </a:lnTo>
                  <a:lnTo>
                    <a:pt x="1" y="2111"/>
                  </a:lnTo>
                  <a:lnTo>
                    <a:pt x="1041" y="2111"/>
                  </a:lnTo>
                  <a:cubicBezTo>
                    <a:pt x="1230" y="2111"/>
                    <a:pt x="1387" y="2268"/>
                    <a:pt x="1387" y="2457"/>
                  </a:cubicBezTo>
                  <a:lnTo>
                    <a:pt x="1387" y="3466"/>
                  </a:lnTo>
                  <a:lnTo>
                    <a:pt x="2080" y="3466"/>
                  </a:lnTo>
                  <a:lnTo>
                    <a:pt x="2080" y="2457"/>
                  </a:lnTo>
                  <a:cubicBezTo>
                    <a:pt x="2080" y="2268"/>
                    <a:pt x="2238" y="2111"/>
                    <a:pt x="2458" y="2111"/>
                  </a:cubicBezTo>
                  <a:lnTo>
                    <a:pt x="3467" y="2111"/>
                  </a:lnTo>
                  <a:lnTo>
                    <a:pt x="3467" y="1386"/>
                  </a:lnTo>
                  <a:lnTo>
                    <a:pt x="2458" y="1386"/>
                  </a:lnTo>
                  <a:cubicBezTo>
                    <a:pt x="2238" y="1386"/>
                    <a:pt x="2080" y="1229"/>
                    <a:pt x="2080" y="1040"/>
                  </a:cubicBezTo>
                  <a:lnTo>
                    <a:pt x="2080"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08" name="Google Shape;8208;p78"/>
            <p:cNvSpPr/>
            <p:nvPr/>
          </p:nvSpPr>
          <p:spPr>
            <a:xfrm>
              <a:off x="-28408550" y="3597450"/>
              <a:ext cx="191400" cy="192200"/>
            </a:xfrm>
            <a:custGeom>
              <a:avLst/>
              <a:gdLst/>
              <a:ahLst/>
              <a:cxnLst/>
              <a:rect l="l" t="t" r="r" b="b"/>
              <a:pathLst>
                <a:path w="7656" h="7688" extrusionOk="0">
                  <a:moveTo>
                    <a:pt x="4883" y="1418"/>
                  </a:moveTo>
                  <a:cubicBezTo>
                    <a:pt x="5072" y="1418"/>
                    <a:pt x="5230" y="1576"/>
                    <a:pt x="5230" y="1765"/>
                  </a:cubicBezTo>
                  <a:lnTo>
                    <a:pt x="5230" y="2805"/>
                  </a:lnTo>
                  <a:lnTo>
                    <a:pt x="6238" y="2805"/>
                  </a:lnTo>
                  <a:cubicBezTo>
                    <a:pt x="6459" y="2805"/>
                    <a:pt x="6616" y="2962"/>
                    <a:pt x="6616" y="3151"/>
                  </a:cubicBezTo>
                  <a:lnTo>
                    <a:pt x="6616" y="4537"/>
                  </a:lnTo>
                  <a:cubicBezTo>
                    <a:pt x="6616" y="4726"/>
                    <a:pt x="6459" y="4884"/>
                    <a:pt x="6238" y="4884"/>
                  </a:cubicBezTo>
                  <a:lnTo>
                    <a:pt x="5230" y="4884"/>
                  </a:lnTo>
                  <a:lnTo>
                    <a:pt x="5230" y="5924"/>
                  </a:lnTo>
                  <a:cubicBezTo>
                    <a:pt x="5230" y="6113"/>
                    <a:pt x="5072" y="6270"/>
                    <a:pt x="4883" y="6270"/>
                  </a:cubicBezTo>
                  <a:lnTo>
                    <a:pt x="3497" y="6270"/>
                  </a:lnTo>
                  <a:cubicBezTo>
                    <a:pt x="3308" y="6270"/>
                    <a:pt x="3151" y="6113"/>
                    <a:pt x="3151" y="5924"/>
                  </a:cubicBezTo>
                  <a:lnTo>
                    <a:pt x="3151" y="4884"/>
                  </a:lnTo>
                  <a:lnTo>
                    <a:pt x="2111" y="4884"/>
                  </a:lnTo>
                  <a:cubicBezTo>
                    <a:pt x="1922" y="4884"/>
                    <a:pt x="1764" y="4726"/>
                    <a:pt x="1764" y="4537"/>
                  </a:cubicBezTo>
                  <a:lnTo>
                    <a:pt x="1764" y="3151"/>
                  </a:lnTo>
                  <a:cubicBezTo>
                    <a:pt x="1764" y="2962"/>
                    <a:pt x="1922" y="2805"/>
                    <a:pt x="2111" y="2805"/>
                  </a:cubicBezTo>
                  <a:lnTo>
                    <a:pt x="3151" y="2805"/>
                  </a:lnTo>
                  <a:lnTo>
                    <a:pt x="3151" y="1765"/>
                  </a:lnTo>
                  <a:cubicBezTo>
                    <a:pt x="3151" y="1576"/>
                    <a:pt x="3308" y="1418"/>
                    <a:pt x="3497" y="1418"/>
                  </a:cubicBezTo>
                  <a:close/>
                  <a:moveTo>
                    <a:pt x="347" y="1"/>
                  </a:moveTo>
                  <a:cubicBezTo>
                    <a:pt x="158" y="1"/>
                    <a:pt x="0" y="158"/>
                    <a:pt x="0" y="347"/>
                  </a:cubicBezTo>
                  <a:lnTo>
                    <a:pt x="0" y="757"/>
                  </a:lnTo>
                  <a:cubicBezTo>
                    <a:pt x="378" y="914"/>
                    <a:pt x="693" y="1261"/>
                    <a:pt x="693" y="1734"/>
                  </a:cubicBezTo>
                  <a:cubicBezTo>
                    <a:pt x="693" y="2175"/>
                    <a:pt x="378" y="2553"/>
                    <a:pt x="0" y="2710"/>
                  </a:cubicBezTo>
                  <a:lnTo>
                    <a:pt x="0" y="4979"/>
                  </a:lnTo>
                  <a:cubicBezTo>
                    <a:pt x="378" y="5136"/>
                    <a:pt x="693" y="5483"/>
                    <a:pt x="693" y="5955"/>
                  </a:cubicBezTo>
                  <a:cubicBezTo>
                    <a:pt x="693" y="6396"/>
                    <a:pt x="441" y="6774"/>
                    <a:pt x="0" y="6932"/>
                  </a:cubicBezTo>
                  <a:lnTo>
                    <a:pt x="0" y="7341"/>
                  </a:lnTo>
                  <a:cubicBezTo>
                    <a:pt x="0" y="7530"/>
                    <a:pt x="158" y="7688"/>
                    <a:pt x="347" y="7688"/>
                  </a:cubicBezTo>
                  <a:lnTo>
                    <a:pt x="7309" y="7688"/>
                  </a:lnTo>
                  <a:cubicBezTo>
                    <a:pt x="7498" y="7688"/>
                    <a:pt x="7656" y="7530"/>
                    <a:pt x="7656" y="7341"/>
                  </a:cubicBezTo>
                  <a:lnTo>
                    <a:pt x="7656" y="347"/>
                  </a:lnTo>
                  <a:cubicBezTo>
                    <a:pt x="7656" y="158"/>
                    <a:pt x="7498" y="1"/>
                    <a:pt x="7309"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209" name="Google Shape;8209;p78"/>
          <p:cNvGrpSpPr/>
          <p:nvPr/>
        </p:nvGrpSpPr>
        <p:grpSpPr>
          <a:xfrm>
            <a:off x="4858162" y="2213272"/>
            <a:ext cx="361292" cy="352803"/>
            <a:chOff x="-28463700" y="3914875"/>
            <a:chExt cx="303275" cy="296150"/>
          </a:xfrm>
          <a:solidFill>
            <a:srgbClr val="873E8A"/>
          </a:solidFill>
        </p:grpSpPr>
        <p:sp>
          <p:nvSpPr>
            <p:cNvPr id="8210" name="Google Shape;8210;p78"/>
            <p:cNvSpPr/>
            <p:nvPr/>
          </p:nvSpPr>
          <p:spPr>
            <a:xfrm>
              <a:off x="-28333725" y="4057375"/>
              <a:ext cx="86650" cy="64650"/>
            </a:xfrm>
            <a:custGeom>
              <a:avLst/>
              <a:gdLst/>
              <a:ahLst/>
              <a:cxnLst/>
              <a:rect l="l" t="t" r="r" b="b"/>
              <a:pathLst>
                <a:path w="3466" h="2586" extrusionOk="0">
                  <a:moveTo>
                    <a:pt x="614" y="0"/>
                  </a:moveTo>
                  <a:cubicBezTo>
                    <a:pt x="287" y="0"/>
                    <a:pt x="0" y="305"/>
                    <a:pt x="0" y="696"/>
                  </a:cubicBezTo>
                  <a:cubicBezTo>
                    <a:pt x="0" y="1326"/>
                    <a:pt x="1008" y="2019"/>
                    <a:pt x="1733" y="2586"/>
                  </a:cubicBezTo>
                  <a:cubicBezTo>
                    <a:pt x="2426" y="2019"/>
                    <a:pt x="3466" y="1326"/>
                    <a:pt x="3466" y="696"/>
                  </a:cubicBezTo>
                  <a:cubicBezTo>
                    <a:pt x="3466" y="349"/>
                    <a:pt x="3214" y="3"/>
                    <a:pt x="2741" y="3"/>
                  </a:cubicBezTo>
                  <a:cubicBezTo>
                    <a:pt x="2237" y="3"/>
                    <a:pt x="2048" y="570"/>
                    <a:pt x="2048" y="570"/>
                  </a:cubicBezTo>
                  <a:cubicBezTo>
                    <a:pt x="2001" y="743"/>
                    <a:pt x="1851" y="830"/>
                    <a:pt x="1701" y="830"/>
                  </a:cubicBezTo>
                  <a:cubicBezTo>
                    <a:pt x="1552" y="830"/>
                    <a:pt x="1402" y="743"/>
                    <a:pt x="1355" y="570"/>
                  </a:cubicBezTo>
                  <a:cubicBezTo>
                    <a:pt x="1355" y="538"/>
                    <a:pt x="1166" y="3"/>
                    <a:pt x="662" y="3"/>
                  </a:cubicBezTo>
                  <a:cubicBezTo>
                    <a:pt x="646" y="1"/>
                    <a:pt x="630" y="0"/>
                    <a:pt x="614"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11" name="Google Shape;8211;p78"/>
            <p:cNvSpPr/>
            <p:nvPr/>
          </p:nvSpPr>
          <p:spPr>
            <a:xfrm>
              <a:off x="-28463700" y="3914875"/>
              <a:ext cx="303275" cy="296150"/>
            </a:xfrm>
            <a:custGeom>
              <a:avLst/>
              <a:gdLst/>
              <a:ahLst/>
              <a:cxnLst/>
              <a:rect l="l" t="t" r="r" b="b"/>
              <a:pathLst>
                <a:path w="12131" h="11846" extrusionOk="0">
                  <a:moveTo>
                    <a:pt x="3744" y="3555"/>
                  </a:moveTo>
                  <a:cubicBezTo>
                    <a:pt x="3907" y="3555"/>
                    <a:pt x="4040" y="3674"/>
                    <a:pt x="4096" y="3844"/>
                  </a:cubicBezTo>
                  <a:cubicBezTo>
                    <a:pt x="4128" y="4033"/>
                    <a:pt x="3970" y="4190"/>
                    <a:pt x="3813" y="4253"/>
                  </a:cubicBezTo>
                  <a:cubicBezTo>
                    <a:pt x="2931" y="4379"/>
                    <a:pt x="2427" y="5451"/>
                    <a:pt x="2899" y="6333"/>
                  </a:cubicBezTo>
                  <a:cubicBezTo>
                    <a:pt x="2994" y="6490"/>
                    <a:pt x="2931" y="6711"/>
                    <a:pt x="2773" y="6805"/>
                  </a:cubicBezTo>
                  <a:cubicBezTo>
                    <a:pt x="2723" y="6825"/>
                    <a:pt x="2667" y="6836"/>
                    <a:pt x="2611" y="6836"/>
                  </a:cubicBezTo>
                  <a:cubicBezTo>
                    <a:pt x="2489" y="6836"/>
                    <a:pt x="2365" y="6787"/>
                    <a:pt x="2301" y="6679"/>
                  </a:cubicBezTo>
                  <a:cubicBezTo>
                    <a:pt x="1608" y="5419"/>
                    <a:pt x="2364" y="3812"/>
                    <a:pt x="3687" y="3560"/>
                  </a:cubicBezTo>
                  <a:cubicBezTo>
                    <a:pt x="3706" y="3557"/>
                    <a:pt x="3726" y="3555"/>
                    <a:pt x="3744" y="3555"/>
                  </a:cubicBezTo>
                  <a:close/>
                  <a:moveTo>
                    <a:pt x="7940" y="4946"/>
                  </a:moveTo>
                  <a:cubicBezTo>
                    <a:pt x="8728" y="4946"/>
                    <a:pt x="9326" y="5577"/>
                    <a:pt x="9326" y="6364"/>
                  </a:cubicBezTo>
                  <a:cubicBezTo>
                    <a:pt x="9326" y="7341"/>
                    <a:pt x="8381" y="7939"/>
                    <a:pt x="7121" y="9011"/>
                  </a:cubicBezTo>
                  <a:cubicBezTo>
                    <a:pt x="7058" y="9074"/>
                    <a:pt x="6979" y="9105"/>
                    <a:pt x="6900" y="9105"/>
                  </a:cubicBezTo>
                  <a:cubicBezTo>
                    <a:pt x="6822" y="9105"/>
                    <a:pt x="6743" y="9074"/>
                    <a:pt x="6680" y="9011"/>
                  </a:cubicBezTo>
                  <a:cubicBezTo>
                    <a:pt x="5420" y="7971"/>
                    <a:pt x="4474" y="7341"/>
                    <a:pt x="4474" y="6364"/>
                  </a:cubicBezTo>
                  <a:cubicBezTo>
                    <a:pt x="4474" y="5577"/>
                    <a:pt x="5105" y="4946"/>
                    <a:pt x="5861" y="4946"/>
                  </a:cubicBezTo>
                  <a:cubicBezTo>
                    <a:pt x="6365" y="4946"/>
                    <a:pt x="6711" y="5230"/>
                    <a:pt x="6932" y="5451"/>
                  </a:cubicBezTo>
                  <a:cubicBezTo>
                    <a:pt x="7121" y="5198"/>
                    <a:pt x="7467" y="4946"/>
                    <a:pt x="7940" y="4946"/>
                  </a:cubicBezTo>
                  <a:close/>
                  <a:moveTo>
                    <a:pt x="7404" y="0"/>
                  </a:moveTo>
                  <a:cubicBezTo>
                    <a:pt x="6459" y="0"/>
                    <a:pt x="5703" y="788"/>
                    <a:pt x="5703" y="1733"/>
                  </a:cubicBezTo>
                  <a:lnTo>
                    <a:pt x="5703" y="2899"/>
                  </a:lnTo>
                  <a:cubicBezTo>
                    <a:pt x="5136" y="2395"/>
                    <a:pt x="4443" y="2111"/>
                    <a:pt x="3687" y="2111"/>
                  </a:cubicBezTo>
                  <a:cubicBezTo>
                    <a:pt x="1450" y="2111"/>
                    <a:pt x="1" y="4505"/>
                    <a:pt x="977" y="6616"/>
                  </a:cubicBezTo>
                  <a:lnTo>
                    <a:pt x="2899" y="10649"/>
                  </a:lnTo>
                  <a:cubicBezTo>
                    <a:pt x="3246" y="11373"/>
                    <a:pt x="3939" y="11846"/>
                    <a:pt x="4727" y="11846"/>
                  </a:cubicBezTo>
                  <a:cubicBezTo>
                    <a:pt x="5231" y="11846"/>
                    <a:pt x="5703" y="11657"/>
                    <a:pt x="6050" y="11342"/>
                  </a:cubicBezTo>
                  <a:cubicBezTo>
                    <a:pt x="6396" y="11688"/>
                    <a:pt x="6869" y="11846"/>
                    <a:pt x="7404" y="11846"/>
                  </a:cubicBezTo>
                  <a:cubicBezTo>
                    <a:pt x="8192" y="11846"/>
                    <a:pt x="8885" y="11405"/>
                    <a:pt x="9200" y="10649"/>
                  </a:cubicBezTo>
                  <a:lnTo>
                    <a:pt x="11122" y="6616"/>
                  </a:lnTo>
                  <a:cubicBezTo>
                    <a:pt x="12130" y="4505"/>
                    <a:pt x="10618" y="2111"/>
                    <a:pt x="8413" y="2111"/>
                  </a:cubicBezTo>
                  <a:cubicBezTo>
                    <a:pt x="7656" y="2111"/>
                    <a:pt x="6963" y="2395"/>
                    <a:pt x="6396" y="2899"/>
                  </a:cubicBezTo>
                  <a:lnTo>
                    <a:pt x="6396" y="1733"/>
                  </a:lnTo>
                  <a:cubicBezTo>
                    <a:pt x="6396" y="1166"/>
                    <a:pt x="6837" y="693"/>
                    <a:pt x="7404" y="693"/>
                  </a:cubicBezTo>
                  <a:cubicBezTo>
                    <a:pt x="7593" y="693"/>
                    <a:pt x="7751" y="536"/>
                    <a:pt x="7751" y="347"/>
                  </a:cubicBezTo>
                  <a:cubicBezTo>
                    <a:pt x="7751" y="158"/>
                    <a:pt x="7593" y="0"/>
                    <a:pt x="7404"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212" name="Google Shape;8212;p78"/>
          <p:cNvGrpSpPr/>
          <p:nvPr/>
        </p:nvGrpSpPr>
        <p:grpSpPr>
          <a:xfrm>
            <a:off x="7092947" y="1369355"/>
            <a:ext cx="351880" cy="227092"/>
            <a:chOff x="-26573400" y="3224125"/>
            <a:chExt cx="295375" cy="190625"/>
          </a:xfrm>
          <a:solidFill>
            <a:srgbClr val="873E8A"/>
          </a:solidFill>
        </p:grpSpPr>
        <p:sp>
          <p:nvSpPr>
            <p:cNvPr id="8213" name="Google Shape;8213;p78"/>
            <p:cNvSpPr/>
            <p:nvPr/>
          </p:nvSpPr>
          <p:spPr>
            <a:xfrm>
              <a:off x="-26330800" y="3327900"/>
              <a:ext cx="52775" cy="68750"/>
            </a:xfrm>
            <a:custGeom>
              <a:avLst/>
              <a:gdLst/>
              <a:ahLst/>
              <a:cxnLst/>
              <a:rect l="l" t="t" r="r" b="b"/>
              <a:pathLst>
                <a:path w="2111" h="2750" extrusionOk="0">
                  <a:moveTo>
                    <a:pt x="1067" y="0"/>
                  </a:moveTo>
                  <a:cubicBezTo>
                    <a:pt x="953" y="0"/>
                    <a:pt x="835" y="55"/>
                    <a:pt x="756" y="166"/>
                  </a:cubicBezTo>
                  <a:cubicBezTo>
                    <a:pt x="536" y="481"/>
                    <a:pt x="0" y="1300"/>
                    <a:pt x="0" y="1741"/>
                  </a:cubicBezTo>
                  <a:cubicBezTo>
                    <a:pt x="0" y="2308"/>
                    <a:pt x="473" y="2749"/>
                    <a:pt x="1040" y="2749"/>
                  </a:cubicBezTo>
                  <a:cubicBezTo>
                    <a:pt x="1638" y="2749"/>
                    <a:pt x="2048" y="2276"/>
                    <a:pt x="2048" y="1741"/>
                  </a:cubicBezTo>
                  <a:cubicBezTo>
                    <a:pt x="2111" y="1300"/>
                    <a:pt x="1575" y="481"/>
                    <a:pt x="1355" y="166"/>
                  </a:cubicBezTo>
                  <a:cubicBezTo>
                    <a:pt x="1292" y="55"/>
                    <a:pt x="1182" y="0"/>
                    <a:pt x="1067"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14" name="Google Shape;8214;p78"/>
            <p:cNvSpPr/>
            <p:nvPr/>
          </p:nvSpPr>
          <p:spPr>
            <a:xfrm>
              <a:off x="-26573400" y="3224125"/>
              <a:ext cx="293025" cy="190625"/>
            </a:xfrm>
            <a:custGeom>
              <a:avLst/>
              <a:gdLst/>
              <a:ahLst/>
              <a:cxnLst/>
              <a:rect l="l" t="t" r="r" b="b"/>
              <a:pathLst>
                <a:path w="11721" h="7625" extrusionOk="0">
                  <a:moveTo>
                    <a:pt x="10775" y="2048"/>
                  </a:moveTo>
                  <a:cubicBezTo>
                    <a:pt x="10964" y="2048"/>
                    <a:pt x="11122" y="2206"/>
                    <a:pt x="11122" y="2426"/>
                  </a:cubicBezTo>
                  <a:cubicBezTo>
                    <a:pt x="11122" y="2615"/>
                    <a:pt x="10964" y="2773"/>
                    <a:pt x="10775" y="2773"/>
                  </a:cubicBezTo>
                  <a:lnTo>
                    <a:pt x="9830" y="2773"/>
                  </a:lnTo>
                  <a:lnTo>
                    <a:pt x="9988" y="2048"/>
                  </a:lnTo>
                  <a:close/>
                  <a:moveTo>
                    <a:pt x="4474" y="2773"/>
                  </a:moveTo>
                  <a:cubicBezTo>
                    <a:pt x="4663" y="2773"/>
                    <a:pt x="4821" y="2930"/>
                    <a:pt x="4821" y="3119"/>
                  </a:cubicBezTo>
                  <a:cubicBezTo>
                    <a:pt x="4821" y="3308"/>
                    <a:pt x="4663" y="3466"/>
                    <a:pt x="4474" y="3466"/>
                  </a:cubicBezTo>
                  <a:cubicBezTo>
                    <a:pt x="4285" y="3466"/>
                    <a:pt x="4128" y="3308"/>
                    <a:pt x="4128" y="3119"/>
                  </a:cubicBezTo>
                  <a:cubicBezTo>
                    <a:pt x="4128" y="2930"/>
                    <a:pt x="4285" y="2773"/>
                    <a:pt x="4474" y="2773"/>
                  </a:cubicBezTo>
                  <a:close/>
                  <a:moveTo>
                    <a:pt x="4474" y="4159"/>
                  </a:moveTo>
                  <a:cubicBezTo>
                    <a:pt x="4663" y="4159"/>
                    <a:pt x="4821" y="4317"/>
                    <a:pt x="4821" y="4506"/>
                  </a:cubicBezTo>
                  <a:cubicBezTo>
                    <a:pt x="4821" y="4695"/>
                    <a:pt x="4663" y="4852"/>
                    <a:pt x="4474" y="4852"/>
                  </a:cubicBezTo>
                  <a:cubicBezTo>
                    <a:pt x="4285" y="4852"/>
                    <a:pt x="4128" y="4695"/>
                    <a:pt x="4128" y="4506"/>
                  </a:cubicBezTo>
                  <a:cubicBezTo>
                    <a:pt x="4128" y="4317"/>
                    <a:pt x="4285" y="4159"/>
                    <a:pt x="4474" y="4159"/>
                  </a:cubicBezTo>
                  <a:close/>
                  <a:moveTo>
                    <a:pt x="4474" y="5514"/>
                  </a:moveTo>
                  <a:cubicBezTo>
                    <a:pt x="4663" y="5514"/>
                    <a:pt x="4821" y="5671"/>
                    <a:pt x="4821" y="5892"/>
                  </a:cubicBezTo>
                  <a:cubicBezTo>
                    <a:pt x="4821" y="6081"/>
                    <a:pt x="4663" y="6238"/>
                    <a:pt x="4474" y="6238"/>
                  </a:cubicBezTo>
                  <a:cubicBezTo>
                    <a:pt x="4285" y="6238"/>
                    <a:pt x="4128" y="6081"/>
                    <a:pt x="4128" y="5892"/>
                  </a:cubicBezTo>
                  <a:cubicBezTo>
                    <a:pt x="4128" y="5671"/>
                    <a:pt x="4285" y="5514"/>
                    <a:pt x="4474" y="5514"/>
                  </a:cubicBezTo>
                  <a:close/>
                  <a:moveTo>
                    <a:pt x="3088" y="0"/>
                  </a:moveTo>
                  <a:cubicBezTo>
                    <a:pt x="1355" y="0"/>
                    <a:pt x="1" y="1418"/>
                    <a:pt x="1" y="3119"/>
                  </a:cubicBezTo>
                  <a:lnTo>
                    <a:pt x="1" y="4506"/>
                  </a:lnTo>
                  <a:cubicBezTo>
                    <a:pt x="1" y="6238"/>
                    <a:pt x="1418" y="7625"/>
                    <a:pt x="3088" y="7625"/>
                  </a:cubicBezTo>
                  <a:lnTo>
                    <a:pt x="6554" y="7625"/>
                  </a:lnTo>
                  <a:cubicBezTo>
                    <a:pt x="7152" y="7625"/>
                    <a:pt x="7593" y="7152"/>
                    <a:pt x="7593" y="6585"/>
                  </a:cubicBezTo>
                  <a:cubicBezTo>
                    <a:pt x="7593" y="6459"/>
                    <a:pt x="7562" y="6301"/>
                    <a:pt x="7499" y="6207"/>
                  </a:cubicBezTo>
                  <a:cubicBezTo>
                    <a:pt x="7940" y="6081"/>
                    <a:pt x="8255" y="5671"/>
                    <a:pt x="8255" y="5199"/>
                  </a:cubicBezTo>
                  <a:cubicBezTo>
                    <a:pt x="8255" y="5104"/>
                    <a:pt x="8223" y="4947"/>
                    <a:pt x="8192" y="4821"/>
                  </a:cubicBezTo>
                  <a:cubicBezTo>
                    <a:pt x="8633" y="4695"/>
                    <a:pt x="8948" y="4317"/>
                    <a:pt x="8948" y="3844"/>
                  </a:cubicBezTo>
                  <a:cubicBezTo>
                    <a:pt x="8948" y="3718"/>
                    <a:pt x="8885" y="3592"/>
                    <a:pt x="8854" y="3466"/>
                  </a:cubicBezTo>
                  <a:lnTo>
                    <a:pt x="10712" y="3466"/>
                  </a:lnTo>
                  <a:cubicBezTo>
                    <a:pt x="11311" y="3466"/>
                    <a:pt x="11721" y="2993"/>
                    <a:pt x="11721" y="2458"/>
                  </a:cubicBezTo>
                  <a:cubicBezTo>
                    <a:pt x="11721" y="1891"/>
                    <a:pt x="11342" y="1387"/>
                    <a:pt x="10775" y="1387"/>
                  </a:cubicBezTo>
                  <a:lnTo>
                    <a:pt x="6554" y="1387"/>
                  </a:lnTo>
                  <a:cubicBezTo>
                    <a:pt x="6806" y="1103"/>
                    <a:pt x="6932" y="757"/>
                    <a:pt x="6932" y="379"/>
                  </a:cubicBezTo>
                  <a:cubicBezTo>
                    <a:pt x="6932" y="158"/>
                    <a:pt x="6774" y="0"/>
                    <a:pt x="6554"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215" name="Google Shape;8215;p78"/>
          <p:cNvGrpSpPr/>
          <p:nvPr/>
        </p:nvGrpSpPr>
        <p:grpSpPr>
          <a:xfrm>
            <a:off x="7092947" y="1763690"/>
            <a:ext cx="351880" cy="351910"/>
            <a:chOff x="-26573400" y="3546250"/>
            <a:chExt cx="295375" cy="295400"/>
          </a:xfrm>
          <a:solidFill>
            <a:srgbClr val="873E8A"/>
          </a:solidFill>
        </p:grpSpPr>
        <p:sp>
          <p:nvSpPr>
            <p:cNvPr id="8216" name="Google Shape;8216;p78"/>
            <p:cNvSpPr/>
            <p:nvPr/>
          </p:nvSpPr>
          <p:spPr>
            <a:xfrm>
              <a:off x="-26464700" y="3599225"/>
              <a:ext cx="77200" cy="38425"/>
            </a:xfrm>
            <a:custGeom>
              <a:avLst/>
              <a:gdLst/>
              <a:ahLst/>
              <a:cxnLst/>
              <a:rect l="l" t="t" r="r" b="b"/>
              <a:pathLst>
                <a:path w="3088" h="1537" extrusionOk="0">
                  <a:moveTo>
                    <a:pt x="1532" y="1"/>
                  </a:moveTo>
                  <a:cubicBezTo>
                    <a:pt x="1001" y="1"/>
                    <a:pt x="473" y="103"/>
                    <a:pt x="0" y="308"/>
                  </a:cubicBezTo>
                  <a:lnTo>
                    <a:pt x="693" y="1537"/>
                  </a:lnTo>
                  <a:cubicBezTo>
                    <a:pt x="946" y="1442"/>
                    <a:pt x="1229" y="1379"/>
                    <a:pt x="1544" y="1379"/>
                  </a:cubicBezTo>
                  <a:cubicBezTo>
                    <a:pt x="1859" y="1379"/>
                    <a:pt x="2143" y="1442"/>
                    <a:pt x="2426" y="1537"/>
                  </a:cubicBezTo>
                  <a:lnTo>
                    <a:pt x="3088" y="308"/>
                  </a:lnTo>
                  <a:cubicBezTo>
                    <a:pt x="2600" y="103"/>
                    <a:pt x="2064" y="1"/>
                    <a:pt x="1532"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17" name="Google Shape;8217;p78"/>
            <p:cNvSpPr/>
            <p:nvPr/>
          </p:nvSpPr>
          <p:spPr>
            <a:xfrm>
              <a:off x="-26434775" y="3686450"/>
              <a:ext cx="17350" cy="17350"/>
            </a:xfrm>
            <a:custGeom>
              <a:avLst/>
              <a:gdLst/>
              <a:ahLst/>
              <a:cxnLst/>
              <a:rect l="l" t="t" r="r" b="b"/>
              <a:pathLst>
                <a:path w="694" h="694" extrusionOk="0">
                  <a:moveTo>
                    <a:pt x="347" y="1"/>
                  </a:moveTo>
                  <a:cubicBezTo>
                    <a:pt x="158" y="1"/>
                    <a:pt x="1" y="127"/>
                    <a:pt x="1" y="347"/>
                  </a:cubicBezTo>
                  <a:cubicBezTo>
                    <a:pt x="1" y="536"/>
                    <a:pt x="158" y="694"/>
                    <a:pt x="347" y="694"/>
                  </a:cubicBezTo>
                  <a:cubicBezTo>
                    <a:pt x="536" y="694"/>
                    <a:pt x="694" y="536"/>
                    <a:pt x="694" y="347"/>
                  </a:cubicBezTo>
                  <a:cubicBezTo>
                    <a:pt x="694" y="127"/>
                    <a:pt x="536" y="1"/>
                    <a:pt x="347"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18" name="Google Shape;8218;p78"/>
            <p:cNvSpPr/>
            <p:nvPr/>
          </p:nvSpPr>
          <p:spPr>
            <a:xfrm>
              <a:off x="-26520625" y="3703775"/>
              <a:ext cx="55950" cy="67775"/>
            </a:xfrm>
            <a:custGeom>
              <a:avLst/>
              <a:gdLst/>
              <a:ahLst/>
              <a:cxnLst/>
              <a:rect l="l" t="t" r="r" b="b"/>
              <a:pathLst>
                <a:path w="2238" h="2711" extrusionOk="0">
                  <a:moveTo>
                    <a:pt x="1387" y="1"/>
                  </a:moveTo>
                  <a:lnTo>
                    <a:pt x="1" y="32"/>
                  </a:lnTo>
                  <a:cubicBezTo>
                    <a:pt x="127" y="1104"/>
                    <a:pt x="662" y="2080"/>
                    <a:pt x="1544" y="2710"/>
                  </a:cubicBezTo>
                  <a:lnTo>
                    <a:pt x="2237" y="1545"/>
                  </a:lnTo>
                  <a:cubicBezTo>
                    <a:pt x="1765" y="1135"/>
                    <a:pt x="1450" y="600"/>
                    <a:pt x="1387"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19" name="Google Shape;8219;p78"/>
            <p:cNvSpPr/>
            <p:nvPr/>
          </p:nvSpPr>
          <p:spPr>
            <a:xfrm>
              <a:off x="-26387525" y="3703000"/>
              <a:ext cx="55950" cy="67750"/>
            </a:xfrm>
            <a:custGeom>
              <a:avLst/>
              <a:gdLst/>
              <a:ahLst/>
              <a:cxnLst/>
              <a:rect l="l" t="t" r="r" b="b"/>
              <a:pathLst>
                <a:path w="2238" h="2710" extrusionOk="0">
                  <a:moveTo>
                    <a:pt x="851" y="0"/>
                  </a:moveTo>
                  <a:cubicBezTo>
                    <a:pt x="757" y="631"/>
                    <a:pt x="473" y="1166"/>
                    <a:pt x="1" y="1544"/>
                  </a:cubicBezTo>
                  <a:lnTo>
                    <a:pt x="694" y="2710"/>
                  </a:lnTo>
                  <a:cubicBezTo>
                    <a:pt x="1576" y="2080"/>
                    <a:pt x="2112" y="1103"/>
                    <a:pt x="2238" y="32"/>
                  </a:cubicBezTo>
                  <a:lnTo>
                    <a:pt x="851"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20" name="Google Shape;8220;p78"/>
            <p:cNvSpPr/>
            <p:nvPr/>
          </p:nvSpPr>
          <p:spPr>
            <a:xfrm>
              <a:off x="-26573400" y="3546250"/>
              <a:ext cx="295375" cy="295400"/>
            </a:xfrm>
            <a:custGeom>
              <a:avLst/>
              <a:gdLst/>
              <a:ahLst/>
              <a:cxnLst/>
              <a:rect l="l" t="t" r="r" b="b"/>
              <a:pathLst>
                <a:path w="11815" h="11816" extrusionOk="0">
                  <a:moveTo>
                    <a:pt x="5876" y="1419"/>
                  </a:moveTo>
                  <a:cubicBezTo>
                    <a:pt x="6632" y="1419"/>
                    <a:pt x="7389" y="1608"/>
                    <a:pt x="8066" y="1986"/>
                  </a:cubicBezTo>
                  <a:cubicBezTo>
                    <a:pt x="8223" y="2049"/>
                    <a:pt x="8286" y="2301"/>
                    <a:pt x="8192" y="2458"/>
                  </a:cubicBezTo>
                  <a:lnTo>
                    <a:pt x="7152" y="4254"/>
                  </a:lnTo>
                  <a:cubicBezTo>
                    <a:pt x="7110" y="4361"/>
                    <a:pt x="6980" y="4439"/>
                    <a:pt x="6852" y="4439"/>
                  </a:cubicBezTo>
                  <a:cubicBezTo>
                    <a:pt x="6791" y="4439"/>
                    <a:pt x="6731" y="4421"/>
                    <a:pt x="6680" y="4380"/>
                  </a:cubicBezTo>
                  <a:cubicBezTo>
                    <a:pt x="6428" y="4238"/>
                    <a:pt x="6136" y="4167"/>
                    <a:pt x="5841" y="4167"/>
                  </a:cubicBezTo>
                  <a:cubicBezTo>
                    <a:pt x="5546" y="4167"/>
                    <a:pt x="5246" y="4238"/>
                    <a:pt x="4978" y="4380"/>
                  </a:cubicBezTo>
                  <a:cubicBezTo>
                    <a:pt x="4929" y="4400"/>
                    <a:pt x="4872" y="4411"/>
                    <a:pt x="4816" y="4411"/>
                  </a:cubicBezTo>
                  <a:cubicBezTo>
                    <a:pt x="4694" y="4411"/>
                    <a:pt x="4570" y="4362"/>
                    <a:pt x="4506" y="4254"/>
                  </a:cubicBezTo>
                  <a:lnTo>
                    <a:pt x="3498" y="2458"/>
                  </a:lnTo>
                  <a:cubicBezTo>
                    <a:pt x="3466" y="2301"/>
                    <a:pt x="3529" y="2080"/>
                    <a:pt x="3687" y="1986"/>
                  </a:cubicBezTo>
                  <a:cubicBezTo>
                    <a:pt x="4364" y="1608"/>
                    <a:pt x="5120" y="1419"/>
                    <a:pt x="5876" y="1419"/>
                  </a:cubicBezTo>
                  <a:close/>
                  <a:moveTo>
                    <a:pt x="5861" y="4916"/>
                  </a:moveTo>
                  <a:cubicBezTo>
                    <a:pt x="6459" y="4916"/>
                    <a:pt x="6869" y="5388"/>
                    <a:pt x="6869" y="5955"/>
                  </a:cubicBezTo>
                  <a:cubicBezTo>
                    <a:pt x="6869" y="6554"/>
                    <a:pt x="6396" y="6964"/>
                    <a:pt x="5861" y="6964"/>
                  </a:cubicBezTo>
                  <a:cubicBezTo>
                    <a:pt x="5294" y="6964"/>
                    <a:pt x="4821" y="6491"/>
                    <a:pt x="4821" y="5955"/>
                  </a:cubicBezTo>
                  <a:cubicBezTo>
                    <a:pt x="4821" y="5357"/>
                    <a:pt x="5294" y="4916"/>
                    <a:pt x="5861" y="4916"/>
                  </a:cubicBezTo>
                  <a:close/>
                  <a:moveTo>
                    <a:pt x="3813" y="5609"/>
                  </a:moveTo>
                  <a:cubicBezTo>
                    <a:pt x="4065" y="5640"/>
                    <a:pt x="4159" y="5735"/>
                    <a:pt x="4159" y="5955"/>
                  </a:cubicBezTo>
                  <a:cubicBezTo>
                    <a:pt x="4159" y="6522"/>
                    <a:pt x="4474" y="7090"/>
                    <a:pt x="5010" y="7405"/>
                  </a:cubicBezTo>
                  <a:cubicBezTo>
                    <a:pt x="5136" y="7531"/>
                    <a:pt x="5230" y="7720"/>
                    <a:pt x="5104" y="7877"/>
                  </a:cubicBezTo>
                  <a:lnTo>
                    <a:pt x="4033" y="9641"/>
                  </a:lnTo>
                  <a:cubicBezTo>
                    <a:pt x="3991" y="9748"/>
                    <a:pt x="3861" y="9826"/>
                    <a:pt x="3733" y="9826"/>
                  </a:cubicBezTo>
                  <a:cubicBezTo>
                    <a:pt x="3672" y="9826"/>
                    <a:pt x="3612" y="9808"/>
                    <a:pt x="3561" y="9767"/>
                  </a:cubicBezTo>
                  <a:cubicBezTo>
                    <a:pt x="2238" y="8948"/>
                    <a:pt x="1418" y="7531"/>
                    <a:pt x="1355" y="5987"/>
                  </a:cubicBezTo>
                  <a:cubicBezTo>
                    <a:pt x="1355" y="5798"/>
                    <a:pt x="1544" y="5640"/>
                    <a:pt x="1733" y="5640"/>
                  </a:cubicBezTo>
                  <a:lnTo>
                    <a:pt x="3813" y="5609"/>
                  </a:lnTo>
                  <a:close/>
                  <a:moveTo>
                    <a:pt x="8003" y="5640"/>
                  </a:moveTo>
                  <a:lnTo>
                    <a:pt x="10082" y="5672"/>
                  </a:lnTo>
                  <a:cubicBezTo>
                    <a:pt x="10271" y="5672"/>
                    <a:pt x="10429" y="5829"/>
                    <a:pt x="10429" y="6018"/>
                  </a:cubicBezTo>
                  <a:cubicBezTo>
                    <a:pt x="10397" y="7562"/>
                    <a:pt x="9547" y="8980"/>
                    <a:pt x="8223" y="9799"/>
                  </a:cubicBezTo>
                  <a:cubicBezTo>
                    <a:pt x="8168" y="9844"/>
                    <a:pt x="8100" y="9865"/>
                    <a:pt x="8033" y="9865"/>
                  </a:cubicBezTo>
                  <a:cubicBezTo>
                    <a:pt x="7911" y="9865"/>
                    <a:pt x="7792" y="9795"/>
                    <a:pt x="7751" y="9673"/>
                  </a:cubicBezTo>
                  <a:lnTo>
                    <a:pt x="6680" y="7909"/>
                  </a:lnTo>
                  <a:cubicBezTo>
                    <a:pt x="6554" y="7751"/>
                    <a:pt x="6648" y="7531"/>
                    <a:pt x="6806" y="7436"/>
                  </a:cubicBezTo>
                  <a:cubicBezTo>
                    <a:pt x="7310" y="7121"/>
                    <a:pt x="7625" y="6585"/>
                    <a:pt x="7625" y="5987"/>
                  </a:cubicBezTo>
                  <a:cubicBezTo>
                    <a:pt x="7625" y="5829"/>
                    <a:pt x="7751" y="5672"/>
                    <a:pt x="8003" y="5640"/>
                  </a:cubicBezTo>
                  <a:close/>
                  <a:moveTo>
                    <a:pt x="5892" y="1"/>
                  </a:moveTo>
                  <a:cubicBezTo>
                    <a:pt x="2616" y="1"/>
                    <a:pt x="1" y="2679"/>
                    <a:pt x="1" y="5924"/>
                  </a:cubicBezTo>
                  <a:cubicBezTo>
                    <a:pt x="1" y="9137"/>
                    <a:pt x="2679" y="11815"/>
                    <a:pt x="5892" y="11815"/>
                  </a:cubicBezTo>
                  <a:cubicBezTo>
                    <a:pt x="9169" y="11815"/>
                    <a:pt x="11815" y="9137"/>
                    <a:pt x="11815" y="5924"/>
                  </a:cubicBezTo>
                  <a:cubicBezTo>
                    <a:pt x="11815" y="2679"/>
                    <a:pt x="9137" y="1"/>
                    <a:pt x="5892"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221" name="Google Shape;8221;p78"/>
          <p:cNvGrpSpPr/>
          <p:nvPr/>
        </p:nvGrpSpPr>
        <p:grpSpPr>
          <a:xfrm>
            <a:off x="7081228" y="2213599"/>
            <a:ext cx="375319" cy="352148"/>
            <a:chOff x="-26583625" y="3917025"/>
            <a:chExt cx="315050" cy="295600"/>
          </a:xfrm>
          <a:solidFill>
            <a:srgbClr val="873E8A"/>
          </a:solidFill>
        </p:grpSpPr>
        <p:sp>
          <p:nvSpPr>
            <p:cNvPr id="8222" name="Google Shape;8222;p78"/>
            <p:cNvSpPr/>
            <p:nvPr/>
          </p:nvSpPr>
          <p:spPr>
            <a:xfrm>
              <a:off x="-26413500" y="3918400"/>
              <a:ext cx="144925" cy="135125"/>
            </a:xfrm>
            <a:custGeom>
              <a:avLst/>
              <a:gdLst/>
              <a:ahLst/>
              <a:cxnLst/>
              <a:rect l="l" t="t" r="r" b="b"/>
              <a:pathLst>
                <a:path w="5797" h="5405" extrusionOk="0">
                  <a:moveTo>
                    <a:pt x="2317" y="1"/>
                  </a:moveTo>
                  <a:cubicBezTo>
                    <a:pt x="1515" y="1"/>
                    <a:pt x="685" y="309"/>
                    <a:pt x="0" y="993"/>
                  </a:cubicBezTo>
                  <a:lnTo>
                    <a:pt x="1008" y="1970"/>
                  </a:lnTo>
                  <a:cubicBezTo>
                    <a:pt x="1398" y="1581"/>
                    <a:pt x="1864" y="1407"/>
                    <a:pt x="2313" y="1407"/>
                  </a:cubicBezTo>
                  <a:cubicBezTo>
                    <a:pt x="2771" y="1407"/>
                    <a:pt x="3210" y="1588"/>
                    <a:pt x="3529" y="1907"/>
                  </a:cubicBezTo>
                  <a:cubicBezTo>
                    <a:pt x="3623" y="2002"/>
                    <a:pt x="3623" y="2254"/>
                    <a:pt x="3529" y="2380"/>
                  </a:cubicBezTo>
                  <a:cubicBezTo>
                    <a:pt x="3450" y="2427"/>
                    <a:pt x="3348" y="2450"/>
                    <a:pt x="3249" y="2450"/>
                  </a:cubicBezTo>
                  <a:cubicBezTo>
                    <a:pt x="3151" y="2450"/>
                    <a:pt x="3056" y="2427"/>
                    <a:pt x="2993" y="2380"/>
                  </a:cubicBezTo>
                  <a:cubicBezTo>
                    <a:pt x="2804" y="2175"/>
                    <a:pt x="2552" y="2057"/>
                    <a:pt x="2284" y="2057"/>
                  </a:cubicBezTo>
                  <a:cubicBezTo>
                    <a:pt x="2016" y="2057"/>
                    <a:pt x="1733" y="2175"/>
                    <a:pt x="1481" y="2443"/>
                  </a:cubicBezTo>
                  <a:lnTo>
                    <a:pt x="4411" y="5404"/>
                  </a:lnTo>
                  <a:cubicBezTo>
                    <a:pt x="5797" y="4018"/>
                    <a:pt x="5640" y="2065"/>
                    <a:pt x="4505" y="899"/>
                  </a:cubicBezTo>
                  <a:cubicBezTo>
                    <a:pt x="3931" y="325"/>
                    <a:pt x="3139" y="1"/>
                    <a:pt x="2317"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23" name="Google Shape;8223;p78"/>
            <p:cNvSpPr/>
            <p:nvPr/>
          </p:nvSpPr>
          <p:spPr>
            <a:xfrm>
              <a:off x="-26466275" y="4026700"/>
              <a:ext cx="78775" cy="77225"/>
            </a:xfrm>
            <a:custGeom>
              <a:avLst/>
              <a:gdLst/>
              <a:ahLst/>
              <a:cxnLst/>
              <a:rect l="l" t="t" r="r" b="b"/>
              <a:pathLst>
                <a:path w="3151" h="3089" extrusionOk="0">
                  <a:moveTo>
                    <a:pt x="1339" y="1"/>
                  </a:moveTo>
                  <a:cubicBezTo>
                    <a:pt x="1253" y="1"/>
                    <a:pt x="1166" y="32"/>
                    <a:pt x="1103" y="95"/>
                  </a:cubicBezTo>
                  <a:lnTo>
                    <a:pt x="126" y="1072"/>
                  </a:lnTo>
                  <a:cubicBezTo>
                    <a:pt x="0" y="1198"/>
                    <a:pt x="0" y="1387"/>
                    <a:pt x="126" y="1545"/>
                  </a:cubicBezTo>
                  <a:lnTo>
                    <a:pt x="1576" y="2994"/>
                  </a:lnTo>
                  <a:cubicBezTo>
                    <a:pt x="1639" y="3057"/>
                    <a:pt x="1725" y="3088"/>
                    <a:pt x="1812" y="3088"/>
                  </a:cubicBezTo>
                  <a:cubicBezTo>
                    <a:pt x="1899" y="3088"/>
                    <a:pt x="1985" y="3057"/>
                    <a:pt x="2048" y="2994"/>
                  </a:cubicBezTo>
                  <a:lnTo>
                    <a:pt x="3025" y="2017"/>
                  </a:lnTo>
                  <a:cubicBezTo>
                    <a:pt x="3151" y="1891"/>
                    <a:pt x="3151" y="1671"/>
                    <a:pt x="3025" y="1545"/>
                  </a:cubicBezTo>
                  <a:lnTo>
                    <a:pt x="1576" y="95"/>
                  </a:lnTo>
                  <a:cubicBezTo>
                    <a:pt x="1513" y="32"/>
                    <a:pt x="1426" y="1"/>
                    <a:pt x="1339"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24" name="Google Shape;8224;p78"/>
            <p:cNvSpPr/>
            <p:nvPr/>
          </p:nvSpPr>
          <p:spPr>
            <a:xfrm>
              <a:off x="-26583625" y="4077125"/>
              <a:ext cx="144925" cy="134700"/>
            </a:xfrm>
            <a:custGeom>
              <a:avLst/>
              <a:gdLst/>
              <a:ahLst/>
              <a:cxnLst/>
              <a:rect l="l" t="t" r="r" b="b"/>
              <a:pathLst>
                <a:path w="5797" h="5388" extrusionOk="0">
                  <a:moveTo>
                    <a:pt x="1355" y="0"/>
                  </a:moveTo>
                  <a:cubicBezTo>
                    <a:pt x="0" y="1386"/>
                    <a:pt x="158" y="3340"/>
                    <a:pt x="1292" y="4474"/>
                  </a:cubicBezTo>
                  <a:cubicBezTo>
                    <a:pt x="1890" y="5072"/>
                    <a:pt x="2710" y="5388"/>
                    <a:pt x="3497" y="5388"/>
                  </a:cubicBezTo>
                  <a:cubicBezTo>
                    <a:pt x="4348" y="5388"/>
                    <a:pt x="5135" y="5072"/>
                    <a:pt x="5797" y="4411"/>
                  </a:cubicBezTo>
                  <a:lnTo>
                    <a:pt x="4820" y="3434"/>
                  </a:lnTo>
                  <a:cubicBezTo>
                    <a:pt x="4431" y="3824"/>
                    <a:pt x="3964" y="3997"/>
                    <a:pt x="3516" y="3997"/>
                  </a:cubicBezTo>
                  <a:cubicBezTo>
                    <a:pt x="3058" y="3997"/>
                    <a:pt x="2619" y="3816"/>
                    <a:pt x="2300" y="3497"/>
                  </a:cubicBezTo>
                  <a:cubicBezTo>
                    <a:pt x="2174" y="3371"/>
                    <a:pt x="2174" y="3151"/>
                    <a:pt x="2300" y="3025"/>
                  </a:cubicBezTo>
                  <a:cubicBezTo>
                    <a:pt x="2347" y="2962"/>
                    <a:pt x="2434" y="2930"/>
                    <a:pt x="2524" y="2930"/>
                  </a:cubicBezTo>
                  <a:cubicBezTo>
                    <a:pt x="2615" y="2930"/>
                    <a:pt x="2710" y="2962"/>
                    <a:pt x="2773" y="3025"/>
                  </a:cubicBezTo>
                  <a:cubicBezTo>
                    <a:pt x="2962" y="3229"/>
                    <a:pt x="3214" y="3348"/>
                    <a:pt x="3481" y="3348"/>
                  </a:cubicBezTo>
                  <a:cubicBezTo>
                    <a:pt x="3749" y="3348"/>
                    <a:pt x="4033" y="3229"/>
                    <a:pt x="4285" y="2962"/>
                  </a:cubicBezTo>
                  <a:lnTo>
                    <a:pt x="1355"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25" name="Google Shape;8225;p78"/>
            <p:cNvSpPr/>
            <p:nvPr/>
          </p:nvSpPr>
          <p:spPr>
            <a:xfrm>
              <a:off x="-26581275" y="3917025"/>
              <a:ext cx="311125" cy="295600"/>
            </a:xfrm>
            <a:custGeom>
              <a:avLst/>
              <a:gdLst/>
              <a:ahLst/>
              <a:cxnLst/>
              <a:rect l="l" t="t" r="r" b="b"/>
              <a:pathLst>
                <a:path w="12445" h="11824" extrusionOk="0">
                  <a:moveTo>
                    <a:pt x="3419" y="1356"/>
                  </a:moveTo>
                  <a:cubicBezTo>
                    <a:pt x="3506" y="1356"/>
                    <a:pt x="3592" y="1379"/>
                    <a:pt x="3655" y="1426"/>
                  </a:cubicBezTo>
                  <a:cubicBezTo>
                    <a:pt x="3781" y="1552"/>
                    <a:pt x="3781" y="1741"/>
                    <a:pt x="3655" y="1899"/>
                  </a:cubicBezTo>
                  <a:cubicBezTo>
                    <a:pt x="3592" y="1962"/>
                    <a:pt x="3506" y="1994"/>
                    <a:pt x="3419" y="1994"/>
                  </a:cubicBezTo>
                  <a:cubicBezTo>
                    <a:pt x="3332" y="1994"/>
                    <a:pt x="3246" y="1962"/>
                    <a:pt x="3183" y="1899"/>
                  </a:cubicBezTo>
                  <a:cubicBezTo>
                    <a:pt x="3057" y="1804"/>
                    <a:pt x="3057" y="1552"/>
                    <a:pt x="3183" y="1426"/>
                  </a:cubicBezTo>
                  <a:cubicBezTo>
                    <a:pt x="3246" y="1379"/>
                    <a:pt x="3332" y="1356"/>
                    <a:pt x="3419" y="1356"/>
                  </a:cubicBezTo>
                  <a:close/>
                  <a:moveTo>
                    <a:pt x="4364" y="2277"/>
                  </a:moveTo>
                  <a:cubicBezTo>
                    <a:pt x="4451" y="2277"/>
                    <a:pt x="4537" y="2309"/>
                    <a:pt x="4600" y="2372"/>
                  </a:cubicBezTo>
                  <a:cubicBezTo>
                    <a:pt x="4726" y="2498"/>
                    <a:pt x="4726" y="2718"/>
                    <a:pt x="4600" y="2844"/>
                  </a:cubicBezTo>
                  <a:cubicBezTo>
                    <a:pt x="4537" y="2907"/>
                    <a:pt x="4451" y="2939"/>
                    <a:pt x="4364" y="2939"/>
                  </a:cubicBezTo>
                  <a:cubicBezTo>
                    <a:pt x="4277" y="2939"/>
                    <a:pt x="4191" y="2907"/>
                    <a:pt x="4128" y="2844"/>
                  </a:cubicBezTo>
                  <a:cubicBezTo>
                    <a:pt x="4002" y="2750"/>
                    <a:pt x="4002" y="2529"/>
                    <a:pt x="4128" y="2372"/>
                  </a:cubicBezTo>
                  <a:cubicBezTo>
                    <a:pt x="4191" y="2309"/>
                    <a:pt x="4277" y="2277"/>
                    <a:pt x="4364" y="2277"/>
                  </a:cubicBezTo>
                  <a:close/>
                  <a:moveTo>
                    <a:pt x="3179" y="2561"/>
                  </a:moveTo>
                  <a:cubicBezTo>
                    <a:pt x="3269" y="2561"/>
                    <a:pt x="3356" y="2592"/>
                    <a:pt x="3403" y="2655"/>
                  </a:cubicBezTo>
                  <a:cubicBezTo>
                    <a:pt x="3529" y="2781"/>
                    <a:pt x="3529" y="2970"/>
                    <a:pt x="3403" y="3128"/>
                  </a:cubicBezTo>
                  <a:cubicBezTo>
                    <a:pt x="3356" y="3191"/>
                    <a:pt x="3269" y="3222"/>
                    <a:pt x="3179" y="3222"/>
                  </a:cubicBezTo>
                  <a:cubicBezTo>
                    <a:pt x="3088" y="3222"/>
                    <a:pt x="2994" y="3191"/>
                    <a:pt x="2931" y="3128"/>
                  </a:cubicBezTo>
                  <a:cubicBezTo>
                    <a:pt x="2836" y="3002"/>
                    <a:pt x="2836" y="2781"/>
                    <a:pt x="2931" y="2655"/>
                  </a:cubicBezTo>
                  <a:cubicBezTo>
                    <a:pt x="2994" y="2592"/>
                    <a:pt x="3088" y="2561"/>
                    <a:pt x="3179" y="2561"/>
                  </a:cubicBezTo>
                  <a:close/>
                  <a:moveTo>
                    <a:pt x="1970" y="2813"/>
                  </a:moveTo>
                  <a:cubicBezTo>
                    <a:pt x="2056" y="2813"/>
                    <a:pt x="2143" y="2844"/>
                    <a:pt x="2206" y="2907"/>
                  </a:cubicBezTo>
                  <a:cubicBezTo>
                    <a:pt x="2300" y="3002"/>
                    <a:pt x="2300" y="3254"/>
                    <a:pt x="2206" y="3380"/>
                  </a:cubicBezTo>
                  <a:cubicBezTo>
                    <a:pt x="2143" y="3427"/>
                    <a:pt x="2048" y="3451"/>
                    <a:pt x="1958" y="3451"/>
                  </a:cubicBezTo>
                  <a:cubicBezTo>
                    <a:pt x="1867" y="3451"/>
                    <a:pt x="1781" y="3427"/>
                    <a:pt x="1733" y="3380"/>
                  </a:cubicBezTo>
                  <a:cubicBezTo>
                    <a:pt x="1607" y="3254"/>
                    <a:pt x="1607" y="3002"/>
                    <a:pt x="1733" y="2907"/>
                  </a:cubicBezTo>
                  <a:cubicBezTo>
                    <a:pt x="1796" y="2844"/>
                    <a:pt x="1883" y="2813"/>
                    <a:pt x="1970" y="2813"/>
                  </a:cubicBezTo>
                  <a:close/>
                  <a:moveTo>
                    <a:pt x="2946" y="3789"/>
                  </a:moveTo>
                  <a:cubicBezTo>
                    <a:pt x="3033" y="3789"/>
                    <a:pt x="3120" y="3821"/>
                    <a:pt x="3183" y="3884"/>
                  </a:cubicBezTo>
                  <a:cubicBezTo>
                    <a:pt x="3309" y="4010"/>
                    <a:pt x="3309" y="4199"/>
                    <a:pt x="3183" y="4356"/>
                  </a:cubicBezTo>
                  <a:cubicBezTo>
                    <a:pt x="3120" y="4419"/>
                    <a:pt x="3033" y="4451"/>
                    <a:pt x="2946" y="4451"/>
                  </a:cubicBezTo>
                  <a:cubicBezTo>
                    <a:pt x="2860" y="4451"/>
                    <a:pt x="2773" y="4419"/>
                    <a:pt x="2710" y="4356"/>
                  </a:cubicBezTo>
                  <a:cubicBezTo>
                    <a:pt x="2584" y="4230"/>
                    <a:pt x="2584" y="4010"/>
                    <a:pt x="2710" y="3884"/>
                  </a:cubicBezTo>
                  <a:cubicBezTo>
                    <a:pt x="2773" y="3821"/>
                    <a:pt x="2860" y="3789"/>
                    <a:pt x="2946" y="3789"/>
                  </a:cubicBezTo>
                  <a:close/>
                  <a:moveTo>
                    <a:pt x="9480" y="7381"/>
                  </a:moveTo>
                  <a:cubicBezTo>
                    <a:pt x="9570" y="7381"/>
                    <a:pt x="9657" y="7412"/>
                    <a:pt x="9704" y="7475"/>
                  </a:cubicBezTo>
                  <a:cubicBezTo>
                    <a:pt x="9830" y="7570"/>
                    <a:pt x="9830" y="7822"/>
                    <a:pt x="9704" y="7948"/>
                  </a:cubicBezTo>
                  <a:cubicBezTo>
                    <a:pt x="9657" y="7995"/>
                    <a:pt x="9570" y="8019"/>
                    <a:pt x="9480" y="8019"/>
                  </a:cubicBezTo>
                  <a:cubicBezTo>
                    <a:pt x="9389" y="8019"/>
                    <a:pt x="9295" y="7995"/>
                    <a:pt x="9232" y="7948"/>
                  </a:cubicBezTo>
                  <a:cubicBezTo>
                    <a:pt x="9074" y="7822"/>
                    <a:pt x="9074" y="7633"/>
                    <a:pt x="9232" y="7475"/>
                  </a:cubicBezTo>
                  <a:cubicBezTo>
                    <a:pt x="9295" y="7412"/>
                    <a:pt x="9389" y="7381"/>
                    <a:pt x="9480" y="7381"/>
                  </a:cubicBezTo>
                  <a:close/>
                  <a:moveTo>
                    <a:pt x="5955" y="3640"/>
                  </a:moveTo>
                  <a:cubicBezTo>
                    <a:pt x="6223" y="3640"/>
                    <a:pt x="6491" y="3742"/>
                    <a:pt x="6680" y="3947"/>
                  </a:cubicBezTo>
                  <a:lnTo>
                    <a:pt x="8129" y="5396"/>
                  </a:lnTo>
                  <a:cubicBezTo>
                    <a:pt x="8538" y="5806"/>
                    <a:pt x="8538" y="6467"/>
                    <a:pt x="8129" y="6877"/>
                  </a:cubicBezTo>
                  <a:lnTo>
                    <a:pt x="7152" y="7853"/>
                  </a:lnTo>
                  <a:cubicBezTo>
                    <a:pt x="6963" y="8058"/>
                    <a:pt x="6695" y="8161"/>
                    <a:pt x="6428" y="8161"/>
                  </a:cubicBezTo>
                  <a:cubicBezTo>
                    <a:pt x="6160" y="8161"/>
                    <a:pt x="5892" y="8058"/>
                    <a:pt x="5703" y="7853"/>
                  </a:cubicBezTo>
                  <a:lnTo>
                    <a:pt x="4254" y="6404"/>
                  </a:lnTo>
                  <a:cubicBezTo>
                    <a:pt x="3844" y="5995"/>
                    <a:pt x="3844" y="5333"/>
                    <a:pt x="4254" y="4955"/>
                  </a:cubicBezTo>
                  <a:lnTo>
                    <a:pt x="5230" y="3947"/>
                  </a:lnTo>
                  <a:cubicBezTo>
                    <a:pt x="5419" y="3742"/>
                    <a:pt x="5687" y="3640"/>
                    <a:pt x="5955" y="3640"/>
                  </a:cubicBezTo>
                  <a:close/>
                  <a:moveTo>
                    <a:pt x="10464" y="8357"/>
                  </a:moveTo>
                  <a:cubicBezTo>
                    <a:pt x="10555" y="8357"/>
                    <a:pt x="10649" y="8389"/>
                    <a:pt x="10712" y="8452"/>
                  </a:cubicBezTo>
                  <a:cubicBezTo>
                    <a:pt x="10807" y="8578"/>
                    <a:pt x="10807" y="8799"/>
                    <a:pt x="10712" y="8925"/>
                  </a:cubicBezTo>
                  <a:cubicBezTo>
                    <a:pt x="10649" y="8988"/>
                    <a:pt x="10555" y="9019"/>
                    <a:pt x="10464" y="9019"/>
                  </a:cubicBezTo>
                  <a:cubicBezTo>
                    <a:pt x="10374" y="9019"/>
                    <a:pt x="10287" y="8988"/>
                    <a:pt x="10240" y="8925"/>
                  </a:cubicBezTo>
                  <a:cubicBezTo>
                    <a:pt x="10082" y="8799"/>
                    <a:pt x="10082" y="8610"/>
                    <a:pt x="10240" y="8452"/>
                  </a:cubicBezTo>
                  <a:cubicBezTo>
                    <a:pt x="10287" y="8389"/>
                    <a:pt x="10374" y="8357"/>
                    <a:pt x="10464" y="8357"/>
                  </a:cubicBezTo>
                  <a:close/>
                  <a:moveTo>
                    <a:pt x="9247" y="8602"/>
                  </a:moveTo>
                  <a:cubicBezTo>
                    <a:pt x="9334" y="8602"/>
                    <a:pt x="9421" y="8625"/>
                    <a:pt x="9484" y="8673"/>
                  </a:cubicBezTo>
                  <a:cubicBezTo>
                    <a:pt x="9610" y="8799"/>
                    <a:pt x="9610" y="9051"/>
                    <a:pt x="9484" y="9145"/>
                  </a:cubicBezTo>
                  <a:cubicBezTo>
                    <a:pt x="9421" y="9208"/>
                    <a:pt x="9334" y="9240"/>
                    <a:pt x="9247" y="9240"/>
                  </a:cubicBezTo>
                  <a:cubicBezTo>
                    <a:pt x="9161" y="9240"/>
                    <a:pt x="9074" y="9208"/>
                    <a:pt x="9011" y="9145"/>
                  </a:cubicBezTo>
                  <a:cubicBezTo>
                    <a:pt x="8854" y="9051"/>
                    <a:pt x="8854" y="8830"/>
                    <a:pt x="9011" y="8673"/>
                  </a:cubicBezTo>
                  <a:cubicBezTo>
                    <a:pt x="9074" y="8625"/>
                    <a:pt x="9161" y="8602"/>
                    <a:pt x="9247" y="8602"/>
                  </a:cubicBezTo>
                  <a:close/>
                  <a:moveTo>
                    <a:pt x="8030" y="8862"/>
                  </a:moveTo>
                  <a:cubicBezTo>
                    <a:pt x="8121" y="8862"/>
                    <a:pt x="8208" y="8893"/>
                    <a:pt x="8255" y="8956"/>
                  </a:cubicBezTo>
                  <a:cubicBezTo>
                    <a:pt x="8381" y="9082"/>
                    <a:pt x="8381" y="9303"/>
                    <a:pt x="8255" y="9429"/>
                  </a:cubicBezTo>
                  <a:cubicBezTo>
                    <a:pt x="8192" y="9492"/>
                    <a:pt x="8105" y="9523"/>
                    <a:pt x="8019" y="9523"/>
                  </a:cubicBezTo>
                  <a:cubicBezTo>
                    <a:pt x="7932" y="9523"/>
                    <a:pt x="7845" y="9492"/>
                    <a:pt x="7782" y="9429"/>
                  </a:cubicBezTo>
                  <a:cubicBezTo>
                    <a:pt x="7656" y="9303"/>
                    <a:pt x="7656" y="9082"/>
                    <a:pt x="7782" y="8956"/>
                  </a:cubicBezTo>
                  <a:cubicBezTo>
                    <a:pt x="7845" y="8893"/>
                    <a:pt x="7940" y="8862"/>
                    <a:pt x="8030" y="8862"/>
                  </a:cubicBezTo>
                  <a:close/>
                  <a:moveTo>
                    <a:pt x="8964" y="9862"/>
                  </a:moveTo>
                  <a:cubicBezTo>
                    <a:pt x="9050" y="9862"/>
                    <a:pt x="9137" y="9885"/>
                    <a:pt x="9200" y="9933"/>
                  </a:cubicBezTo>
                  <a:cubicBezTo>
                    <a:pt x="9326" y="10059"/>
                    <a:pt x="9326" y="10279"/>
                    <a:pt x="9200" y="10405"/>
                  </a:cubicBezTo>
                  <a:cubicBezTo>
                    <a:pt x="9137" y="10468"/>
                    <a:pt x="9050" y="10500"/>
                    <a:pt x="8964" y="10500"/>
                  </a:cubicBezTo>
                  <a:cubicBezTo>
                    <a:pt x="8877" y="10500"/>
                    <a:pt x="8791" y="10468"/>
                    <a:pt x="8727" y="10405"/>
                  </a:cubicBezTo>
                  <a:cubicBezTo>
                    <a:pt x="8601" y="10311"/>
                    <a:pt x="8601" y="10059"/>
                    <a:pt x="8727" y="9933"/>
                  </a:cubicBezTo>
                  <a:cubicBezTo>
                    <a:pt x="8791" y="9885"/>
                    <a:pt x="8877" y="9862"/>
                    <a:pt x="8964" y="9862"/>
                  </a:cubicBezTo>
                  <a:close/>
                  <a:moveTo>
                    <a:pt x="3415" y="1"/>
                  </a:moveTo>
                  <a:cubicBezTo>
                    <a:pt x="2616" y="1"/>
                    <a:pt x="1812" y="308"/>
                    <a:pt x="1198" y="922"/>
                  </a:cubicBezTo>
                  <a:cubicBezTo>
                    <a:pt x="1" y="2151"/>
                    <a:pt x="1" y="4104"/>
                    <a:pt x="1198" y="5333"/>
                  </a:cubicBezTo>
                  <a:lnTo>
                    <a:pt x="6806" y="10941"/>
                  </a:lnTo>
                  <a:cubicBezTo>
                    <a:pt x="7404" y="11508"/>
                    <a:pt x="8223" y="11823"/>
                    <a:pt x="9011" y="11823"/>
                  </a:cubicBezTo>
                  <a:cubicBezTo>
                    <a:pt x="9799" y="11823"/>
                    <a:pt x="10618" y="11508"/>
                    <a:pt x="11216" y="10941"/>
                  </a:cubicBezTo>
                  <a:cubicBezTo>
                    <a:pt x="12445" y="9712"/>
                    <a:pt x="12445" y="7727"/>
                    <a:pt x="11216" y="6530"/>
                  </a:cubicBezTo>
                  <a:lnTo>
                    <a:pt x="5609" y="922"/>
                  </a:lnTo>
                  <a:cubicBezTo>
                    <a:pt x="5010" y="308"/>
                    <a:pt x="4214" y="1"/>
                    <a:pt x="3415"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226" name="Google Shape;8226;p78"/>
          <p:cNvSpPr/>
          <p:nvPr/>
        </p:nvSpPr>
        <p:spPr>
          <a:xfrm>
            <a:off x="5748315" y="2694114"/>
            <a:ext cx="352833" cy="351880"/>
          </a:xfrm>
          <a:custGeom>
            <a:avLst/>
            <a:gdLst/>
            <a:ahLst/>
            <a:cxnLst/>
            <a:rect l="l" t="t" r="r" b="b"/>
            <a:pathLst>
              <a:path w="11847" h="11815" extrusionOk="0">
                <a:moveTo>
                  <a:pt x="4915" y="662"/>
                </a:moveTo>
                <a:cubicBezTo>
                  <a:pt x="5671" y="662"/>
                  <a:pt x="6301" y="1292"/>
                  <a:pt x="6301" y="2048"/>
                </a:cubicBezTo>
                <a:cubicBezTo>
                  <a:pt x="6301" y="2520"/>
                  <a:pt x="6081" y="2961"/>
                  <a:pt x="5577" y="3245"/>
                </a:cubicBezTo>
                <a:cubicBezTo>
                  <a:pt x="5577" y="2489"/>
                  <a:pt x="5104" y="2079"/>
                  <a:pt x="4568" y="2079"/>
                </a:cubicBezTo>
                <a:lnTo>
                  <a:pt x="1418" y="2079"/>
                </a:lnTo>
                <a:cubicBezTo>
                  <a:pt x="1008" y="2079"/>
                  <a:pt x="693" y="1764"/>
                  <a:pt x="693" y="1386"/>
                </a:cubicBezTo>
                <a:cubicBezTo>
                  <a:pt x="693" y="977"/>
                  <a:pt x="1008" y="662"/>
                  <a:pt x="1418" y="662"/>
                </a:cubicBezTo>
                <a:close/>
                <a:moveTo>
                  <a:pt x="3198" y="4915"/>
                </a:moveTo>
                <a:cubicBezTo>
                  <a:pt x="3285" y="4915"/>
                  <a:pt x="3371" y="4946"/>
                  <a:pt x="3434" y="5009"/>
                </a:cubicBezTo>
                <a:cubicBezTo>
                  <a:pt x="3529" y="5135"/>
                  <a:pt x="3529" y="5324"/>
                  <a:pt x="3434" y="5482"/>
                </a:cubicBezTo>
                <a:cubicBezTo>
                  <a:pt x="3371" y="5545"/>
                  <a:pt x="3277" y="5576"/>
                  <a:pt x="3186" y="5576"/>
                </a:cubicBezTo>
                <a:cubicBezTo>
                  <a:pt x="3096" y="5576"/>
                  <a:pt x="3009" y="5545"/>
                  <a:pt x="2962" y="5482"/>
                </a:cubicBezTo>
                <a:cubicBezTo>
                  <a:pt x="2836" y="5356"/>
                  <a:pt x="2836" y="5135"/>
                  <a:pt x="2962" y="5009"/>
                </a:cubicBezTo>
                <a:cubicBezTo>
                  <a:pt x="3025" y="4946"/>
                  <a:pt x="3111" y="4915"/>
                  <a:pt x="3198" y="4915"/>
                </a:cubicBezTo>
                <a:close/>
                <a:moveTo>
                  <a:pt x="1386" y="0"/>
                </a:moveTo>
                <a:cubicBezTo>
                  <a:pt x="630" y="0"/>
                  <a:pt x="0" y="630"/>
                  <a:pt x="0" y="1386"/>
                </a:cubicBezTo>
                <a:lnTo>
                  <a:pt x="0" y="5230"/>
                </a:lnTo>
                <a:cubicBezTo>
                  <a:pt x="0" y="5797"/>
                  <a:pt x="284" y="6301"/>
                  <a:pt x="693" y="6616"/>
                </a:cubicBezTo>
                <a:lnTo>
                  <a:pt x="693" y="4474"/>
                </a:lnTo>
                <a:cubicBezTo>
                  <a:pt x="693" y="3529"/>
                  <a:pt x="1481" y="2741"/>
                  <a:pt x="2426" y="2741"/>
                </a:cubicBezTo>
                <a:lnTo>
                  <a:pt x="4568" y="2741"/>
                </a:lnTo>
                <a:cubicBezTo>
                  <a:pt x="4758" y="2741"/>
                  <a:pt x="4915" y="2898"/>
                  <a:pt x="4915" y="3119"/>
                </a:cubicBezTo>
                <a:lnTo>
                  <a:pt x="4915" y="3466"/>
                </a:lnTo>
                <a:lnTo>
                  <a:pt x="2426" y="3466"/>
                </a:lnTo>
                <a:cubicBezTo>
                  <a:pt x="1859" y="3466"/>
                  <a:pt x="1418" y="3938"/>
                  <a:pt x="1418" y="4474"/>
                </a:cubicBezTo>
                <a:lnTo>
                  <a:pt x="1418" y="7309"/>
                </a:lnTo>
                <a:cubicBezTo>
                  <a:pt x="1418" y="7908"/>
                  <a:pt x="1922" y="8349"/>
                  <a:pt x="2521" y="8349"/>
                </a:cubicBezTo>
                <a:lnTo>
                  <a:pt x="3592" y="8349"/>
                </a:lnTo>
                <a:cubicBezTo>
                  <a:pt x="3655" y="10271"/>
                  <a:pt x="5293" y="11814"/>
                  <a:pt x="7215" y="11814"/>
                </a:cubicBezTo>
                <a:cubicBezTo>
                  <a:pt x="9263" y="11814"/>
                  <a:pt x="10838" y="9483"/>
                  <a:pt x="10838" y="7467"/>
                </a:cubicBezTo>
                <a:lnTo>
                  <a:pt x="10838" y="6931"/>
                </a:lnTo>
                <a:cubicBezTo>
                  <a:pt x="11405" y="6774"/>
                  <a:pt x="11846" y="6206"/>
                  <a:pt x="11846" y="5576"/>
                </a:cubicBezTo>
                <a:cubicBezTo>
                  <a:pt x="11846" y="4852"/>
                  <a:pt x="11216" y="4222"/>
                  <a:pt x="10460" y="4222"/>
                </a:cubicBezTo>
                <a:cubicBezTo>
                  <a:pt x="9735" y="4222"/>
                  <a:pt x="9105" y="4852"/>
                  <a:pt x="9105" y="5576"/>
                </a:cubicBezTo>
                <a:cubicBezTo>
                  <a:pt x="9105" y="6206"/>
                  <a:pt x="9515" y="6774"/>
                  <a:pt x="10113" y="6931"/>
                </a:cubicBezTo>
                <a:lnTo>
                  <a:pt x="10113" y="7467"/>
                </a:lnTo>
                <a:cubicBezTo>
                  <a:pt x="10113" y="9136"/>
                  <a:pt x="8727" y="11090"/>
                  <a:pt x="7152" y="11090"/>
                </a:cubicBezTo>
                <a:cubicBezTo>
                  <a:pt x="5577" y="11090"/>
                  <a:pt x="4316" y="9893"/>
                  <a:pt x="4253" y="8349"/>
                </a:cubicBezTo>
                <a:lnTo>
                  <a:pt x="4947" y="8349"/>
                </a:lnTo>
                <a:cubicBezTo>
                  <a:pt x="5143" y="9193"/>
                  <a:pt x="5842" y="9760"/>
                  <a:pt x="6640" y="9760"/>
                </a:cubicBezTo>
                <a:cubicBezTo>
                  <a:pt x="6736" y="9760"/>
                  <a:pt x="6833" y="9752"/>
                  <a:pt x="6931" y="9735"/>
                </a:cubicBezTo>
                <a:cubicBezTo>
                  <a:pt x="7750" y="9609"/>
                  <a:pt x="8381" y="8821"/>
                  <a:pt x="8381" y="7971"/>
                </a:cubicBezTo>
                <a:lnTo>
                  <a:pt x="8381" y="3182"/>
                </a:lnTo>
                <a:cubicBezTo>
                  <a:pt x="8381" y="3024"/>
                  <a:pt x="8412" y="2867"/>
                  <a:pt x="8507" y="2709"/>
                </a:cubicBezTo>
                <a:cubicBezTo>
                  <a:pt x="8727" y="3182"/>
                  <a:pt x="9231" y="3560"/>
                  <a:pt x="9767" y="3560"/>
                </a:cubicBezTo>
                <a:cubicBezTo>
                  <a:pt x="10460" y="3560"/>
                  <a:pt x="11846" y="2993"/>
                  <a:pt x="11846" y="2174"/>
                </a:cubicBezTo>
                <a:cubicBezTo>
                  <a:pt x="11846" y="1292"/>
                  <a:pt x="10460" y="788"/>
                  <a:pt x="9767" y="788"/>
                </a:cubicBezTo>
                <a:cubicBezTo>
                  <a:pt x="9137" y="788"/>
                  <a:pt x="8570" y="1229"/>
                  <a:pt x="8412" y="1827"/>
                </a:cubicBezTo>
                <a:cubicBezTo>
                  <a:pt x="7940" y="2142"/>
                  <a:pt x="7687" y="2646"/>
                  <a:pt x="7687" y="3245"/>
                </a:cubicBezTo>
                <a:lnTo>
                  <a:pt x="7687" y="8002"/>
                </a:lnTo>
                <a:cubicBezTo>
                  <a:pt x="7687" y="8538"/>
                  <a:pt x="7309" y="9010"/>
                  <a:pt x="6805" y="9105"/>
                </a:cubicBezTo>
                <a:cubicBezTo>
                  <a:pt x="6755" y="9111"/>
                  <a:pt x="6705" y="9114"/>
                  <a:pt x="6654" y="9114"/>
                </a:cubicBezTo>
                <a:cubicBezTo>
                  <a:pt x="6204" y="9114"/>
                  <a:pt x="5781" y="8859"/>
                  <a:pt x="5640" y="8349"/>
                </a:cubicBezTo>
                <a:cubicBezTo>
                  <a:pt x="6364" y="8160"/>
                  <a:pt x="6963" y="7498"/>
                  <a:pt x="6963" y="6648"/>
                </a:cubicBezTo>
                <a:lnTo>
                  <a:pt x="6963" y="2079"/>
                </a:lnTo>
                <a:cubicBezTo>
                  <a:pt x="6963" y="945"/>
                  <a:pt x="6018" y="0"/>
                  <a:pt x="4884" y="0"/>
                </a:cubicBezTo>
                <a:close/>
              </a:path>
            </a:pathLst>
          </a:custGeom>
          <a:solidFill>
            <a:srgbClr val="873E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8227" name="Google Shape;8227;p78"/>
          <p:cNvGrpSpPr/>
          <p:nvPr/>
        </p:nvGrpSpPr>
        <p:grpSpPr>
          <a:xfrm>
            <a:off x="5779742" y="3172629"/>
            <a:ext cx="289039" cy="352833"/>
            <a:chOff x="-24694925" y="3518700"/>
            <a:chExt cx="242625" cy="296175"/>
          </a:xfrm>
          <a:solidFill>
            <a:srgbClr val="873E8A"/>
          </a:solidFill>
        </p:grpSpPr>
        <p:sp>
          <p:nvSpPr>
            <p:cNvPr id="8228" name="Google Shape;8228;p78"/>
            <p:cNvSpPr/>
            <p:nvPr/>
          </p:nvSpPr>
          <p:spPr>
            <a:xfrm>
              <a:off x="-24694925" y="3572250"/>
              <a:ext cx="104000" cy="112650"/>
            </a:xfrm>
            <a:custGeom>
              <a:avLst/>
              <a:gdLst/>
              <a:ahLst/>
              <a:cxnLst/>
              <a:rect l="l" t="t" r="r" b="b"/>
              <a:pathLst>
                <a:path w="4160" h="4506" extrusionOk="0">
                  <a:moveTo>
                    <a:pt x="2080" y="1"/>
                  </a:moveTo>
                  <a:cubicBezTo>
                    <a:pt x="946" y="1"/>
                    <a:pt x="1" y="946"/>
                    <a:pt x="1" y="2080"/>
                  </a:cubicBezTo>
                  <a:lnTo>
                    <a:pt x="1" y="4506"/>
                  </a:lnTo>
                  <a:lnTo>
                    <a:pt x="4160" y="4506"/>
                  </a:lnTo>
                  <a:lnTo>
                    <a:pt x="4160" y="2080"/>
                  </a:lnTo>
                  <a:cubicBezTo>
                    <a:pt x="4160" y="946"/>
                    <a:pt x="3214" y="1"/>
                    <a:pt x="2080"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29" name="Google Shape;8229;p78"/>
            <p:cNvSpPr/>
            <p:nvPr/>
          </p:nvSpPr>
          <p:spPr>
            <a:xfrm>
              <a:off x="-24556300" y="3648650"/>
              <a:ext cx="104000" cy="113450"/>
            </a:xfrm>
            <a:custGeom>
              <a:avLst/>
              <a:gdLst/>
              <a:ahLst/>
              <a:cxnLst/>
              <a:rect l="l" t="t" r="r" b="b"/>
              <a:pathLst>
                <a:path w="4160" h="4538" extrusionOk="0">
                  <a:moveTo>
                    <a:pt x="1" y="1"/>
                  </a:moveTo>
                  <a:lnTo>
                    <a:pt x="1" y="2458"/>
                  </a:lnTo>
                  <a:cubicBezTo>
                    <a:pt x="1" y="3592"/>
                    <a:pt x="946" y="4537"/>
                    <a:pt x="2080" y="4537"/>
                  </a:cubicBezTo>
                  <a:cubicBezTo>
                    <a:pt x="3246" y="4537"/>
                    <a:pt x="4160" y="3592"/>
                    <a:pt x="4160" y="2458"/>
                  </a:cubicBezTo>
                  <a:lnTo>
                    <a:pt x="4160"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30" name="Google Shape;8230;p78"/>
            <p:cNvSpPr/>
            <p:nvPr/>
          </p:nvSpPr>
          <p:spPr>
            <a:xfrm>
              <a:off x="-24694925" y="3702200"/>
              <a:ext cx="104000" cy="112675"/>
            </a:xfrm>
            <a:custGeom>
              <a:avLst/>
              <a:gdLst/>
              <a:ahLst/>
              <a:cxnLst/>
              <a:rect l="l" t="t" r="r" b="b"/>
              <a:pathLst>
                <a:path w="4160" h="4507" extrusionOk="0">
                  <a:moveTo>
                    <a:pt x="1734" y="694"/>
                  </a:moveTo>
                  <a:cubicBezTo>
                    <a:pt x="1923" y="694"/>
                    <a:pt x="2080" y="852"/>
                    <a:pt x="2080" y="1041"/>
                  </a:cubicBezTo>
                  <a:lnTo>
                    <a:pt x="2080" y="2427"/>
                  </a:lnTo>
                  <a:cubicBezTo>
                    <a:pt x="2269" y="2427"/>
                    <a:pt x="2427" y="2584"/>
                    <a:pt x="2427" y="2773"/>
                  </a:cubicBezTo>
                  <a:cubicBezTo>
                    <a:pt x="2427" y="2962"/>
                    <a:pt x="2269" y="3120"/>
                    <a:pt x="2080" y="3120"/>
                  </a:cubicBezTo>
                  <a:cubicBezTo>
                    <a:pt x="1702" y="3120"/>
                    <a:pt x="1356" y="2805"/>
                    <a:pt x="1356" y="2427"/>
                  </a:cubicBezTo>
                  <a:lnTo>
                    <a:pt x="1356" y="1041"/>
                  </a:lnTo>
                  <a:cubicBezTo>
                    <a:pt x="1356" y="852"/>
                    <a:pt x="1513" y="694"/>
                    <a:pt x="1734" y="694"/>
                  </a:cubicBezTo>
                  <a:close/>
                  <a:moveTo>
                    <a:pt x="1" y="1"/>
                  </a:moveTo>
                  <a:lnTo>
                    <a:pt x="1" y="2427"/>
                  </a:lnTo>
                  <a:cubicBezTo>
                    <a:pt x="1" y="3561"/>
                    <a:pt x="946" y="4506"/>
                    <a:pt x="2080" y="4506"/>
                  </a:cubicBezTo>
                  <a:cubicBezTo>
                    <a:pt x="3214" y="4506"/>
                    <a:pt x="4160" y="3561"/>
                    <a:pt x="4160" y="2427"/>
                  </a:cubicBezTo>
                  <a:lnTo>
                    <a:pt x="4160"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31" name="Google Shape;8231;p78"/>
            <p:cNvSpPr/>
            <p:nvPr/>
          </p:nvSpPr>
          <p:spPr>
            <a:xfrm>
              <a:off x="-24556300" y="3518700"/>
              <a:ext cx="104000" cy="113425"/>
            </a:xfrm>
            <a:custGeom>
              <a:avLst/>
              <a:gdLst/>
              <a:ahLst/>
              <a:cxnLst/>
              <a:rect l="l" t="t" r="r" b="b"/>
              <a:pathLst>
                <a:path w="4160" h="4537" extrusionOk="0">
                  <a:moveTo>
                    <a:pt x="2049" y="1387"/>
                  </a:moveTo>
                  <a:cubicBezTo>
                    <a:pt x="2427" y="1387"/>
                    <a:pt x="2742" y="1702"/>
                    <a:pt x="2742" y="2080"/>
                  </a:cubicBezTo>
                  <a:lnTo>
                    <a:pt x="2742" y="3466"/>
                  </a:lnTo>
                  <a:cubicBezTo>
                    <a:pt x="2742" y="3655"/>
                    <a:pt x="2584" y="3812"/>
                    <a:pt x="2395" y="3812"/>
                  </a:cubicBezTo>
                  <a:cubicBezTo>
                    <a:pt x="2206" y="3812"/>
                    <a:pt x="2049" y="3655"/>
                    <a:pt x="2049" y="3466"/>
                  </a:cubicBezTo>
                  <a:lnTo>
                    <a:pt x="2049" y="2080"/>
                  </a:lnTo>
                  <a:cubicBezTo>
                    <a:pt x="1860" y="2080"/>
                    <a:pt x="1702" y="1922"/>
                    <a:pt x="1702" y="1733"/>
                  </a:cubicBezTo>
                  <a:cubicBezTo>
                    <a:pt x="1702" y="1544"/>
                    <a:pt x="1860" y="1387"/>
                    <a:pt x="2049" y="1387"/>
                  </a:cubicBezTo>
                  <a:close/>
                  <a:moveTo>
                    <a:pt x="2080" y="0"/>
                  </a:moveTo>
                  <a:cubicBezTo>
                    <a:pt x="946" y="0"/>
                    <a:pt x="1" y="945"/>
                    <a:pt x="1" y="2080"/>
                  </a:cubicBezTo>
                  <a:lnTo>
                    <a:pt x="1" y="4537"/>
                  </a:lnTo>
                  <a:lnTo>
                    <a:pt x="4160" y="4537"/>
                  </a:lnTo>
                  <a:lnTo>
                    <a:pt x="4160" y="2080"/>
                  </a:lnTo>
                  <a:cubicBezTo>
                    <a:pt x="4160" y="945"/>
                    <a:pt x="3214" y="0"/>
                    <a:pt x="2080"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232" name="Google Shape;8232;p78"/>
          <p:cNvGrpSpPr/>
          <p:nvPr/>
        </p:nvGrpSpPr>
        <p:grpSpPr>
          <a:xfrm>
            <a:off x="5779280" y="3622657"/>
            <a:ext cx="289962" cy="352833"/>
            <a:chOff x="-24709100" y="3888875"/>
            <a:chExt cx="243400" cy="296175"/>
          </a:xfrm>
          <a:solidFill>
            <a:srgbClr val="873E8A"/>
          </a:solidFill>
        </p:grpSpPr>
        <p:sp>
          <p:nvSpPr>
            <p:cNvPr id="8233" name="Google Shape;8233;p78"/>
            <p:cNvSpPr/>
            <p:nvPr/>
          </p:nvSpPr>
          <p:spPr>
            <a:xfrm>
              <a:off x="-24587800" y="3888875"/>
              <a:ext cx="105575" cy="227650"/>
            </a:xfrm>
            <a:custGeom>
              <a:avLst/>
              <a:gdLst/>
              <a:ahLst/>
              <a:cxnLst/>
              <a:rect l="l" t="t" r="r" b="b"/>
              <a:pathLst>
                <a:path w="4223" h="9106" extrusionOk="0">
                  <a:moveTo>
                    <a:pt x="2836" y="662"/>
                  </a:moveTo>
                  <a:lnTo>
                    <a:pt x="2836" y="1387"/>
                  </a:lnTo>
                  <a:lnTo>
                    <a:pt x="2143" y="1387"/>
                  </a:lnTo>
                  <a:lnTo>
                    <a:pt x="2143" y="662"/>
                  </a:lnTo>
                  <a:close/>
                  <a:moveTo>
                    <a:pt x="1072" y="4884"/>
                  </a:moveTo>
                  <a:cubicBezTo>
                    <a:pt x="1261" y="4884"/>
                    <a:pt x="1418" y="5041"/>
                    <a:pt x="1418" y="5230"/>
                  </a:cubicBezTo>
                  <a:cubicBezTo>
                    <a:pt x="1418" y="5451"/>
                    <a:pt x="1261" y="5608"/>
                    <a:pt x="1072" y="5608"/>
                  </a:cubicBezTo>
                  <a:cubicBezTo>
                    <a:pt x="851" y="5608"/>
                    <a:pt x="694" y="5451"/>
                    <a:pt x="694" y="5230"/>
                  </a:cubicBezTo>
                  <a:cubicBezTo>
                    <a:pt x="694" y="5041"/>
                    <a:pt x="851" y="4884"/>
                    <a:pt x="1072" y="4884"/>
                  </a:cubicBezTo>
                  <a:close/>
                  <a:moveTo>
                    <a:pt x="3498" y="6302"/>
                  </a:moveTo>
                  <a:lnTo>
                    <a:pt x="3498" y="6648"/>
                  </a:lnTo>
                  <a:cubicBezTo>
                    <a:pt x="3498" y="6869"/>
                    <a:pt x="3340" y="6995"/>
                    <a:pt x="3151" y="6995"/>
                  </a:cubicBezTo>
                  <a:lnTo>
                    <a:pt x="1765" y="6995"/>
                  </a:lnTo>
                  <a:cubicBezTo>
                    <a:pt x="1576" y="6995"/>
                    <a:pt x="1418" y="6869"/>
                    <a:pt x="1418" y="6648"/>
                  </a:cubicBezTo>
                  <a:lnTo>
                    <a:pt x="1418" y="6302"/>
                  </a:lnTo>
                  <a:close/>
                  <a:moveTo>
                    <a:pt x="1072" y="1"/>
                  </a:moveTo>
                  <a:cubicBezTo>
                    <a:pt x="851" y="1"/>
                    <a:pt x="694" y="158"/>
                    <a:pt x="694" y="347"/>
                  </a:cubicBezTo>
                  <a:cubicBezTo>
                    <a:pt x="694" y="568"/>
                    <a:pt x="851" y="725"/>
                    <a:pt x="1072" y="725"/>
                  </a:cubicBezTo>
                  <a:lnTo>
                    <a:pt x="1418" y="725"/>
                  </a:lnTo>
                  <a:lnTo>
                    <a:pt x="1418" y="1450"/>
                  </a:lnTo>
                  <a:cubicBezTo>
                    <a:pt x="1009" y="1576"/>
                    <a:pt x="694" y="1985"/>
                    <a:pt x="694" y="2458"/>
                  </a:cubicBezTo>
                  <a:lnTo>
                    <a:pt x="694" y="4285"/>
                  </a:lnTo>
                  <a:cubicBezTo>
                    <a:pt x="316" y="4443"/>
                    <a:pt x="1" y="4821"/>
                    <a:pt x="1" y="5293"/>
                  </a:cubicBezTo>
                  <a:cubicBezTo>
                    <a:pt x="1" y="5703"/>
                    <a:pt x="284" y="6112"/>
                    <a:pt x="694" y="6270"/>
                  </a:cubicBezTo>
                  <a:lnTo>
                    <a:pt x="694" y="6648"/>
                  </a:lnTo>
                  <a:cubicBezTo>
                    <a:pt x="694" y="7089"/>
                    <a:pt x="977" y="7499"/>
                    <a:pt x="1418" y="7656"/>
                  </a:cubicBezTo>
                  <a:lnTo>
                    <a:pt x="1418" y="8759"/>
                  </a:lnTo>
                  <a:cubicBezTo>
                    <a:pt x="1418" y="8948"/>
                    <a:pt x="1576" y="9105"/>
                    <a:pt x="1765" y="9105"/>
                  </a:cubicBezTo>
                  <a:lnTo>
                    <a:pt x="3151" y="9105"/>
                  </a:lnTo>
                  <a:cubicBezTo>
                    <a:pt x="3340" y="9105"/>
                    <a:pt x="3498" y="8948"/>
                    <a:pt x="3498" y="8759"/>
                  </a:cubicBezTo>
                  <a:lnTo>
                    <a:pt x="3498" y="7656"/>
                  </a:lnTo>
                  <a:cubicBezTo>
                    <a:pt x="3907" y="7499"/>
                    <a:pt x="4222" y="7121"/>
                    <a:pt x="4222" y="6648"/>
                  </a:cubicBezTo>
                  <a:lnTo>
                    <a:pt x="4222" y="5955"/>
                  </a:lnTo>
                  <a:lnTo>
                    <a:pt x="4222" y="2458"/>
                  </a:lnTo>
                  <a:cubicBezTo>
                    <a:pt x="4222" y="2017"/>
                    <a:pt x="3939" y="1607"/>
                    <a:pt x="3498" y="1450"/>
                  </a:cubicBezTo>
                  <a:lnTo>
                    <a:pt x="3498" y="725"/>
                  </a:lnTo>
                  <a:lnTo>
                    <a:pt x="3876" y="725"/>
                  </a:lnTo>
                  <a:cubicBezTo>
                    <a:pt x="4065" y="725"/>
                    <a:pt x="4222" y="568"/>
                    <a:pt x="4222" y="347"/>
                  </a:cubicBezTo>
                  <a:cubicBezTo>
                    <a:pt x="4222" y="158"/>
                    <a:pt x="4065" y="1"/>
                    <a:pt x="3876"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34" name="Google Shape;8234;p78"/>
            <p:cNvSpPr/>
            <p:nvPr/>
          </p:nvSpPr>
          <p:spPr>
            <a:xfrm>
              <a:off x="-24536600" y="4132250"/>
              <a:ext cx="70900" cy="17350"/>
            </a:xfrm>
            <a:custGeom>
              <a:avLst/>
              <a:gdLst/>
              <a:ahLst/>
              <a:cxnLst/>
              <a:rect l="l" t="t" r="r" b="b"/>
              <a:pathLst>
                <a:path w="2836" h="694" extrusionOk="0">
                  <a:moveTo>
                    <a:pt x="0" y="1"/>
                  </a:moveTo>
                  <a:lnTo>
                    <a:pt x="347" y="694"/>
                  </a:lnTo>
                  <a:lnTo>
                    <a:pt x="2489" y="694"/>
                  </a:lnTo>
                  <a:cubicBezTo>
                    <a:pt x="2678" y="694"/>
                    <a:pt x="2836" y="536"/>
                    <a:pt x="2836" y="347"/>
                  </a:cubicBezTo>
                  <a:cubicBezTo>
                    <a:pt x="2836" y="158"/>
                    <a:pt x="2678" y="1"/>
                    <a:pt x="2489"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35" name="Google Shape;8235;p78"/>
            <p:cNvSpPr/>
            <p:nvPr/>
          </p:nvSpPr>
          <p:spPr>
            <a:xfrm>
              <a:off x="-24709100" y="3963700"/>
              <a:ext cx="208750" cy="221350"/>
            </a:xfrm>
            <a:custGeom>
              <a:avLst/>
              <a:gdLst/>
              <a:ahLst/>
              <a:cxnLst/>
              <a:rect l="l" t="t" r="r" b="b"/>
              <a:pathLst>
                <a:path w="8350" h="8854" extrusionOk="0">
                  <a:moveTo>
                    <a:pt x="4884" y="1"/>
                  </a:moveTo>
                  <a:cubicBezTo>
                    <a:pt x="2931" y="473"/>
                    <a:pt x="1419" y="2237"/>
                    <a:pt x="1419" y="4380"/>
                  </a:cubicBezTo>
                  <a:lnTo>
                    <a:pt x="1419" y="8192"/>
                  </a:lnTo>
                  <a:lnTo>
                    <a:pt x="410" y="8192"/>
                  </a:lnTo>
                  <a:cubicBezTo>
                    <a:pt x="389" y="8189"/>
                    <a:pt x="368" y="8188"/>
                    <a:pt x="347" y="8188"/>
                  </a:cubicBezTo>
                  <a:cubicBezTo>
                    <a:pt x="132" y="8188"/>
                    <a:pt x="1" y="8334"/>
                    <a:pt x="1" y="8507"/>
                  </a:cubicBezTo>
                  <a:cubicBezTo>
                    <a:pt x="1" y="8696"/>
                    <a:pt x="158" y="8853"/>
                    <a:pt x="347" y="8853"/>
                  </a:cubicBezTo>
                  <a:lnTo>
                    <a:pt x="8003" y="8853"/>
                  </a:lnTo>
                  <a:cubicBezTo>
                    <a:pt x="8192" y="8853"/>
                    <a:pt x="8350" y="8696"/>
                    <a:pt x="8350" y="8507"/>
                  </a:cubicBezTo>
                  <a:cubicBezTo>
                    <a:pt x="8350" y="8318"/>
                    <a:pt x="8192" y="8160"/>
                    <a:pt x="8003" y="8160"/>
                  </a:cubicBezTo>
                  <a:lnTo>
                    <a:pt x="6806" y="8160"/>
                  </a:lnTo>
                  <a:lnTo>
                    <a:pt x="6239" y="6963"/>
                  </a:lnTo>
                  <a:cubicBezTo>
                    <a:pt x="6207" y="6869"/>
                    <a:pt x="6018" y="6774"/>
                    <a:pt x="5924" y="6774"/>
                  </a:cubicBezTo>
                  <a:lnTo>
                    <a:pt x="4191" y="6774"/>
                  </a:lnTo>
                  <a:lnTo>
                    <a:pt x="4191" y="3655"/>
                  </a:lnTo>
                  <a:cubicBezTo>
                    <a:pt x="4191" y="3435"/>
                    <a:pt x="4254" y="3245"/>
                    <a:pt x="4380" y="3088"/>
                  </a:cubicBezTo>
                  <a:cubicBezTo>
                    <a:pt x="4254" y="2836"/>
                    <a:pt x="4191" y="2552"/>
                    <a:pt x="4191" y="2300"/>
                  </a:cubicBezTo>
                  <a:cubicBezTo>
                    <a:pt x="4191" y="1733"/>
                    <a:pt x="4443" y="1229"/>
                    <a:pt x="4884" y="914"/>
                  </a:cubicBezTo>
                  <a:lnTo>
                    <a:pt x="4884"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236" name="Google Shape;8236;p78"/>
          <p:cNvGrpSpPr/>
          <p:nvPr/>
        </p:nvGrpSpPr>
        <p:grpSpPr>
          <a:xfrm>
            <a:off x="7979280" y="2695320"/>
            <a:ext cx="356556" cy="349557"/>
            <a:chOff x="-22863675" y="3131775"/>
            <a:chExt cx="299300" cy="293425"/>
          </a:xfrm>
          <a:solidFill>
            <a:srgbClr val="873E8A"/>
          </a:solidFill>
        </p:grpSpPr>
        <p:sp>
          <p:nvSpPr>
            <p:cNvPr id="8237" name="Google Shape;8237;p78"/>
            <p:cNvSpPr/>
            <p:nvPr/>
          </p:nvSpPr>
          <p:spPr>
            <a:xfrm>
              <a:off x="-22863675" y="3131775"/>
              <a:ext cx="299300" cy="293425"/>
            </a:xfrm>
            <a:custGeom>
              <a:avLst/>
              <a:gdLst/>
              <a:ahLst/>
              <a:cxnLst/>
              <a:rect l="l" t="t" r="r" b="b"/>
              <a:pathLst>
                <a:path w="11972" h="11737" extrusionOk="0">
                  <a:moveTo>
                    <a:pt x="3214" y="5522"/>
                  </a:moveTo>
                  <a:cubicBezTo>
                    <a:pt x="3403" y="5522"/>
                    <a:pt x="3560" y="5679"/>
                    <a:pt x="3560" y="5868"/>
                  </a:cubicBezTo>
                  <a:cubicBezTo>
                    <a:pt x="3560" y="6057"/>
                    <a:pt x="3403" y="6215"/>
                    <a:pt x="3214" y="6215"/>
                  </a:cubicBezTo>
                  <a:cubicBezTo>
                    <a:pt x="3024" y="6215"/>
                    <a:pt x="2867" y="6057"/>
                    <a:pt x="2867" y="5868"/>
                  </a:cubicBezTo>
                  <a:cubicBezTo>
                    <a:pt x="2867" y="5679"/>
                    <a:pt x="3024" y="5522"/>
                    <a:pt x="3214" y="5522"/>
                  </a:cubicBezTo>
                  <a:close/>
                  <a:moveTo>
                    <a:pt x="5986" y="2749"/>
                  </a:moveTo>
                  <a:cubicBezTo>
                    <a:pt x="6931" y="2749"/>
                    <a:pt x="7719" y="3537"/>
                    <a:pt x="7719" y="4482"/>
                  </a:cubicBezTo>
                  <a:cubicBezTo>
                    <a:pt x="7719" y="5427"/>
                    <a:pt x="6963" y="6215"/>
                    <a:pt x="5986" y="6215"/>
                  </a:cubicBezTo>
                  <a:cubicBezTo>
                    <a:pt x="5041" y="6215"/>
                    <a:pt x="4253" y="5427"/>
                    <a:pt x="4253" y="4482"/>
                  </a:cubicBezTo>
                  <a:cubicBezTo>
                    <a:pt x="4253" y="3537"/>
                    <a:pt x="5041" y="2749"/>
                    <a:pt x="5986" y="2749"/>
                  </a:cubicBezTo>
                  <a:close/>
                  <a:moveTo>
                    <a:pt x="8790" y="5522"/>
                  </a:moveTo>
                  <a:cubicBezTo>
                    <a:pt x="8979" y="5522"/>
                    <a:pt x="9136" y="5679"/>
                    <a:pt x="9136" y="5868"/>
                  </a:cubicBezTo>
                  <a:cubicBezTo>
                    <a:pt x="9136" y="6057"/>
                    <a:pt x="8979" y="6215"/>
                    <a:pt x="8790" y="6215"/>
                  </a:cubicBezTo>
                  <a:cubicBezTo>
                    <a:pt x="8569" y="6215"/>
                    <a:pt x="8412" y="6057"/>
                    <a:pt x="8412" y="5868"/>
                  </a:cubicBezTo>
                  <a:cubicBezTo>
                    <a:pt x="8412" y="5679"/>
                    <a:pt x="8569" y="5522"/>
                    <a:pt x="8790" y="5522"/>
                  </a:cubicBezTo>
                  <a:close/>
                  <a:moveTo>
                    <a:pt x="4600" y="7601"/>
                  </a:moveTo>
                  <a:cubicBezTo>
                    <a:pt x="4789" y="7601"/>
                    <a:pt x="4946" y="7759"/>
                    <a:pt x="4946" y="7948"/>
                  </a:cubicBezTo>
                  <a:cubicBezTo>
                    <a:pt x="4946" y="8168"/>
                    <a:pt x="4789" y="8326"/>
                    <a:pt x="4600" y="8326"/>
                  </a:cubicBezTo>
                  <a:cubicBezTo>
                    <a:pt x="4411" y="8326"/>
                    <a:pt x="4253" y="8168"/>
                    <a:pt x="4253" y="7948"/>
                  </a:cubicBezTo>
                  <a:cubicBezTo>
                    <a:pt x="4253" y="7759"/>
                    <a:pt x="4411" y="7601"/>
                    <a:pt x="4600" y="7601"/>
                  </a:cubicBezTo>
                  <a:close/>
                  <a:moveTo>
                    <a:pt x="6679" y="6939"/>
                  </a:moveTo>
                  <a:cubicBezTo>
                    <a:pt x="7278" y="6939"/>
                    <a:pt x="7719" y="7412"/>
                    <a:pt x="7719" y="7948"/>
                  </a:cubicBezTo>
                  <a:cubicBezTo>
                    <a:pt x="7719" y="8515"/>
                    <a:pt x="7246" y="8987"/>
                    <a:pt x="6679" y="8987"/>
                  </a:cubicBezTo>
                  <a:cubicBezTo>
                    <a:pt x="6080" y="8987"/>
                    <a:pt x="5671" y="8515"/>
                    <a:pt x="5671" y="7948"/>
                  </a:cubicBezTo>
                  <a:cubicBezTo>
                    <a:pt x="5671" y="7412"/>
                    <a:pt x="6143" y="6939"/>
                    <a:pt x="6679" y="6939"/>
                  </a:cubicBezTo>
                  <a:close/>
                  <a:moveTo>
                    <a:pt x="5309" y="1"/>
                  </a:moveTo>
                  <a:cubicBezTo>
                    <a:pt x="5222" y="1"/>
                    <a:pt x="5135" y="24"/>
                    <a:pt x="5072" y="71"/>
                  </a:cubicBezTo>
                  <a:cubicBezTo>
                    <a:pt x="4946" y="197"/>
                    <a:pt x="4946" y="449"/>
                    <a:pt x="5072" y="544"/>
                  </a:cubicBezTo>
                  <a:cubicBezTo>
                    <a:pt x="5356" y="828"/>
                    <a:pt x="5545" y="1080"/>
                    <a:pt x="5639" y="1363"/>
                  </a:cubicBezTo>
                  <a:cubicBezTo>
                    <a:pt x="5356" y="1426"/>
                    <a:pt x="5041" y="1458"/>
                    <a:pt x="4757" y="1552"/>
                  </a:cubicBezTo>
                  <a:cubicBezTo>
                    <a:pt x="4474" y="1017"/>
                    <a:pt x="4096" y="796"/>
                    <a:pt x="3592" y="576"/>
                  </a:cubicBezTo>
                  <a:cubicBezTo>
                    <a:pt x="3552" y="560"/>
                    <a:pt x="3507" y="552"/>
                    <a:pt x="3460" y="552"/>
                  </a:cubicBezTo>
                  <a:cubicBezTo>
                    <a:pt x="3320" y="552"/>
                    <a:pt x="3166" y="623"/>
                    <a:pt x="3119" y="765"/>
                  </a:cubicBezTo>
                  <a:cubicBezTo>
                    <a:pt x="3024" y="922"/>
                    <a:pt x="3119" y="1143"/>
                    <a:pt x="3277" y="1206"/>
                  </a:cubicBezTo>
                  <a:cubicBezTo>
                    <a:pt x="3623" y="1363"/>
                    <a:pt x="3907" y="1552"/>
                    <a:pt x="4064" y="1804"/>
                  </a:cubicBezTo>
                  <a:cubicBezTo>
                    <a:pt x="3781" y="1930"/>
                    <a:pt x="3529" y="2088"/>
                    <a:pt x="3308" y="2245"/>
                  </a:cubicBezTo>
                  <a:cubicBezTo>
                    <a:pt x="2867" y="1836"/>
                    <a:pt x="2394" y="1773"/>
                    <a:pt x="1890" y="1741"/>
                  </a:cubicBezTo>
                  <a:cubicBezTo>
                    <a:pt x="1701" y="1741"/>
                    <a:pt x="1544" y="1836"/>
                    <a:pt x="1481" y="2056"/>
                  </a:cubicBezTo>
                  <a:cubicBezTo>
                    <a:pt x="1481" y="2245"/>
                    <a:pt x="1607" y="2403"/>
                    <a:pt x="1796" y="2434"/>
                  </a:cubicBezTo>
                  <a:cubicBezTo>
                    <a:pt x="2205" y="2466"/>
                    <a:pt x="2489" y="2529"/>
                    <a:pt x="2741" y="2718"/>
                  </a:cubicBezTo>
                  <a:cubicBezTo>
                    <a:pt x="2552" y="2907"/>
                    <a:pt x="2363" y="3159"/>
                    <a:pt x="2205" y="3379"/>
                  </a:cubicBezTo>
                  <a:cubicBezTo>
                    <a:pt x="1949" y="3294"/>
                    <a:pt x="1725" y="3260"/>
                    <a:pt x="1508" y="3260"/>
                  </a:cubicBezTo>
                  <a:cubicBezTo>
                    <a:pt x="1243" y="3260"/>
                    <a:pt x="987" y="3310"/>
                    <a:pt x="693" y="3379"/>
                  </a:cubicBezTo>
                  <a:cubicBezTo>
                    <a:pt x="504" y="3411"/>
                    <a:pt x="441" y="3631"/>
                    <a:pt x="473" y="3821"/>
                  </a:cubicBezTo>
                  <a:cubicBezTo>
                    <a:pt x="498" y="3970"/>
                    <a:pt x="621" y="4060"/>
                    <a:pt x="781" y="4060"/>
                  </a:cubicBezTo>
                  <a:cubicBezTo>
                    <a:pt x="823" y="4060"/>
                    <a:pt x="868" y="4054"/>
                    <a:pt x="914" y="4041"/>
                  </a:cubicBezTo>
                  <a:cubicBezTo>
                    <a:pt x="1160" y="3979"/>
                    <a:pt x="1366" y="3931"/>
                    <a:pt x="1567" y="3931"/>
                  </a:cubicBezTo>
                  <a:cubicBezTo>
                    <a:pt x="1674" y="3931"/>
                    <a:pt x="1780" y="3945"/>
                    <a:pt x="1890" y="3978"/>
                  </a:cubicBezTo>
                  <a:cubicBezTo>
                    <a:pt x="1764" y="4262"/>
                    <a:pt x="1638" y="4514"/>
                    <a:pt x="1607" y="4797"/>
                  </a:cubicBezTo>
                  <a:cubicBezTo>
                    <a:pt x="1071" y="4797"/>
                    <a:pt x="630" y="4986"/>
                    <a:pt x="189" y="5301"/>
                  </a:cubicBezTo>
                  <a:cubicBezTo>
                    <a:pt x="32" y="5427"/>
                    <a:pt x="0" y="5616"/>
                    <a:pt x="126" y="5774"/>
                  </a:cubicBezTo>
                  <a:cubicBezTo>
                    <a:pt x="186" y="5874"/>
                    <a:pt x="296" y="5935"/>
                    <a:pt x="409" y="5935"/>
                  </a:cubicBezTo>
                  <a:cubicBezTo>
                    <a:pt x="474" y="5935"/>
                    <a:pt x="541" y="5915"/>
                    <a:pt x="599" y="5868"/>
                  </a:cubicBezTo>
                  <a:cubicBezTo>
                    <a:pt x="914" y="5616"/>
                    <a:pt x="1166" y="5459"/>
                    <a:pt x="1481" y="5459"/>
                  </a:cubicBezTo>
                  <a:cubicBezTo>
                    <a:pt x="1481" y="5585"/>
                    <a:pt x="1449" y="5742"/>
                    <a:pt x="1449" y="5868"/>
                  </a:cubicBezTo>
                  <a:cubicBezTo>
                    <a:pt x="1449" y="6026"/>
                    <a:pt x="1449" y="6183"/>
                    <a:pt x="1481" y="6341"/>
                  </a:cubicBezTo>
                  <a:cubicBezTo>
                    <a:pt x="945" y="6530"/>
                    <a:pt x="662" y="6876"/>
                    <a:pt x="347" y="7318"/>
                  </a:cubicBezTo>
                  <a:cubicBezTo>
                    <a:pt x="221" y="7475"/>
                    <a:pt x="284" y="7664"/>
                    <a:pt x="441" y="7790"/>
                  </a:cubicBezTo>
                  <a:cubicBezTo>
                    <a:pt x="507" y="7843"/>
                    <a:pt x="584" y="7868"/>
                    <a:pt x="658" y="7868"/>
                  </a:cubicBezTo>
                  <a:cubicBezTo>
                    <a:pt x="761" y="7868"/>
                    <a:pt x="859" y="7819"/>
                    <a:pt x="914" y="7727"/>
                  </a:cubicBezTo>
                  <a:cubicBezTo>
                    <a:pt x="1134" y="7349"/>
                    <a:pt x="1323" y="7129"/>
                    <a:pt x="1607" y="7002"/>
                  </a:cubicBezTo>
                  <a:cubicBezTo>
                    <a:pt x="1701" y="7286"/>
                    <a:pt x="1764" y="7570"/>
                    <a:pt x="1922" y="7822"/>
                  </a:cubicBezTo>
                  <a:cubicBezTo>
                    <a:pt x="1481" y="8200"/>
                    <a:pt x="1323" y="8609"/>
                    <a:pt x="1166" y="9145"/>
                  </a:cubicBezTo>
                  <a:cubicBezTo>
                    <a:pt x="1134" y="9334"/>
                    <a:pt x="1260" y="9523"/>
                    <a:pt x="1418" y="9554"/>
                  </a:cubicBezTo>
                  <a:cubicBezTo>
                    <a:pt x="1452" y="9566"/>
                    <a:pt x="1486" y="9571"/>
                    <a:pt x="1519" y="9571"/>
                  </a:cubicBezTo>
                  <a:cubicBezTo>
                    <a:pt x="1671" y="9571"/>
                    <a:pt x="1807" y="9463"/>
                    <a:pt x="1859" y="9334"/>
                  </a:cubicBezTo>
                  <a:cubicBezTo>
                    <a:pt x="1953" y="8924"/>
                    <a:pt x="2048" y="8672"/>
                    <a:pt x="2268" y="8420"/>
                  </a:cubicBezTo>
                  <a:cubicBezTo>
                    <a:pt x="2426" y="8672"/>
                    <a:pt x="2646" y="8893"/>
                    <a:pt x="2835" y="9082"/>
                  </a:cubicBezTo>
                  <a:cubicBezTo>
                    <a:pt x="2520" y="9554"/>
                    <a:pt x="2552" y="10027"/>
                    <a:pt x="2583" y="10594"/>
                  </a:cubicBezTo>
                  <a:cubicBezTo>
                    <a:pt x="2583" y="10783"/>
                    <a:pt x="2741" y="10909"/>
                    <a:pt x="2961" y="10909"/>
                  </a:cubicBezTo>
                  <a:lnTo>
                    <a:pt x="2993" y="10909"/>
                  </a:lnTo>
                  <a:cubicBezTo>
                    <a:pt x="3182" y="10909"/>
                    <a:pt x="3308" y="10720"/>
                    <a:pt x="3308" y="10500"/>
                  </a:cubicBezTo>
                  <a:cubicBezTo>
                    <a:pt x="3277" y="10090"/>
                    <a:pt x="3277" y="9806"/>
                    <a:pt x="3371" y="9523"/>
                  </a:cubicBezTo>
                  <a:cubicBezTo>
                    <a:pt x="3623" y="9680"/>
                    <a:pt x="3844" y="9838"/>
                    <a:pt x="4127" y="9964"/>
                  </a:cubicBezTo>
                  <a:cubicBezTo>
                    <a:pt x="4001" y="10500"/>
                    <a:pt x="4159" y="10941"/>
                    <a:pt x="4411" y="11445"/>
                  </a:cubicBezTo>
                  <a:cubicBezTo>
                    <a:pt x="4452" y="11589"/>
                    <a:pt x="4561" y="11652"/>
                    <a:pt x="4684" y="11652"/>
                  </a:cubicBezTo>
                  <a:cubicBezTo>
                    <a:pt x="4749" y="11652"/>
                    <a:pt x="4818" y="11635"/>
                    <a:pt x="4883" y="11602"/>
                  </a:cubicBezTo>
                  <a:cubicBezTo>
                    <a:pt x="5041" y="11539"/>
                    <a:pt x="5104" y="11350"/>
                    <a:pt x="5041" y="11130"/>
                  </a:cubicBezTo>
                  <a:cubicBezTo>
                    <a:pt x="4883" y="10783"/>
                    <a:pt x="4757" y="10500"/>
                    <a:pt x="4789" y="10184"/>
                  </a:cubicBezTo>
                  <a:lnTo>
                    <a:pt x="4789" y="10184"/>
                  </a:lnTo>
                  <a:cubicBezTo>
                    <a:pt x="5072" y="10279"/>
                    <a:pt x="5356" y="10311"/>
                    <a:pt x="5671" y="10342"/>
                  </a:cubicBezTo>
                  <a:cubicBezTo>
                    <a:pt x="5734" y="10909"/>
                    <a:pt x="6049" y="11256"/>
                    <a:pt x="6427" y="11665"/>
                  </a:cubicBezTo>
                  <a:cubicBezTo>
                    <a:pt x="6474" y="11712"/>
                    <a:pt x="6561" y="11736"/>
                    <a:pt x="6651" y="11736"/>
                  </a:cubicBezTo>
                  <a:cubicBezTo>
                    <a:pt x="6742" y="11736"/>
                    <a:pt x="6837" y="11712"/>
                    <a:pt x="6900" y="11665"/>
                  </a:cubicBezTo>
                  <a:cubicBezTo>
                    <a:pt x="6994" y="11539"/>
                    <a:pt x="6994" y="11287"/>
                    <a:pt x="6900" y="11193"/>
                  </a:cubicBezTo>
                  <a:cubicBezTo>
                    <a:pt x="6616" y="10909"/>
                    <a:pt x="6427" y="10657"/>
                    <a:pt x="6333" y="10342"/>
                  </a:cubicBezTo>
                  <a:cubicBezTo>
                    <a:pt x="6616" y="10311"/>
                    <a:pt x="6931" y="10279"/>
                    <a:pt x="7215" y="10184"/>
                  </a:cubicBezTo>
                  <a:cubicBezTo>
                    <a:pt x="7467" y="10720"/>
                    <a:pt x="7876" y="10941"/>
                    <a:pt x="8380" y="11130"/>
                  </a:cubicBezTo>
                  <a:cubicBezTo>
                    <a:pt x="8424" y="11156"/>
                    <a:pt x="8474" y="11167"/>
                    <a:pt x="8526" y="11167"/>
                  </a:cubicBezTo>
                  <a:cubicBezTo>
                    <a:pt x="8662" y="11167"/>
                    <a:pt x="8807" y="11086"/>
                    <a:pt x="8853" y="10972"/>
                  </a:cubicBezTo>
                  <a:cubicBezTo>
                    <a:pt x="8947" y="10815"/>
                    <a:pt x="8853" y="10594"/>
                    <a:pt x="8695" y="10500"/>
                  </a:cubicBezTo>
                  <a:cubicBezTo>
                    <a:pt x="8349" y="10374"/>
                    <a:pt x="8065" y="10184"/>
                    <a:pt x="7908" y="9932"/>
                  </a:cubicBezTo>
                  <a:cubicBezTo>
                    <a:pt x="8191" y="9806"/>
                    <a:pt x="8412" y="9649"/>
                    <a:pt x="8664" y="9491"/>
                  </a:cubicBezTo>
                  <a:cubicBezTo>
                    <a:pt x="9105" y="9901"/>
                    <a:pt x="9578" y="9964"/>
                    <a:pt x="10082" y="9995"/>
                  </a:cubicBezTo>
                  <a:lnTo>
                    <a:pt x="10113" y="9995"/>
                  </a:lnTo>
                  <a:cubicBezTo>
                    <a:pt x="10302" y="9995"/>
                    <a:pt x="10428" y="9869"/>
                    <a:pt x="10460" y="9680"/>
                  </a:cubicBezTo>
                  <a:cubicBezTo>
                    <a:pt x="10460" y="9491"/>
                    <a:pt x="10365" y="9334"/>
                    <a:pt x="10145" y="9302"/>
                  </a:cubicBezTo>
                  <a:cubicBezTo>
                    <a:pt x="9767" y="9239"/>
                    <a:pt x="9483" y="9208"/>
                    <a:pt x="9199" y="9019"/>
                  </a:cubicBezTo>
                  <a:cubicBezTo>
                    <a:pt x="9388" y="8830"/>
                    <a:pt x="9609" y="8578"/>
                    <a:pt x="9767" y="8357"/>
                  </a:cubicBezTo>
                  <a:cubicBezTo>
                    <a:pt x="9980" y="8437"/>
                    <a:pt x="10181" y="8466"/>
                    <a:pt x="10384" y="8466"/>
                  </a:cubicBezTo>
                  <a:cubicBezTo>
                    <a:pt x="10660" y="8466"/>
                    <a:pt x="10938" y="8412"/>
                    <a:pt x="11247" y="8357"/>
                  </a:cubicBezTo>
                  <a:cubicBezTo>
                    <a:pt x="11468" y="8294"/>
                    <a:pt x="11531" y="8105"/>
                    <a:pt x="11499" y="7916"/>
                  </a:cubicBezTo>
                  <a:cubicBezTo>
                    <a:pt x="11472" y="7751"/>
                    <a:pt x="11300" y="7658"/>
                    <a:pt x="11131" y="7658"/>
                  </a:cubicBezTo>
                  <a:cubicBezTo>
                    <a:pt x="11107" y="7658"/>
                    <a:pt x="11082" y="7660"/>
                    <a:pt x="11058" y="7664"/>
                  </a:cubicBezTo>
                  <a:cubicBezTo>
                    <a:pt x="10806" y="7748"/>
                    <a:pt x="10596" y="7804"/>
                    <a:pt x="10391" y="7804"/>
                  </a:cubicBezTo>
                  <a:cubicBezTo>
                    <a:pt x="10288" y="7804"/>
                    <a:pt x="10187" y="7790"/>
                    <a:pt x="10082" y="7759"/>
                  </a:cubicBezTo>
                  <a:cubicBezTo>
                    <a:pt x="10208" y="7475"/>
                    <a:pt x="10302" y="7192"/>
                    <a:pt x="10365" y="6939"/>
                  </a:cubicBezTo>
                  <a:lnTo>
                    <a:pt x="10397" y="6939"/>
                  </a:lnTo>
                  <a:cubicBezTo>
                    <a:pt x="10932" y="6939"/>
                    <a:pt x="11342" y="6687"/>
                    <a:pt x="11751" y="6372"/>
                  </a:cubicBezTo>
                  <a:cubicBezTo>
                    <a:pt x="11940" y="6246"/>
                    <a:pt x="11972" y="6057"/>
                    <a:pt x="11846" y="5900"/>
                  </a:cubicBezTo>
                  <a:cubicBezTo>
                    <a:pt x="11789" y="5843"/>
                    <a:pt x="11687" y="5798"/>
                    <a:pt x="11580" y="5798"/>
                  </a:cubicBezTo>
                  <a:cubicBezTo>
                    <a:pt x="11509" y="5798"/>
                    <a:pt x="11436" y="5818"/>
                    <a:pt x="11373" y="5868"/>
                  </a:cubicBezTo>
                  <a:cubicBezTo>
                    <a:pt x="11058" y="6120"/>
                    <a:pt x="10775" y="6278"/>
                    <a:pt x="10460" y="6278"/>
                  </a:cubicBezTo>
                  <a:cubicBezTo>
                    <a:pt x="10460" y="6152"/>
                    <a:pt x="10491" y="5994"/>
                    <a:pt x="10491" y="5868"/>
                  </a:cubicBezTo>
                  <a:cubicBezTo>
                    <a:pt x="10491" y="5711"/>
                    <a:pt x="10491" y="5553"/>
                    <a:pt x="10460" y="5396"/>
                  </a:cubicBezTo>
                  <a:cubicBezTo>
                    <a:pt x="11027" y="5207"/>
                    <a:pt x="11279" y="4860"/>
                    <a:pt x="11594" y="4419"/>
                  </a:cubicBezTo>
                  <a:cubicBezTo>
                    <a:pt x="11720" y="4262"/>
                    <a:pt x="11688" y="4073"/>
                    <a:pt x="11531" y="3947"/>
                  </a:cubicBezTo>
                  <a:cubicBezTo>
                    <a:pt x="11465" y="3894"/>
                    <a:pt x="11394" y="3869"/>
                    <a:pt x="11324" y="3869"/>
                  </a:cubicBezTo>
                  <a:cubicBezTo>
                    <a:pt x="11226" y="3869"/>
                    <a:pt x="11132" y="3918"/>
                    <a:pt x="11058" y="4010"/>
                  </a:cubicBezTo>
                  <a:cubicBezTo>
                    <a:pt x="10838" y="4388"/>
                    <a:pt x="10617" y="4608"/>
                    <a:pt x="10365" y="4734"/>
                  </a:cubicBezTo>
                  <a:cubicBezTo>
                    <a:pt x="10271" y="4451"/>
                    <a:pt x="10176" y="4167"/>
                    <a:pt x="10019" y="3915"/>
                  </a:cubicBezTo>
                  <a:cubicBezTo>
                    <a:pt x="10460" y="3537"/>
                    <a:pt x="10617" y="3127"/>
                    <a:pt x="10775" y="2592"/>
                  </a:cubicBezTo>
                  <a:cubicBezTo>
                    <a:pt x="10806" y="2403"/>
                    <a:pt x="10712" y="2214"/>
                    <a:pt x="10554" y="2182"/>
                  </a:cubicBezTo>
                  <a:cubicBezTo>
                    <a:pt x="10520" y="2171"/>
                    <a:pt x="10485" y="2166"/>
                    <a:pt x="10450" y="2166"/>
                  </a:cubicBezTo>
                  <a:cubicBezTo>
                    <a:pt x="10292" y="2166"/>
                    <a:pt x="10139" y="2274"/>
                    <a:pt x="10113" y="2403"/>
                  </a:cubicBezTo>
                  <a:cubicBezTo>
                    <a:pt x="9987" y="2812"/>
                    <a:pt x="9924" y="3064"/>
                    <a:pt x="9672" y="3316"/>
                  </a:cubicBezTo>
                  <a:cubicBezTo>
                    <a:pt x="9515" y="3064"/>
                    <a:pt x="9325" y="2844"/>
                    <a:pt x="9136" y="2655"/>
                  </a:cubicBezTo>
                  <a:cubicBezTo>
                    <a:pt x="9451" y="2182"/>
                    <a:pt x="9388" y="1710"/>
                    <a:pt x="9357" y="1143"/>
                  </a:cubicBezTo>
                  <a:cubicBezTo>
                    <a:pt x="9357" y="954"/>
                    <a:pt x="9168" y="828"/>
                    <a:pt x="8979" y="828"/>
                  </a:cubicBezTo>
                  <a:cubicBezTo>
                    <a:pt x="8790" y="828"/>
                    <a:pt x="8664" y="1017"/>
                    <a:pt x="8664" y="1237"/>
                  </a:cubicBezTo>
                  <a:cubicBezTo>
                    <a:pt x="8695" y="1647"/>
                    <a:pt x="8695" y="1930"/>
                    <a:pt x="8569" y="2214"/>
                  </a:cubicBezTo>
                  <a:cubicBezTo>
                    <a:pt x="8349" y="2056"/>
                    <a:pt x="8097" y="1899"/>
                    <a:pt x="7813" y="1773"/>
                  </a:cubicBezTo>
                  <a:cubicBezTo>
                    <a:pt x="7939" y="1237"/>
                    <a:pt x="7782" y="796"/>
                    <a:pt x="7561" y="292"/>
                  </a:cubicBezTo>
                  <a:cubicBezTo>
                    <a:pt x="7493" y="178"/>
                    <a:pt x="7375" y="97"/>
                    <a:pt x="7243" y="97"/>
                  </a:cubicBezTo>
                  <a:cubicBezTo>
                    <a:pt x="7193" y="97"/>
                    <a:pt x="7141" y="108"/>
                    <a:pt x="7089" y="134"/>
                  </a:cubicBezTo>
                  <a:cubicBezTo>
                    <a:pt x="6931" y="197"/>
                    <a:pt x="6837" y="386"/>
                    <a:pt x="6931" y="607"/>
                  </a:cubicBezTo>
                  <a:cubicBezTo>
                    <a:pt x="7089" y="954"/>
                    <a:pt x="7215" y="1237"/>
                    <a:pt x="7152" y="1552"/>
                  </a:cubicBezTo>
                  <a:cubicBezTo>
                    <a:pt x="6900" y="1458"/>
                    <a:pt x="6616" y="1426"/>
                    <a:pt x="6301" y="1395"/>
                  </a:cubicBezTo>
                  <a:cubicBezTo>
                    <a:pt x="6206" y="828"/>
                    <a:pt x="5891" y="481"/>
                    <a:pt x="5545" y="71"/>
                  </a:cubicBezTo>
                  <a:cubicBezTo>
                    <a:pt x="5482" y="24"/>
                    <a:pt x="5395" y="1"/>
                    <a:pt x="5309"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38" name="Google Shape;8238;p78"/>
            <p:cNvSpPr/>
            <p:nvPr/>
          </p:nvSpPr>
          <p:spPr>
            <a:xfrm>
              <a:off x="-22740025" y="3217825"/>
              <a:ext cx="52000" cy="51225"/>
            </a:xfrm>
            <a:custGeom>
              <a:avLst/>
              <a:gdLst/>
              <a:ahLst/>
              <a:cxnLst/>
              <a:rect l="l" t="t" r="r" b="b"/>
              <a:pathLst>
                <a:path w="2080" h="2049" extrusionOk="0">
                  <a:moveTo>
                    <a:pt x="1040" y="0"/>
                  </a:moveTo>
                  <a:cubicBezTo>
                    <a:pt x="441" y="0"/>
                    <a:pt x="0" y="473"/>
                    <a:pt x="0" y="1009"/>
                  </a:cubicBezTo>
                  <a:cubicBezTo>
                    <a:pt x="0" y="1607"/>
                    <a:pt x="473" y="2048"/>
                    <a:pt x="1040" y="2048"/>
                  </a:cubicBezTo>
                  <a:cubicBezTo>
                    <a:pt x="1607" y="2048"/>
                    <a:pt x="2048" y="1576"/>
                    <a:pt x="2048" y="1009"/>
                  </a:cubicBezTo>
                  <a:cubicBezTo>
                    <a:pt x="2080" y="473"/>
                    <a:pt x="1607" y="0"/>
                    <a:pt x="1040"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39" name="Google Shape;8239;p78"/>
            <p:cNvSpPr/>
            <p:nvPr/>
          </p:nvSpPr>
          <p:spPr>
            <a:xfrm>
              <a:off x="-22705375" y="3321800"/>
              <a:ext cx="17350" cy="18125"/>
            </a:xfrm>
            <a:custGeom>
              <a:avLst/>
              <a:gdLst/>
              <a:ahLst/>
              <a:cxnLst/>
              <a:rect l="l" t="t" r="r" b="b"/>
              <a:pathLst>
                <a:path w="694" h="725" extrusionOk="0">
                  <a:moveTo>
                    <a:pt x="347" y="0"/>
                  </a:moveTo>
                  <a:cubicBezTo>
                    <a:pt x="158" y="0"/>
                    <a:pt x="1" y="158"/>
                    <a:pt x="1" y="347"/>
                  </a:cubicBezTo>
                  <a:cubicBezTo>
                    <a:pt x="1" y="567"/>
                    <a:pt x="158" y="725"/>
                    <a:pt x="347" y="725"/>
                  </a:cubicBezTo>
                  <a:cubicBezTo>
                    <a:pt x="536" y="725"/>
                    <a:pt x="694" y="567"/>
                    <a:pt x="694" y="347"/>
                  </a:cubicBezTo>
                  <a:cubicBezTo>
                    <a:pt x="694" y="158"/>
                    <a:pt x="536" y="0"/>
                    <a:pt x="347"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240" name="Google Shape;8240;p78"/>
          <p:cNvGrpSpPr/>
          <p:nvPr/>
        </p:nvGrpSpPr>
        <p:grpSpPr>
          <a:xfrm>
            <a:off x="5322144" y="1306499"/>
            <a:ext cx="310602" cy="352803"/>
            <a:chOff x="-28069875" y="3175300"/>
            <a:chExt cx="260725" cy="296150"/>
          </a:xfrm>
          <a:solidFill>
            <a:srgbClr val="873E8A"/>
          </a:solidFill>
        </p:grpSpPr>
        <p:sp>
          <p:nvSpPr>
            <p:cNvPr id="8241" name="Google Shape;8241;p78"/>
            <p:cNvSpPr/>
            <p:nvPr/>
          </p:nvSpPr>
          <p:spPr>
            <a:xfrm>
              <a:off x="-28059650" y="3192625"/>
              <a:ext cx="26025" cy="70125"/>
            </a:xfrm>
            <a:custGeom>
              <a:avLst/>
              <a:gdLst/>
              <a:ahLst/>
              <a:cxnLst/>
              <a:rect l="l" t="t" r="r" b="b"/>
              <a:pathLst>
                <a:path w="1041" h="2805" extrusionOk="0">
                  <a:moveTo>
                    <a:pt x="536" y="0"/>
                  </a:moveTo>
                  <a:cubicBezTo>
                    <a:pt x="253" y="0"/>
                    <a:pt x="1" y="252"/>
                    <a:pt x="1" y="536"/>
                  </a:cubicBezTo>
                  <a:lnTo>
                    <a:pt x="1" y="2458"/>
                  </a:lnTo>
                  <a:cubicBezTo>
                    <a:pt x="410" y="2458"/>
                    <a:pt x="757" y="2584"/>
                    <a:pt x="1040" y="2804"/>
                  </a:cubicBezTo>
                  <a:lnTo>
                    <a:pt x="1040" y="536"/>
                  </a:lnTo>
                  <a:cubicBezTo>
                    <a:pt x="1040" y="252"/>
                    <a:pt x="788" y="0"/>
                    <a:pt x="536"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42" name="Google Shape;8242;p78"/>
            <p:cNvSpPr/>
            <p:nvPr/>
          </p:nvSpPr>
          <p:spPr>
            <a:xfrm>
              <a:off x="-27843050" y="3192625"/>
              <a:ext cx="26025" cy="69325"/>
            </a:xfrm>
            <a:custGeom>
              <a:avLst/>
              <a:gdLst/>
              <a:ahLst/>
              <a:cxnLst/>
              <a:rect l="l" t="t" r="r" b="b"/>
              <a:pathLst>
                <a:path w="1041" h="2773" extrusionOk="0">
                  <a:moveTo>
                    <a:pt x="536" y="0"/>
                  </a:moveTo>
                  <a:cubicBezTo>
                    <a:pt x="253" y="0"/>
                    <a:pt x="1" y="252"/>
                    <a:pt x="1" y="536"/>
                  </a:cubicBezTo>
                  <a:lnTo>
                    <a:pt x="1" y="2773"/>
                  </a:lnTo>
                  <a:cubicBezTo>
                    <a:pt x="284" y="2584"/>
                    <a:pt x="694" y="2426"/>
                    <a:pt x="1040" y="2426"/>
                  </a:cubicBezTo>
                  <a:lnTo>
                    <a:pt x="1040" y="536"/>
                  </a:lnTo>
                  <a:cubicBezTo>
                    <a:pt x="1040" y="252"/>
                    <a:pt x="788" y="0"/>
                    <a:pt x="536"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43" name="Google Shape;8243;p78"/>
            <p:cNvSpPr/>
            <p:nvPr/>
          </p:nvSpPr>
          <p:spPr>
            <a:xfrm>
              <a:off x="-27973000" y="3202075"/>
              <a:ext cx="26000" cy="57525"/>
            </a:xfrm>
            <a:custGeom>
              <a:avLst/>
              <a:gdLst/>
              <a:ahLst/>
              <a:cxnLst/>
              <a:rect l="l" t="t" r="r" b="b"/>
              <a:pathLst>
                <a:path w="1040" h="2301" extrusionOk="0">
                  <a:moveTo>
                    <a:pt x="536" y="0"/>
                  </a:moveTo>
                  <a:cubicBezTo>
                    <a:pt x="252" y="0"/>
                    <a:pt x="0" y="221"/>
                    <a:pt x="0" y="504"/>
                  </a:cubicBezTo>
                  <a:lnTo>
                    <a:pt x="0" y="1954"/>
                  </a:lnTo>
                  <a:cubicBezTo>
                    <a:pt x="410" y="1985"/>
                    <a:pt x="756" y="2080"/>
                    <a:pt x="1040" y="2300"/>
                  </a:cubicBezTo>
                  <a:lnTo>
                    <a:pt x="1040" y="504"/>
                  </a:lnTo>
                  <a:cubicBezTo>
                    <a:pt x="1040" y="221"/>
                    <a:pt x="788" y="0"/>
                    <a:pt x="536"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44" name="Google Shape;8244;p78"/>
            <p:cNvSpPr/>
            <p:nvPr/>
          </p:nvSpPr>
          <p:spPr>
            <a:xfrm>
              <a:off x="-27929675" y="3202075"/>
              <a:ext cx="26000" cy="57525"/>
            </a:xfrm>
            <a:custGeom>
              <a:avLst/>
              <a:gdLst/>
              <a:ahLst/>
              <a:cxnLst/>
              <a:rect l="l" t="t" r="r" b="b"/>
              <a:pathLst>
                <a:path w="1040" h="2301" extrusionOk="0">
                  <a:moveTo>
                    <a:pt x="536" y="0"/>
                  </a:moveTo>
                  <a:cubicBezTo>
                    <a:pt x="252" y="0"/>
                    <a:pt x="0" y="221"/>
                    <a:pt x="0" y="504"/>
                  </a:cubicBezTo>
                  <a:lnTo>
                    <a:pt x="0" y="2300"/>
                  </a:lnTo>
                  <a:cubicBezTo>
                    <a:pt x="315" y="2111"/>
                    <a:pt x="693" y="1985"/>
                    <a:pt x="1040" y="1954"/>
                  </a:cubicBezTo>
                  <a:lnTo>
                    <a:pt x="1040" y="504"/>
                  </a:lnTo>
                  <a:cubicBezTo>
                    <a:pt x="1040" y="221"/>
                    <a:pt x="788" y="0"/>
                    <a:pt x="536"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45" name="Google Shape;8245;p78"/>
            <p:cNvSpPr/>
            <p:nvPr/>
          </p:nvSpPr>
          <p:spPr>
            <a:xfrm>
              <a:off x="-28016325" y="3175300"/>
              <a:ext cx="26025" cy="91375"/>
            </a:xfrm>
            <a:custGeom>
              <a:avLst/>
              <a:gdLst/>
              <a:ahLst/>
              <a:cxnLst/>
              <a:rect l="l" t="t" r="r" b="b"/>
              <a:pathLst>
                <a:path w="1041" h="3655" extrusionOk="0">
                  <a:moveTo>
                    <a:pt x="536" y="0"/>
                  </a:moveTo>
                  <a:cubicBezTo>
                    <a:pt x="253" y="0"/>
                    <a:pt x="1" y="221"/>
                    <a:pt x="1" y="504"/>
                  </a:cubicBezTo>
                  <a:lnTo>
                    <a:pt x="1" y="3655"/>
                  </a:lnTo>
                  <a:cubicBezTo>
                    <a:pt x="1" y="3655"/>
                    <a:pt x="1" y="3623"/>
                    <a:pt x="64" y="3623"/>
                  </a:cubicBezTo>
                  <a:cubicBezTo>
                    <a:pt x="284" y="3371"/>
                    <a:pt x="631" y="3182"/>
                    <a:pt x="1040" y="3056"/>
                  </a:cubicBezTo>
                  <a:lnTo>
                    <a:pt x="1040" y="504"/>
                  </a:lnTo>
                  <a:cubicBezTo>
                    <a:pt x="1040" y="221"/>
                    <a:pt x="788" y="0"/>
                    <a:pt x="536"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46" name="Google Shape;8246;p78"/>
            <p:cNvSpPr/>
            <p:nvPr/>
          </p:nvSpPr>
          <p:spPr>
            <a:xfrm>
              <a:off x="-27886375" y="3176075"/>
              <a:ext cx="26025" cy="91400"/>
            </a:xfrm>
            <a:custGeom>
              <a:avLst/>
              <a:gdLst/>
              <a:ahLst/>
              <a:cxnLst/>
              <a:rect l="l" t="t" r="r" b="b"/>
              <a:pathLst>
                <a:path w="1041" h="3656" extrusionOk="0">
                  <a:moveTo>
                    <a:pt x="536" y="1"/>
                  </a:moveTo>
                  <a:cubicBezTo>
                    <a:pt x="253" y="1"/>
                    <a:pt x="1" y="221"/>
                    <a:pt x="1" y="505"/>
                  </a:cubicBezTo>
                  <a:lnTo>
                    <a:pt x="1" y="3088"/>
                  </a:lnTo>
                  <a:cubicBezTo>
                    <a:pt x="379" y="3151"/>
                    <a:pt x="726" y="3340"/>
                    <a:pt x="1041" y="3655"/>
                  </a:cubicBezTo>
                  <a:lnTo>
                    <a:pt x="1041" y="505"/>
                  </a:lnTo>
                  <a:cubicBezTo>
                    <a:pt x="1041" y="253"/>
                    <a:pt x="789" y="1"/>
                    <a:pt x="536"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47" name="Google Shape;8247;p78"/>
            <p:cNvSpPr/>
            <p:nvPr/>
          </p:nvSpPr>
          <p:spPr>
            <a:xfrm>
              <a:off x="-28017900" y="3269025"/>
              <a:ext cx="161475" cy="133125"/>
            </a:xfrm>
            <a:custGeom>
              <a:avLst/>
              <a:gdLst/>
              <a:ahLst/>
              <a:cxnLst/>
              <a:rect l="l" t="t" r="r" b="b"/>
              <a:pathLst>
                <a:path w="6459" h="5325" extrusionOk="0">
                  <a:moveTo>
                    <a:pt x="1733" y="0"/>
                  </a:moveTo>
                  <a:cubicBezTo>
                    <a:pt x="1355" y="0"/>
                    <a:pt x="946" y="158"/>
                    <a:pt x="662" y="410"/>
                  </a:cubicBezTo>
                  <a:cubicBezTo>
                    <a:pt x="64" y="882"/>
                    <a:pt x="1" y="1639"/>
                    <a:pt x="347" y="2237"/>
                  </a:cubicBezTo>
                  <a:cubicBezTo>
                    <a:pt x="1324" y="2458"/>
                    <a:pt x="2048" y="3340"/>
                    <a:pt x="2174" y="4348"/>
                  </a:cubicBezTo>
                  <a:lnTo>
                    <a:pt x="3214" y="5325"/>
                  </a:lnTo>
                  <a:lnTo>
                    <a:pt x="4285" y="4348"/>
                  </a:lnTo>
                  <a:cubicBezTo>
                    <a:pt x="4380" y="3340"/>
                    <a:pt x="5073" y="2521"/>
                    <a:pt x="6113" y="2237"/>
                  </a:cubicBezTo>
                  <a:cubicBezTo>
                    <a:pt x="6459" y="1639"/>
                    <a:pt x="6333" y="882"/>
                    <a:pt x="5860" y="410"/>
                  </a:cubicBezTo>
                  <a:cubicBezTo>
                    <a:pt x="5577" y="158"/>
                    <a:pt x="5199" y="0"/>
                    <a:pt x="4789" y="0"/>
                  </a:cubicBezTo>
                  <a:cubicBezTo>
                    <a:pt x="4411" y="0"/>
                    <a:pt x="4002" y="158"/>
                    <a:pt x="3750" y="410"/>
                  </a:cubicBezTo>
                  <a:lnTo>
                    <a:pt x="3277" y="882"/>
                  </a:lnTo>
                  <a:lnTo>
                    <a:pt x="2805" y="410"/>
                  </a:lnTo>
                  <a:cubicBezTo>
                    <a:pt x="2521" y="158"/>
                    <a:pt x="2143" y="0"/>
                    <a:pt x="1733"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48" name="Google Shape;8248;p78"/>
            <p:cNvSpPr/>
            <p:nvPr/>
          </p:nvSpPr>
          <p:spPr>
            <a:xfrm>
              <a:off x="-27930475" y="3269800"/>
              <a:ext cx="121325" cy="201650"/>
            </a:xfrm>
            <a:custGeom>
              <a:avLst/>
              <a:gdLst/>
              <a:ahLst/>
              <a:cxnLst/>
              <a:rect l="l" t="t" r="r" b="b"/>
              <a:pathLst>
                <a:path w="4853" h="8066" extrusionOk="0">
                  <a:moveTo>
                    <a:pt x="4506" y="1"/>
                  </a:moveTo>
                  <a:cubicBezTo>
                    <a:pt x="3876" y="1"/>
                    <a:pt x="3403" y="505"/>
                    <a:pt x="3403" y="1198"/>
                  </a:cubicBezTo>
                  <a:lnTo>
                    <a:pt x="3403" y="2395"/>
                  </a:lnTo>
                  <a:cubicBezTo>
                    <a:pt x="3403" y="2584"/>
                    <a:pt x="3246" y="2742"/>
                    <a:pt x="3025" y="2742"/>
                  </a:cubicBezTo>
                  <a:cubicBezTo>
                    <a:pt x="2679" y="2742"/>
                    <a:pt x="2363" y="2868"/>
                    <a:pt x="2080" y="3025"/>
                  </a:cubicBezTo>
                  <a:cubicBezTo>
                    <a:pt x="1702" y="3372"/>
                    <a:pt x="1418" y="3939"/>
                    <a:pt x="1418" y="4474"/>
                  </a:cubicBezTo>
                  <a:lnTo>
                    <a:pt x="1418" y="5231"/>
                  </a:lnTo>
                  <a:cubicBezTo>
                    <a:pt x="1418" y="5420"/>
                    <a:pt x="1261" y="5577"/>
                    <a:pt x="1072" y="5577"/>
                  </a:cubicBezTo>
                  <a:cubicBezTo>
                    <a:pt x="883" y="5577"/>
                    <a:pt x="725" y="5420"/>
                    <a:pt x="725" y="5231"/>
                  </a:cubicBezTo>
                  <a:lnTo>
                    <a:pt x="1" y="5892"/>
                  </a:lnTo>
                  <a:lnTo>
                    <a:pt x="1" y="8066"/>
                  </a:lnTo>
                  <a:lnTo>
                    <a:pt x="3813" y="8066"/>
                  </a:lnTo>
                  <a:cubicBezTo>
                    <a:pt x="4033" y="8066"/>
                    <a:pt x="4191" y="7908"/>
                    <a:pt x="4191" y="7719"/>
                  </a:cubicBezTo>
                  <a:cubicBezTo>
                    <a:pt x="4191" y="7530"/>
                    <a:pt x="4033" y="7373"/>
                    <a:pt x="3813" y="7373"/>
                  </a:cubicBezTo>
                  <a:lnTo>
                    <a:pt x="3466" y="7373"/>
                  </a:lnTo>
                  <a:lnTo>
                    <a:pt x="3466" y="6270"/>
                  </a:lnTo>
                  <a:cubicBezTo>
                    <a:pt x="3466" y="6176"/>
                    <a:pt x="3498" y="6050"/>
                    <a:pt x="3592" y="6018"/>
                  </a:cubicBezTo>
                  <a:lnTo>
                    <a:pt x="4128" y="5420"/>
                  </a:lnTo>
                  <a:cubicBezTo>
                    <a:pt x="4600" y="4947"/>
                    <a:pt x="4852" y="4380"/>
                    <a:pt x="4852" y="3687"/>
                  </a:cubicBezTo>
                  <a:lnTo>
                    <a:pt x="4852" y="347"/>
                  </a:lnTo>
                  <a:cubicBezTo>
                    <a:pt x="4852" y="158"/>
                    <a:pt x="4695" y="1"/>
                    <a:pt x="4506"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49" name="Google Shape;8249;p78"/>
            <p:cNvSpPr/>
            <p:nvPr/>
          </p:nvSpPr>
          <p:spPr>
            <a:xfrm>
              <a:off x="-28069875" y="3271375"/>
              <a:ext cx="122875" cy="200075"/>
            </a:xfrm>
            <a:custGeom>
              <a:avLst/>
              <a:gdLst/>
              <a:ahLst/>
              <a:cxnLst/>
              <a:rect l="l" t="t" r="r" b="b"/>
              <a:pathLst>
                <a:path w="4915" h="8003" extrusionOk="0">
                  <a:moveTo>
                    <a:pt x="347" y="1"/>
                  </a:moveTo>
                  <a:cubicBezTo>
                    <a:pt x="158" y="1"/>
                    <a:pt x="0" y="158"/>
                    <a:pt x="0" y="379"/>
                  </a:cubicBezTo>
                  <a:lnTo>
                    <a:pt x="0" y="3718"/>
                  </a:lnTo>
                  <a:cubicBezTo>
                    <a:pt x="0" y="4348"/>
                    <a:pt x="221" y="4979"/>
                    <a:pt x="693" y="5451"/>
                  </a:cubicBezTo>
                  <a:lnTo>
                    <a:pt x="1323" y="5955"/>
                  </a:lnTo>
                  <a:cubicBezTo>
                    <a:pt x="1418" y="6018"/>
                    <a:pt x="1449" y="6113"/>
                    <a:pt x="1449" y="6207"/>
                  </a:cubicBezTo>
                  <a:lnTo>
                    <a:pt x="1449" y="7310"/>
                  </a:lnTo>
                  <a:lnTo>
                    <a:pt x="1103" y="7310"/>
                  </a:lnTo>
                  <a:cubicBezTo>
                    <a:pt x="882" y="7310"/>
                    <a:pt x="725" y="7467"/>
                    <a:pt x="725" y="7656"/>
                  </a:cubicBezTo>
                  <a:cubicBezTo>
                    <a:pt x="725" y="7845"/>
                    <a:pt x="882" y="8003"/>
                    <a:pt x="1103" y="8003"/>
                  </a:cubicBezTo>
                  <a:lnTo>
                    <a:pt x="4915" y="8003"/>
                  </a:lnTo>
                  <a:lnTo>
                    <a:pt x="4915" y="5829"/>
                  </a:lnTo>
                  <a:lnTo>
                    <a:pt x="4190" y="5168"/>
                  </a:lnTo>
                  <a:cubicBezTo>
                    <a:pt x="4190" y="5357"/>
                    <a:pt x="4033" y="5514"/>
                    <a:pt x="3844" y="5514"/>
                  </a:cubicBezTo>
                  <a:cubicBezTo>
                    <a:pt x="3655" y="5514"/>
                    <a:pt x="3497" y="5357"/>
                    <a:pt x="3497" y="5168"/>
                  </a:cubicBezTo>
                  <a:lnTo>
                    <a:pt x="3497" y="4411"/>
                  </a:lnTo>
                  <a:cubicBezTo>
                    <a:pt x="3497" y="3876"/>
                    <a:pt x="3214" y="3372"/>
                    <a:pt x="2741" y="3057"/>
                  </a:cubicBezTo>
                  <a:cubicBezTo>
                    <a:pt x="2458" y="2899"/>
                    <a:pt x="2143" y="2773"/>
                    <a:pt x="1796" y="2773"/>
                  </a:cubicBezTo>
                  <a:cubicBezTo>
                    <a:pt x="1607" y="2773"/>
                    <a:pt x="1449" y="2616"/>
                    <a:pt x="1449" y="2427"/>
                  </a:cubicBezTo>
                  <a:lnTo>
                    <a:pt x="1449" y="1229"/>
                  </a:lnTo>
                  <a:cubicBezTo>
                    <a:pt x="1449" y="473"/>
                    <a:pt x="945" y="1"/>
                    <a:pt x="347"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250" name="Google Shape;8250;p78"/>
          <p:cNvSpPr/>
          <p:nvPr/>
        </p:nvSpPr>
        <p:spPr>
          <a:xfrm>
            <a:off x="5301578" y="1764235"/>
            <a:ext cx="352803" cy="350719"/>
          </a:xfrm>
          <a:custGeom>
            <a:avLst/>
            <a:gdLst/>
            <a:ahLst/>
            <a:cxnLst/>
            <a:rect l="l" t="t" r="r" b="b"/>
            <a:pathLst>
              <a:path w="11846" h="11776" extrusionOk="0">
                <a:moveTo>
                  <a:pt x="9074" y="2261"/>
                </a:moveTo>
                <a:lnTo>
                  <a:pt x="9546" y="2733"/>
                </a:lnTo>
                <a:lnTo>
                  <a:pt x="9011" y="3300"/>
                </a:lnTo>
                <a:lnTo>
                  <a:pt x="8538" y="2828"/>
                </a:lnTo>
                <a:lnTo>
                  <a:pt x="9074" y="2261"/>
                </a:lnTo>
                <a:close/>
                <a:moveTo>
                  <a:pt x="6333" y="3489"/>
                </a:moveTo>
                <a:lnTo>
                  <a:pt x="8286" y="5474"/>
                </a:lnTo>
                <a:lnTo>
                  <a:pt x="7782" y="5978"/>
                </a:lnTo>
                <a:lnTo>
                  <a:pt x="7026" y="5222"/>
                </a:lnTo>
                <a:cubicBezTo>
                  <a:pt x="6963" y="5159"/>
                  <a:pt x="6876" y="5128"/>
                  <a:pt x="6789" y="5128"/>
                </a:cubicBezTo>
                <a:cubicBezTo>
                  <a:pt x="6703" y="5128"/>
                  <a:pt x="6616" y="5159"/>
                  <a:pt x="6553" y="5222"/>
                </a:cubicBezTo>
                <a:cubicBezTo>
                  <a:pt x="6427" y="5348"/>
                  <a:pt x="6427" y="5569"/>
                  <a:pt x="6553" y="5695"/>
                </a:cubicBezTo>
                <a:lnTo>
                  <a:pt x="7309" y="6451"/>
                </a:lnTo>
                <a:lnTo>
                  <a:pt x="6837" y="6924"/>
                </a:lnTo>
                <a:lnTo>
                  <a:pt x="4883" y="4939"/>
                </a:lnTo>
                <a:lnTo>
                  <a:pt x="6333" y="3489"/>
                </a:lnTo>
                <a:close/>
                <a:moveTo>
                  <a:pt x="2647" y="8688"/>
                </a:moveTo>
                <a:lnTo>
                  <a:pt x="3119" y="9160"/>
                </a:lnTo>
                <a:lnTo>
                  <a:pt x="2899" y="9412"/>
                </a:lnTo>
                <a:cubicBezTo>
                  <a:pt x="2836" y="9460"/>
                  <a:pt x="2749" y="9483"/>
                  <a:pt x="2662" y="9483"/>
                </a:cubicBezTo>
                <a:cubicBezTo>
                  <a:pt x="2576" y="9483"/>
                  <a:pt x="2489" y="9460"/>
                  <a:pt x="2426" y="9412"/>
                </a:cubicBezTo>
                <a:cubicBezTo>
                  <a:pt x="2300" y="9286"/>
                  <a:pt x="2300" y="9034"/>
                  <a:pt x="2426" y="8940"/>
                </a:cubicBezTo>
                <a:lnTo>
                  <a:pt x="2647" y="8688"/>
                </a:lnTo>
                <a:close/>
                <a:moveTo>
                  <a:pt x="9294" y="0"/>
                </a:moveTo>
                <a:cubicBezTo>
                  <a:pt x="9026" y="0"/>
                  <a:pt x="8758" y="103"/>
                  <a:pt x="8569" y="308"/>
                </a:cubicBezTo>
                <a:cubicBezTo>
                  <a:pt x="8160" y="686"/>
                  <a:pt x="8097" y="1410"/>
                  <a:pt x="8538" y="1820"/>
                </a:cubicBezTo>
                <a:lnTo>
                  <a:pt x="8065" y="2292"/>
                </a:lnTo>
                <a:lnTo>
                  <a:pt x="7089" y="1316"/>
                </a:lnTo>
                <a:cubicBezTo>
                  <a:pt x="6884" y="1127"/>
                  <a:pt x="6616" y="1032"/>
                  <a:pt x="6348" y="1032"/>
                </a:cubicBezTo>
                <a:cubicBezTo>
                  <a:pt x="6081" y="1032"/>
                  <a:pt x="5813" y="1127"/>
                  <a:pt x="5608" y="1316"/>
                </a:cubicBezTo>
                <a:cubicBezTo>
                  <a:pt x="5230" y="1725"/>
                  <a:pt x="5230" y="2387"/>
                  <a:pt x="5608" y="2765"/>
                </a:cubicBezTo>
                <a:lnTo>
                  <a:pt x="5860" y="3017"/>
                </a:lnTo>
                <a:lnTo>
                  <a:pt x="2678" y="6199"/>
                </a:lnTo>
                <a:cubicBezTo>
                  <a:pt x="2142" y="6734"/>
                  <a:pt x="2048" y="7428"/>
                  <a:pt x="2268" y="8058"/>
                </a:cubicBezTo>
                <a:lnTo>
                  <a:pt x="1922" y="8404"/>
                </a:lnTo>
                <a:cubicBezTo>
                  <a:pt x="1607" y="8719"/>
                  <a:pt x="1512" y="9192"/>
                  <a:pt x="1733" y="9601"/>
                </a:cubicBezTo>
                <a:lnTo>
                  <a:pt x="95" y="11208"/>
                </a:lnTo>
                <a:cubicBezTo>
                  <a:pt x="0" y="11334"/>
                  <a:pt x="0" y="11555"/>
                  <a:pt x="95" y="11681"/>
                </a:cubicBezTo>
                <a:cubicBezTo>
                  <a:pt x="158" y="11744"/>
                  <a:pt x="252" y="11775"/>
                  <a:pt x="343" y="11775"/>
                </a:cubicBezTo>
                <a:cubicBezTo>
                  <a:pt x="433" y="11775"/>
                  <a:pt x="520" y="11744"/>
                  <a:pt x="567" y="11681"/>
                </a:cubicBezTo>
                <a:lnTo>
                  <a:pt x="2174" y="10074"/>
                </a:lnTo>
                <a:cubicBezTo>
                  <a:pt x="2318" y="10136"/>
                  <a:pt x="2465" y="10164"/>
                  <a:pt x="2609" y="10164"/>
                </a:cubicBezTo>
                <a:cubicBezTo>
                  <a:pt x="2904" y="10164"/>
                  <a:pt x="3180" y="10044"/>
                  <a:pt x="3371" y="9853"/>
                </a:cubicBezTo>
                <a:lnTo>
                  <a:pt x="3718" y="9507"/>
                </a:lnTo>
                <a:cubicBezTo>
                  <a:pt x="3930" y="9598"/>
                  <a:pt x="4148" y="9640"/>
                  <a:pt x="4363" y="9640"/>
                </a:cubicBezTo>
                <a:cubicBezTo>
                  <a:pt x="4818" y="9640"/>
                  <a:pt x="5255" y="9450"/>
                  <a:pt x="5576" y="9129"/>
                </a:cubicBezTo>
                <a:lnTo>
                  <a:pt x="5797" y="8877"/>
                </a:lnTo>
                <a:lnTo>
                  <a:pt x="4820" y="7900"/>
                </a:lnTo>
                <a:cubicBezTo>
                  <a:pt x="4694" y="7774"/>
                  <a:pt x="4694" y="7554"/>
                  <a:pt x="4820" y="7428"/>
                </a:cubicBezTo>
                <a:cubicBezTo>
                  <a:pt x="4883" y="7365"/>
                  <a:pt x="4970" y="7333"/>
                  <a:pt x="5057" y="7333"/>
                </a:cubicBezTo>
                <a:cubicBezTo>
                  <a:pt x="5143" y="7333"/>
                  <a:pt x="5230" y="7365"/>
                  <a:pt x="5293" y="7428"/>
                </a:cubicBezTo>
                <a:lnTo>
                  <a:pt x="6270" y="8404"/>
                </a:lnTo>
                <a:lnTo>
                  <a:pt x="8727" y="5978"/>
                </a:lnTo>
                <a:lnTo>
                  <a:pt x="8948" y="6199"/>
                </a:lnTo>
                <a:cubicBezTo>
                  <a:pt x="9152" y="6404"/>
                  <a:pt x="9420" y="6506"/>
                  <a:pt x="9688" y="6506"/>
                </a:cubicBezTo>
                <a:cubicBezTo>
                  <a:pt x="9956" y="6506"/>
                  <a:pt x="10223" y="6404"/>
                  <a:pt x="10428" y="6199"/>
                </a:cubicBezTo>
                <a:cubicBezTo>
                  <a:pt x="10806" y="5821"/>
                  <a:pt x="10806" y="5159"/>
                  <a:pt x="10428" y="4750"/>
                </a:cubicBezTo>
                <a:lnTo>
                  <a:pt x="9420" y="3773"/>
                </a:lnTo>
                <a:lnTo>
                  <a:pt x="9987" y="3206"/>
                </a:lnTo>
                <a:cubicBezTo>
                  <a:pt x="10176" y="3411"/>
                  <a:pt x="10444" y="3513"/>
                  <a:pt x="10712" y="3513"/>
                </a:cubicBezTo>
                <a:cubicBezTo>
                  <a:pt x="10980" y="3513"/>
                  <a:pt x="11247" y="3411"/>
                  <a:pt x="11436" y="3206"/>
                </a:cubicBezTo>
                <a:cubicBezTo>
                  <a:pt x="11846" y="2828"/>
                  <a:pt x="11846" y="2166"/>
                  <a:pt x="11436" y="1757"/>
                </a:cubicBezTo>
                <a:lnTo>
                  <a:pt x="10019" y="308"/>
                </a:lnTo>
                <a:cubicBezTo>
                  <a:pt x="9830" y="103"/>
                  <a:pt x="9562" y="0"/>
                  <a:pt x="9294" y="0"/>
                </a:cubicBezTo>
                <a:close/>
              </a:path>
            </a:pathLst>
          </a:custGeom>
          <a:solidFill>
            <a:srgbClr val="873E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8251" name="Google Shape;8251;p78"/>
          <p:cNvGrpSpPr/>
          <p:nvPr/>
        </p:nvGrpSpPr>
        <p:grpSpPr>
          <a:xfrm>
            <a:off x="5363423" y="2213733"/>
            <a:ext cx="228045" cy="351880"/>
            <a:chOff x="-28032075" y="3916450"/>
            <a:chExt cx="191425" cy="295375"/>
          </a:xfrm>
          <a:solidFill>
            <a:srgbClr val="873E8A"/>
          </a:solidFill>
        </p:grpSpPr>
        <p:sp>
          <p:nvSpPr>
            <p:cNvPr id="8252" name="Google Shape;8252;p78"/>
            <p:cNvSpPr/>
            <p:nvPr/>
          </p:nvSpPr>
          <p:spPr>
            <a:xfrm>
              <a:off x="-27996625" y="3916450"/>
              <a:ext cx="120525" cy="51225"/>
            </a:xfrm>
            <a:custGeom>
              <a:avLst/>
              <a:gdLst/>
              <a:ahLst/>
              <a:cxnLst/>
              <a:rect l="l" t="t" r="r" b="b"/>
              <a:pathLst>
                <a:path w="4821" h="2049" extrusionOk="0">
                  <a:moveTo>
                    <a:pt x="1040" y="0"/>
                  </a:moveTo>
                  <a:cubicBezTo>
                    <a:pt x="441" y="0"/>
                    <a:pt x="0" y="473"/>
                    <a:pt x="0" y="1040"/>
                  </a:cubicBezTo>
                  <a:cubicBezTo>
                    <a:pt x="0" y="1607"/>
                    <a:pt x="473" y="2048"/>
                    <a:pt x="1040" y="2048"/>
                  </a:cubicBezTo>
                  <a:lnTo>
                    <a:pt x="3781" y="2048"/>
                  </a:lnTo>
                  <a:cubicBezTo>
                    <a:pt x="4379" y="2048"/>
                    <a:pt x="4820" y="1575"/>
                    <a:pt x="4820" y="1040"/>
                  </a:cubicBezTo>
                  <a:cubicBezTo>
                    <a:pt x="4820" y="441"/>
                    <a:pt x="4348" y="0"/>
                    <a:pt x="3781"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53" name="Google Shape;8253;p78"/>
            <p:cNvSpPr/>
            <p:nvPr/>
          </p:nvSpPr>
          <p:spPr>
            <a:xfrm>
              <a:off x="-28032075" y="4089975"/>
              <a:ext cx="191425" cy="121850"/>
            </a:xfrm>
            <a:custGeom>
              <a:avLst/>
              <a:gdLst/>
              <a:ahLst/>
              <a:cxnLst/>
              <a:rect l="l" t="t" r="r" b="b"/>
              <a:pathLst>
                <a:path w="7657" h="4874" extrusionOk="0">
                  <a:moveTo>
                    <a:pt x="1733" y="715"/>
                  </a:moveTo>
                  <a:cubicBezTo>
                    <a:pt x="1954" y="715"/>
                    <a:pt x="2111" y="872"/>
                    <a:pt x="2111" y="1061"/>
                  </a:cubicBezTo>
                  <a:cubicBezTo>
                    <a:pt x="2111" y="1250"/>
                    <a:pt x="1954" y="1408"/>
                    <a:pt x="1733" y="1408"/>
                  </a:cubicBezTo>
                  <a:cubicBezTo>
                    <a:pt x="1544" y="1408"/>
                    <a:pt x="1387" y="1250"/>
                    <a:pt x="1387" y="1061"/>
                  </a:cubicBezTo>
                  <a:cubicBezTo>
                    <a:pt x="1418" y="872"/>
                    <a:pt x="1576" y="715"/>
                    <a:pt x="1733" y="715"/>
                  </a:cubicBezTo>
                  <a:close/>
                  <a:moveTo>
                    <a:pt x="3151" y="1376"/>
                  </a:moveTo>
                  <a:cubicBezTo>
                    <a:pt x="3372" y="1376"/>
                    <a:pt x="3529" y="1534"/>
                    <a:pt x="3529" y="1723"/>
                  </a:cubicBezTo>
                  <a:cubicBezTo>
                    <a:pt x="3529" y="1912"/>
                    <a:pt x="3372" y="2070"/>
                    <a:pt x="3151" y="2070"/>
                  </a:cubicBezTo>
                  <a:cubicBezTo>
                    <a:pt x="2962" y="2070"/>
                    <a:pt x="2804" y="1912"/>
                    <a:pt x="2804" y="1723"/>
                  </a:cubicBezTo>
                  <a:cubicBezTo>
                    <a:pt x="2804" y="1534"/>
                    <a:pt x="2962" y="1376"/>
                    <a:pt x="3151" y="1376"/>
                  </a:cubicBezTo>
                  <a:close/>
                  <a:moveTo>
                    <a:pt x="5199" y="2070"/>
                  </a:moveTo>
                  <a:cubicBezTo>
                    <a:pt x="5419" y="2070"/>
                    <a:pt x="5577" y="2227"/>
                    <a:pt x="5577" y="2448"/>
                  </a:cubicBezTo>
                  <a:cubicBezTo>
                    <a:pt x="5577" y="2637"/>
                    <a:pt x="5419" y="2794"/>
                    <a:pt x="5199" y="2794"/>
                  </a:cubicBezTo>
                  <a:cubicBezTo>
                    <a:pt x="5010" y="2794"/>
                    <a:pt x="4852" y="2637"/>
                    <a:pt x="4852" y="2448"/>
                  </a:cubicBezTo>
                  <a:cubicBezTo>
                    <a:pt x="4884" y="2227"/>
                    <a:pt x="5041" y="2070"/>
                    <a:pt x="5199" y="2070"/>
                  </a:cubicBezTo>
                  <a:close/>
                  <a:moveTo>
                    <a:pt x="3151" y="2794"/>
                  </a:moveTo>
                  <a:cubicBezTo>
                    <a:pt x="3372" y="2794"/>
                    <a:pt x="3529" y="2952"/>
                    <a:pt x="3529" y="3141"/>
                  </a:cubicBezTo>
                  <a:cubicBezTo>
                    <a:pt x="3529" y="3330"/>
                    <a:pt x="3372" y="3487"/>
                    <a:pt x="3151" y="3487"/>
                  </a:cubicBezTo>
                  <a:cubicBezTo>
                    <a:pt x="2962" y="3487"/>
                    <a:pt x="2804" y="3330"/>
                    <a:pt x="2804" y="3141"/>
                  </a:cubicBezTo>
                  <a:cubicBezTo>
                    <a:pt x="2804" y="2952"/>
                    <a:pt x="2962" y="2794"/>
                    <a:pt x="3151" y="2794"/>
                  </a:cubicBezTo>
                  <a:close/>
                  <a:moveTo>
                    <a:pt x="1748" y="1"/>
                  </a:moveTo>
                  <a:cubicBezTo>
                    <a:pt x="1181" y="1"/>
                    <a:pt x="615" y="166"/>
                    <a:pt x="63" y="494"/>
                  </a:cubicBezTo>
                  <a:cubicBezTo>
                    <a:pt x="63" y="715"/>
                    <a:pt x="0" y="872"/>
                    <a:pt x="0" y="1061"/>
                  </a:cubicBezTo>
                  <a:cubicBezTo>
                    <a:pt x="0" y="2196"/>
                    <a:pt x="536" y="3298"/>
                    <a:pt x="1418" y="4023"/>
                  </a:cubicBezTo>
                  <a:cubicBezTo>
                    <a:pt x="2111" y="4558"/>
                    <a:pt x="2962" y="4874"/>
                    <a:pt x="3844" y="4874"/>
                  </a:cubicBezTo>
                  <a:cubicBezTo>
                    <a:pt x="4096" y="4874"/>
                    <a:pt x="4380" y="4842"/>
                    <a:pt x="4663" y="4811"/>
                  </a:cubicBezTo>
                  <a:cubicBezTo>
                    <a:pt x="6144" y="4495"/>
                    <a:pt x="7341" y="3267"/>
                    <a:pt x="7625" y="1723"/>
                  </a:cubicBezTo>
                  <a:cubicBezTo>
                    <a:pt x="7656" y="1439"/>
                    <a:pt x="7656" y="1219"/>
                    <a:pt x="7656" y="935"/>
                  </a:cubicBezTo>
                  <a:lnTo>
                    <a:pt x="7656" y="935"/>
                  </a:lnTo>
                  <a:cubicBezTo>
                    <a:pt x="7033" y="1235"/>
                    <a:pt x="6444" y="1354"/>
                    <a:pt x="5904" y="1354"/>
                  </a:cubicBezTo>
                  <a:cubicBezTo>
                    <a:pt x="4969" y="1354"/>
                    <a:pt x="4183" y="1000"/>
                    <a:pt x="3624" y="620"/>
                  </a:cubicBezTo>
                  <a:cubicBezTo>
                    <a:pt x="3010" y="206"/>
                    <a:pt x="2378" y="1"/>
                    <a:pt x="1748"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54" name="Google Shape;8254;p78"/>
            <p:cNvSpPr/>
            <p:nvPr/>
          </p:nvSpPr>
          <p:spPr>
            <a:xfrm>
              <a:off x="-28024975" y="3985750"/>
              <a:ext cx="181950" cy="121975"/>
            </a:xfrm>
            <a:custGeom>
              <a:avLst/>
              <a:gdLst/>
              <a:ahLst/>
              <a:cxnLst/>
              <a:rect l="l" t="t" r="r" b="b"/>
              <a:pathLst>
                <a:path w="7278" h="4879" extrusionOk="0">
                  <a:moveTo>
                    <a:pt x="1827" y="1"/>
                  </a:moveTo>
                  <a:lnTo>
                    <a:pt x="1827" y="1639"/>
                  </a:lnTo>
                  <a:cubicBezTo>
                    <a:pt x="1827" y="1765"/>
                    <a:pt x="1733" y="1891"/>
                    <a:pt x="1607" y="1922"/>
                  </a:cubicBezTo>
                  <a:cubicBezTo>
                    <a:pt x="914" y="2363"/>
                    <a:pt x="315" y="3025"/>
                    <a:pt x="0" y="3813"/>
                  </a:cubicBezTo>
                  <a:cubicBezTo>
                    <a:pt x="492" y="3611"/>
                    <a:pt x="988" y="3505"/>
                    <a:pt x="1488" y="3505"/>
                  </a:cubicBezTo>
                  <a:cubicBezTo>
                    <a:pt x="2237" y="3505"/>
                    <a:pt x="2993" y="3743"/>
                    <a:pt x="3749" y="4254"/>
                  </a:cubicBezTo>
                  <a:cubicBezTo>
                    <a:pt x="4370" y="4673"/>
                    <a:pt x="5000" y="4878"/>
                    <a:pt x="5629" y="4878"/>
                  </a:cubicBezTo>
                  <a:cubicBezTo>
                    <a:pt x="6181" y="4878"/>
                    <a:pt x="6733" y="4721"/>
                    <a:pt x="7278" y="4411"/>
                  </a:cubicBezTo>
                  <a:cubicBezTo>
                    <a:pt x="7057" y="3372"/>
                    <a:pt x="6427" y="2427"/>
                    <a:pt x="5450" y="1922"/>
                  </a:cubicBezTo>
                  <a:cubicBezTo>
                    <a:pt x="5356" y="1859"/>
                    <a:pt x="5293" y="1765"/>
                    <a:pt x="5293" y="1639"/>
                  </a:cubicBezTo>
                  <a:lnTo>
                    <a:pt x="5293"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255" name="Google Shape;8255;p78"/>
          <p:cNvGrpSpPr/>
          <p:nvPr/>
        </p:nvGrpSpPr>
        <p:grpSpPr>
          <a:xfrm>
            <a:off x="7528769" y="1306484"/>
            <a:ext cx="352833" cy="352833"/>
            <a:chOff x="-26201650" y="3176075"/>
            <a:chExt cx="296175" cy="296175"/>
          </a:xfrm>
          <a:solidFill>
            <a:srgbClr val="873E8A"/>
          </a:solidFill>
        </p:grpSpPr>
        <p:sp>
          <p:nvSpPr>
            <p:cNvPr id="8256" name="Google Shape;8256;p78"/>
            <p:cNvSpPr/>
            <p:nvPr/>
          </p:nvSpPr>
          <p:spPr>
            <a:xfrm>
              <a:off x="-26082700" y="3176075"/>
              <a:ext cx="51200" cy="226875"/>
            </a:xfrm>
            <a:custGeom>
              <a:avLst/>
              <a:gdLst/>
              <a:ahLst/>
              <a:cxnLst/>
              <a:rect l="l" t="t" r="r" b="b"/>
              <a:pathLst>
                <a:path w="2048" h="9075" extrusionOk="0">
                  <a:moveTo>
                    <a:pt x="1071" y="1"/>
                  </a:moveTo>
                  <a:cubicBezTo>
                    <a:pt x="882" y="1"/>
                    <a:pt x="725" y="158"/>
                    <a:pt x="725" y="347"/>
                  </a:cubicBezTo>
                  <a:lnTo>
                    <a:pt x="725" y="6554"/>
                  </a:lnTo>
                  <a:cubicBezTo>
                    <a:pt x="473" y="6900"/>
                    <a:pt x="0" y="7656"/>
                    <a:pt x="0" y="8034"/>
                  </a:cubicBezTo>
                  <a:cubicBezTo>
                    <a:pt x="0" y="8633"/>
                    <a:pt x="473" y="9074"/>
                    <a:pt x="1040" y="9074"/>
                  </a:cubicBezTo>
                  <a:cubicBezTo>
                    <a:pt x="1638" y="9074"/>
                    <a:pt x="2048" y="8602"/>
                    <a:pt x="2048" y="8034"/>
                  </a:cubicBezTo>
                  <a:cubicBezTo>
                    <a:pt x="2048" y="7656"/>
                    <a:pt x="1638" y="6900"/>
                    <a:pt x="1355" y="6554"/>
                  </a:cubicBezTo>
                  <a:lnTo>
                    <a:pt x="1355" y="347"/>
                  </a:lnTo>
                  <a:cubicBezTo>
                    <a:pt x="1386" y="158"/>
                    <a:pt x="1260" y="1"/>
                    <a:pt x="1071"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57" name="Google Shape;8257;p78"/>
            <p:cNvSpPr/>
            <p:nvPr/>
          </p:nvSpPr>
          <p:spPr>
            <a:xfrm>
              <a:off x="-26201650" y="3317075"/>
              <a:ext cx="296175" cy="155175"/>
            </a:xfrm>
            <a:custGeom>
              <a:avLst/>
              <a:gdLst/>
              <a:ahLst/>
              <a:cxnLst/>
              <a:rect l="l" t="t" r="r" b="b"/>
              <a:pathLst>
                <a:path w="11847" h="6207" extrusionOk="0">
                  <a:moveTo>
                    <a:pt x="3939" y="662"/>
                  </a:moveTo>
                  <a:cubicBezTo>
                    <a:pt x="3876" y="914"/>
                    <a:pt x="3750" y="1134"/>
                    <a:pt x="3624" y="1323"/>
                  </a:cubicBezTo>
                  <a:cubicBezTo>
                    <a:pt x="3624" y="1386"/>
                    <a:pt x="3593" y="1418"/>
                    <a:pt x="3593" y="1481"/>
                  </a:cubicBezTo>
                  <a:cubicBezTo>
                    <a:pt x="3277" y="1292"/>
                    <a:pt x="2836" y="1229"/>
                    <a:pt x="2490" y="1229"/>
                  </a:cubicBezTo>
                  <a:cubicBezTo>
                    <a:pt x="1986" y="1229"/>
                    <a:pt x="1293" y="1386"/>
                    <a:pt x="1041" y="1859"/>
                  </a:cubicBezTo>
                  <a:cubicBezTo>
                    <a:pt x="915" y="2048"/>
                    <a:pt x="757" y="2111"/>
                    <a:pt x="568" y="2111"/>
                  </a:cubicBezTo>
                  <a:lnTo>
                    <a:pt x="568" y="1008"/>
                  </a:lnTo>
                  <a:cubicBezTo>
                    <a:pt x="568" y="819"/>
                    <a:pt x="726" y="662"/>
                    <a:pt x="915" y="662"/>
                  </a:cubicBezTo>
                  <a:close/>
                  <a:moveTo>
                    <a:pt x="10681" y="662"/>
                  </a:moveTo>
                  <a:cubicBezTo>
                    <a:pt x="10870" y="662"/>
                    <a:pt x="11028" y="819"/>
                    <a:pt x="11028" y="1008"/>
                  </a:cubicBezTo>
                  <a:lnTo>
                    <a:pt x="11028" y="2111"/>
                  </a:lnTo>
                  <a:cubicBezTo>
                    <a:pt x="10870" y="2111"/>
                    <a:pt x="10681" y="2048"/>
                    <a:pt x="10555" y="1859"/>
                  </a:cubicBezTo>
                  <a:cubicBezTo>
                    <a:pt x="10335" y="1449"/>
                    <a:pt x="9894" y="1229"/>
                    <a:pt x="9452" y="1229"/>
                  </a:cubicBezTo>
                  <a:cubicBezTo>
                    <a:pt x="9011" y="1229"/>
                    <a:pt x="8602" y="1449"/>
                    <a:pt x="8350" y="1859"/>
                  </a:cubicBezTo>
                  <a:cubicBezTo>
                    <a:pt x="8318" y="1922"/>
                    <a:pt x="8224" y="2016"/>
                    <a:pt x="8192" y="2048"/>
                  </a:cubicBezTo>
                  <a:cubicBezTo>
                    <a:pt x="8161" y="1733"/>
                    <a:pt x="8003" y="1292"/>
                    <a:pt x="7657" y="662"/>
                  </a:cubicBezTo>
                  <a:close/>
                  <a:moveTo>
                    <a:pt x="2332" y="2741"/>
                  </a:moveTo>
                  <a:cubicBezTo>
                    <a:pt x="2521" y="2741"/>
                    <a:pt x="2679" y="2899"/>
                    <a:pt x="2679" y="3119"/>
                  </a:cubicBezTo>
                  <a:cubicBezTo>
                    <a:pt x="2679" y="3308"/>
                    <a:pt x="2521" y="3466"/>
                    <a:pt x="2332" y="3466"/>
                  </a:cubicBezTo>
                  <a:cubicBezTo>
                    <a:pt x="2143" y="3466"/>
                    <a:pt x="1986" y="3308"/>
                    <a:pt x="1986" y="3119"/>
                  </a:cubicBezTo>
                  <a:cubicBezTo>
                    <a:pt x="1986" y="2899"/>
                    <a:pt x="2143" y="2741"/>
                    <a:pt x="2332" y="2741"/>
                  </a:cubicBezTo>
                  <a:close/>
                  <a:moveTo>
                    <a:pt x="9295" y="2741"/>
                  </a:moveTo>
                  <a:cubicBezTo>
                    <a:pt x="9484" y="2741"/>
                    <a:pt x="9641" y="2899"/>
                    <a:pt x="9641" y="3119"/>
                  </a:cubicBezTo>
                  <a:cubicBezTo>
                    <a:pt x="9641" y="3308"/>
                    <a:pt x="9484" y="3466"/>
                    <a:pt x="9295" y="3466"/>
                  </a:cubicBezTo>
                  <a:cubicBezTo>
                    <a:pt x="9106" y="3466"/>
                    <a:pt x="8948" y="3308"/>
                    <a:pt x="8948" y="3119"/>
                  </a:cubicBezTo>
                  <a:cubicBezTo>
                    <a:pt x="8948" y="2899"/>
                    <a:pt x="9106" y="2741"/>
                    <a:pt x="9295" y="2741"/>
                  </a:cubicBezTo>
                  <a:close/>
                  <a:moveTo>
                    <a:pt x="1608" y="4127"/>
                  </a:moveTo>
                  <a:cubicBezTo>
                    <a:pt x="1828" y="4127"/>
                    <a:pt x="1986" y="4285"/>
                    <a:pt x="1986" y="4474"/>
                  </a:cubicBezTo>
                  <a:cubicBezTo>
                    <a:pt x="1986" y="4694"/>
                    <a:pt x="1828" y="4852"/>
                    <a:pt x="1608" y="4852"/>
                  </a:cubicBezTo>
                  <a:cubicBezTo>
                    <a:pt x="1419" y="4852"/>
                    <a:pt x="1261" y="4694"/>
                    <a:pt x="1261" y="4474"/>
                  </a:cubicBezTo>
                  <a:cubicBezTo>
                    <a:pt x="1261" y="4285"/>
                    <a:pt x="1419" y="4127"/>
                    <a:pt x="1608" y="4127"/>
                  </a:cubicBezTo>
                  <a:close/>
                  <a:moveTo>
                    <a:pt x="3025" y="4127"/>
                  </a:moveTo>
                  <a:cubicBezTo>
                    <a:pt x="3246" y="4127"/>
                    <a:pt x="3404" y="4285"/>
                    <a:pt x="3404" y="4474"/>
                  </a:cubicBezTo>
                  <a:cubicBezTo>
                    <a:pt x="3404" y="4694"/>
                    <a:pt x="3183" y="4852"/>
                    <a:pt x="3025" y="4852"/>
                  </a:cubicBezTo>
                  <a:cubicBezTo>
                    <a:pt x="2836" y="4852"/>
                    <a:pt x="2679" y="4694"/>
                    <a:pt x="2679" y="4474"/>
                  </a:cubicBezTo>
                  <a:cubicBezTo>
                    <a:pt x="2679" y="4285"/>
                    <a:pt x="2836" y="4127"/>
                    <a:pt x="3025" y="4127"/>
                  </a:cubicBezTo>
                  <a:close/>
                  <a:moveTo>
                    <a:pt x="8602" y="4127"/>
                  </a:moveTo>
                  <a:cubicBezTo>
                    <a:pt x="8791" y="4127"/>
                    <a:pt x="8948" y="4285"/>
                    <a:pt x="8948" y="4474"/>
                  </a:cubicBezTo>
                  <a:cubicBezTo>
                    <a:pt x="8948" y="4694"/>
                    <a:pt x="8791" y="4852"/>
                    <a:pt x="8602" y="4852"/>
                  </a:cubicBezTo>
                  <a:cubicBezTo>
                    <a:pt x="8381" y="4852"/>
                    <a:pt x="8224" y="4694"/>
                    <a:pt x="8224" y="4474"/>
                  </a:cubicBezTo>
                  <a:cubicBezTo>
                    <a:pt x="8224" y="4285"/>
                    <a:pt x="8381" y="4127"/>
                    <a:pt x="8602" y="4127"/>
                  </a:cubicBezTo>
                  <a:close/>
                  <a:moveTo>
                    <a:pt x="9957" y="4127"/>
                  </a:moveTo>
                  <a:cubicBezTo>
                    <a:pt x="10177" y="4127"/>
                    <a:pt x="10335" y="4285"/>
                    <a:pt x="10335" y="4474"/>
                  </a:cubicBezTo>
                  <a:cubicBezTo>
                    <a:pt x="10335" y="4694"/>
                    <a:pt x="10177" y="4852"/>
                    <a:pt x="9957" y="4852"/>
                  </a:cubicBezTo>
                  <a:cubicBezTo>
                    <a:pt x="9768" y="4852"/>
                    <a:pt x="9610" y="4694"/>
                    <a:pt x="9610" y="4474"/>
                  </a:cubicBezTo>
                  <a:cubicBezTo>
                    <a:pt x="9610" y="4285"/>
                    <a:pt x="9768" y="4127"/>
                    <a:pt x="9957" y="4127"/>
                  </a:cubicBezTo>
                  <a:close/>
                  <a:moveTo>
                    <a:pt x="1041" y="0"/>
                  </a:moveTo>
                  <a:cubicBezTo>
                    <a:pt x="442" y="0"/>
                    <a:pt x="1" y="473"/>
                    <a:pt x="1" y="1008"/>
                  </a:cubicBezTo>
                  <a:lnTo>
                    <a:pt x="1" y="5860"/>
                  </a:lnTo>
                  <a:cubicBezTo>
                    <a:pt x="1" y="6049"/>
                    <a:pt x="159" y="6207"/>
                    <a:pt x="348" y="6207"/>
                  </a:cubicBezTo>
                  <a:lnTo>
                    <a:pt x="11500" y="6207"/>
                  </a:lnTo>
                  <a:cubicBezTo>
                    <a:pt x="11689" y="6207"/>
                    <a:pt x="11847" y="6049"/>
                    <a:pt x="11847" y="5860"/>
                  </a:cubicBezTo>
                  <a:lnTo>
                    <a:pt x="11847" y="1008"/>
                  </a:lnTo>
                  <a:cubicBezTo>
                    <a:pt x="11752" y="441"/>
                    <a:pt x="11280" y="0"/>
                    <a:pt x="10713" y="0"/>
                  </a:cubicBezTo>
                  <a:lnTo>
                    <a:pt x="7058" y="0"/>
                  </a:lnTo>
                  <a:cubicBezTo>
                    <a:pt x="6775" y="0"/>
                    <a:pt x="6617" y="315"/>
                    <a:pt x="6775" y="536"/>
                  </a:cubicBezTo>
                  <a:cubicBezTo>
                    <a:pt x="7342" y="1323"/>
                    <a:pt x="7594" y="1953"/>
                    <a:pt x="7594" y="2426"/>
                  </a:cubicBezTo>
                  <a:cubicBezTo>
                    <a:pt x="7594" y="2899"/>
                    <a:pt x="7405" y="3371"/>
                    <a:pt x="7027" y="3749"/>
                  </a:cubicBezTo>
                  <a:cubicBezTo>
                    <a:pt x="6686" y="4033"/>
                    <a:pt x="6243" y="4163"/>
                    <a:pt x="5813" y="4163"/>
                  </a:cubicBezTo>
                  <a:cubicBezTo>
                    <a:pt x="5766" y="4163"/>
                    <a:pt x="5719" y="4162"/>
                    <a:pt x="5672" y="4159"/>
                  </a:cubicBezTo>
                  <a:cubicBezTo>
                    <a:pt x="5168" y="4127"/>
                    <a:pt x="4695" y="3812"/>
                    <a:pt x="4443" y="3340"/>
                  </a:cubicBezTo>
                  <a:cubicBezTo>
                    <a:pt x="4128" y="2835"/>
                    <a:pt x="4097" y="2205"/>
                    <a:pt x="4349" y="1638"/>
                  </a:cubicBezTo>
                  <a:cubicBezTo>
                    <a:pt x="4506" y="1323"/>
                    <a:pt x="4695" y="945"/>
                    <a:pt x="4979" y="536"/>
                  </a:cubicBezTo>
                  <a:cubicBezTo>
                    <a:pt x="5136" y="315"/>
                    <a:pt x="4979" y="0"/>
                    <a:pt x="4695"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258" name="Google Shape;8258;p78"/>
          <p:cNvGrpSpPr/>
          <p:nvPr/>
        </p:nvGrpSpPr>
        <p:grpSpPr>
          <a:xfrm>
            <a:off x="7528293" y="1763705"/>
            <a:ext cx="353786" cy="351880"/>
            <a:chOff x="-26204800" y="3547050"/>
            <a:chExt cx="296975" cy="295375"/>
          </a:xfrm>
          <a:solidFill>
            <a:srgbClr val="873E8A"/>
          </a:solidFill>
        </p:grpSpPr>
        <p:sp>
          <p:nvSpPr>
            <p:cNvPr id="8259" name="Google Shape;8259;p78"/>
            <p:cNvSpPr/>
            <p:nvPr/>
          </p:nvSpPr>
          <p:spPr>
            <a:xfrm>
              <a:off x="-26204000" y="3669125"/>
              <a:ext cx="296175" cy="173300"/>
            </a:xfrm>
            <a:custGeom>
              <a:avLst/>
              <a:gdLst/>
              <a:ahLst/>
              <a:cxnLst/>
              <a:rect l="l" t="t" r="r" b="b"/>
              <a:pathLst>
                <a:path w="11847" h="6932" extrusionOk="0">
                  <a:moveTo>
                    <a:pt x="7656" y="3466"/>
                  </a:moveTo>
                  <a:lnTo>
                    <a:pt x="7656" y="4852"/>
                  </a:lnTo>
                  <a:lnTo>
                    <a:pt x="6963" y="4852"/>
                  </a:lnTo>
                  <a:lnTo>
                    <a:pt x="6963" y="3466"/>
                  </a:lnTo>
                  <a:close/>
                  <a:moveTo>
                    <a:pt x="9074" y="3466"/>
                  </a:moveTo>
                  <a:lnTo>
                    <a:pt x="9074" y="4852"/>
                  </a:lnTo>
                  <a:lnTo>
                    <a:pt x="8381" y="4852"/>
                  </a:lnTo>
                  <a:lnTo>
                    <a:pt x="8381" y="3466"/>
                  </a:lnTo>
                  <a:close/>
                  <a:moveTo>
                    <a:pt x="10460" y="3435"/>
                  </a:moveTo>
                  <a:lnTo>
                    <a:pt x="10460" y="4852"/>
                  </a:lnTo>
                  <a:lnTo>
                    <a:pt x="9735" y="4852"/>
                  </a:lnTo>
                  <a:lnTo>
                    <a:pt x="9735" y="3466"/>
                  </a:lnTo>
                  <a:lnTo>
                    <a:pt x="10114" y="3466"/>
                  </a:lnTo>
                  <a:cubicBezTo>
                    <a:pt x="10208" y="3466"/>
                    <a:pt x="10334" y="3466"/>
                    <a:pt x="10460" y="3435"/>
                  </a:cubicBezTo>
                  <a:close/>
                  <a:moveTo>
                    <a:pt x="10114" y="1"/>
                  </a:moveTo>
                  <a:cubicBezTo>
                    <a:pt x="9515" y="1"/>
                    <a:pt x="9042" y="442"/>
                    <a:pt x="8633" y="788"/>
                  </a:cubicBezTo>
                  <a:cubicBezTo>
                    <a:pt x="8318" y="1103"/>
                    <a:pt x="8034" y="1387"/>
                    <a:pt x="7656" y="1387"/>
                  </a:cubicBezTo>
                  <a:cubicBezTo>
                    <a:pt x="7404" y="1387"/>
                    <a:pt x="7121" y="1229"/>
                    <a:pt x="7026" y="946"/>
                  </a:cubicBezTo>
                  <a:cubicBezTo>
                    <a:pt x="6974" y="815"/>
                    <a:pt x="6855" y="749"/>
                    <a:pt x="6708" y="749"/>
                  </a:cubicBezTo>
                  <a:cubicBezTo>
                    <a:pt x="6679" y="749"/>
                    <a:pt x="6648" y="752"/>
                    <a:pt x="6617" y="757"/>
                  </a:cubicBezTo>
                  <a:cubicBezTo>
                    <a:pt x="6018" y="914"/>
                    <a:pt x="5577" y="1481"/>
                    <a:pt x="5577" y="2080"/>
                  </a:cubicBezTo>
                  <a:cubicBezTo>
                    <a:pt x="5577" y="2616"/>
                    <a:pt x="5860" y="3025"/>
                    <a:pt x="6301" y="3277"/>
                  </a:cubicBezTo>
                  <a:lnTo>
                    <a:pt x="6301" y="4758"/>
                  </a:lnTo>
                  <a:cubicBezTo>
                    <a:pt x="6238" y="4758"/>
                    <a:pt x="6207" y="4726"/>
                    <a:pt x="6144" y="4726"/>
                  </a:cubicBezTo>
                  <a:lnTo>
                    <a:pt x="4443" y="3813"/>
                  </a:lnTo>
                  <a:cubicBezTo>
                    <a:pt x="4002" y="3592"/>
                    <a:pt x="3498" y="3466"/>
                    <a:pt x="2993" y="3466"/>
                  </a:cubicBezTo>
                  <a:lnTo>
                    <a:pt x="347" y="3466"/>
                  </a:lnTo>
                  <a:cubicBezTo>
                    <a:pt x="158" y="3466"/>
                    <a:pt x="0" y="3624"/>
                    <a:pt x="0" y="3813"/>
                  </a:cubicBezTo>
                  <a:lnTo>
                    <a:pt x="0" y="5199"/>
                  </a:lnTo>
                  <a:cubicBezTo>
                    <a:pt x="0" y="5388"/>
                    <a:pt x="158" y="5546"/>
                    <a:pt x="347" y="5546"/>
                  </a:cubicBezTo>
                  <a:lnTo>
                    <a:pt x="2993" y="5546"/>
                  </a:lnTo>
                  <a:cubicBezTo>
                    <a:pt x="3371" y="5546"/>
                    <a:pt x="3781" y="5672"/>
                    <a:pt x="4128" y="5829"/>
                  </a:cubicBezTo>
                  <a:lnTo>
                    <a:pt x="5829" y="6743"/>
                  </a:lnTo>
                  <a:cubicBezTo>
                    <a:pt x="6049" y="6869"/>
                    <a:pt x="6364" y="6932"/>
                    <a:pt x="6648" y="6932"/>
                  </a:cubicBezTo>
                  <a:lnTo>
                    <a:pt x="10807" y="6932"/>
                  </a:lnTo>
                  <a:cubicBezTo>
                    <a:pt x="11405" y="6932"/>
                    <a:pt x="11846" y="6459"/>
                    <a:pt x="11846" y="5924"/>
                  </a:cubicBezTo>
                  <a:cubicBezTo>
                    <a:pt x="11846" y="5483"/>
                    <a:pt x="11563" y="5073"/>
                    <a:pt x="11122" y="4915"/>
                  </a:cubicBezTo>
                  <a:lnTo>
                    <a:pt x="11122" y="3120"/>
                  </a:lnTo>
                  <a:cubicBezTo>
                    <a:pt x="11563" y="2805"/>
                    <a:pt x="11846" y="2301"/>
                    <a:pt x="11846" y="1733"/>
                  </a:cubicBezTo>
                  <a:cubicBezTo>
                    <a:pt x="11846" y="788"/>
                    <a:pt x="11059" y="1"/>
                    <a:pt x="10114"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60" name="Google Shape;8260;p78"/>
            <p:cNvSpPr/>
            <p:nvPr/>
          </p:nvSpPr>
          <p:spPr>
            <a:xfrm>
              <a:off x="-26204800" y="3547050"/>
              <a:ext cx="296975" cy="122100"/>
            </a:xfrm>
            <a:custGeom>
              <a:avLst/>
              <a:gdLst/>
              <a:ahLst/>
              <a:cxnLst/>
              <a:rect l="l" t="t" r="r" b="b"/>
              <a:pathLst>
                <a:path w="11879" h="4884" extrusionOk="0">
                  <a:moveTo>
                    <a:pt x="10839" y="1702"/>
                  </a:moveTo>
                  <a:cubicBezTo>
                    <a:pt x="11028" y="1702"/>
                    <a:pt x="11185" y="1859"/>
                    <a:pt x="11185" y="2048"/>
                  </a:cubicBezTo>
                  <a:cubicBezTo>
                    <a:pt x="11154" y="2269"/>
                    <a:pt x="10996" y="2426"/>
                    <a:pt x="10839" y="2426"/>
                  </a:cubicBezTo>
                  <a:lnTo>
                    <a:pt x="10492" y="2426"/>
                  </a:lnTo>
                  <a:lnTo>
                    <a:pt x="10492" y="1702"/>
                  </a:lnTo>
                  <a:close/>
                  <a:moveTo>
                    <a:pt x="726" y="725"/>
                  </a:moveTo>
                  <a:lnTo>
                    <a:pt x="1419" y="757"/>
                  </a:lnTo>
                  <a:lnTo>
                    <a:pt x="1419" y="4002"/>
                  </a:lnTo>
                  <a:lnTo>
                    <a:pt x="726" y="4096"/>
                  </a:lnTo>
                  <a:lnTo>
                    <a:pt x="726" y="725"/>
                  </a:lnTo>
                  <a:close/>
                  <a:moveTo>
                    <a:pt x="379" y="0"/>
                  </a:moveTo>
                  <a:cubicBezTo>
                    <a:pt x="158" y="0"/>
                    <a:pt x="1" y="158"/>
                    <a:pt x="1" y="347"/>
                  </a:cubicBezTo>
                  <a:lnTo>
                    <a:pt x="1" y="4537"/>
                  </a:lnTo>
                  <a:cubicBezTo>
                    <a:pt x="1" y="4726"/>
                    <a:pt x="221" y="4884"/>
                    <a:pt x="411" y="4884"/>
                  </a:cubicBezTo>
                  <a:lnTo>
                    <a:pt x="9578" y="3592"/>
                  </a:lnTo>
                  <a:cubicBezTo>
                    <a:pt x="9862" y="3561"/>
                    <a:pt x="10083" y="3403"/>
                    <a:pt x="10240" y="3151"/>
                  </a:cubicBezTo>
                  <a:lnTo>
                    <a:pt x="10807" y="3151"/>
                  </a:lnTo>
                  <a:cubicBezTo>
                    <a:pt x="11406" y="3151"/>
                    <a:pt x="11815" y="2678"/>
                    <a:pt x="11815" y="2143"/>
                  </a:cubicBezTo>
                  <a:cubicBezTo>
                    <a:pt x="11878" y="1513"/>
                    <a:pt x="11406" y="1040"/>
                    <a:pt x="10839" y="1040"/>
                  </a:cubicBezTo>
                  <a:lnTo>
                    <a:pt x="10240" y="1040"/>
                  </a:lnTo>
                  <a:cubicBezTo>
                    <a:pt x="10083" y="788"/>
                    <a:pt x="9831" y="694"/>
                    <a:pt x="9515" y="631"/>
                  </a:cubicBezTo>
                  <a:lnTo>
                    <a:pt x="379"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261" name="Google Shape;8261;p78"/>
          <p:cNvSpPr/>
          <p:nvPr/>
        </p:nvSpPr>
        <p:spPr>
          <a:xfrm>
            <a:off x="7561179" y="2213200"/>
            <a:ext cx="289009" cy="352833"/>
          </a:xfrm>
          <a:custGeom>
            <a:avLst/>
            <a:gdLst/>
            <a:ahLst/>
            <a:cxnLst/>
            <a:rect l="l" t="t" r="r" b="b"/>
            <a:pathLst>
              <a:path w="9704" h="11847" extrusionOk="0">
                <a:moveTo>
                  <a:pt x="7687" y="662"/>
                </a:moveTo>
                <a:cubicBezTo>
                  <a:pt x="7813" y="945"/>
                  <a:pt x="7971" y="1134"/>
                  <a:pt x="8160" y="1386"/>
                </a:cubicBezTo>
                <a:lnTo>
                  <a:pt x="1008" y="1386"/>
                </a:lnTo>
                <a:cubicBezTo>
                  <a:pt x="788" y="1386"/>
                  <a:pt x="630" y="1229"/>
                  <a:pt x="630" y="1040"/>
                </a:cubicBezTo>
                <a:cubicBezTo>
                  <a:pt x="630" y="819"/>
                  <a:pt x="788" y="662"/>
                  <a:pt x="1008" y="662"/>
                </a:cubicBezTo>
                <a:close/>
                <a:moveTo>
                  <a:pt x="6553" y="3466"/>
                </a:moveTo>
                <a:cubicBezTo>
                  <a:pt x="6742" y="3466"/>
                  <a:pt x="6900" y="3623"/>
                  <a:pt x="6900" y="3812"/>
                </a:cubicBezTo>
                <a:lnTo>
                  <a:pt x="6900" y="4852"/>
                </a:lnTo>
                <a:lnTo>
                  <a:pt x="7939" y="4852"/>
                </a:lnTo>
                <a:cubicBezTo>
                  <a:pt x="8128" y="4852"/>
                  <a:pt x="8286" y="5009"/>
                  <a:pt x="8286" y="5199"/>
                </a:cubicBezTo>
                <a:lnTo>
                  <a:pt x="8286" y="6585"/>
                </a:lnTo>
                <a:cubicBezTo>
                  <a:pt x="8286" y="6774"/>
                  <a:pt x="8128" y="6931"/>
                  <a:pt x="7939" y="6931"/>
                </a:cubicBezTo>
                <a:lnTo>
                  <a:pt x="6900" y="6931"/>
                </a:lnTo>
                <a:lnTo>
                  <a:pt x="6900" y="7971"/>
                </a:lnTo>
                <a:cubicBezTo>
                  <a:pt x="6900" y="8160"/>
                  <a:pt x="6742" y="8317"/>
                  <a:pt x="6553" y="8317"/>
                </a:cubicBezTo>
                <a:lnTo>
                  <a:pt x="5167" y="8317"/>
                </a:lnTo>
                <a:cubicBezTo>
                  <a:pt x="4978" y="8317"/>
                  <a:pt x="4820" y="8160"/>
                  <a:pt x="4820" y="7971"/>
                </a:cubicBezTo>
                <a:lnTo>
                  <a:pt x="4820" y="6931"/>
                </a:lnTo>
                <a:lnTo>
                  <a:pt x="3781" y="6931"/>
                </a:lnTo>
                <a:cubicBezTo>
                  <a:pt x="3592" y="6931"/>
                  <a:pt x="3434" y="6774"/>
                  <a:pt x="3434" y="6585"/>
                </a:cubicBezTo>
                <a:lnTo>
                  <a:pt x="3434" y="5199"/>
                </a:lnTo>
                <a:cubicBezTo>
                  <a:pt x="3434" y="5009"/>
                  <a:pt x="3592" y="4852"/>
                  <a:pt x="3781" y="4852"/>
                </a:cubicBezTo>
                <a:lnTo>
                  <a:pt x="4820" y="4852"/>
                </a:lnTo>
                <a:lnTo>
                  <a:pt x="4820" y="3812"/>
                </a:lnTo>
                <a:cubicBezTo>
                  <a:pt x="4820" y="3623"/>
                  <a:pt x="4978" y="3466"/>
                  <a:pt x="5167" y="3466"/>
                </a:cubicBezTo>
                <a:close/>
                <a:moveTo>
                  <a:pt x="7939" y="9735"/>
                </a:moveTo>
                <a:cubicBezTo>
                  <a:pt x="8128" y="9735"/>
                  <a:pt x="8286" y="9893"/>
                  <a:pt x="8286" y="10082"/>
                </a:cubicBezTo>
                <a:cubicBezTo>
                  <a:pt x="8286" y="10334"/>
                  <a:pt x="8128" y="10428"/>
                  <a:pt x="7939" y="10428"/>
                </a:cubicBezTo>
                <a:lnTo>
                  <a:pt x="3749" y="10428"/>
                </a:lnTo>
                <a:cubicBezTo>
                  <a:pt x="3560" y="10428"/>
                  <a:pt x="3403" y="10271"/>
                  <a:pt x="3403" y="10082"/>
                </a:cubicBezTo>
                <a:cubicBezTo>
                  <a:pt x="3403" y="9893"/>
                  <a:pt x="3560" y="9735"/>
                  <a:pt x="3749" y="9735"/>
                </a:cubicBezTo>
                <a:close/>
                <a:moveTo>
                  <a:pt x="1040" y="0"/>
                </a:moveTo>
                <a:cubicBezTo>
                  <a:pt x="441" y="0"/>
                  <a:pt x="0" y="473"/>
                  <a:pt x="0" y="1040"/>
                </a:cubicBezTo>
                <a:lnTo>
                  <a:pt x="0" y="10428"/>
                </a:lnTo>
                <a:cubicBezTo>
                  <a:pt x="0" y="11184"/>
                  <a:pt x="630" y="11815"/>
                  <a:pt x="1386" y="11815"/>
                </a:cubicBezTo>
                <a:lnTo>
                  <a:pt x="1386" y="2048"/>
                </a:lnTo>
                <a:lnTo>
                  <a:pt x="2111" y="2048"/>
                </a:lnTo>
                <a:lnTo>
                  <a:pt x="2111" y="11815"/>
                </a:lnTo>
                <a:lnTo>
                  <a:pt x="9357" y="11815"/>
                </a:lnTo>
                <a:lnTo>
                  <a:pt x="9357" y="11846"/>
                </a:lnTo>
                <a:cubicBezTo>
                  <a:pt x="9546" y="11846"/>
                  <a:pt x="9704" y="11688"/>
                  <a:pt x="9704" y="11499"/>
                </a:cubicBezTo>
                <a:lnTo>
                  <a:pt x="9704" y="1733"/>
                </a:lnTo>
                <a:cubicBezTo>
                  <a:pt x="9704" y="1607"/>
                  <a:pt x="9609" y="1449"/>
                  <a:pt x="9452" y="1418"/>
                </a:cubicBezTo>
                <a:cubicBezTo>
                  <a:pt x="8822" y="1166"/>
                  <a:pt x="8443" y="756"/>
                  <a:pt x="8286" y="252"/>
                </a:cubicBezTo>
                <a:cubicBezTo>
                  <a:pt x="8254" y="95"/>
                  <a:pt x="8097" y="0"/>
                  <a:pt x="7971" y="0"/>
                </a:cubicBezTo>
                <a:close/>
              </a:path>
            </a:pathLst>
          </a:custGeom>
          <a:solidFill>
            <a:srgbClr val="873E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8262" name="Google Shape;8262;p78"/>
          <p:cNvGrpSpPr/>
          <p:nvPr/>
        </p:nvGrpSpPr>
        <p:grpSpPr>
          <a:xfrm>
            <a:off x="6199548" y="2693683"/>
            <a:ext cx="345328" cy="352833"/>
            <a:chOff x="-24353875" y="3147725"/>
            <a:chExt cx="289875" cy="296175"/>
          </a:xfrm>
          <a:solidFill>
            <a:srgbClr val="873E8A"/>
          </a:solidFill>
        </p:grpSpPr>
        <p:sp>
          <p:nvSpPr>
            <p:cNvPr id="8263" name="Google Shape;8263;p78"/>
            <p:cNvSpPr/>
            <p:nvPr/>
          </p:nvSpPr>
          <p:spPr>
            <a:xfrm>
              <a:off x="-24238100" y="3271375"/>
              <a:ext cx="52025" cy="51225"/>
            </a:xfrm>
            <a:custGeom>
              <a:avLst/>
              <a:gdLst/>
              <a:ahLst/>
              <a:cxnLst/>
              <a:rect l="l" t="t" r="r" b="b"/>
              <a:pathLst>
                <a:path w="2081" h="2049" extrusionOk="0">
                  <a:moveTo>
                    <a:pt x="1041" y="1"/>
                  </a:moveTo>
                  <a:cubicBezTo>
                    <a:pt x="505" y="1"/>
                    <a:pt x="32" y="473"/>
                    <a:pt x="32" y="1040"/>
                  </a:cubicBezTo>
                  <a:cubicBezTo>
                    <a:pt x="1" y="1576"/>
                    <a:pt x="473" y="2049"/>
                    <a:pt x="1041" y="2049"/>
                  </a:cubicBezTo>
                  <a:cubicBezTo>
                    <a:pt x="1639" y="2049"/>
                    <a:pt x="2080" y="1576"/>
                    <a:pt x="2080" y="1040"/>
                  </a:cubicBezTo>
                  <a:cubicBezTo>
                    <a:pt x="2080" y="442"/>
                    <a:pt x="1608" y="1"/>
                    <a:pt x="1041"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64" name="Google Shape;8264;p78"/>
            <p:cNvSpPr/>
            <p:nvPr/>
          </p:nvSpPr>
          <p:spPr>
            <a:xfrm>
              <a:off x="-24353875" y="3147725"/>
              <a:ext cx="289875" cy="296175"/>
            </a:xfrm>
            <a:custGeom>
              <a:avLst/>
              <a:gdLst/>
              <a:ahLst/>
              <a:cxnLst/>
              <a:rect l="l" t="t" r="r" b="b"/>
              <a:pathLst>
                <a:path w="11595" h="11847" extrusionOk="0">
                  <a:moveTo>
                    <a:pt x="5672" y="757"/>
                  </a:moveTo>
                  <a:cubicBezTo>
                    <a:pt x="6144" y="757"/>
                    <a:pt x="6680" y="1544"/>
                    <a:pt x="7026" y="2710"/>
                  </a:cubicBezTo>
                  <a:cubicBezTo>
                    <a:pt x="6585" y="2867"/>
                    <a:pt x="6176" y="3025"/>
                    <a:pt x="5672" y="3214"/>
                  </a:cubicBezTo>
                  <a:cubicBezTo>
                    <a:pt x="5262" y="3025"/>
                    <a:pt x="4789" y="2836"/>
                    <a:pt x="4348" y="2710"/>
                  </a:cubicBezTo>
                  <a:cubicBezTo>
                    <a:pt x="4695" y="1481"/>
                    <a:pt x="5199" y="757"/>
                    <a:pt x="5672" y="757"/>
                  </a:cubicBezTo>
                  <a:close/>
                  <a:moveTo>
                    <a:pt x="4191" y="3372"/>
                  </a:moveTo>
                  <a:cubicBezTo>
                    <a:pt x="4411" y="3466"/>
                    <a:pt x="4632" y="3529"/>
                    <a:pt x="4852" y="3624"/>
                  </a:cubicBezTo>
                  <a:cubicBezTo>
                    <a:pt x="4159" y="3970"/>
                    <a:pt x="4726" y="3655"/>
                    <a:pt x="4065" y="4096"/>
                  </a:cubicBezTo>
                  <a:lnTo>
                    <a:pt x="4191" y="3372"/>
                  </a:lnTo>
                  <a:close/>
                  <a:moveTo>
                    <a:pt x="7184" y="3372"/>
                  </a:moveTo>
                  <a:lnTo>
                    <a:pt x="7310" y="4096"/>
                  </a:lnTo>
                  <a:cubicBezTo>
                    <a:pt x="6585" y="3655"/>
                    <a:pt x="7184" y="4002"/>
                    <a:pt x="6522" y="3624"/>
                  </a:cubicBezTo>
                  <a:cubicBezTo>
                    <a:pt x="6743" y="3529"/>
                    <a:pt x="6995" y="3466"/>
                    <a:pt x="7184" y="3372"/>
                  </a:cubicBezTo>
                  <a:close/>
                  <a:moveTo>
                    <a:pt x="9191" y="3001"/>
                  </a:moveTo>
                  <a:cubicBezTo>
                    <a:pt x="9631" y="3001"/>
                    <a:pt x="10026" y="3084"/>
                    <a:pt x="10177" y="3340"/>
                  </a:cubicBezTo>
                  <a:cubicBezTo>
                    <a:pt x="10208" y="3435"/>
                    <a:pt x="10240" y="3529"/>
                    <a:pt x="10208" y="3655"/>
                  </a:cubicBezTo>
                  <a:cubicBezTo>
                    <a:pt x="9925" y="3687"/>
                    <a:pt x="9673" y="3907"/>
                    <a:pt x="9515" y="4159"/>
                  </a:cubicBezTo>
                  <a:cubicBezTo>
                    <a:pt x="9358" y="4474"/>
                    <a:pt x="9295" y="4852"/>
                    <a:pt x="9452" y="5104"/>
                  </a:cubicBezTo>
                  <a:cubicBezTo>
                    <a:pt x="9358" y="5230"/>
                    <a:pt x="9263" y="5356"/>
                    <a:pt x="9137" y="5482"/>
                  </a:cubicBezTo>
                  <a:cubicBezTo>
                    <a:pt x="8791" y="5167"/>
                    <a:pt x="8444" y="4884"/>
                    <a:pt x="8034" y="4600"/>
                  </a:cubicBezTo>
                  <a:cubicBezTo>
                    <a:pt x="8003" y="4128"/>
                    <a:pt x="7940" y="3655"/>
                    <a:pt x="7845" y="3183"/>
                  </a:cubicBezTo>
                  <a:cubicBezTo>
                    <a:pt x="8174" y="3100"/>
                    <a:pt x="8710" y="3001"/>
                    <a:pt x="9191" y="3001"/>
                  </a:cubicBezTo>
                  <a:close/>
                  <a:moveTo>
                    <a:pt x="2994" y="3119"/>
                  </a:moveTo>
                  <a:cubicBezTo>
                    <a:pt x="3151" y="3151"/>
                    <a:pt x="3309" y="3151"/>
                    <a:pt x="3466" y="3214"/>
                  </a:cubicBezTo>
                  <a:cubicBezTo>
                    <a:pt x="3403" y="3655"/>
                    <a:pt x="3309" y="4128"/>
                    <a:pt x="3277" y="4632"/>
                  </a:cubicBezTo>
                  <a:cubicBezTo>
                    <a:pt x="2899" y="4915"/>
                    <a:pt x="2490" y="5230"/>
                    <a:pt x="2174" y="5514"/>
                  </a:cubicBezTo>
                  <a:cubicBezTo>
                    <a:pt x="1733" y="5010"/>
                    <a:pt x="851" y="3939"/>
                    <a:pt x="1166" y="3340"/>
                  </a:cubicBezTo>
                  <a:cubicBezTo>
                    <a:pt x="1198" y="3277"/>
                    <a:pt x="1261" y="3183"/>
                    <a:pt x="1387" y="3151"/>
                  </a:cubicBezTo>
                  <a:cubicBezTo>
                    <a:pt x="1576" y="3372"/>
                    <a:pt x="1859" y="3529"/>
                    <a:pt x="2174" y="3529"/>
                  </a:cubicBezTo>
                  <a:cubicBezTo>
                    <a:pt x="2521" y="3529"/>
                    <a:pt x="2836" y="3372"/>
                    <a:pt x="2994" y="3119"/>
                  </a:cubicBezTo>
                  <a:close/>
                  <a:moveTo>
                    <a:pt x="3277" y="5482"/>
                  </a:moveTo>
                  <a:lnTo>
                    <a:pt x="3277" y="5482"/>
                  </a:lnTo>
                  <a:cubicBezTo>
                    <a:pt x="3246" y="6144"/>
                    <a:pt x="3246" y="5986"/>
                    <a:pt x="3277" y="6428"/>
                  </a:cubicBezTo>
                  <a:cubicBezTo>
                    <a:pt x="3088" y="6270"/>
                    <a:pt x="2899" y="6112"/>
                    <a:pt x="2742" y="5955"/>
                  </a:cubicBezTo>
                  <a:cubicBezTo>
                    <a:pt x="2899" y="5797"/>
                    <a:pt x="3088" y="5640"/>
                    <a:pt x="3277" y="5482"/>
                  </a:cubicBezTo>
                  <a:close/>
                  <a:moveTo>
                    <a:pt x="8097" y="5514"/>
                  </a:moveTo>
                  <a:cubicBezTo>
                    <a:pt x="8286" y="5671"/>
                    <a:pt x="8475" y="5829"/>
                    <a:pt x="8633" y="5986"/>
                  </a:cubicBezTo>
                  <a:cubicBezTo>
                    <a:pt x="8475" y="6144"/>
                    <a:pt x="8286" y="6301"/>
                    <a:pt x="8097" y="6459"/>
                  </a:cubicBezTo>
                  <a:lnTo>
                    <a:pt x="8097" y="5514"/>
                  </a:lnTo>
                  <a:close/>
                  <a:moveTo>
                    <a:pt x="5703" y="4002"/>
                  </a:moveTo>
                  <a:cubicBezTo>
                    <a:pt x="6333" y="4317"/>
                    <a:pt x="6743" y="4569"/>
                    <a:pt x="7373" y="5010"/>
                  </a:cubicBezTo>
                  <a:cubicBezTo>
                    <a:pt x="7436" y="5671"/>
                    <a:pt x="7436" y="6238"/>
                    <a:pt x="7373" y="6963"/>
                  </a:cubicBezTo>
                  <a:cubicBezTo>
                    <a:pt x="6837" y="7310"/>
                    <a:pt x="6333" y="7625"/>
                    <a:pt x="5703" y="7940"/>
                  </a:cubicBezTo>
                  <a:cubicBezTo>
                    <a:pt x="5073" y="7625"/>
                    <a:pt x="4537" y="7373"/>
                    <a:pt x="4002" y="6963"/>
                  </a:cubicBezTo>
                  <a:cubicBezTo>
                    <a:pt x="3907" y="6270"/>
                    <a:pt x="3907" y="5671"/>
                    <a:pt x="4002" y="5010"/>
                  </a:cubicBezTo>
                  <a:cubicBezTo>
                    <a:pt x="4600" y="4600"/>
                    <a:pt x="5041" y="4317"/>
                    <a:pt x="5703" y="4002"/>
                  </a:cubicBezTo>
                  <a:close/>
                  <a:moveTo>
                    <a:pt x="4065" y="7845"/>
                  </a:moveTo>
                  <a:cubicBezTo>
                    <a:pt x="4506" y="8097"/>
                    <a:pt x="4254" y="8003"/>
                    <a:pt x="4852" y="8318"/>
                  </a:cubicBezTo>
                  <a:cubicBezTo>
                    <a:pt x="4632" y="8381"/>
                    <a:pt x="4380" y="8507"/>
                    <a:pt x="4191" y="8538"/>
                  </a:cubicBezTo>
                  <a:lnTo>
                    <a:pt x="4065" y="7845"/>
                  </a:lnTo>
                  <a:close/>
                  <a:moveTo>
                    <a:pt x="7278" y="7845"/>
                  </a:moveTo>
                  <a:cubicBezTo>
                    <a:pt x="7247" y="8066"/>
                    <a:pt x="7215" y="8318"/>
                    <a:pt x="7152" y="8538"/>
                  </a:cubicBezTo>
                  <a:cubicBezTo>
                    <a:pt x="6900" y="8475"/>
                    <a:pt x="6711" y="8381"/>
                    <a:pt x="6491" y="8318"/>
                  </a:cubicBezTo>
                  <a:cubicBezTo>
                    <a:pt x="6837" y="8097"/>
                    <a:pt x="6869" y="8097"/>
                    <a:pt x="7278" y="7845"/>
                  </a:cubicBezTo>
                  <a:close/>
                  <a:moveTo>
                    <a:pt x="2237" y="6459"/>
                  </a:moveTo>
                  <a:cubicBezTo>
                    <a:pt x="2584" y="6774"/>
                    <a:pt x="2931" y="7058"/>
                    <a:pt x="3340" y="7310"/>
                  </a:cubicBezTo>
                  <a:cubicBezTo>
                    <a:pt x="3372" y="7845"/>
                    <a:pt x="3435" y="8255"/>
                    <a:pt x="3529" y="8727"/>
                  </a:cubicBezTo>
                  <a:cubicBezTo>
                    <a:pt x="3008" y="8861"/>
                    <a:pt x="2544" y="8927"/>
                    <a:pt x="2165" y="8927"/>
                  </a:cubicBezTo>
                  <a:cubicBezTo>
                    <a:pt x="1650" y="8927"/>
                    <a:pt x="1293" y="8806"/>
                    <a:pt x="1166" y="8570"/>
                  </a:cubicBezTo>
                  <a:cubicBezTo>
                    <a:pt x="851" y="8003"/>
                    <a:pt x="1733" y="6932"/>
                    <a:pt x="2237" y="6459"/>
                  </a:cubicBezTo>
                  <a:close/>
                  <a:moveTo>
                    <a:pt x="9137" y="6459"/>
                  </a:moveTo>
                  <a:cubicBezTo>
                    <a:pt x="9610" y="6932"/>
                    <a:pt x="10523" y="8003"/>
                    <a:pt x="10177" y="8570"/>
                  </a:cubicBezTo>
                  <a:cubicBezTo>
                    <a:pt x="10032" y="8806"/>
                    <a:pt x="9678" y="8927"/>
                    <a:pt x="9169" y="8927"/>
                  </a:cubicBezTo>
                  <a:cubicBezTo>
                    <a:pt x="8794" y="8927"/>
                    <a:pt x="8335" y="8861"/>
                    <a:pt x="7814" y="8727"/>
                  </a:cubicBezTo>
                  <a:cubicBezTo>
                    <a:pt x="7940" y="8318"/>
                    <a:pt x="8003" y="7845"/>
                    <a:pt x="8034" y="7310"/>
                  </a:cubicBezTo>
                  <a:cubicBezTo>
                    <a:pt x="8444" y="7058"/>
                    <a:pt x="8822" y="6743"/>
                    <a:pt x="9137" y="6459"/>
                  </a:cubicBezTo>
                  <a:close/>
                  <a:moveTo>
                    <a:pt x="5640" y="8696"/>
                  </a:moveTo>
                  <a:cubicBezTo>
                    <a:pt x="6081" y="8885"/>
                    <a:pt x="6554" y="9074"/>
                    <a:pt x="6995" y="9200"/>
                  </a:cubicBezTo>
                  <a:cubicBezTo>
                    <a:pt x="6680" y="10429"/>
                    <a:pt x="6176" y="11185"/>
                    <a:pt x="5672" y="11185"/>
                  </a:cubicBezTo>
                  <a:cubicBezTo>
                    <a:pt x="5609" y="11185"/>
                    <a:pt x="5482" y="11090"/>
                    <a:pt x="5356" y="11059"/>
                  </a:cubicBezTo>
                  <a:cubicBezTo>
                    <a:pt x="5482" y="10775"/>
                    <a:pt x="5451" y="10460"/>
                    <a:pt x="5293" y="10177"/>
                  </a:cubicBezTo>
                  <a:cubicBezTo>
                    <a:pt x="5136" y="9862"/>
                    <a:pt x="4821" y="9736"/>
                    <a:pt x="4474" y="9673"/>
                  </a:cubicBezTo>
                  <a:cubicBezTo>
                    <a:pt x="4411" y="9515"/>
                    <a:pt x="4348" y="9357"/>
                    <a:pt x="4317" y="9200"/>
                  </a:cubicBezTo>
                  <a:cubicBezTo>
                    <a:pt x="4726" y="9042"/>
                    <a:pt x="5167" y="8885"/>
                    <a:pt x="5640" y="8696"/>
                  </a:cubicBezTo>
                  <a:close/>
                  <a:moveTo>
                    <a:pt x="5640" y="1"/>
                  </a:moveTo>
                  <a:cubicBezTo>
                    <a:pt x="4758" y="1"/>
                    <a:pt x="4065" y="1072"/>
                    <a:pt x="3655" y="2489"/>
                  </a:cubicBezTo>
                  <a:cubicBezTo>
                    <a:pt x="3498" y="2426"/>
                    <a:pt x="3340" y="2395"/>
                    <a:pt x="3214" y="2395"/>
                  </a:cubicBezTo>
                  <a:cubicBezTo>
                    <a:pt x="3183" y="1859"/>
                    <a:pt x="2742" y="1418"/>
                    <a:pt x="2174" y="1418"/>
                  </a:cubicBezTo>
                  <a:cubicBezTo>
                    <a:pt x="1607" y="1418"/>
                    <a:pt x="1166" y="1891"/>
                    <a:pt x="1166" y="2426"/>
                  </a:cubicBezTo>
                  <a:cubicBezTo>
                    <a:pt x="883" y="2552"/>
                    <a:pt x="694" y="2710"/>
                    <a:pt x="568" y="2962"/>
                  </a:cubicBezTo>
                  <a:cubicBezTo>
                    <a:pt x="32" y="3907"/>
                    <a:pt x="977" y="5104"/>
                    <a:pt x="1702" y="5892"/>
                  </a:cubicBezTo>
                  <a:cubicBezTo>
                    <a:pt x="946" y="6743"/>
                    <a:pt x="1" y="8003"/>
                    <a:pt x="568" y="8885"/>
                  </a:cubicBezTo>
                  <a:cubicBezTo>
                    <a:pt x="879" y="9433"/>
                    <a:pt x="1519" y="9600"/>
                    <a:pt x="2210" y="9600"/>
                  </a:cubicBezTo>
                  <a:cubicBezTo>
                    <a:pt x="2710" y="9600"/>
                    <a:pt x="3237" y="9513"/>
                    <a:pt x="3687" y="9420"/>
                  </a:cubicBezTo>
                  <a:cubicBezTo>
                    <a:pt x="3718" y="9578"/>
                    <a:pt x="3750" y="9673"/>
                    <a:pt x="3844" y="9830"/>
                  </a:cubicBezTo>
                  <a:cubicBezTo>
                    <a:pt x="3403" y="10145"/>
                    <a:pt x="3246" y="10744"/>
                    <a:pt x="3529" y="11216"/>
                  </a:cubicBezTo>
                  <a:cubicBezTo>
                    <a:pt x="3718" y="11531"/>
                    <a:pt x="4065" y="11720"/>
                    <a:pt x="4411" y="11720"/>
                  </a:cubicBezTo>
                  <a:cubicBezTo>
                    <a:pt x="4600" y="11720"/>
                    <a:pt x="4789" y="11689"/>
                    <a:pt x="4947" y="11563"/>
                  </a:cubicBezTo>
                  <a:cubicBezTo>
                    <a:pt x="5167" y="11720"/>
                    <a:pt x="5419" y="11846"/>
                    <a:pt x="5703" y="11846"/>
                  </a:cubicBezTo>
                  <a:cubicBezTo>
                    <a:pt x="6585" y="11846"/>
                    <a:pt x="7278" y="10775"/>
                    <a:pt x="7688" y="9357"/>
                  </a:cubicBezTo>
                  <a:cubicBezTo>
                    <a:pt x="8143" y="9478"/>
                    <a:pt x="8678" y="9576"/>
                    <a:pt x="9184" y="9576"/>
                  </a:cubicBezTo>
                  <a:cubicBezTo>
                    <a:pt x="9868" y="9576"/>
                    <a:pt x="10499" y="9397"/>
                    <a:pt x="10807" y="8853"/>
                  </a:cubicBezTo>
                  <a:cubicBezTo>
                    <a:pt x="11374" y="7908"/>
                    <a:pt x="10429" y="6680"/>
                    <a:pt x="9673" y="5892"/>
                  </a:cubicBezTo>
                  <a:cubicBezTo>
                    <a:pt x="9799" y="5797"/>
                    <a:pt x="9862" y="5671"/>
                    <a:pt x="9988" y="5545"/>
                  </a:cubicBezTo>
                  <a:cubicBezTo>
                    <a:pt x="10145" y="5640"/>
                    <a:pt x="10271" y="5671"/>
                    <a:pt x="10429" y="5671"/>
                  </a:cubicBezTo>
                  <a:cubicBezTo>
                    <a:pt x="10775" y="5671"/>
                    <a:pt x="11122" y="5482"/>
                    <a:pt x="11311" y="5167"/>
                  </a:cubicBezTo>
                  <a:cubicBezTo>
                    <a:pt x="11594" y="4632"/>
                    <a:pt x="11437" y="4002"/>
                    <a:pt x="10933" y="3750"/>
                  </a:cubicBezTo>
                  <a:cubicBezTo>
                    <a:pt x="10964" y="3466"/>
                    <a:pt x="10901" y="3183"/>
                    <a:pt x="10775" y="2962"/>
                  </a:cubicBezTo>
                  <a:cubicBezTo>
                    <a:pt x="10457" y="2432"/>
                    <a:pt x="9842" y="2259"/>
                    <a:pt x="9179" y="2259"/>
                  </a:cubicBezTo>
                  <a:cubicBezTo>
                    <a:pt x="8661" y="2259"/>
                    <a:pt x="8113" y="2365"/>
                    <a:pt x="7656" y="2489"/>
                  </a:cubicBezTo>
                  <a:cubicBezTo>
                    <a:pt x="7278" y="1072"/>
                    <a:pt x="6585" y="1"/>
                    <a:pt x="5640"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265" name="Google Shape;8265;p78"/>
          <p:cNvGrpSpPr/>
          <p:nvPr/>
        </p:nvGrpSpPr>
        <p:grpSpPr>
          <a:xfrm>
            <a:off x="6207530" y="3173090"/>
            <a:ext cx="329365" cy="351910"/>
            <a:chOff x="-24344425" y="3519475"/>
            <a:chExt cx="276475" cy="295400"/>
          </a:xfrm>
          <a:solidFill>
            <a:srgbClr val="873E8A"/>
          </a:solidFill>
        </p:grpSpPr>
        <p:sp>
          <p:nvSpPr>
            <p:cNvPr id="8266" name="Google Shape;8266;p78"/>
            <p:cNvSpPr/>
            <p:nvPr/>
          </p:nvSpPr>
          <p:spPr>
            <a:xfrm>
              <a:off x="-24240450" y="3554150"/>
              <a:ext cx="69325" cy="34450"/>
            </a:xfrm>
            <a:custGeom>
              <a:avLst/>
              <a:gdLst/>
              <a:ahLst/>
              <a:cxnLst/>
              <a:rect l="l" t="t" r="r" b="b"/>
              <a:pathLst>
                <a:path w="2773" h="1378" extrusionOk="0">
                  <a:moveTo>
                    <a:pt x="1387" y="0"/>
                  </a:moveTo>
                  <a:cubicBezTo>
                    <a:pt x="788" y="0"/>
                    <a:pt x="284" y="347"/>
                    <a:pt x="95" y="914"/>
                  </a:cubicBezTo>
                  <a:cubicBezTo>
                    <a:pt x="0" y="1071"/>
                    <a:pt x="95" y="1260"/>
                    <a:pt x="284" y="1355"/>
                  </a:cubicBezTo>
                  <a:cubicBezTo>
                    <a:pt x="318" y="1366"/>
                    <a:pt x="352" y="1371"/>
                    <a:pt x="385" y="1371"/>
                  </a:cubicBezTo>
                  <a:cubicBezTo>
                    <a:pt x="537" y="1371"/>
                    <a:pt x="673" y="1263"/>
                    <a:pt x="725" y="1134"/>
                  </a:cubicBezTo>
                  <a:cubicBezTo>
                    <a:pt x="788" y="882"/>
                    <a:pt x="1072" y="662"/>
                    <a:pt x="1387" y="662"/>
                  </a:cubicBezTo>
                  <a:cubicBezTo>
                    <a:pt x="1702" y="662"/>
                    <a:pt x="1922" y="882"/>
                    <a:pt x="2048" y="1134"/>
                  </a:cubicBezTo>
                  <a:cubicBezTo>
                    <a:pt x="2120" y="1301"/>
                    <a:pt x="2246" y="1378"/>
                    <a:pt x="2371" y="1378"/>
                  </a:cubicBezTo>
                  <a:cubicBezTo>
                    <a:pt x="2411" y="1378"/>
                    <a:pt x="2451" y="1370"/>
                    <a:pt x="2489" y="1355"/>
                  </a:cubicBezTo>
                  <a:cubicBezTo>
                    <a:pt x="2678" y="1260"/>
                    <a:pt x="2773" y="1071"/>
                    <a:pt x="2678" y="914"/>
                  </a:cubicBezTo>
                  <a:cubicBezTo>
                    <a:pt x="2489" y="347"/>
                    <a:pt x="1985" y="0"/>
                    <a:pt x="1387"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67" name="Google Shape;8267;p78"/>
            <p:cNvSpPr/>
            <p:nvPr/>
          </p:nvSpPr>
          <p:spPr>
            <a:xfrm>
              <a:off x="-24344425" y="3519475"/>
              <a:ext cx="276475" cy="295400"/>
            </a:xfrm>
            <a:custGeom>
              <a:avLst/>
              <a:gdLst/>
              <a:ahLst/>
              <a:cxnLst/>
              <a:rect l="l" t="t" r="r" b="b"/>
              <a:pathLst>
                <a:path w="11059" h="11816" extrusionOk="0">
                  <a:moveTo>
                    <a:pt x="5546" y="694"/>
                  </a:moveTo>
                  <a:cubicBezTo>
                    <a:pt x="6743" y="694"/>
                    <a:pt x="7625" y="1608"/>
                    <a:pt x="7625" y="2773"/>
                  </a:cubicBezTo>
                  <a:lnTo>
                    <a:pt x="7625" y="3120"/>
                  </a:lnTo>
                  <a:cubicBezTo>
                    <a:pt x="7625" y="3309"/>
                    <a:pt x="7467" y="3466"/>
                    <a:pt x="7278" y="3466"/>
                  </a:cubicBezTo>
                  <a:lnTo>
                    <a:pt x="5892" y="3466"/>
                  </a:lnTo>
                  <a:lnTo>
                    <a:pt x="5892" y="3120"/>
                  </a:lnTo>
                  <a:cubicBezTo>
                    <a:pt x="5892" y="2931"/>
                    <a:pt x="5735" y="2773"/>
                    <a:pt x="5546" y="2773"/>
                  </a:cubicBezTo>
                  <a:cubicBezTo>
                    <a:pt x="5357" y="2773"/>
                    <a:pt x="5199" y="2931"/>
                    <a:pt x="5199" y="3120"/>
                  </a:cubicBezTo>
                  <a:lnTo>
                    <a:pt x="5199" y="3466"/>
                  </a:lnTo>
                  <a:lnTo>
                    <a:pt x="3813" y="3466"/>
                  </a:lnTo>
                  <a:cubicBezTo>
                    <a:pt x="3624" y="3466"/>
                    <a:pt x="3466" y="3309"/>
                    <a:pt x="3466" y="3120"/>
                  </a:cubicBezTo>
                  <a:lnTo>
                    <a:pt x="3466" y="2773"/>
                  </a:lnTo>
                  <a:cubicBezTo>
                    <a:pt x="3466" y="1639"/>
                    <a:pt x="4411" y="694"/>
                    <a:pt x="5546" y="694"/>
                  </a:cubicBezTo>
                  <a:close/>
                  <a:moveTo>
                    <a:pt x="7940" y="4821"/>
                  </a:moveTo>
                  <a:cubicBezTo>
                    <a:pt x="8160" y="4821"/>
                    <a:pt x="8318" y="4979"/>
                    <a:pt x="8318" y="5168"/>
                  </a:cubicBezTo>
                  <a:cubicBezTo>
                    <a:pt x="8318" y="5357"/>
                    <a:pt x="8160" y="5514"/>
                    <a:pt x="7940" y="5514"/>
                  </a:cubicBezTo>
                  <a:lnTo>
                    <a:pt x="3088" y="5514"/>
                  </a:lnTo>
                  <a:cubicBezTo>
                    <a:pt x="2899" y="5514"/>
                    <a:pt x="2742" y="5357"/>
                    <a:pt x="2742" y="5168"/>
                  </a:cubicBezTo>
                  <a:cubicBezTo>
                    <a:pt x="2742" y="4979"/>
                    <a:pt x="2899" y="4821"/>
                    <a:pt x="3088" y="4821"/>
                  </a:cubicBezTo>
                  <a:close/>
                  <a:moveTo>
                    <a:pt x="4128" y="6932"/>
                  </a:moveTo>
                  <a:cubicBezTo>
                    <a:pt x="4317" y="6932"/>
                    <a:pt x="4474" y="7089"/>
                    <a:pt x="4474" y="7310"/>
                  </a:cubicBezTo>
                  <a:cubicBezTo>
                    <a:pt x="4474" y="7499"/>
                    <a:pt x="4317" y="7656"/>
                    <a:pt x="4128" y="7656"/>
                  </a:cubicBezTo>
                  <a:lnTo>
                    <a:pt x="3088" y="7656"/>
                  </a:lnTo>
                  <a:cubicBezTo>
                    <a:pt x="2899" y="7656"/>
                    <a:pt x="2742" y="7499"/>
                    <a:pt x="2742" y="7310"/>
                  </a:cubicBezTo>
                  <a:cubicBezTo>
                    <a:pt x="2742" y="7089"/>
                    <a:pt x="2899" y="6932"/>
                    <a:pt x="3088" y="6932"/>
                  </a:cubicBezTo>
                  <a:close/>
                  <a:moveTo>
                    <a:pt x="7940" y="6932"/>
                  </a:moveTo>
                  <a:cubicBezTo>
                    <a:pt x="8160" y="6932"/>
                    <a:pt x="8318" y="7089"/>
                    <a:pt x="8318" y="7310"/>
                  </a:cubicBezTo>
                  <a:cubicBezTo>
                    <a:pt x="8286" y="7499"/>
                    <a:pt x="8160" y="7656"/>
                    <a:pt x="7940" y="7656"/>
                  </a:cubicBezTo>
                  <a:lnTo>
                    <a:pt x="6932" y="7656"/>
                  </a:lnTo>
                  <a:cubicBezTo>
                    <a:pt x="6743" y="7656"/>
                    <a:pt x="6585" y="7499"/>
                    <a:pt x="6585" y="7310"/>
                  </a:cubicBezTo>
                  <a:cubicBezTo>
                    <a:pt x="6585" y="7089"/>
                    <a:pt x="6743" y="6932"/>
                    <a:pt x="6932" y="6932"/>
                  </a:cubicBezTo>
                  <a:close/>
                  <a:moveTo>
                    <a:pt x="3781" y="8318"/>
                  </a:moveTo>
                  <a:cubicBezTo>
                    <a:pt x="4002" y="8350"/>
                    <a:pt x="4128" y="8507"/>
                    <a:pt x="4128" y="8665"/>
                  </a:cubicBezTo>
                  <a:cubicBezTo>
                    <a:pt x="4128" y="8885"/>
                    <a:pt x="3970" y="9043"/>
                    <a:pt x="3781" y="9043"/>
                  </a:cubicBezTo>
                  <a:lnTo>
                    <a:pt x="3057" y="9043"/>
                  </a:lnTo>
                  <a:cubicBezTo>
                    <a:pt x="2868" y="9043"/>
                    <a:pt x="2710" y="8885"/>
                    <a:pt x="2710" y="8665"/>
                  </a:cubicBezTo>
                  <a:cubicBezTo>
                    <a:pt x="2710" y="8476"/>
                    <a:pt x="2868" y="8318"/>
                    <a:pt x="3057" y="8318"/>
                  </a:cubicBezTo>
                  <a:close/>
                  <a:moveTo>
                    <a:pt x="7940" y="8318"/>
                  </a:moveTo>
                  <a:cubicBezTo>
                    <a:pt x="8160" y="8350"/>
                    <a:pt x="8286" y="8507"/>
                    <a:pt x="8286" y="8665"/>
                  </a:cubicBezTo>
                  <a:cubicBezTo>
                    <a:pt x="8286" y="8885"/>
                    <a:pt x="8129" y="9043"/>
                    <a:pt x="7940" y="9043"/>
                  </a:cubicBezTo>
                  <a:lnTo>
                    <a:pt x="7247" y="9043"/>
                  </a:lnTo>
                  <a:cubicBezTo>
                    <a:pt x="7026" y="9043"/>
                    <a:pt x="6869" y="8885"/>
                    <a:pt x="6869" y="8665"/>
                  </a:cubicBezTo>
                  <a:cubicBezTo>
                    <a:pt x="6869" y="8476"/>
                    <a:pt x="7026" y="8318"/>
                    <a:pt x="7247" y="8318"/>
                  </a:cubicBezTo>
                  <a:close/>
                  <a:moveTo>
                    <a:pt x="2868" y="2049"/>
                  </a:moveTo>
                  <a:lnTo>
                    <a:pt x="2868" y="2049"/>
                  </a:lnTo>
                  <a:cubicBezTo>
                    <a:pt x="2805" y="2332"/>
                    <a:pt x="2805" y="2521"/>
                    <a:pt x="2805" y="2805"/>
                  </a:cubicBezTo>
                  <a:cubicBezTo>
                    <a:pt x="2395" y="2962"/>
                    <a:pt x="2080" y="3309"/>
                    <a:pt x="2080" y="3781"/>
                  </a:cubicBezTo>
                  <a:lnTo>
                    <a:pt x="2080" y="8665"/>
                  </a:lnTo>
                  <a:cubicBezTo>
                    <a:pt x="2080" y="9263"/>
                    <a:pt x="2553" y="9704"/>
                    <a:pt x="3088" y="9704"/>
                  </a:cubicBezTo>
                  <a:lnTo>
                    <a:pt x="5199" y="9704"/>
                  </a:lnTo>
                  <a:lnTo>
                    <a:pt x="5199" y="7247"/>
                  </a:lnTo>
                  <a:cubicBezTo>
                    <a:pt x="5199" y="7058"/>
                    <a:pt x="5357" y="6900"/>
                    <a:pt x="5546" y="6900"/>
                  </a:cubicBezTo>
                  <a:cubicBezTo>
                    <a:pt x="5735" y="6900"/>
                    <a:pt x="5892" y="7058"/>
                    <a:pt x="5892" y="7247"/>
                  </a:cubicBezTo>
                  <a:lnTo>
                    <a:pt x="5892" y="9704"/>
                  </a:lnTo>
                  <a:lnTo>
                    <a:pt x="8003" y="9704"/>
                  </a:lnTo>
                  <a:cubicBezTo>
                    <a:pt x="8570" y="9704"/>
                    <a:pt x="9011" y="9232"/>
                    <a:pt x="9011" y="8665"/>
                  </a:cubicBezTo>
                  <a:lnTo>
                    <a:pt x="9011" y="3844"/>
                  </a:lnTo>
                  <a:cubicBezTo>
                    <a:pt x="9011" y="3372"/>
                    <a:pt x="8728" y="2994"/>
                    <a:pt x="8318" y="2836"/>
                  </a:cubicBezTo>
                  <a:cubicBezTo>
                    <a:pt x="8318" y="2584"/>
                    <a:pt x="8318" y="2364"/>
                    <a:pt x="8223" y="2112"/>
                  </a:cubicBezTo>
                  <a:lnTo>
                    <a:pt x="8223" y="2112"/>
                  </a:lnTo>
                  <a:cubicBezTo>
                    <a:pt x="9043" y="2269"/>
                    <a:pt x="9736" y="2962"/>
                    <a:pt x="9736" y="3844"/>
                  </a:cubicBezTo>
                  <a:lnTo>
                    <a:pt x="9736" y="8696"/>
                  </a:lnTo>
                  <a:cubicBezTo>
                    <a:pt x="9736" y="9641"/>
                    <a:pt x="8948" y="10429"/>
                    <a:pt x="8003" y="10429"/>
                  </a:cubicBezTo>
                  <a:lnTo>
                    <a:pt x="3151" y="10429"/>
                  </a:lnTo>
                  <a:cubicBezTo>
                    <a:pt x="2206" y="10429"/>
                    <a:pt x="1418" y="9641"/>
                    <a:pt x="1418" y="8696"/>
                  </a:cubicBezTo>
                  <a:lnTo>
                    <a:pt x="1418" y="3781"/>
                  </a:lnTo>
                  <a:lnTo>
                    <a:pt x="1355" y="3781"/>
                  </a:lnTo>
                  <a:cubicBezTo>
                    <a:pt x="1355" y="2931"/>
                    <a:pt x="1985" y="2206"/>
                    <a:pt x="2868" y="2049"/>
                  </a:cubicBezTo>
                  <a:close/>
                  <a:moveTo>
                    <a:pt x="3088" y="1"/>
                  </a:moveTo>
                  <a:cubicBezTo>
                    <a:pt x="1355" y="1"/>
                    <a:pt x="1" y="1419"/>
                    <a:pt x="1" y="3120"/>
                  </a:cubicBezTo>
                  <a:lnTo>
                    <a:pt x="1" y="8728"/>
                  </a:lnTo>
                  <a:cubicBezTo>
                    <a:pt x="1" y="10397"/>
                    <a:pt x="1355" y="11815"/>
                    <a:pt x="3088" y="11815"/>
                  </a:cubicBezTo>
                  <a:lnTo>
                    <a:pt x="7940" y="11815"/>
                  </a:lnTo>
                  <a:cubicBezTo>
                    <a:pt x="9673" y="11815"/>
                    <a:pt x="11059" y="10397"/>
                    <a:pt x="11059" y="8728"/>
                  </a:cubicBezTo>
                  <a:lnTo>
                    <a:pt x="11059" y="3120"/>
                  </a:lnTo>
                  <a:cubicBezTo>
                    <a:pt x="11059" y="1387"/>
                    <a:pt x="9641" y="1"/>
                    <a:pt x="7940"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268" name="Google Shape;8268;p78"/>
          <p:cNvGrpSpPr/>
          <p:nvPr/>
        </p:nvGrpSpPr>
        <p:grpSpPr>
          <a:xfrm>
            <a:off x="6197210" y="3625010"/>
            <a:ext cx="350004" cy="348128"/>
            <a:chOff x="-24353075" y="3891250"/>
            <a:chExt cx="293800" cy="292225"/>
          </a:xfrm>
          <a:solidFill>
            <a:srgbClr val="873E8A"/>
          </a:solidFill>
        </p:grpSpPr>
        <p:sp>
          <p:nvSpPr>
            <p:cNvPr id="8269" name="Google Shape;8269;p78"/>
            <p:cNvSpPr/>
            <p:nvPr/>
          </p:nvSpPr>
          <p:spPr>
            <a:xfrm>
              <a:off x="-24251475" y="4012525"/>
              <a:ext cx="88225" cy="65400"/>
            </a:xfrm>
            <a:custGeom>
              <a:avLst/>
              <a:gdLst/>
              <a:ahLst/>
              <a:cxnLst/>
              <a:rect l="l" t="t" r="r" b="b"/>
              <a:pathLst>
                <a:path w="3529" h="2616" extrusionOk="0">
                  <a:moveTo>
                    <a:pt x="725" y="1"/>
                  </a:moveTo>
                  <a:cubicBezTo>
                    <a:pt x="315" y="1"/>
                    <a:pt x="0" y="347"/>
                    <a:pt x="0" y="725"/>
                  </a:cubicBezTo>
                  <a:cubicBezTo>
                    <a:pt x="0" y="1356"/>
                    <a:pt x="1040" y="2049"/>
                    <a:pt x="1733" y="2616"/>
                  </a:cubicBezTo>
                  <a:cubicBezTo>
                    <a:pt x="2458" y="2017"/>
                    <a:pt x="3466" y="1356"/>
                    <a:pt x="3466" y="725"/>
                  </a:cubicBezTo>
                  <a:cubicBezTo>
                    <a:pt x="3529" y="410"/>
                    <a:pt x="3277" y="1"/>
                    <a:pt x="2804" y="1"/>
                  </a:cubicBezTo>
                  <a:cubicBezTo>
                    <a:pt x="2300" y="1"/>
                    <a:pt x="2111" y="599"/>
                    <a:pt x="2111" y="599"/>
                  </a:cubicBezTo>
                  <a:cubicBezTo>
                    <a:pt x="2063" y="745"/>
                    <a:pt x="1906" y="824"/>
                    <a:pt x="1753" y="824"/>
                  </a:cubicBezTo>
                  <a:cubicBezTo>
                    <a:pt x="1607" y="824"/>
                    <a:pt x="1464" y="753"/>
                    <a:pt x="1418" y="599"/>
                  </a:cubicBezTo>
                  <a:cubicBezTo>
                    <a:pt x="1418" y="568"/>
                    <a:pt x="1229" y="1"/>
                    <a:pt x="725"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70" name="Google Shape;8270;p78"/>
            <p:cNvSpPr/>
            <p:nvPr/>
          </p:nvSpPr>
          <p:spPr>
            <a:xfrm>
              <a:off x="-24353075" y="3891250"/>
              <a:ext cx="293800" cy="292225"/>
            </a:xfrm>
            <a:custGeom>
              <a:avLst/>
              <a:gdLst/>
              <a:ahLst/>
              <a:cxnLst/>
              <a:rect l="l" t="t" r="r" b="b"/>
              <a:pathLst>
                <a:path w="11752" h="11689" extrusionOk="0">
                  <a:moveTo>
                    <a:pt x="6837" y="4159"/>
                  </a:moveTo>
                  <a:cubicBezTo>
                    <a:pt x="7624" y="4159"/>
                    <a:pt x="8223" y="4789"/>
                    <a:pt x="8223" y="5576"/>
                  </a:cubicBezTo>
                  <a:cubicBezTo>
                    <a:pt x="8254" y="6616"/>
                    <a:pt x="7309" y="7183"/>
                    <a:pt x="6049" y="8223"/>
                  </a:cubicBezTo>
                  <a:cubicBezTo>
                    <a:pt x="5986" y="8286"/>
                    <a:pt x="5907" y="8317"/>
                    <a:pt x="5829" y="8317"/>
                  </a:cubicBezTo>
                  <a:cubicBezTo>
                    <a:pt x="5750" y="8317"/>
                    <a:pt x="5671" y="8286"/>
                    <a:pt x="5608" y="8223"/>
                  </a:cubicBezTo>
                  <a:cubicBezTo>
                    <a:pt x="4348" y="7183"/>
                    <a:pt x="3403" y="6585"/>
                    <a:pt x="3403" y="5576"/>
                  </a:cubicBezTo>
                  <a:cubicBezTo>
                    <a:pt x="3403" y="4789"/>
                    <a:pt x="4033" y="4159"/>
                    <a:pt x="4789" y="4159"/>
                  </a:cubicBezTo>
                  <a:cubicBezTo>
                    <a:pt x="5293" y="4159"/>
                    <a:pt x="5608" y="4411"/>
                    <a:pt x="5797" y="4663"/>
                  </a:cubicBezTo>
                  <a:cubicBezTo>
                    <a:pt x="6018" y="4411"/>
                    <a:pt x="6364" y="4159"/>
                    <a:pt x="6837" y="4159"/>
                  </a:cubicBezTo>
                  <a:close/>
                  <a:moveTo>
                    <a:pt x="4474" y="0"/>
                  </a:moveTo>
                  <a:cubicBezTo>
                    <a:pt x="3875" y="0"/>
                    <a:pt x="3466" y="473"/>
                    <a:pt x="3466" y="1008"/>
                  </a:cubicBezTo>
                  <a:lnTo>
                    <a:pt x="3466" y="3466"/>
                  </a:lnTo>
                  <a:lnTo>
                    <a:pt x="1008" y="3466"/>
                  </a:lnTo>
                  <a:cubicBezTo>
                    <a:pt x="410" y="3466"/>
                    <a:pt x="0" y="3938"/>
                    <a:pt x="0" y="4474"/>
                  </a:cubicBezTo>
                  <a:lnTo>
                    <a:pt x="0" y="7246"/>
                  </a:lnTo>
                  <a:cubicBezTo>
                    <a:pt x="0" y="7813"/>
                    <a:pt x="473" y="8254"/>
                    <a:pt x="1008" y="8254"/>
                  </a:cubicBezTo>
                  <a:lnTo>
                    <a:pt x="3466" y="8254"/>
                  </a:lnTo>
                  <a:lnTo>
                    <a:pt x="3466" y="10649"/>
                  </a:lnTo>
                  <a:cubicBezTo>
                    <a:pt x="3466" y="11247"/>
                    <a:pt x="3938" y="11688"/>
                    <a:pt x="4474" y="11688"/>
                  </a:cubicBezTo>
                  <a:lnTo>
                    <a:pt x="7246" y="11688"/>
                  </a:lnTo>
                  <a:cubicBezTo>
                    <a:pt x="7813" y="11688"/>
                    <a:pt x="8254" y="11216"/>
                    <a:pt x="8254" y="10649"/>
                  </a:cubicBezTo>
                  <a:lnTo>
                    <a:pt x="8254" y="8254"/>
                  </a:lnTo>
                  <a:lnTo>
                    <a:pt x="10680" y="8254"/>
                  </a:lnTo>
                  <a:cubicBezTo>
                    <a:pt x="11279" y="8254"/>
                    <a:pt x="11720" y="7782"/>
                    <a:pt x="11720" y="7246"/>
                  </a:cubicBezTo>
                  <a:lnTo>
                    <a:pt x="11720" y="4474"/>
                  </a:lnTo>
                  <a:cubicBezTo>
                    <a:pt x="11751" y="3938"/>
                    <a:pt x="11279" y="3466"/>
                    <a:pt x="10680" y="3466"/>
                  </a:cubicBezTo>
                  <a:lnTo>
                    <a:pt x="8254" y="3466"/>
                  </a:lnTo>
                  <a:lnTo>
                    <a:pt x="8254" y="1008"/>
                  </a:lnTo>
                  <a:cubicBezTo>
                    <a:pt x="8254" y="410"/>
                    <a:pt x="7782" y="0"/>
                    <a:pt x="7246"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271" name="Google Shape;8271;p78"/>
          <p:cNvGrpSpPr/>
          <p:nvPr/>
        </p:nvGrpSpPr>
        <p:grpSpPr>
          <a:xfrm>
            <a:off x="7980681" y="3173313"/>
            <a:ext cx="353757" cy="351463"/>
            <a:chOff x="-22845575" y="3504075"/>
            <a:chExt cx="296950" cy="295025"/>
          </a:xfrm>
          <a:solidFill>
            <a:srgbClr val="873E8A"/>
          </a:solidFill>
        </p:grpSpPr>
        <p:sp>
          <p:nvSpPr>
            <p:cNvPr id="8272" name="Google Shape;8272;p78"/>
            <p:cNvSpPr/>
            <p:nvPr/>
          </p:nvSpPr>
          <p:spPr>
            <a:xfrm>
              <a:off x="-22688825" y="3504100"/>
              <a:ext cx="140200" cy="295000"/>
            </a:xfrm>
            <a:custGeom>
              <a:avLst/>
              <a:gdLst/>
              <a:ahLst/>
              <a:cxnLst/>
              <a:rect l="l" t="t" r="r" b="b"/>
              <a:pathLst>
                <a:path w="5608" h="11800" extrusionOk="0">
                  <a:moveTo>
                    <a:pt x="1465" y="2908"/>
                  </a:moveTo>
                  <a:cubicBezTo>
                    <a:pt x="1552" y="2908"/>
                    <a:pt x="1638" y="2931"/>
                    <a:pt x="1701" y="2979"/>
                  </a:cubicBezTo>
                  <a:cubicBezTo>
                    <a:pt x="1827" y="3105"/>
                    <a:pt x="1827" y="3357"/>
                    <a:pt x="1701" y="3451"/>
                  </a:cubicBezTo>
                  <a:cubicBezTo>
                    <a:pt x="1292" y="3861"/>
                    <a:pt x="1292" y="4522"/>
                    <a:pt x="1701" y="4932"/>
                  </a:cubicBezTo>
                  <a:cubicBezTo>
                    <a:pt x="1827" y="5026"/>
                    <a:pt x="1827" y="5279"/>
                    <a:pt x="1701" y="5373"/>
                  </a:cubicBezTo>
                  <a:cubicBezTo>
                    <a:pt x="1632" y="5477"/>
                    <a:pt x="1544" y="5524"/>
                    <a:pt x="1452" y="5524"/>
                  </a:cubicBezTo>
                  <a:cubicBezTo>
                    <a:pt x="1377" y="5524"/>
                    <a:pt x="1300" y="5493"/>
                    <a:pt x="1229" y="5436"/>
                  </a:cubicBezTo>
                  <a:cubicBezTo>
                    <a:pt x="567" y="4774"/>
                    <a:pt x="567" y="3672"/>
                    <a:pt x="1229" y="2979"/>
                  </a:cubicBezTo>
                  <a:cubicBezTo>
                    <a:pt x="1292" y="2931"/>
                    <a:pt x="1378" y="2908"/>
                    <a:pt x="1465" y="2908"/>
                  </a:cubicBezTo>
                  <a:close/>
                  <a:moveTo>
                    <a:pt x="2461" y="7313"/>
                  </a:moveTo>
                  <a:cubicBezTo>
                    <a:pt x="2532" y="7313"/>
                    <a:pt x="2605" y="7318"/>
                    <a:pt x="2678" y="7326"/>
                  </a:cubicBezTo>
                  <a:cubicBezTo>
                    <a:pt x="2867" y="7358"/>
                    <a:pt x="3025" y="7515"/>
                    <a:pt x="2993" y="7704"/>
                  </a:cubicBezTo>
                  <a:cubicBezTo>
                    <a:pt x="2962" y="7925"/>
                    <a:pt x="2804" y="8019"/>
                    <a:pt x="2615" y="8019"/>
                  </a:cubicBezTo>
                  <a:cubicBezTo>
                    <a:pt x="2579" y="8016"/>
                    <a:pt x="2543" y="8014"/>
                    <a:pt x="2507" y="8014"/>
                  </a:cubicBezTo>
                  <a:cubicBezTo>
                    <a:pt x="1947" y="8014"/>
                    <a:pt x="1418" y="8467"/>
                    <a:pt x="1418" y="9059"/>
                  </a:cubicBezTo>
                  <a:cubicBezTo>
                    <a:pt x="1418" y="9248"/>
                    <a:pt x="1260" y="9406"/>
                    <a:pt x="1071" y="9406"/>
                  </a:cubicBezTo>
                  <a:cubicBezTo>
                    <a:pt x="882" y="9406"/>
                    <a:pt x="725" y="9248"/>
                    <a:pt x="725" y="9059"/>
                  </a:cubicBezTo>
                  <a:cubicBezTo>
                    <a:pt x="725" y="8091"/>
                    <a:pt x="1490" y="7313"/>
                    <a:pt x="2461" y="7313"/>
                  </a:cubicBezTo>
                  <a:close/>
                  <a:moveTo>
                    <a:pt x="1060" y="0"/>
                  </a:moveTo>
                  <a:cubicBezTo>
                    <a:pt x="689" y="0"/>
                    <a:pt x="327" y="130"/>
                    <a:pt x="0" y="364"/>
                  </a:cubicBezTo>
                  <a:lnTo>
                    <a:pt x="0" y="5247"/>
                  </a:lnTo>
                  <a:cubicBezTo>
                    <a:pt x="0" y="5814"/>
                    <a:pt x="473" y="6255"/>
                    <a:pt x="1040" y="6255"/>
                  </a:cubicBezTo>
                  <a:cubicBezTo>
                    <a:pt x="1229" y="6255"/>
                    <a:pt x="1386" y="6413"/>
                    <a:pt x="1386" y="6602"/>
                  </a:cubicBezTo>
                  <a:cubicBezTo>
                    <a:pt x="1386" y="6822"/>
                    <a:pt x="1229" y="6948"/>
                    <a:pt x="1040" y="6948"/>
                  </a:cubicBezTo>
                  <a:cubicBezTo>
                    <a:pt x="630" y="6948"/>
                    <a:pt x="284" y="6854"/>
                    <a:pt x="0" y="6602"/>
                  </a:cubicBezTo>
                  <a:lnTo>
                    <a:pt x="0" y="11453"/>
                  </a:lnTo>
                  <a:cubicBezTo>
                    <a:pt x="284" y="11705"/>
                    <a:pt x="630" y="11800"/>
                    <a:pt x="1040" y="11800"/>
                  </a:cubicBezTo>
                  <a:cubicBezTo>
                    <a:pt x="1733" y="11800"/>
                    <a:pt x="2363" y="11359"/>
                    <a:pt x="2647" y="10760"/>
                  </a:cubicBezTo>
                  <a:cubicBezTo>
                    <a:pt x="3497" y="10634"/>
                    <a:pt x="4190" y="9910"/>
                    <a:pt x="4190" y="9028"/>
                  </a:cubicBezTo>
                  <a:cubicBezTo>
                    <a:pt x="4190" y="8902"/>
                    <a:pt x="4159" y="8776"/>
                    <a:pt x="4159" y="8618"/>
                  </a:cubicBezTo>
                  <a:cubicBezTo>
                    <a:pt x="4505" y="8555"/>
                    <a:pt x="4820" y="8397"/>
                    <a:pt x="5104" y="8145"/>
                  </a:cubicBezTo>
                  <a:cubicBezTo>
                    <a:pt x="5419" y="7830"/>
                    <a:pt x="5608" y="7389"/>
                    <a:pt x="5608" y="6917"/>
                  </a:cubicBezTo>
                  <a:cubicBezTo>
                    <a:pt x="5608" y="6539"/>
                    <a:pt x="5482" y="6192"/>
                    <a:pt x="5261" y="5909"/>
                  </a:cubicBezTo>
                  <a:cubicBezTo>
                    <a:pt x="5482" y="5594"/>
                    <a:pt x="5608" y="5247"/>
                    <a:pt x="5608" y="4869"/>
                  </a:cubicBezTo>
                  <a:cubicBezTo>
                    <a:pt x="5608" y="4396"/>
                    <a:pt x="5387" y="3987"/>
                    <a:pt x="5072" y="3672"/>
                  </a:cubicBezTo>
                  <a:cubicBezTo>
                    <a:pt x="4852" y="3420"/>
                    <a:pt x="4505" y="3262"/>
                    <a:pt x="4127" y="3199"/>
                  </a:cubicBezTo>
                  <a:cubicBezTo>
                    <a:pt x="4253" y="2632"/>
                    <a:pt x="4096" y="2002"/>
                    <a:pt x="3655" y="1561"/>
                  </a:cubicBezTo>
                  <a:cubicBezTo>
                    <a:pt x="3403" y="1309"/>
                    <a:pt x="3025" y="1120"/>
                    <a:pt x="2647" y="1088"/>
                  </a:cubicBezTo>
                  <a:cubicBezTo>
                    <a:pt x="2394" y="584"/>
                    <a:pt x="1985" y="143"/>
                    <a:pt x="1449" y="49"/>
                  </a:cubicBezTo>
                  <a:cubicBezTo>
                    <a:pt x="1319" y="16"/>
                    <a:pt x="1189" y="0"/>
                    <a:pt x="1060"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73" name="Google Shape;8273;p78"/>
            <p:cNvSpPr/>
            <p:nvPr/>
          </p:nvSpPr>
          <p:spPr>
            <a:xfrm>
              <a:off x="-22845575" y="3504075"/>
              <a:ext cx="139425" cy="294250"/>
            </a:xfrm>
            <a:custGeom>
              <a:avLst/>
              <a:gdLst/>
              <a:ahLst/>
              <a:cxnLst/>
              <a:rect l="l" t="t" r="r" b="b"/>
              <a:pathLst>
                <a:path w="5577" h="11770" extrusionOk="0">
                  <a:moveTo>
                    <a:pt x="4187" y="2948"/>
                  </a:moveTo>
                  <a:cubicBezTo>
                    <a:pt x="4277" y="2948"/>
                    <a:pt x="4364" y="2980"/>
                    <a:pt x="4411" y="3043"/>
                  </a:cubicBezTo>
                  <a:cubicBezTo>
                    <a:pt x="5104" y="3673"/>
                    <a:pt x="5104" y="4775"/>
                    <a:pt x="4411" y="5437"/>
                  </a:cubicBezTo>
                  <a:cubicBezTo>
                    <a:pt x="4364" y="5500"/>
                    <a:pt x="4277" y="5532"/>
                    <a:pt x="4187" y="5532"/>
                  </a:cubicBezTo>
                  <a:cubicBezTo>
                    <a:pt x="4096" y="5532"/>
                    <a:pt x="4002" y="5500"/>
                    <a:pt x="3939" y="5437"/>
                  </a:cubicBezTo>
                  <a:cubicBezTo>
                    <a:pt x="3844" y="5311"/>
                    <a:pt x="3844" y="5090"/>
                    <a:pt x="3939" y="4964"/>
                  </a:cubicBezTo>
                  <a:cubicBezTo>
                    <a:pt x="4348" y="4555"/>
                    <a:pt x="4348" y="3893"/>
                    <a:pt x="3939" y="3515"/>
                  </a:cubicBezTo>
                  <a:cubicBezTo>
                    <a:pt x="3844" y="3389"/>
                    <a:pt x="3844" y="3137"/>
                    <a:pt x="3939" y="3043"/>
                  </a:cubicBezTo>
                  <a:cubicBezTo>
                    <a:pt x="4002" y="2980"/>
                    <a:pt x="4096" y="2948"/>
                    <a:pt x="4187" y="2948"/>
                  </a:cubicBezTo>
                  <a:close/>
                  <a:moveTo>
                    <a:pt x="3148" y="7314"/>
                  </a:moveTo>
                  <a:cubicBezTo>
                    <a:pt x="4123" y="7314"/>
                    <a:pt x="4915" y="8092"/>
                    <a:pt x="4915" y="9060"/>
                  </a:cubicBezTo>
                  <a:cubicBezTo>
                    <a:pt x="4915" y="9249"/>
                    <a:pt x="4726" y="9407"/>
                    <a:pt x="4537" y="9407"/>
                  </a:cubicBezTo>
                  <a:cubicBezTo>
                    <a:pt x="4348" y="9407"/>
                    <a:pt x="4191" y="9249"/>
                    <a:pt x="4191" y="9060"/>
                  </a:cubicBezTo>
                  <a:cubicBezTo>
                    <a:pt x="4191" y="8468"/>
                    <a:pt x="3662" y="8015"/>
                    <a:pt x="3101" y="8015"/>
                  </a:cubicBezTo>
                  <a:cubicBezTo>
                    <a:pt x="3066" y="8015"/>
                    <a:pt x="3030" y="8017"/>
                    <a:pt x="2994" y="8020"/>
                  </a:cubicBezTo>
                  <a:cubicBezTo>
                    <a:pt x="2968" y="8029"/>
                    <a:pt x="2944" y="8033"/>
                    <a:pt x="2920" y="8033"/>
                  </a:cubicBezTo>
                  <a:cubicBezTo>
                    <a:pt x="2765" y="8033"/>
                    <a:pt x="2643" y="7869"/>
                    <a:pt x="2616" y="7705"/>
                  </a:cubicBezTo>
                  <a:cubicBezTo>
                    <a:pt x="2584" y="7516"/>
                    <a:pt x="2742" y="7359"/>
                    <a:pt x="2931" y="7327"/>
                  </a:cubicBezTo>
                  <a:cubicBezTo>
                    <a:pt x="3004" y="7319"/>
                    <a:pt x="3077" y="7314"/>
                    <a:pt x="3148" y="7314"/>
                  </a:cubicBezTo>
                  <a:close/>
                  <a:moveTo>
                    <a:pt x="4581" y="0"/>
                  </a:moveTo>
                  <a:cubicBezTo>
                    <a:pt x="4444" y="0"/>
                    <a:pt x="4303" y="16"/>
                    <a:pt x="4159" y="50"/>
                  </a:cubicBezTo>
                  <a:cubicBezTo>
                    <a:pt x="3592" y="144"/>
                    <a:pt x="3214" y="585"/>
                    <a:pt x="2962" y="1089"/>
                  </a:cubicBezTo>
                  <a:cubicBezTo>
                    <a:pt x="2584" y="1152"/>
                    <a:pt x="2206" y="1310"/>
                    <a:pt x="1954" y="1562"/>
                  </a:cubicBezTo>
                  <a:cubicBezTo>
                    <a:pt x="1513" y="2003"/>
                    <a:pt x="1355" y="2633"/>
                    <a:pt x="1481" y="3200"/>
                  </a:cubicBezTo>
                  <a:cubicBezTo>
                    <a:pt x="1135" y="3232"/>
                    <a:pt x="820" y="3389"/>
                    <a:pt x="536" y="3673"/>
                  </a:cubicBezTo>
                  <a:cubicBezTo>
                    <a:pt x="221" y="3988"/>
                    <a:pt x="1" y="4397"/>
                    <a:pt x="1" y="4870"/>
                  </a:cubicBezTo>
                  <a:cubicBezTo>
                    <a:pt x="1" y="5280"/>
                    <a:pt x="127" y="5626"/>
                    <a:pt x="379" y="5910"/>
                  </a:cubicBezTo>
                  <a:cubicBezTo>
                    <a:pt x="127" y="6225"/>
                    <a:pt x="1" y="6571"/>
                    <a:pt x="1" y="6918"/>
                  </a:cubicBezTo>
                  <a:cubicBezTo>
                    <a:pt x="1" y="7390"/>
                    <a:pt x="221" y="7831"/>
                    <a:pt x="536" y="8146"/>
                  </a:cubicBezTo>
                  <a:cubicBezTo>
                    <a:pt x="788" y="8430"/>
                    <a:pt x="1135" y="8588"/>
                    <a:pt x="1481" y="8619"/>
                  </a:cubicBezTo>
                  <a:cubicBezTo>
                    <a:pt x="1229" y="9690"/>
                    <a:pt x="1985" y="10604"/>
                    <a:pt x="2931" y="10698"/>
                  </a:cubicBezTo>
                  <a:cubicBezTo>
                    <a:pt x="3214" y="11328"/>
                    <a:pt x="3781" y="11769"/>
                    <a:pt x="4537" y="11769"/>
                  </a:cubicBezTo>
                  <a:cubicBezTo>
                    <a:pt x="4947" y="11769"/>
                    <a:pt x="5293" y="11612"/>
                    <a:pt x="5577" y="11423"/>
                  </a:cubicBezTo>
                  <a:lnTo>
                    <a:pt x="5577" y="6571"/>
                  </a:lnTo>
                  <a:cubicBezTo>
                    <a:pt x="5293" y="6823"/>
                    <a:pt x="4947" y="6918"/>
                    <a:pt x="4537" y="6918"/>
                  </a:cubicBezTo>
                  <a:cubicBezTo>
                    <a:pt x="4348" y="6918"/>
                    <a:pt x="4191" y="6760"/>
                    <a:pt x="4191" y="6571"/>
                  </a:cubicBezTo>
                  <a:cubicBezTo>
                    <a:pt x="4191" y="6382"/>
                    <a:pt x="4348" y="6225"/>
                    <a:pt x="4537" y="6225"/>
                  </a:cubicBezTo>
                  <a:cubicBezTo>
                    <a:pt x="5136" y="6225"/>
                    <a:pt x="5577" y="5752"/>
                    <a:pt x="5577" y="5185"/>
                  </a:cubicBezTo>
                  <a:lnTo>
                    <a:pt x="5577" y="302"/>
                  </a:lnTo>
                  <a:cubicBezTo>
                    <a:pt x="5300" y="117"/>
                    <a:pt x="4956" y="0"/>
                    <a:pt x="4581"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274" name="Google Shape;8274;p78"/>
          <p:cNvGrpSpPr/>
          <p:nvPr/>
        </p:nvGrpSpPr>
        <p:grpSpPr>
          <a:xfrm>
            <a:off x="5773862" y="1306961"/>
            <a:ext cx="299344" cy="351880"/>
            <a:chOff x="-27691025" y="3175300"/>
            <a:chExt cx="251275" cy="295375"/>
          </a:xfrm>
          <a:solidFill>
            <a:srgbClr val="873E8A"/>
          </a:solidFill>
        </p:grpSpPr>
        <p:sp>
          <p:nvSpPr>
            <p:cNvPr id="8275" name="Google Shape;8275;p78"/>
            <p:cNvSpPr/>
            <p:nvPr/>
          </p:nvSpPr>
          <p:spPr>
            <a:xfrm>
              <a:off x="-27492550" y="3298150"/>
              <a:ext cx="18125" cy="18150"/>
            </a:xfrm>
            <a:custGeom>
              <a:avLst/>
              <a:gdLst/>
              <a:ahLst/>
              <a:cxnLst/>
              <a:rect l="l" t="t" r="r" b="b"/>
              <a:pathLst>
                <a:path w="725" h="726" extrusionOk="0">
                  <a:moveTo>
                    <a:pt x="378" y="1"/>
                  </a:moveTo>
                  <a:cubicBezTo>
                    <a:pt x="158" y="1"/>
                    <a:pt x="0" y="158"/>
                    <a:pt x="0" y="347"/>
                  </a:cubicBezTo>
                  <a:cubicBezTo>
                    <a:pt x="0" y="568"/>
                    <a:pt x="158" y="726"/>
                    <a:pt x="378" y="726"/>
                  </a:cubicBezTo>
                  <a:cubicBezTo>
                    <a:pt x="599" y="663"/>
                    <a:pt x="725" y="505"/>
                    <a:pt x="725" y="347"/>
                  </a:cubicBezTo>
                  <a:cubicBezTo>
                    <a:pt x="725" y="158"/>
                    <a:pt x="567" y="1"/>
                    <a:pt x="378"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76" name="Google Shape;8276;p78"/>
            <p:cNvSpPr/>
            <p:nvPr/>
          </p:nvSpPr>
          <p:spPr>
            <a:xfrm>
              <a:off x="-27613050" y="3175300"/>
              <a:ext cx="60650" cy="105550"/>
            </a:xfrm>
            <a:custGeom>
              <a:avLst/>
              <a:gdLst/>
              <a:ahLst/>
              <a:cxnLst/>
              <a:rect l="l" t="t" r="r" b="b"/>
              <a:pathLst>
                <a:path w="2426" h="4222" extrusionOk="0">
                  <a:moveTo>
                    <a:pt x="347" y="0"/>
                  </a:moveTo>
                  <a:cubicBezTo>
                    <a:pt x="158" y="0"/>
                    <a:pt x="0" y="158"/>
                    <a:pt x="0" y="347"/>
                  </a:cubicBezTo>
                  <a:lnTo>
                    <a:pt x="0" y="1733"/>
                  </a:lnTo>
                  <a:cubicBezTo>
                    <a:pt x="32" y="1922"/>
                    <a:pt x="158" y="2080"/>
                    <a:pt x="347" y="2080"/>
                  </a:cubicBezTo>
                  <a:cubicBezTo>
                    <a:pt x="536" y="2080"/>
                    <a:pt x="693" y="1922"/>
                    <a:pt x="693" y="1733"/>
                  </a:cubicBezTo>
                  <a:lnTo>
                    <a:pt x="693" y="1386"/>
                  </a:lnTo>
                  <a:lnTo>
                    <a:pt x="1040" y="1386"/>
                  </a:lnTo>
                  <a:cubicBezTo>
                    <a:pt x="1260" y="1386"/>
                    <a:pt x="1418" y="1544"/>
                    <a:pt x="1418" y="1733"/>
                  </a:cubicBezTo>
                  <a:lnTo>
                    <a:pt x="1418" y="2899"/>
                  </a:lnTo>
                  <a:cubicBezTo>
                    <a:pt x="1197" y="3025"/>
                    <a:pt x="1040" y="3277"/>
                    <a:pt x="1040" y="3497"/>
                  </a:cubicBezTo>
                  <a:lnTo>
                    <a:pt x="1040" y="4222"/>
                  </a:lnTo>
                  <a:lnTo>
                    <a:pt x="2426" y="4222"/>
                  </a:lnTo>
                  <a:lnTo>
                    <a:pt x="2426" y="3497"/>
                  </a:lnTo>
                  <a:cubicBezTo>
                    <a:pt x="2426" y="3214"/>
                    <a:pt x="2268" y="3025"/>
                    <a:pt x="2079" y="2899"/>
                  </a:cubicBezTo>
                  <a:lnTo>
                    <a:pt x="2079" y="1733"/>
                  </a:lnTo>
                  <a:cubicBezTo>
                    <a:pt x="2079" y="1134"/>
                    <a:pt x="1607" y="693"/>
                    <a:pt x="1040" y="693"/>
                  </a:cubicBezTo>
                  <a:lnTo>
                    <a:pt x="693" y="693"/>
                  </a:lnTo>
                  <a:lnTo>
                    <a:pt x="693" y="347"/>
                  </a:lnTo>
                  <a:cubicBezTo>
                    <a:pt x="693" y="158"/>
                    <a:pt x="536" y="0"/>
                    <a:pt x="347"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77" name="Google Shape;8277;p78"/>
            <p:cNvSpPr/>
            <p:nvPr/>
          </p:nvSpPr>
          <p:spPr>
            <a:xfrm>
              <a:off x="-27691025" y="3175300"/>
              <a:ext cx="60650" cy="105550"/>
            </a:xfrm>
            <a:custGeom>
              <a:avLst/>
              <a:gdLst/>
              <a:ahLst/>
              <a:cxnLst/>
              <a:rect l="l" t="t" r="r" b="b"/>
              <a:pathLst>
                <a:path w="2426" h="4222" extrusionOk="0">
                  <a:moveTo>
                    <a:pt x="2079" y="0"/>
                  </a:moveTo>
                  <a:cubicBezTo>
                    <a:pt x="1890" y="0"/>
                    <a:pt x="1733" y="158"/>
                    <a:pt x="1733" y="347"/>
                  </a:cubicBezTo>
                  <a:lnTo>
                    <a:pt x="1733" y="693"/>
                  </a:lnTo>
                  <a:lnTo>
                    <a:pt x="1386" y="693"/>
                  </a:lnTo>
                  <a:cubicBezTo>
                    <a:pt x="788" y="693"/>
                    <a:pt x="347" y="1166"/>
                    <a:pt x="347" y="1733"/>
                  </a:cubicBezTo>
                  <a:lnTo>
                    <a:pt x="347" y="2899"/>
                  </a:lnTo>
                  <a:cubicBezTo>
                    <a:pt x="158" y="3025"/>
                    <a:pt x="0" y="3277"/>
                    <a:pt x="0" y="3497"/>
                  </a:cubicBezTo>
                  <a:lnTo>
                    <a:pt x="0" y="4222"/>
                  </a:lnTo>
                  <a:lnTo>
                    <a:pt x="1386" y="4222"/>
                  </a:lnTo>
                  <a:lnTo>
                    <a:pt x="1386" y="3497"/>
                  </a:lnTo>
                  <a:cubicBezTo>
                    <a:pt x="1386" y="3214"/>
                    <a:pt x="1229" y="3025"/>
                    <a:pt x="1008" y="2899"/>
                  </a:cubicBezTo>
                  <a:lnTo>
                    <a:pt x="1008" y="1733"/>
                  </a:lnTo>
                  <a:cubicBezTo>
                    <a:pt x="1008" y="1544"/>
                    <a:pt x="1166" y="1386"/>
                    <a:pt x="1386" y="1386"/>
                  </a:cubicBezTo>
                  <a:lnTo>
                    <a:pt x="1733" y="1386"/>
                  </a:lnTo>
                  <a:lnTo>
                    <a:pt x="1733" y="1733"/>
                  </a:lnTo>
                  <a:cubicBezTo>
                    <a:pt x="1733" y="1922"/>
                    <a:pt x="1890" y="2080"/>
                    <a:pt x="2079" y="2080"/>
                  </a:cubicBezTo>
                  <a:cubicBezTo>
                    <a:pt x="2268" y="2080"/>
                    <a:pt x="2426" y="1922"/>
                    <a:pt x="2426" y="1733"/>
                  </a:cubicBezTo>
                  <a:lnTo>
                    <a:pt x="2426" y="347"/>
                  </a:lnTo>
                  <a:cubicBezTo>
                    <a:pt x="2426" y="158"/>
                    <a:pt x="2268" y="0"/>
                    <a:pt x="2079"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78" name="Google Shape;8278;p78"/>
            <p:cNvSpPr/>
            <p:nvPr/>
          </p:nvSpPr>
          <p:spPr>
            <a:xfrm>
              <a:off x="-27691025" y="3263500"/>
              <a:ext cx="251275" cy="207175"/>
            </a:xfrm>
            <a:custGeom>
              <a:avLst/>
              <a:gdLst/>
              <a:ahLst/>
              <a:cxnLst/>
              <a:rect l="l" t="t" r="r" b="b"/>
              <a:pathLst>
                <a:path w="10051" h="8287" extrusionOk="0">
                  <a:moveTo>
                    <a:pt x="8317" y="725"/>
                  </a:moveTo>
                  <a:cubicBezTo>
                    <a:pt x="8885" y="725"/>
                    <a:pt x="9326" y="1198"/>
                    <a:pt x="9326" y="1733"/>
                  </a:cubicBezTo>
                  <a:cubicBezTo>
                    <a:pt x="9326" y="2332"/>
                    <a:pt x="8853" y="2773"/>
                    <a:pt x="8317" y="2773"/>
                  </a:cubicBezTo>
                  <a:cubicBezTo>
                    <a:pt x="7750" y="2773"/>
                    <a:pt x="7278" y="2301"/>
                    <a:pt x="7278" y="1733"/>
                  </a:cubicBezTo>
                  <a:cubicBezTo>
                    <a:pt x="7278" y="1166"/>
                    <a:pt x="7750" y="725"/>
                    <a:pt x="8317" y="725"/>
                  </a:cubicBezTo>
                  <a:close/>
                  <a:moveTo>
                    <a:pt x="8317" y="1"/>
                  </a:moveTo>
                  <a:cubicBezTo>
                    <a:pt x="7372" y="1"/>
                    <a:pt x="6585" y="788"/>
                    <a:pt x="6585" y="1733"/>
                  </a:cubicBezTo>
                  <a:cubicBezTo>
                    <a:pt x="6585" y="2584"/>
                    <a:pt x="7152" y="3277"/>
                    <a:pt x="7939" y="3435"/>
                  </a:cubicBezTo>
                  <a:lnTo>
                    <a:pt x="7939" y="5199"/>
                  </a:lnTo>
                  <a:cubicBezTo>
                    <a:pt x="7939" y="6554"/>
                    <a:pt x="6837" y="7656"/>
                    <a:pt x="5513" y="7656"/>
                  </a:cubicBezTo>
                  <a:cubicBezTo>
                    <a:pt x="4190" y="7656"/>
                    <a:pt x="3088" y="6554"/>
                    <a:pt x="3088" y="5199"/>
                  </a:cubicBezTo>
                  <a:lnTo>
                    <a:pt x="3088" y="4506"/>
                  </a:lnTo>
                  <a:lnTo>
                    <a:pt x="3088" y="4443"/>
                  </a:lnTo>
                  <a:cubicBezTo>
                    <a:pt x="4316" y="4317"/>
                    <a:pt x="5324" y="3309"/>
                    <a:pt x="5482" y="2049"/>
                  </a:cubicBezTo>
                  <a:cubicBezTo>
                    <a:pt x="5513" y="1797"/>
                    <a:pt x="5513" y="1891"/>
                    <a:pt x="5513" y="1355"/>
                  </a:cubicBezTo>
                  <a:lnTo>
                    <a:pt x="4127" y="1355"/>
                  </a:lnTo>
                  <a:cubicBezTo>
                    <a:pt x="4127" y="1607"/>
                    <a:pt x="4127" y="1765"/>
                    <a:pt x="4096" y="2049"/>
                  </a:cubicBezTo>
                  <a:cubicBezTo>
                    <a:pt x="3938" y="2710"/>
                    <a:pt x="3340" y="3088"/>
                    <a:pt x="2741" y="3088"/>
                  </a:cubicBezTo>
                  <a:cubicBezTo>
                    <a:pt x="2174" y="3088"/>
                    <a:pt x="1575" y="2773"/>
                    <a:pt x="1418" y="2049"/>
                  </a:cubicBezTo>
                  <a:cubicBezTo>
                    <a:pt x="1386" y="1828"/>
                    <a:pt x="1386" y="1607"/>
                    <a:pt x="1386" y="1355"/>
                  </a:cubicBezTo>
                  <a:lnTo>
                    <a:pt x="0" y="1355"/>
                  </a:lnTo>
                  <a:cubicBezTo>
                    <a:pt x="0" y="1670"/>
                    <a:pt x="0" y="1733"/>
                    <a:pt x="32" y="2049"/>
                  </a:cubicBezTo>
                  <a:cubicBezTo>
                    <a:pt x="221" y="3277"/>
                    <a:pt x="1166" y="4317"/>
                    <a:pt x="2426" y="4474"/>
                  </a:cubicBezTo>
                  <a:lnTo>
                    <a:pt x="2426" y="5168"/>
                  </a:lnTo>
                  <a:cubicBezTo>
                    <a:pt x="2426" y="5672"/>
                    <a:pt x="2552" y="6144"/>
                    <a:pt x="2804" y="6585"/>
                  </a:cubicBezTo>
                  <a:cubicBezTo>
                    <a:pt x="3308" y="7625"/>
                    <a:pt x="4379" y="8286"/>
                    <a:pt x="5545" y="8286"/>
                  </a:cubicBezTo>
                  <a:cubicBezTo>
                    <a:pt x="7278" y="8286"/>
                    <a:pt x="8664" y="6869"/>
                    <a:pt x="8664" y="5168"/>
                  </a:cubicBezTo>
                  <a:lnTo>
                    <a:pt x="8664" y="3435"/>
                  </a:lnTo>
                  <a:cubicBezTo>
                    <a:pt x="9452" y="3277"/>
                    <a:pt x="10050" y="2584"/>
                    <a:pt x="10050" y="1733"/>
                  </a:cubicBezTo>
                  <a:cubicBezTo>
                    <a:pt x="10050" y="788"/>
                    <a:pt x="9263" y="1"/>
                    <a:pt x="8317"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279" name="Google Shape;8279;p78"/>
          <p:cNvGrpSpPr/>
          <p:nvPr/>
        </p:nvGrpSpPr>
        <p:grpSpPr>
          <a:xfrm>
            <a:off x="5746179" y="1825637"/>
            <a:ext cx="354710" cy="228015"/>
            <a:chOff x="-27721750" y="3598250"/>
            <a:chExt cx="297750" cy="191400"/>
          </a:xfrm>
          <a:solidFill>
            <a:srgbClr val="873E8A"/>
          </a:solidFill>
        </p:grpSpPr>
        <p:sp>
          <p:nvSpPr>
            <p:cNvPr id="8280" name="Google Shape;8280;p78"/>
            <p:cNvSpPr/>
            <p:nvPr/>
          </p:nvSpPr>
          <p:spPr>
            <a:xfrm>
              <a:off x="-27616200" y="3651800"/>
              <a:ext cx="86650" cy="86675"/>
            </a:xfrm>
            <a:custGeom>
              <a:avLst/>
              <a:gdLst/>
              <a:ahLst/>
              <a:cxnLst/>
              <a:rect l="l" t="t" r="r" b="b"/>
              <a:pathLst>
                <a:path w="3466" h="3467" extrusionOk="0">
                  <a:moveTo>
                    <a:pt x="1386" y="662"/>
                  </a:moveTo>
                  <a:cubicBezTo>
                    <a:pt x="1764" y="662"/>
                    <a:pt x="2079" y="977"/>
                    <a:pt x="2079" y="1387"/>
                  </a:cubicBezTo>
                  <a:cubicBezTo>
                    <a:pt x="2079" y="1765"/>
                    <a:pt x="1764" y="2080"/>
                    <a:pt x="1386" y="2080"/>
                  </a:cubicBezTo>
                  <a:cubicBezTo>
                    <a:pt x="977" y="2080"/>
                    <a:pt x="662" y="1765"/>
                    <a:pt x="662" y="1387"/>
                  </a:cubicBezTo>
                  <a:cubicBezTo>
                    <a:pt x="662" y="977"/>
                    <a:pt x="977" y="662"/>
                    <a:pt x="1386" y="662"/>
                  </a:cubicBezTo>
                  <a:close/>
                  <a:moveTo>
                    <a:pt x="1733" y="1"/>
                  </a:moveTo>
                  <a:cubicBezTo>
                    <a:pt x="788" y="1"/>
                    <a:pt x="0" y="788"/>
                    <a:pt x="0" y="1733"/>
                  </a:cubicBezTo>
                  <a:cubicBezTo>
                    <a:pt x="0" y="2679"/>
                    <a:pt x="788" y="3466"/>
                    <a:pt x="1733" y="3466"/>
                  </a:cubicBezTo>
                  <a:cubicBezTo>
                    <a:pt x="2678" y="3466"/>
                    <a:pt x="3466" y="2679"/>
                    <a:pt x="3466" y="1733"/>
                  </a:cubicBezTo>
                  <a:cubicBezTo>
                    <a:pt x="3466" y="788"/>
                    <a:pt x="2678" y="1"/>
                    <a:pt x="1733"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81" name="Google Shape;8281;p78"/>
            <p:cNvSpPr/>
            <p:nvPr/>
          </p:nvSpPr>
          <p:spPr>
            <a:xfrm>
              <a:off x="-27721750" y="3598250"/>
              <a:ext cx="297750" cy="191400"/>
            </a:xfrm>
            <a:custGeom>
              <a:avLst/>
              <a:gdLst/>
              <a:ahLst/>
              <a:cxnLst/>
              <a:rect l="l" t="t" r="r" b="b"/>
              <a:pathLst>
                <a:path w="11910" h="7656" extrusionOk="0">
                  <a:moveTo>
                    <a:pt x="5955" y="1418"/>
                  </a:moveTo>
                  <a:cubicBezTo>
                    <a:pt x="7278" y="1418"/>
                    <a:pt x="8381" y="2521"/>
                    <a:pt x="8381" y="3875"/>
                  </a:cubicBezTo>
                  <a:cubicBezTo>
                    <a:pt x="8381" y="5199"/>
                    <a:pt x="7278" y="6301"/>
                    <a:pt x="5955" y="6301"/>
                  </a:cubicBezTo>
                  <a:cubicBezTo>
                    <a:pt x="4600" y="6301"/>
                    <a:pt x="3497" y="5199"/>
                    <a:pt x="3497" y="3875"/>
                  </a:cubicBezTo>
                  <a:cubicBezTo>
                    <a:pt x="3497" y="2521"/>
                    <a:pt x="4600" y="1418"/>
                    <a:pt x="5955" y="1418"/>
                  </a:cubicBezTo>
                  <a:close/>
                  <a:moveTo>
                    <a:pt x="5955" y="0"/>
                  </a:moveTo>
                  <a:cubicBezTo>
                    <a:pt x="2710" y="0"/>
                    <a:pt x="189" y="3466"/>
                    <a:pt x="95" y="3623"/>
                  </a:cubicBezTo>
                  <a:cubicBezTo>
                    <a:pt x="0" y="3749"/>
                    <a:pt x="0" y="3907"/>
                    <a:pt x="95" y="4033"/>
                  </a:cubicBezTo>
                  <a:cubicBezTo>
                    <a:pt x="189" y="4190"/>
                    <a:pt x="2773" y="7656"/>
                    <a:pt x="5955" y="7656"/>
                  </a:cubicBezTo>
                  <a:cubicBezTo>
                    <a:pt x="9137" y="7656"/>
                    <a:pt x="11689" y="4190"/>
                    <a:pt x="11815" y="4033"/>
                  </a:cubicBezTo>
                  <a:cubicBezTo>
                    <a:pt x="11909" y="3907"/>
                    <a:pt x="11909" y="3749"/>
                    <a:pt x="11815" y="3623"/>
                  </a:cubicBezTo>
                  <a:cubicBezTo>
                    <a:pt x="11689" y="3466"/>
                    <a:pt x="9168" y="0"/>
                    <a:pt x="5955"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282" name="Google Shape;8282;p78"/>
          <p:cNvGrpSpPr/>
          <p:nvPr/>
        </p:nvGrpSpPr>
        <p:grpSpPr>
          <a:xfrm>
            <a:off x="5747579" y="2219183"/>
            <a:ext cx="351910" cy="340980"/>
            <a:chOff x="-27719400" y="3925600"/>
            <a:chExt cx="295400" cy="286225"/>
          </a:xfrm>
          <a:solidFill>
            <a:srgbClr val="873E8A"/>
          </a:solidFill>
        </p:grpSpPr>
        <p:sp>
          <p:nvSpPr>
            <p:cNvPr id="8283" name="Google Shape;8283;p78"/>
            <p:cNvSpPr/>
            <p:nvPr/>
          </p:nvSpPr>
          <p:spPr>
            <a:xfrm>
              <a:off x="-27596525" y="3925600"/>
              <a:ext cx="172525" cy="162575"/>
            </a:xfrm>
            <a:custGeom>
              <a:avLst/>
              <a:gdLst/>
              <a:ahLst/>
              <a:cxnLst/>
              <a:rect l="l" t="t" r="r" b="b"/>
              <a:pathLst>
                <a:path w="6901" h="6503" extrusionOk="0">
                  <a:moveTo>
                    <a:pt x="5042" y="0"/>
                  </a:moveTo>
                  <a:cubicBezTo>
                    <a:pt x="4425" y="0"/>
                    <a:pt x="3809" y="237"/>
                    <a:pt x="3340" y="705"/>
                  </a:cubicBezTo>
                  <a:lnTo>
                    <a:pt x="1765" y="2281"/>
                  </a:lnTo>
                  <a:cubicBezTo>
                    <a:pt x="1639" y="2407"/>
                    <a:pt x="1639" y="2627"/>
                    <a:pt x="1765" y="2785"/>
                  </a:cubicBezTo>
                  <a:cubicBezTo>
                    <a:pt x="1860" y="2879"/>
                    <a:pt x="1891" y="2942"/>
                    <a:pt x="1891" y="3037"/>
                  </a:cubicBezTo>
                  <a:cubicBezTo>
                    <a:pt x="1891" y="3100"/>
                    <a:pt x="1860" y="3226"/>
                    <a:pt x="1765" y="3257"/>
                  </a:cubicBezTo>
                  <a:lnTo>
                    <a:pt x="1229" y="3824"/>
                  </a:lnTo>
                  <a:cubicBezTo>
                    <a:pt x="1009" y="3856"/>
                    <a:pt x="820" y="3919"/>
                    <a:pt x="662" y="4045"/>
                  </a:cubicBezTo>
                  <a:lnTo>
                    <a:pt x="1" y="4643"/>
                  </a:lnTo>
                  <a:lnTo>
                    <a:pt x="1860" y="6502"/>
                  </a:lnTo>
                  <a:lnTo>
                    <a:pt x="2427" y="5809"/>
                  </a:lnTo>
                  <a:cubicBezTo>
                    <a:pt x="2553" y="5652"/>
                    <a:pt x="2647" y="5494"/>
                    <a:pt x="2679" y="5305"/>
                  </a:cubicBezTo>
                  <a:lnTo>
                    <a:pt x="6774" y="1209"/>
                  </a:lnTo>
                  <a:cubicBezTo>
                    <a:pt x="6900" y="1083"/>
                    <a:pt x="6900" y="863"/>
                    <a:pt x="6774" y="737"/>
                  </a:cubicBezTo>
                  <a:cubicBezTo>
                    <a:pt x="6298" y="245"/>
                    <a:pt x="5669" y="0"/>
                    <a:pt x="5042"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84" name="Google Shape;8284;p78"/>
            <p:cNvSpPr/>
            <p:nvPr/>
          </p:nvSpPr>
          <p:spPr>
            <a:xfrm>
              <a:off x="-27719400" y="4054275"/>
              <a:ext cx="157550" cy="157550"/>
            </a:xfrm>
            <a:custGeom>
              <a:avLst/>
              <a:gdLst/>
              <a:ahLst/>
              <a:cxnLst/>
              <a:rect l="l" t="t" r="r" b="b"/>
              <a:pathLst>
                <a:path w="6302" h="6302" extrusionOk="0">
                  <a:moveTo>
                    <a:pt x="4412" y="1"/>
                  </a:moveTo>
                  <a:lnTo>
                    <a:pt x="537" y="3466"/>
                  </a:lnTo>
                  <a:cubicBezTo>
                    <a:pt x="190" y="3781"/>
                    <a:pt x="1" y="4222"/>
                    <a:pt x="1" y="4695"/>
                  </a:cubicBezTo>
                  <a:cubicBezTo>
                    <a:pt x="1" y="5136"/>
                    <a:pt x="158" y="5545"/>
                    <a:pt x="474" y="5829"/>
                  </a:cubicBezTo>
                  <a:cubicBezTo>
                    <a:pt x="789" y="6144"/>
                    <a:pt x="1167" y="6302"/>
                    <a:pt x="1608" y="6302"/>
                  </a:cubicBezTo>
                  <a:lnTo>
                    <a:pt x="1639" y="6302"/>
                  </a:lnTo>
                  <a:cubicBezTo>
                    <a:pt x="1954" y="6302"/>
                    <a:pt x="2269" y="6175"/>
                    <a:pt x="2553" y="5986"/>
                  </a:cubicBezTo>
                  <a:lnTo>
                    <a:pt x="1482" y="4915"/>
                  </a:lnTo>
                  <a:cubicBezTo>
                    <a:pt x="1356" y="4789"/>
                    <a:pt x="1356" y="4569"/>
                    <a:pt x="1482" y="4443"/>
                  </a:cubicBezTo>
                  <a:cubicBezTo>
                    <a:pt x="1545" y="4395"/>
                    <a:pt x="1631" y="4372"/>
                    <a:pt x="1718" y="4372"/>
                  </a:cubicBezTo>
                  <a:cubicBezTo>
                    <a:pt x="1805" y="4372"/>
                    <a:pt x="1891" y="4395"/>
                    <a:pt x="1954" y="4443"/>
                  </a:cubicBezTo>
                  <a:lnTo>
                    <a:pt x="3025" y="5514"/>
                  </a:lnTo>
                  <a:lnTo>
                    <a:pt x="3498" y="5010"/>
                  </a:lnTo>
                  <a:lnTo>
                    <a:pt x="2521" y="4002"/>
                  </a:lnTo>
                  <a:cubicBezTo>
                    <a:pt x="2395" y="3907"/>
                    <a:pt x="2395" y="3655"/>
                    <a:pt x="2521" y="3561"/>
                  </a:cubicBezTo>
                  <a:cubicBezTo>
                    <a:pt x="2569" y="3498"/>
                    <a:pt x="2655" y="3466"/>
                    <a:pt x="2746" y="3466"/>
                  </a:cubicBezTo>
                  <a:cubicBezTo>
                    <a:pt x="2836" y="3466"/>
                    <a:pt x="2931" y="3498"/>
                    <a:pt x="2994" y="3561"/>
                  </a:cubicBezTo>
                  <a:lnTo>
                    <a:pt x="3939" y="4474"/>
                  </a:lnTo>
                  <a:lnTo>
                    <a:pt x="4412" y="3970"/>
                  </a:lnTo>
                  <a:lnTo>
                    <a:pt x="3530" y="3120"/>
                  </a:lnTo>
                  <a:cubicBezTo>
                    <a:pt x="3403" y="2994"/>
                    <a:pt x="3403" y="2773"/>
                    <a:pt x="3530" y="2647"/>
                  </a:cubicBezTo>
                  <a:cubicBezTo>
                    <a:pt x="3593" y="2584"/>
                    <a:pt x="3679" y="2552"/>
                    <a:pt x="3766" y="2552"/>
                  </a:cubicBezTo>
                  <a:cubicBezTo>
                    <a:pt x="3852" y="2552"/>
                    <a:pt x="3939" y="2584"/>
                    <a:pt x="4002" y="2647"/>
                  </a:cubicBezTo>
                  <a:lnTo>
                    <a:pt x="4884" y="3498"/>
                  </a:lnTo>
                  <a:lnTo>
                    <a:pt x="5357" y="2994"/>
                  </a:lnTo>
                  <a:lnTo>
                    <a:pt x="4601" y="2237"/>
                  </a:lnTo>
                  <a:cubicBezTo>
                    <a:pt x="4475" y="2111"/>
                    <a:pt x="4475" y="1891"/>
                    <a:pt x="4601" y="1765"/>
                  </a:cubicBezTo>
                  <a:cubicBezTo>
                    <a:pt x="4671" y="1624"/>
                    <a:pt x="4771" y="1562"/>
                    <a:pt x="4867" y="1562"/>
                  </a:cubicBezTo>
                  <a:cubicBezTo>
                    <a:pt x="4944" y="1562"/>
                    <a:pt x="5018" y="1601"/>
                    <a:pt x="5073" y="1670"/>
                  </a:cubicBezTo>
                  <a:lnTo>
                    <a:pt x="5829" y="2395"/>
                  </a:lnTo>
                  <a:lnTo>
                    <a:pt x="6302" y="1891"/>
                  </a:lnTo>
                  <a:lnTo>
                    <a:pt x="4412"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285" name="Google Shape;8285;p78"/>
          <p:cNvGrpSpPr/>
          <p:nvPr/>
        </p:nvGrpSpPr>
        <p:grpSpPr>
          <a:xfrm>
            <a:off x="7968851" y="1306023"/>
            <a:ext cx="353757" cy="353757"/>
            <a:chOff x="-25834600" y="3176875"/>
            <a:chExt cx="296950" cy="296950"/>
          </a:xfrm>
          <a:solidFill>
            <a:srgbClr val="873E8A"/>
          </a:solidFill>
        </p:grpSpPr>
        <p:sp>
          <p:nvSpPr>
            <p:cNvPr id="8286" name="Google Shape;8286;p78"/>
            <p:cNvSpPr/>
            <p:nvPr/>
          </p:nvSpPr>
          <p:spPr>
            <a:xfrm>
              <a:off x="-25625875" y="3316275"/>
              <a:ext cx="69325" cy="85875"/>
            </a:xfrm>
            <a:custGeom>
              <a:avLst/>
              <a:gdLst/>
              <a:ahLst/>
              <a:cxnLst/>
              <a:rect l="l" t="t" r="r" b="b"/>
              <a:pathLst>
                <a:path w="2773" h="3435" extrusionOk="0">
                  <a:moveTo>
                    <a:pt x="0" y="1"/>
                  </a:moveTo>
                  <a:lnTo>
                    <a:pt x="0" y="3435"/>
                  </a:lnTo>
                  <a:lnTo>
                    <a:pt x="2773" y="3435"/>
                  </a:lnTo>
                  <a:lnTo>
                    <a:pt x="2773" y="2741"/>
                  </a:lnTo>
                  <a:lnTo>
                    <a:pt x="1040" y="2741"/>
                  </a:lnTo>
                  <a:cubicBezTo>
                    <a:pt x="851" y="2741"/>
                    <a:pt x="693" y="2584"/>
                    <a:pt x="693" y="2395"/>
                  </a:cubicBezTo>
                  <a:cubicBezTo>
                    <a:pt x="693" y="2206"/>
                    <a:pt x="851" y="2048"/>
                    <a:pt x="1040" y="2048"/>
                  </a:cubicBezTo>
                  <a:lnTo>
                    <a:pt x="2773" y="2048"/>
                  </a:lnTo>
                  <a:lnTo>
                    <a:pt x="2773" y="1324"/>
                  </a:lnTo>
                  <a:lnTo>
                    <a:pt x="1040" y="1324"/>
                  </a:lnTo>
                  <a:cubicBezTo>
                    <a:pt x="851" y="1324"/>
                    <a:pt x="693" y="1166"/>
                    <a:pt x="693" y="977"/>
                  </a:cubicBezTo>
                  <a:cubicBezTo>
                    <a:pt x="693" y="851"/>
                    <a:pt x="851" y="694"/>
                    <a:pt x="1040" y="694"/>
                  </a:cubicBezTo>
                  <a:lnTo>
                    <a:pt x="2773" y="694"/>
                  </a:lnTo>
                  <a:lnTo>
                    <a:pt x="2773"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87" name="Google Shape;8287;p78"/>
            <p:cNvSpPr/>
            <p:nvPr/>
          </p:nvSpPr>
          <p:spPr>
            <a:xfrm>
              <a:off x="-25729075" y="3176875"/>
              <a:ext cx="191425" cy="296950"/>
            </a:xfrm>
            <a:custGeom>
              <a:avLst/>
              <a:gdLst/>
              <a:ahLst/>
              <a:cxnLst/>
              <a:rect l="l" t="t" r="r" b="b"/>
              <a:pathLst>
                <a:path w="7657" h="11878" extrusionOk="0">
                  <a:moveTo>
                    <a:pt x="2049" y="693"/>
                  </a:moveTo>
                  <a:lnTo>
                    <a:pt x="2049" y="2773"/>
                  </a:lnTo>
                  <a:lnTo>
                    <a:pt x="1356" y="2773"/>
                  </a:lnTo>
                  <a:lnTo>
                    <a:pt x="1356" y="693"/>
                  </a:lnTo>
                  <a:close/>
                  <a:moveTo>
                    <a:pt x="3435" y="693"/>
                  </a:moveTo>
                  <a:lnTo>
                    <a:pt x="3435" y="2773"/>
                  </a:lnTo>
                  <a:lnTo>
                    <a:pt x="2710" y="2773"/>
                  </a:lnTo>
                  <a:lnTo>
                    <a:pt x="2710" y="693"/>
                  </a:lnTo>
                  <a:close/>
                  <a:moveTo>
                    <a:pt x="4821" y="693"/>
                  </a:moveTo>
                  <a:lnTo>
                    <a:pt x="4821" y="2773"/>
                  </a:lnTo>
                  <a:lnTo>
                    <a:pt x="4097" y="2773"/>
                  </a:lnTo>
                  <a:lnTo>
                    <a:pt x="4097" y="693"/>
                  </a:lnTo>
                  <a:close/>
                  <a:moveTo>
                    <a:pt x="6176" y="693"/>
                  </a:moveTo>
                  <a:lnTo>
                    <a:pt x="6176" y="2773"/>
                  </a:lnTo>
                  <a:lnTo>
                    <a:pt x="5483" y="2773"/>
                  </a:lnTo>
                  <a:lnTo>
                    <a:pt x="5483" y="693"/>
                  </a:lnTo>
                  <a:close/>
                  <a:moveTo>
                    <a:pt x="1041" y="0"/>
                  </a:moveTo>
                  <a:cubicBezTo>
                    <a:pt x="442" y="0"/>
                    <a:pt x="1" y="473"/>
                    <a:pt x="1" y="1040"/>
                  </a:cubicBezTo>
                  <a:lnTo>
                    <a:pt x="1" y="3119"/>
                  </a:lnTo>
                  <a:cubicBezTo>
                    <a:pt x="1" y="3308"/>
                    <a:pt x="158" y="3466"/>
                    <a:pt x="379" y="3466"/>
                  </a:cubicBezTo>
                  <a:lnTo>
                    <a:pt x="726" y="3466"/>
                  </a:lnTo>
                  <a:lnTo>
                    <a:pt x="726" y="4883"/>
                  </a:lnTo>
                  <a:lnTo>
                    <a:pt x="2458" y="4883"/>
                  </a:lnTo>
                  <a:cubicBezTo>
                    <a:pt x="2647" y="4883"/>
                    <a:pt x="2805" y="5041"/>
                    <a:pt x="2805" y="5262"/>
                  </a:cubicBezTo>
                  <a:lnTo>
                    <a:pt x="2805" y="9420"/>
                  </a:lnTo>
                  <a:cubicBezTo>
                    <a:pt x="2805" y="9609"/>
                    <a:pt x="2647" y="9767"/>
                    <a:pt x="2458" y="9767"/>
                  </a:cubicBezTo>
                  <a:lnTo>
                    <a:pt x="2112" y="9767"/>
                  </a:lnTo>
                  <a:cubicBezTo>
                    <a:pt x="2112" y="10523"/>
                    <a:pt x="1797" y="11247"/>
                    <a:pt x="1261" y="11751"/>
                  </a:cubicBezTo>
                  <a:cubicBezTo>
                    <a:pt x="1419" y="11815"/>
                    <a:pt x="1576" y="11878"/>
                    <a:pt x="1734" y="11878"/>
                  </a:cubicBezTo>
                  <a:lnTo>
                    <a:pt x="5924" y="11878"/>
                  </a:lnTo>
                  <a:cubicBezTo>
                    <a:pt x="6522" y="11878"/>
                    <a:pt x="6932" y="11405"/>
                    <a:pt x="6932" y="10838"/>
                  </a:cubicBezTo>
                  <a:lnTo>
                    <a:pt x="6932" y="9798"/>
                  </a:lnTo>
                  <a:lnTo>
                    <a:pt x="3813" y="9798"/>
                  </a:lnTo>
                  <a:cubicBezTo>
                    <a:pt x="3624" y="9798"/>
                    <a:pt x="3467" y="9672"/>
                    <a:pt x="3467" y="9452"/>
                  </a:cubicBezTo>
                  <a:lnTo>
                    <a:pt x="3467" y="5293"/>
                  </a:lnTo>
                  <a:cubicBezTo>
                    <a:pt x="3467" y="5104"/>
                    <a:pt x="3624" y="4946"/>
                    <a:pt x="3813" y="4946"/>
                  </a:cubicBezTo>
                  <a:lnTo>
                    <a:pt x="6932" y="4946"/>
                  </a:lnTo>
                  <a:lnTo>
                    <a:pt x="6932" y="3529"/>
                  </a:lnTo>
                  <a:lnTo>
                    <a:pt x="7310" y="3529"/>
                  </a:lnTo>
                  <a:cubicBezTo>
                    <a:pt x="7499" y="3529"/>
                    <a:pt x="7657" y="3371"/>
                    <a:pt x="7657" y="3151"/>
                  </a:cubicBezTo>
                  <a:lnTo>
                    <a:pt x="7657" y="1040"/>
                  </a:lnTo>
                  <a:lnTo>
                    <a:pt x="7625" y="1040"/>
                  </a:lnTo>
                  <a:cubicBezTo>
                    <a:pt x="7625" y="441"/>
                    <a:pt x="7153" y="0"/>
                    <a:pt x="6585"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88" name="Google Shape;8288;p78"/>
            <p:cNvSpPr/>
            <p:nvPr/>
          </p:nvSpPr>
          <p:spPr>
            <a:xfrm>
              <a:off x="-25834600" y="3350150"/>
              <a:ext cx="69325" cy="96100"/>
            </a:xfrm>
            <a:custGeom>
              <a:avLst/>
              <a:gdLst/>
              <a:ahLst/>
              <a:cxnLst/>
              <a:rect l="l" t="t" r="r" b="b"/>
              <a:pathLst>
                <a:path w="2773" h="3844" extrusionOk="0">
                  <a:moveTo>
                    <a:pt x="2143" y="0"/>
                  </a:moveTo>
                  <a:cubicBezTo>
                    <a:pt x="1008" y="0"/>
                    <a:pt x="63" y="945"/>
                    <a:pt x="63" y="2080"/>
                  </a:cubicBezTo>
                  <a:cubicBezTo>
                    <a:pt x="0" y="2804"/>
                    <a:pt x="378" y="3434"/>
                    <a:pt x="914" y="3844"/>
                  </a:cubicBezTo>
                  <a:cubicBezTo>
                    <a:pt x="788" y="3529"/>
                    <a:pt x="725" y="3151"/>
                    <a:pt x="725" y="2804"/>
                  </a:cubicBezTo>
                  <a:cubicBezTo>
                    <a:pt x="725" y="1544"/>
                    <a:pt x="1576" y="473"/>
                    <a:pt x="2773" y="126"/>
                  </a:cubicBezTo>
                  <a:cubicBezTo>
                    <a:pt x="2584" y="63"/>
                    <a:pt x="2332" y="0"/>
                    <a:pt x="2143"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89" name="Google Shape;8289;p78"/>
            <p:cNvSpPr/>
            <p:nvPr/>
          </p:nvSpPr>
          <p:spPr>
            <a:xfrm>
              <a:off x="-25799950" y="3368250"/>
              <a:ext cx="104775" cy="104000"/>
            </a:xfrm>
            <a:custGeom>
              <a:avLst/>
              <a:gdLst/>
              <a:ahLst/>
              <a:cxnLst/>
              <a:rect l="l" t="t" r="r" b="b"/>
              <a:pathLst>
                <a:path w="4191" h="4160" extrusionOk="0">
                  <a:moveTo>
                    <a:pt x="2080" y="694"/>
                  </a:moveTo>
                  <a:cubicBezTo>
                    <a:pt x="2836" y="694"/>
                    <a:pt x="3466" y="1324"/>
                    <a:pt x="3466" y="2080"/>
                  </a:cubicBezTo>
                  <a:cubicBezTo>
                    <a:pt x="3466" y="2364"/>
                    <a:pt x="3403" y="2584"/>
                    <a:pt x="3246" y="2836"/>
                  </a:cubicBezTo>
                  <a:lnTo>
                    <a:pt x="1292" y="915"/>
                  </a:lnTo>
                  <a:cubicBezTo>
                    <a:pt x="1576" y="788"/>
                    <a:pt x="1828" y="694"/>
                    <a:pt x="2080" y="694"/>
                  </a:cubicBezTo>
                  <a:close/>
                  <a:moveTo>
                    <a:pt x="2111" y="1"/>
                  </a:moveTo>
                  <a:cubicBezTo>
                    <a:pt x="946" y="1"/>
                    <a:pt x="1" y="946"/>
                    <a:pt x="1" y="2080"/>
                  </a:cubicBezTo>
                  <a:cubicBezTo>
                    <a:pt x="1" y="3214"/>
                    <a:pt x="946" y="4160"/>
                    <a:pt x="2111" y="4160"/>
                  </a:cubicBezTo>
                  <a:cubicBezTo>
                    <a:pt x="3246" y="4160"/>
                    <a:pt x="4191" y="3214"/>
                    <a:pt x="4191" y="2080"/>
                  </a:cubicBezTo>
                  <a:cubicBezTo>
                    <a:pt x="4191" y="946"/>
                    <a:pt x="3246" y="1"/>
                    <a:pt x="2111"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90" name="Google Shape;8290;p78"/>
            <p:cNvSpPr/>
            <p:nvPr/>
          </p:nvSpPr>
          <p:spPr>
            <a:xfrm>
              <a:off x="-25712525" y="3317075"/>
              <a:ext cx="34675" cy="86650"/>
            </a:xfrm>
            <a:custGeom>
              <a:avLst/>
              <a:gdLst/>
              <a:ahLst/>
              <a:cxnLst/>
              <a:rect l="l" t="t" r="r" b="b"/>
              <a:pathLst>
                <a:path w="1387" h="3466" extrusionOk="0">
                  <a:moveTo>
                    <a:pt x="1" y="0"/>
                  </a:moveTo>
                  <a:lnTo>
                    <a:pt x="1" y="1764"/>
                  </a:lnTo>
                  <a:cubicBezTo>
                    <a:pt x="631" y="2111"/>
                    <a:pt x="1072" y="2709"/>
                    <a:pt x="1261" y="3466"/>
                  </a:cubicBezTo>
                  <a:lnTo>
                    <a:pt x="1387" y="3466"/>
                  </a:lnTo>
                  <a:lnTo>
                    <a:pt x="1387"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291" name="Google Shape;8291;p78"/>
          <p:cNvGrpSpPr/>
          <p:nvPr/>
        </p:nvGrpSpPr>
        <p:grpSpPr>
          <a:xfrm>
            <a:off x="7968851" y="1774024"/>
            <a:ext cx="353757" cy="331241"/>
            <a:chOff x="-25834600" y="3564375"/>
            <a:chExt cx="296950" cy="278050"/>
          </a:xfrm>
          <a:solidFill>
            <a:srgbClr val="873E8A"/>
          </a:solidFill>
        </p:grpSpPr>
        <p:sp>
          <p:nvSpPr>
            <p:cNvPr id="8292" name="Google Shape;8292;p78"/>
            <p:cNvSpPr/>
            <p:nvPr/>
          </p:nvSpPr>
          <p:spPr>
            <a:xfrm>
              <a:off x="-25694400" y="3703775"/>
              <a:ext cx="17350" cy="17375"/>
            </a:xfrm>
            <a:custGeom>
              <a:avLst/>
              <a:gdLst/>
              <a:ahLst/>
              <a:cxnLst/>
              <a:rect l="l" t="t" r="r" b="b"/>
              <a:pathLst>
                <a:path w="694" h="695" extrusionOk="0">
                  <a:moveTo>
                    <a:pt x="347" y="1"/>
                  </a:moveTo>
                  <a:cubicBezTo>
                    <a:pt x="158" y="1"/>
                    <a:pt x="0" y="158"/>
                    <a:pt x="0" y="347"/>
                  </a:cubicBezTo>
                  <a:cubicBezTo>
                    <a:pt x="0" y="537"/>
                    <a:pt x="158" y="694"/>
                    <a:pt x="347" y="694"/>
                  </a:cubicBezTo>
                  <a:cubicBezTo>
                    <a:pt x="536" y="694"/>
                    <a:pt x="693" y="537"/>
                    <a:pt x="693" y="347"/>
                  </a:cubicBezTo>
                  <a:cubicBezTo>
                    <a:pt x="693" y="158"/>
                    <a:pt x="504" y="1"/>
                    <a:pt x="347"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93" name="Google Shape;8293;p78"/>
            <p:cNvSpPr/>
            <p:nvPr/>
          </p:nvSpPr>
          <p:spPr>
            <a:xfrm>
              <a:off x="-25591225" y="3703775"/>
              <a:ext cx="53575" cy="18150"/>
            </a:xfrm>
            <a:custGeom>
              <a:avLst/>
              <a:gdLst/>
              <a:ahLst/>
              <a:cxnLst/>
              <a:rect l="l" t="t" r="r" b="b"/>
              <a:pathLst>
                <a:path w="2143" h="726" extrusionOk="0">
                  <a:moveTo>
                    <a:pt x="347" y="1"/>
                  </a:moveTo>
                  <a:cubicBezTo>
                    <a:pt x="158" y="1"/>
                    <a:pt x="0" y="158"/>
                    <a:pt x="0" y="347"/>
                  </a:cubicBezTo>
                  <a:cubicBezTo>
                    <a:pt x="0" y="537"/>
                    <a:pt x="158" y="726"/>
                    <a:pt x="347" y="726"/>
                  </a:cubicBezTo>
                  <a:lnTo>
                    <a:pt x="1765" y="726"/>
                  </a:lnTo>
                  <a:cubicBezTo>
                    <a:pt x="1985" y="726"/>
                    <a:pt x="2143" y="568"/>
                    <a:pt x="2143" y="347"/>
                  </a:cubicBezTo>
                  <a:cubicBezTo>
                    <a:pt x="2143" y="158"/>
                    <a:pt x="1985" y="1"/>
                    <a:pt x="1765"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94" name="Google Shape;8294;p78"/>
            <p:cNvSpPr/>
            <p:nvPr/>
          </p:nvSpPr>
          <p:spPr>
            <a:xfrm>
              <a:off x="-25834600" y="3703775"/>
              <a:ext cx="53575" cy="18150"/>
            </a:xfrm>
            <a:custGeom>
              <a:avLst/>
              <a:gdLst/>
              <a:ahLst/>
              <a:cxnLst/>
              <a:rect l="l" t="t" r="r" b="b"/>
              <a:pathLst>
                <a:path w="2143" h="726" extrusionOk="0">
                  <a:moveTo>
                    <a:pt x="378" y="1"/>
                  </a:moveTo>
                  <a:cubicBezTo>
                    <a:pt x="158" y="1"/>
                    <a:pt x="0" y="158"/>
                    <a:pt x="0" y="347"/>
                  </a:cubicBezTo>
                  <a:cubicBezTo>
                    <a:pt x="0" y="568"/>
                    <a:pt x="158" y="726"/>
                    <a:pt x="378" y="726"/>
                  </a:cubicBezTo>
                  <a:lnTo>
                    <a:pt x="1796" y="726"/>
                  </a:lnTo>
                  <a:cubicBezTo>
                    <a:pt x="1985" y="726"/>
                    <a:pt x="2143" y="568"/>
                    <a:pt x="2143" y="347"/>
                  </a:cubicBezTo>
                  <a:cubicBezTo>
                    <a:pt x="2143" y="158"/>
                    <a:pt x="1985" y="1"/>
                    <a:pt x="1796"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95" name="Google Shape;8295;p78"/>
            <p:cNvSpPr/>
            <p:nvPr/>
          </p:nvSpPr>
          <p:spPr>
            <a:xfrm>
              <a:off x="-25695200" y="3564375"/>
              <a:ext cx="17350" cy="52800"/>
            </a:xfrm>
            <a:custGeom>
              <a:avLst/>
              <a:gdLst/>
              <a:ahLst/>
              <a:cxnLst/>
              <a:rect l="l" t="t" r="r" b="b"/>
              <a:pathLst>
                <a:path w="694" h="2112" extrusionOk="0">
                  <a:moveTo>
                    <a:pt x="347" y="1"/>
                  </a:moveTo>
                  <a:cubicBezTo>
                    <a:pt x="158" y="1"/>
                    <a:pt x="1" y="158"/>
                    <a:pt x="1" y="347"/>
                  </a:cubicBezTo>
                  <a:lnTo>
                    <a:pt x="1" y="1765"/>
                  </a:lnTo>
                  <a:cubicBezTo>
                    <a:pt x="1" y="1954"/>
                    <a:pt x="158" y="2111"/>
                    <a:pt x="347" y="2111"/>
                  </a:cubicBezTo>
                  <a:cubicBezTo>
                    <a:pt x="536" y="2111"/>
                    <a:pt x="694" y="1954"/>
                    <a:pt x="694" y="1765"/>
                  </a:cubicBezTo>
                  <a:lnTo>
                    <a:pt x="694" y="347"/>
                  </a:lnTo>
                  <a:cubicBezTo>
                    <a:pt x="694" y="158"/>
                    <a:pt x="536" y="1"/>
                    <a:pt x="347"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96" name="Google Shape;8296;p78"/>
            <p:cNvSpPr/>
            <p:nvPr/>
          </p:nvSpPr>
          <p:spPr>
            <a:xfrm>
              <a:off x="-25792850" y="3606125"/>
              <a:ext cx="42550" cy="40975"/>
            </a:xfrm>
            <a:custGeom>
              <a:avLst/>
              <a:gdLst/>
              <a:ahLst/>
              <a:cxnLst/>
              <a:rect l="l" t="t" r="r" b="b"/>
              <a:pathLst>
                <a:path w="1702" h="1639" extrusionOk="0">
                  <a:moveTo>
                    <a:pt x="351" y="0"/>
                  </a:moveTo>
                  <a:cubicBezTo>
                    <a:pt x="260" y="0"/>
                    <a:pt x="173" y="32"/>
                    <a:pt x="126" y="95"/>
                  </a:cubicBezTo>
                  <a:cubicBezTo>
                    <a:pt x="0" y="221"/>
                    <a:pt x="0" y="441"/>
                    <a:pt x="126" y="567"/>
                  </a:cubicBezTo>
                  <a:lnTo>
                    <a:pt x="1103" y="1544"/>
                  </a:lnTo>
                  <a:cubicBezTo>
                    <a:pt x="1166" y="1607"/>
                    <a:pt x="1252" y="1639"/>
                    <a:pt x="1339" y="1639"/>
                  </a:cubicBezTo>
                  <a:cubicBezTo>
                    <a:pt x="1426" y="1639"/>
                    <a:pt x="1512" y="1607"/>
                    <a:pt x="1575" y="1544"/>
                  </a:cubicBezTo>
                  <a:cubicBezTo>
                    <a:pt x="1701" y="1418"/>
                    <a:pt x="1701" y="1198"/>
                    <a:pt x="1575" y="1071"/>
                  </a:cubicBezTo>
                  <a:lnTo>
                    <a:pt x="599" y="95"/>
                  </a:lnTo>
                  <a:cubicBezTo>
                    <a:pt x="536" y="32"/>
                    <a:pt x="441" y="0"/>
                    <a:pt x="351"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97" name="Google Shape;8297;p78"/>
            <p:cNvSpPr/>
            <p:nvPr/>
          </p:nvSpPr>
          <p:spPr>
            <a:xfrm>
              <a:off x="-25621950" y="3606125"/>
              <a:ext cx="43350" cy="40975"/>
            </a:xfrm>
            <a:custGeom>
              <a:avLst/>
              <a:gdLst/>
              <a:ahLst/>
              <a:cxnLst/>
              <a:rect l="l" t="t" r="r" b="b"/>
              <a:pathLst>
                <a:path w="1734" h="1639" extrusionOk="0">
                  <a:moveTo>
                    <a:pt x="1351" y="0"/>
                  </a:moveTo>
                  <a:cubicBezTo>
                    <a:pt x="1261" y="0"/>
                    <a:pt x="1166" y="32"/>
                    <a:pt x="1103" y="95"/>
                  </a:cubicBezTo>
                  <a:lnTo>
                    <a:pt x="127" y="1071"/>
                  </a:lnTo>
                  <a:cubicBezTo>
                    <a:pt x="1" y="1198"/>
                    <a:pt x="1" y="1418"/>
                    <a:pt x="127" y="1544"/>
                  </a:cubicBezTo>
                  <a:cubicBezTo>
                    <a:pt x="190" y="1607"/>
                    <a:pt x="284" y="1639"/>
                    <a:pt x="375" y="1639"/>
                  </a:cubicBezTo>
                  <a:cubicBezTo>
                    <a:pt x="465" y="1639"/>
                    <a:pt x="552" y="1607"/>
                    <a:pt x="599" y="1544"/>
                  </a:cubicBezTo>
                  <a:lnTo>
                    <a:pt x="1576" y="567"/>
                  </a:lnTo>
                  <a:cubicBezTo>
                    <a:pt x="1733" y="441"/>
                    <a:pt x="1733" y="221"/>
                    <a:pt x="1576" y="95"/>
                  </a:cubicBezTo>
                  <a:cubicBezTo>
                    <a:pt x="1529" y="32"/>
                    <a:pt x="1442" y="0"/>
                    <a:pt x="1351"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98" name="Google Shape;8298;p78"/>
            <p:cNvSpPr/>
            <p:nvPr/>
          </p:nvSpPr>
          <p:spPr>
            <a:xfrm>
              <a:off x="-25783400" y="3806975"/>
              <a:ext cx="192200" cy="35450"/>
            </a:xfrm>
            <a:custGeom>
              <a:avLst/>
              <a:gdLst/>
              <a:ahLst/>
              <a:cxnLst/>
              <a:rect l="l" t="t" r="r" b="b"/>
              <a:pathLst>
                <a:path w="7688" h="1418" extrusionOk="0">
                  <a:moveTo>
                    <a:pt x="725" y="0"/>
                  </a:moveTo>
                  <a:cubicBezTo>
                    <a:pt x="315" y="0"/>
                    <a:pt x="0" y="315"/>
                    <a:pt x="0" y="725"/>
                  </a:cubicBezTo>
                  <a:lnTo>
                    <a:pt x="0" y="1071"/>
                  </a:lnTo>
                  <a:cubicBezTo>
                    <a:pt x="0" y="1260"/>
                    <a:pt x="158" y="1418"/>
                    <a:pt x="378" y="1418"/>
                  </a:cubicBezTo>
                  <a:lnTo>
                    <a:pt x="7309" y="1418"/>
                  </a:lnTo>
                  <a:cubicBezTo>
                    <a:pt x="7530" y="1418"/>
                    <a:pt x="7687" y="1260"/>
                    <a:pt x="7687" y="1071"/>
                  </a:cubicBezTo>
                  <a:lnTo>
                    <a:pt x="7687" y="725"/>
                  </a:lnTo>
                  <a:cubicBezTo>
                    <a:pt x="7687" y="315"/>
                    <a:pt x="7372" y="0"/>
                    <a:pt x="6994"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99" name="Google Shape;8299;p78"/>
            <p:cNvSpPr/>
            <p:nvPr/>
          </p:nvSpPr>
          <p:spPr>
            <a:xfrm>
              <a:off x="-25764500" y="3635275"/>
              <a:ext cx="153600" cy="155175"/>
            </a:xfrm>
            <a:custGeom>
              <a:avLst/>
              <a:gdLst/>
              <a:ahLst/>
              <a:cxnLst/>
              <a:rect l="l" t="t" r="r" b="b"/>
              <a:pathLst>
                <a:path w="6144" h="6207" extrusionOk="0">
                  <a:moveTo>
                    <a:pt x="3025" y="0"/>
                  </a:moveTo>
                  <a:cubicBezTo>
                    <a:pt x="1355" y="0"/>
                    <a:pt x="0" y="1355"/>
                    <a:pt x="0" y="3087"/>
                  </a:cubicBezTo>
                  <a:lnTo>
                    <a:pt x="0" y="6206"/>
                  </a:lnTo>
                  <a:lnTo>
                    <a:pt x="2773" y="6206"/>
                  </a:lnTo>
                  <a:lnTo>
                    <a:pt x="2773" y="4064"/>
                  </a:lnTo>
                  <a:cubicBezTo>
                    <a:pt x="2363" y="3938"/>
                    <a:pt x="2048" y="3560"/>
                    <a:pt x="2048" y="3087"/>
                  </a:cubicBezTo>
                  <a:cubicBezTo>
                    <a:pt x="2048" y="2489"/>
                    <a:pt x="2521" y="2079"/>
                    <a:pt x="3088" y="2079"/>
                  </a:cubicBezTo>
                  <a:cubicBezTo>
                    <a:pt x="3655" y="2079"/>
                    <a:pt x="4096" y="2552"/>
                    <a:pt x="4096" y="3087"/>
                  </a:cubicBezTo>
                  <a:cubicBezTo>
                    <a:pt x="4096" y="3529"/>
                    <a:pt x="3812" y="3938"/>
                    <a:pt x="3403" y="4064"/>
                  </a:cubicBezTo>
                  <a:lnTo>
                    <a:pt x="3403" y="6206"/>
                  </a:lnTo>
                  <a:lnTo>
                    <a:pt x="6144" y="6206"/>
                  </a:lnTo>
                  <a:lnTo>
                    <a:pt x="6144" y="3087"/>
                  </a:lnTo>
                  <a:cubicBezTo>
                    <a:pt x="6144" y="1355"/>
                    <a:pt x="4726" y="0"/>
                    <a:pt x="3025"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300" name="Google Shape;8300;p78"/>
          <p:cNvGrpSpPr/>
          <p:nvPr/>
        </p:nvGrpSpPr>
        <p:grpSpPr>
          <a:xfrm>
            <a:off x="7966974" y="2213376"/>
            <a:ext cx="357509" cy="352595"/>
            <a:chOff x="-25834600" y="3915850"/>
            <a:chExt cx="300100" cy="295975"/>
          </a:xfrm>
          <a:solidFill>
            <a:srgbClr val="873E8A"/>
          </a:solidFill>
        </p:grpSpPr>
        <p:sp>
          <p:nvSpPr>
            <p:cNvPr id="8301" name="Google Shape;8301;p78"/>
            <p:cNvSpPr/>
            <p:nvPr/>
          </p:nvSpPr>
          <p:spPr>
            <a:xfrm>
              <a:off x="-25677875" y="3915850"/>
              <a:ext cx="143375" cy="137675"/>
            </a:xfrm>
            <a:custGeom>
              <a:avLst/>
              <a:gdLst/>
              <a:ahLst/>
              <a:cxnLst/>
              <a:rect l="l" t="t" r="r" b="b"/>
              <a:pathLst>
                <a:path w="5735" h="5507" extrusionOk="0">
                  <a:moveTo>
                    <a:pt x="1123" y="1"/>
                  </a:moveTo>
                  <a:cubicBezTo>
                    <a:pt x="859" y="1"/>
                    <a:pt x="599" y="103"/>
                    <a:pt x="410" y="308"/>
                  </a:cubicBezTo>
                  <a:cubicBezTo>
                    <a:pt x="1" y="686"/>
                    <a:pt x="1" y="1379"/>
                    <a:pt x="410" y="1757"/>
                  </a:cubicBezTo>
                  <a:lnTo>
                    <a:pt x="3813" y="5191"/>
                  </a:lnTo>
                  <a:cubicBezTo>
                    <a:pt x="4033" y="5380"/>
                    <a:pt x="4285" y="5506"/>
                    <a:pt x="4569" y="5506"/>
                  </a:cubicBezTo>
                  <a:cubicBezTo>
                    <a:pt x="4853" y="5506"/>
                    <a:pt x="5136" y="5380"/>
                    <a:pt x="5325" y="5191"/>
                  </a:cubicBezTo>
                  <a:cubicBezTo>
                    <a:pt x="5735" y="4781"/>
                    <a:pt x="5735" y="4120"/>
                    <a:pt x="5325" y="3742"/>
                  </a:cubicBezTo>
                  <a:lnTo>
                    <a:pt x="1860" y="308"/>
                  </a:lnTo>
                  <a:cubicBezTo>
                    <a:pt x="1655" y="103"/>
                    <a:pt x="1387" y="1"/>
                    <a:pt x="1123"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02" name="Google Shape;8302;p78"/>
            <p:cNvSpPr/>
            <p:nvPr/>
          </p:nvSpPr>
          <p:spPr>
            <a:xfrm>
              <a:off x="-25834600" y="4167700"/>
              <a:ext cx="43350" cy="44125"/>
            </a:xfrm>
            <a:custGeom>
              <a:avLst/>
              <a:gdLst/>
              <a:ahLst/>
              <a:cxnLst/>
              <a:rect l="l" t="t" r="r" b="b"/>
              <a:pathLst>
                <a:path w="1734" h="1765" extrusionOk="0">
                  <a:moveTo>
                    <a:pt x="756" y="0"/>
                  </a:moveTo>
                  <a:lnTo>
                    <a:pt x="221" y="630"/>
                  </a:lnTo>
                  <a:cubicBezTo>
                    <a:pt x="95" y="756"/>
                    <a:pt x="0" y="945"/>
                    <a:pt x="0" y="1103"/>
                  </a:cubicBezTo>
                  <a:cubicBezTo>
                    <a:pt x="0" y="1292"/>
                    <a:pt x="95" y="1449"/>
                    <a:pt x="221" y="1575"/>
                  </a:cubicBezTo>
                  <a:cubicBezTo>
                    <a:pt x="347" y="1702"/>
                    <a:pt x="536" y="1765"/>
                    <a:pt x="693" y="1765"/>
                  </a:cubicBezTo>
                  <a:cubicBezTo>
                    <a:pt x="882" y="1765"/>
                    <a:pt x="1040" y="1702"/>
                    <a:pt x="1166" y="1575"/>
                  </a:cubicBezTo>
                  <a:lnTo>
                    <a:pt x="1733" y="977"/>
                  </a:lnTo>
                  <a:lnTo>
                    <a:pt x="756"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03" name="Google Shape;8303;p78"/>
            <p:cNvSpPr/>
            <p:nvPr/>
          </p:nvSpPr>
          <p:spPr>
            <a:xfrm>
              <a:off x="-25800725" y="3972375"/>
              <a:ext cx="206375" cy="207950"/>
            </a:xfrm>
            <a:custGeom>
              <a:avLst/>
              <a:gdLst/>
              <a:ahLst/>
              <a:cxnLst/>
              <a:rect l="l" t="t" r="r" b="b"/>
              <a:pathLst>
                <a:path w="8255" h="8318" extrusionOk="0">
                  <a:moveTo>
                    <a:pt x="4285" y="2457"/>
                  </a:moveTo>
                  <a:lnTo>
                    <a:pt x="5797" y="3938"/>
                  </a:lnTo>
                  <a:lnTo>
                    <a:pt x="5261" y="4474"/>
                  </a:lnTo>
                  <a:cubicBezTo>
                    <a:pt x="4868" y="4868"/>
                    <a:pt x="4342" y="5064"/>
                    <a:pt x="3814" y="5064"/>
                  </a:cubicBezTo>
                  <a:cubicBezTo>
                    <a:pt x="3708" y="5064"/>
                    <a:pt x="3602" y="5057"/>
                    <a:pt x="3497" y="5041"/>
                  </a:cubicBezTo>
                  <a:lnTo>
                    <a:pt x="3214" y="5009"/>
                  </a:lnTo>
                  <a:lnTo>
                    <a:pt x="3182" y="4726"/>
                  </a:lnTo>
                  <a:cubicBezTo>
                    <a:pt x="3119" y="4096"/>
                    <a:pt x="3308" y="3434"/>
                    <a:pt x="3781" y="2962"/>
                  </a:cubicBezTo>
                  <a:lnTo>
                    <a:pt x="4285" y="2457"/>
                  </a:lnTo>
                  <a:close/>
                  <a:moveTo>
                    <a:pt x="4789" y="0"/>
                  </a:moveTo>
                  <a:lnTo>
                    <a:pt x="3056" y="1796"/>
                  </a:lnTo>
                  <a:cubicBezTo>
                    <a:pt x="2174" y="2678"/>
                    <a:pt x="1733" y="4001"/>
                    <a:pt x="1890" y="5261"/>
                  </a:cubicBezTo>
                  <a:lnTo>
                    <a:pt x="1922" y="5419"/>
                  </a:lnTo>
                  <a:lnTo>
                    <a:pt x="0" y="7341"/>
                  </a:lnTo>
                  <a:lnTo>
                    <a:pt x="977" y="8317"/>
                  </a:lnTo>
                  <a:lnTo>
                    <a:pt x="2898" y="6396"/>
                  </a:lnTo>
                  <a:lnTo>
                    <a:pt x="3056" y="6427"/>
                  </a:lnTo>
                  <a:cubicBezTo>
                    <a:pt x="3214" y="6459"/>
                    <a:pt x="3371" y="6459"/>
                    <a:pt x="3592" y="6459"/>
                  </a:cubicBezTo>
                  <a:cubicBezTo>
                    <a:pt x="4694" y="6459"/>
                    <a:pt x="5734" y="6049"/>
                    <a:pt x="6522" y="5261"/>
                  </a:cubicBezTo>
                  <a:lnTo>
                    <a:pt x="8254" y="3466"/>
                  </a:lnTo>
                  <a:lnTo>
                    <a:pt x="7278" y="2489"/>
                  </a:lnTo>
                  <a:lnTo>
                    <a:pt x="6301" y="3466"/>
                  </a:lnTo>
                  <a:lnTo>
                    <a:pt x="4852" y="2016"/>
                  </a:lnTo>
                  <a:lnTo>
                    <a:pt x="5828" y="1040"/>
                  </a:lnTo>
                  <a:lnTo>
                    <a:pt x="4789"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304" name="Google Shape;8304;p78"/>
          <p:cNvGrpSpPr/>
          <p:nvPr/>
        </p:nvGrpSpPr>
        <p:grpSpPr>
          <a:xfrm>
            <a:off x="6702402" y="2694606"/>
            <a:ext cx="228968" cy="350987"/>
            <a:chOff x="-23930925" y="3149300"/>
            <a:chExt cx="192200" cy="294625"/>
          </a:xfrm>
          <a:solidFill>
            <a:srgbClr val="873E8A"/>
          </a:solidFill>
        </p:grpSpPr>
        <p:sp>
          <p:nvSpPr>
            <p:cNvPr id="8305" name="Google Shape;8305;p78"/>
            <p:cNvSpPr/>
            <p:nvPr/>
          </p:nvSpPr>
          <p:spPr>
            <a:xfrm>
              <a:off x="-23930125" y="3149300"/>
              <a:ext cx="191400" cy="35475"/>
            </a:xfrm>
            <a:custGeom>
              <a:avLst/>
              <a:gdLst/>
              <a:ahLst/>
              <a:cxnLst/>
              <a:rect l="l" t="t" r="r" b="b"/>
              <a:pathLst>
                <a:path w="7656" h="1419" extrusionOk="0">
                  <a:moveTo>
                    <a:pt x="1040" y="1"/>
                  </a:moveTo>
                  <a:cubicBezTo>
                    <a:pt x="441" y="1"/>
                    <a:pt x="0" y="473"/>
                    <a:pt x="0" y="1040"/>
                  </a:cubicBezTo>
                  <a:lnTo>
                    <a:pt x="0" y="1418"/>
                  </a:lnTo>
                  <a:lnTo>
                    <a:pt x="7656" y="1418"/>
                  </a:lnTo>
                  <a:lnTo>
                    <a:pt x="7656" y="1040"/>
                  </a:lnTo>
                  <a:lnTo>
                    <a:pt x="7593" y="1040"/>
                  </a:lnTo>
                  <a:cubicBezTo>
                    <a:pt x="7593" y="442"/>
                    <a:pt x="7120" y="1"/>
                    <a:pt x="6585"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06" name="Google Shape;8306;p78"/>
            <p:cNvSpPr/>
            <p:nvPr/>
          </p:nvSpPr>
          <p:spPr>
            <a:xfrm>
              <a:off x="-23878925" y="3237525"/>
              <a:ext cx="86650" cy="86650"/>
            </a:xfrm>
            <a:custGeom>
              <a:avLst/>
              <a:gdLst/>
              <a:ahLst/>
              <a:cxnLst/>
              <a:rect l="l" t="t" r="r" b="b"/>
              <a:pathLst>
                <a:path w="3466" h="3466" extrusionOk="0">
                  <a:moveTo>
                    <a:pt x="1386" y="0"/>
                  </a:moveTo>
                  <a:lnTo>
                    <a:pt x="1386" y="1008"/>
                  </a:lnTo>
                  <a:cubicBezTo>
                    <a:pt x="1386" y="1197"/>
                    <a:pt x="1229" y="1355"/>
                    <a:pt x="1008" y="1355"/>
                  </a:cubicBezTo>
                  <a:lnTo>
                    <a:pt x="0" y="1355"/>
                  </a:lnTo>
                  <a:lnTo>
                    <a:pt x="0" y="2079"/>
                  </a:lnTo>
                  <a:lnTo>
                    <a:pt x="1008" y="2079"/>
                  </a:lnTo>
                  <a:cubicBezTo>
                    <a:pt x="1229" y="2079"/>
                    <a:pt x="1386" y="2237"/>
                    <a:pt x="1386" y="2426"/>
                  </a:cubicBezTo>
                  <a:lnTo>
                    <a:pt x="1386" y="3466"/>
                  </a:lnTo>
                  <a:lnTo>
                    <a:pt x="2079" y="3466"/>
                  </a:lnTo>
                  <a:lnTo>
                    <a:pt x="2079" y="2426"/>
                  </a:lnTo>
                  <a:cubicBezTo>
                    <a:pt x="2079" y="2237"/>
                    <a:pt x="2237" y="2079"/>
                    <a:pt x="2426" y="2079"/>
                  </a:cubicBezTo>
                  <a:lnTo>
                    <a:pt x="3466" y="2079"/>
                  </a:lnTo>
                  <a:lnTo>
                    <a:pt x="3466" y="1355"/>
                  </a:lnTo>
                  <a:lnTo>
                    <a:pt x="2426" y="1355"/>
                  </a:lnTo>
                  <a:cubicBezTo>
                    <a:pt x="2237" y="1355"/>
                    <a:pt x="2079" y="1197"/>
                    <a:pt x="2079" y="1008"/>
                  </a:cubicBezTo>
                  <a:lnTo>
                    <a:pt x="2079"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07" name="Google Shape;8307;p78"/>
            <p:cNvSpPr/>
            <p:nvPr/>
          </p:nvSpPr>
          <p:spPr>
            <a:xfrm>
              <a:off x="-23930925" y="3375350"/>
              <a:ext cx="190625" cy="68575"/>
            </a:xfrm>
            <a:custGeom>
              <a:avLst/>
              <a:gdLst/>
              <a:ahLst/>
              <a:cxnLst/>
              <a:rect l="l" t="t" r="r" b="b"/>
              <a:pathLst>
                <a:path w="7625" h="2743" extrusionOk="0">
                  <a:moveTo>
                    <a:pt x="4159" y="694"/>
                  </a:moveTo>
                  <a:cubicBezTo>
                    <a:pt x="4348" y="694"/>
                    <a:pt x="4506" y="851"/>
                    <a:pt x="4506" y="1040"/>
                  </a:cubicBezTo>
                  <a:cubicBezTo>
                    <a:pt x="4506" y="1261"/>
                    <a:pt x="4348" y="1418"/>
                    <a:pt x="4159" y="1418"/>
                  </a:cubicBezTo>
                  <a:lnTo>
                    <a:pt x="3466" y="1418"/>
                  </a:lnTo>
                  <a:cubicBezTo>
                    <a:pt x="3246" y="1418"/>
                    <a:pt x="3088" y="1261"/>
                    <a:pt x="3088" y="1040"/>
                  </a:cubicBezTo>
                  <a:cubicBezTo>
                    <a:pt x="3088" y="851"/>
                    <a:pt x="3246" y="694"/>
                    <a:pt x="3466" y="694"/>
                  </a:cubicBezTo>
                  <a:close/>
                  <a:moveTo>
                    <a:pt x="1" y="0"/>
                  </a:moveTo>
                  <a:lnTo>
                    <a:pt x="1" y="1733"/>
                  </a:lnTo>
                  <a:cubicBezTo>
                    <a:pt x="1" y="2300"/>
                    <a:pt x="473" y="2741"/>
                    <a:pt x="1009" y="2741"/>
                  </a:cubicBezTo>
                  <a:lnTo>
                    <a:pt x="6554" y="2741"/>
                  </a:lnTo>
                  <a:cubicBezTo>
                    <a:pt x="6573" y="2742"/>
                    <a:pt x="6592" y="2743"/>
                    <a:pt x="6610" y="2743"/>
                  </a:cubicBezTo>
                  <a:cubicBezTo>
                    <a:pt x="7182" y="2743"/>
                    <a:pt x="7625" y="2282"/>
                    <a:pt x="7625" y="1733"/>
                  </a:cubicBezTo>
                  <a:lnTo>
                    <a:pt x="7625"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08" name="Google Shape;8308;p78"/>
            <p:cNvSpPr/>
            <p:nvPr/>
          </p:nvSpPr>
          <p:spPr>
            <a:xfrm>
              <a:off x="-23930925" y="3202075"/>
              <a:ext cx="190625" cy="155975"/>
            </a:xfrm>
            <a:custGeom>
              <a:avLst/>
              <a:gdLst/>
              <a:ahLst/>
              <a:cxnLst/>
              <a:rect l="l" t="t" r="r" b="b"/>
              <a:pathLst>
                <a:path w="7625" h="6239" extrusionOk="0">
                  <a:moveTo>
                    <a:pt x="4506" y="693"/>
                  </a:moveTo>
                  <a:cubicBezTo>
                    <a:pt x="4727" y="693"/>
                    <a:pt x="4884" y="851"/>
                    <a:pt x="4884" y="1040"/>
                  </a:cubicBezTo>
                  <a:lnTo>
                    <a:pt x="4884" y="2080"/>
                  </a:lnTo>
                  <a:lnTo>
                    <a:pt x="5892" y="2080"/>
                  </a:lnTo>
                  <a:cubicBezTo>
                    <a:pt x="6081" y="2080"/>
                    <a:pt x="6239" y="2237"/>
                    <a:pt x="6239" y="2426"/>
                  </a:cubicBezTo>
                  <a:lnTo>
                    <a:pt x="6239" y="3812"/>
                  </a:lnTo>
                  <a:cubicBezTo>
                    <a:pt x="6239" y="4001"/>
                    <a:pt x="6081" y="4159"/>
                    <a:pt x="5892" y="4159"/>
                  </a:cubicBezTo>
                  <a:lnTo>
                    <a:pt x="4884" y="4159"/>
                  </a:lnTo>
                  <a:lnTo>
                    <a:pt x="4884" y="5199"/>
                  </a:lnTo>
                  <a:cubicBezTo>
                    <a:pt x="4884" y="5388"/>
                    <a:pt x="4727" y="5545"/>
                    <a:pt x="4506" y="5545"/>
                  </a:cubicBezTo>
                  <a:lnTo>
                    <a:pt x="3151" y="5545"/>
                  </a:lnTo>
                  <a:cubicBezTo>
                    <a:pt x="2931" y="5545"/>
                    <a:pt x="2773" y="5388"/>
                    <a:pt x="2773" y="5199"/>
                  </a:cubicBezTo>
                  <a:lnTo>
                    <a:pt x="2773" y="4159"/>
                  </a:lnTo>
                  <a:lnTo>
                    <a:pt x="1765" y="4159"/>
                  </a:lnTo>
                  <a:cubicBezTo>
                    <a:pt x="1576" y="4159"/>
                    <a:pt x="1419" y="4001"/>
                    <a:pt x="1419" y="3812"/>
                  </a:cubicBezTo>
                  <a:lnTo>
                    <a:pt x="1419" y="2426"/>
                  </a:lnTo>
                  <a:cubicBezTo>
                    <a:pt x="1419" y="2237"/>
                    <a:pt x="1576" y="2080"/>
                    <a:pt x="1765" y="2080"/>
                  </a:cubicBezTo>
                  <a:lnTo>
                    <a:pt x="2773" y="2080"/>
                  </a:lnTo>
                  <a:lnTo>
                    <a:pt x="2773" y="1040"/>
                  </a:lnTo>
                  <a:cubicBezTo>
                    <a:pt x="2773" y="851"/>
                    <a:pt x="2931" y="693"/>
                    <a:pt x="3151" y="693"/>
                  </a:cubicBezTo>
                  <a:close/>
                  <a:moveTo>
                    <a:pt x="1" y="0"/>
                  </a:moveTo>
                  <a:lnTo>
                    <a:pt x="1" y="6238"/>
                  </a:lnTo>
                  <a:lnTo>
                    <a:pt x="7625" y="6238"/>
                  </a:lnTo>
                  <a:lnTo>
                    <a:pt x="7625"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309" name="Google Shape;8309;p78"/>
          <p:cNvGrpSpPr/>
          <p:nvPr/>
        </p:nvGrpSpPr>
        <p:grpSpPr>
          <a:xfrm>
            <a:off x="6659232" y="3173090"/>
            <a:ext cx="315307" cy="351910"/>
            <a:chOff x="-23962425" y="3519475"/>
            <a:chExt cx="264675" cy="295400"/>
          </a:xfrm>
          <a:solidFill>
            <a:srgbClr val="873E8A"/>
          </a:solidFill>
        </p:grpSpPr>
        <p:sp>
          <p:nvSpPr>
            <p:cNvPr id="8310" name="Google Shape;8310;p78"/>
            <p:cNvSpPr/>
            <p:nvPr/>
          </p:nvSpPr>
          <p:spPr>
            <a:xfrm>
              <a:off x="-23961625" y="3580925"/>
              <a:ext cx="263875" cy="233950"/>
            </a:xfrm>
            <a:custGeom>
              <a:avLst/>
              <a:gdLst/>
              <a:ahLst/>
              <a:cxnLst/>
              <a:rect l="l" t="t" r="r" b="b"/>
              <a:pathLst>
                <a:path w="10555" h="9358" extrusionOk="0">
                  <a:moveTo>
                    <a:pt x="1701" y="3119"/>
                  </a:moveTo>
                  <a:cubicBezTo>
                    <a:pt x="1890" y="3119"/>
                    <a:pt x="2048" y="3277"/>
                    <a:pt x="2048" y="3466"/>
                  </a:cubicBezTo>
                  <a:lnTo>
                    <a:pt x="2048" y="4159"/>
                  </a:lnTo>
                  <a:cubicBezTo>
                    <a:pt x="2048" y="4379"/>
                    <a:pt x="2205" y="4537"/>
                    <a:pt x="2394" y="4537"/>
                  </a:cubicBezTo>
                  <a:lnTo>
                    <a:pt x="3119" y="4537"/>
                  </a:lnTo>
                  <a:cubicBezTo>
                    <a:pt x="3308" y="4537"/>
                    <a:pt x="3466" y="4663"/>
                    <a:pt x="3466" y="4883"/>
                  </a:cubicBezTo>
                  <a:cubicBezTo>
                    <a:pt x="3466" y="5072"/>
                    <a:pt x="3308" y="5230"/>
                    <a:pt x="3119" y="5230"/>
                  </a:cubicBezTo>
                  <a:lnTo>
                    <a:pt x="2394" y="5230"/>
                  </a:lnTo>
                  <a:cubicBezTo>
                    <a:pt x="1796" y="5198"/>
                    <a:pt x="1323" y="4726"/>
                    <a:pt x="1323" y="4159"/>
                  </a:cubicBezTo>
                  <a:lnTo>
                    <a:pt x="1323" y="3466"/>
                  </a:lnTo>
                  <a:cubicBezTo>
                    <a:pt x="1323" y="3277"/>
                    <a:pt x="1512" y="3119"/>
                    <a:pt x="1701" y="3119"/>
                  </a:cubicBezTo>
                  <a:close/>
                  <a:moveTo>
                    <a:pt x="3781" y="6585"/>
                  </a:moveTo>
                  <a:lnTo>
                    <a:pt x="3781" y="6931"/>
                  </a:lnTo>
                  <a:cubicBezTo>
                    <a:pt x="3781" y="7120"/>
                    <a:pt x="3623" y="7278"/>
                    <a:pt x="3434" y="7278"/>
                  </a:cubicBezTo>
                  <a:cubicBezTo>
                    <a:pt x="3214" y="7278"/>
                    <a:pt x="3056" y="7120"/>
                    <a:pt x="3056" y="6931"/>
                  </a:cubicBezTo>
                  <a:lnTo>
                    <a:pt x="3056" y="6585"/>
                  </a:lnTo>
                  <a:close/>
                  <a:moveTo>
                    <a:pt x="6900" y="0"/>
                  </a:moveTo>
                  <a:cubicBezTo>
                    <a:pt x="5986" y="0"/>
                    <a:pt x="5293" y="693"/>
                    <a:pt x="5293" y="1607"/>
                  </a:cubicBezTo>
                  <a:cubicBezTo>
                    <a:pt x="5293" y="2363"/>
                    <a:pt x="5765" y="2741"/>
                    <a:pt x="6238" y="3182"/>
                  </a:cubicBezTo>
                  <a:lnTo>
                    <a:pt x="7561" y="4379"/>
                  </a:lnTo>
                  <a:lnTo>
                    <a:pt x="7561" y="7624"/>
                  </a:lnTo>
                  <a:cubicBezTo>
                    <a:pt x="7561" y="8223"/>
                    <a:pt x="7089" y="8664"/>
                    <a:pt x="6553" y="8664"/>
                  </a:cubicBezTo>
                  <a:lnTo>
                    <a:pt x="4820" y="8664"/>
                  </a:lnTo>
                  <a:cubicBezTo>
                    <a:pt x="4348" y="8664"/>
                    <a:pt x="3938" y="8349"/>
                    <a:pt x="3812" y="7876"/>
                  </a:cubicBezTo>
                  <a:cubicBezTo>
                    <a:pt x="4222" y="7719"/>
                    <a:pt x="4505" y="7372"/>
                    <a:pt x="4505" y="6931"/>
                  </a:cubicBezTo>
                  <a:lnTo>
                    <a:pt x="4505" y="6585"/>
                  </a:lnTo>
                  <a:lnTo>
                    <a:pt x="5198" y="6585"/>
                  </a:lnTo>
                  <a:cubicBezTo>
                    <a:pt x="6144" y="6585"/>
                    <a:pt x="6931" y="5797"/>
                    <a:pt x="6931" y="4852"/>
                  </a:cubicBezTo>
                  <a:lnTo>
                    <a:pt x="6931" y="4631"/>
                  </a:lnTo>
                  <a:lnTo>
                    <a:pt x="5829" y="3686"/>
                  </a:lnTo>
                  <a:cubicBezTo>
                    <a:pt x="5671" y="3529"/>
                    <a:pt x="5482" y="3371"/>
                    <a:pt x="5293" y="3182"/>
                  </a:cubicBezTo>
                  <a:cubicBezTo>
                    <a:pt x="4568" y="3151"/>
                    <a:pt x="3875" y="2899"/>
                    <a:pt x="3182" y="2332"/>
                  </a:cubicBezTo>
                  <a:cubicBezTo>
                    <a:pt x="2720" y="1911"/>
                    <a:pt x="1880" y="1701"/>
                    <a:pt x="1091" y="1701"/>
                  </a:cubicBezTo>
                  <a:cubicBezTo>
                    <a:pt x="697" y="1701"/>
                    <a:pt x="315" y="1754"/>
                    <a:pt x="0" y="1859"/>
                  </a:cubicBezTo>
                  <a:lnTo>
                    <a:pt x="0" y="4883"/>
                  </a:lnTo>
                  <a:cubicBezTo>
                    <a:pt x="0" y="5829"/>
                    <a:pt x="788" y="6616"/>
                    <a:pt x="1733" y="6616"/>
                  </a:cubicBezTo>
                  <a:lnTo>
                    <a:pt x="2457" y="6616"/>
                  </a:lnTo>
                  <a:lnTo>
                    <a:pt x="2457" y="6963"/>
                  </a:lnTo>
                  <a:cubicBezTo>
                    <a:pt x="2394" y="7404"/>
                    <a:pt x="2678" y="7782"/>
                    <a:pt x="3119" y="7908"/>
                  </a:cubicBezTo>
                  <a:cubicBezTo>
                    <a:pt x="3277" y="8727"/>
                    <a:pt x="3970" y="9357"/>
                    <a:pt x="4820" y="9357"/>
                  </a:cubicBezTo>
                  <a:lnTo>
                    <a:pt x="6553" y="9357"/>
                  </a:lnTo>
                  <a:cubicBezTo>
                    <a:pt x="7498" y="9357"/>
                    <a:pt x="8286" y="8569"/>
                    <a:pt x="8286" y="7624"/>
                  </a:cubicBezTo>
                  <a:lnTo>
                    <a:pt x="8286" y="4379"/>
                  </a:lnTo>
                  <a:cubicBezTo>
                    <a:pt x="9294" y="3497"/>
                    <a:pt x="9546" y="3277"/>
                    <a:pt x="9546" y="3277"/>
                  </a:cubicBezTo>
                  <a:cubicBezTo>
                    <a:pt x="9987" y="2867"/>
                    <a:pt x="10554" y="2395"/>
                    <a:pt x="10554" y="1607"/>
                  </a:cubicBezTo>
                  <a:cubicBezTo>
                    <a:pt x="10554" y="693"/>
                    <a:pt x="9830" y="0"/>
                    <a:pt x="8948" y="0"/>
                  </a:cubicBezTo>
                  <a:cubicBezTo>
                    <a:pt x="8538" y="0"/>
                    <a:pt x="8191" y="126"/>
                    <a:pt x="7908" y="347"/>
                  </a:cubicBezTo>
                  <a:cubicBezTo>
                    <a:pt x="7656" y="95"/>
                    <a:pt x="7278" y="0"/>
                    <a:pt x="6900"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11" name="Google Shape;8311;p78"/>
            <p:cNvSpPr/>
            <p:nvPr/>
          </p:nvSpPr>
          <p:spPr>
            <a:xfrm>
              <a:off x="-23962425" y="3519475"/>
              <a:ext cx="158350" cy="122125"/>
            </a:xfrm>
            <a:custGeom>
              <a:avLst/>
              <a:gdLst/>
              <a:ahLst/>
              <a:cxnLst/>
              <a:rect l="l" t="t" r="r" b="b"/>
              <a:pathLst>
                <a:path w="6334" h="4885" extrusionOk="0">
                  <a:moveTo>
                    <a:pt x="3844" y="631"/>
                  </a:moveTo>
                  <a:cubicBezTo>
                    <a:pt x="4065" y="631"/>
                    <a:pt x="4222" y="788"/>
                    <a:pt x="4222" y="1009"/>
                  </a:cubicBezTo>
                  <a:lnTo>
                    <a:pt x="4222" y="1387"/>
                  </a:lnTo>
                  <a:lnTo>
                    <a:pt x="2773" y="1387"/>
                  </a:lnTo>
                  <a:lnTo>
                    <a:pt x="2773" y="1009"/>
                  </a:lnTo>
                  <a:cubicBezTo>
                    <a:pt x="2773" y="788"/>
                    <a:pt x="2931" y="631"/>
                    <a:pt x="3151" y="631"/>
                  </a:cubicBezTo>
                  <a:close/>
                  <a:moveTo>
                    <a:pt x="3088" y="1"/>
                  </a:moveTo>
                  <a:cubicBezTo>
                    <a:pt x="2521" y="1"/>
                    <a:pt x="2080" y="473"/>
                    <a:pt x="2080" y="1040"/>
                  </a:cubicBezTo>
                  <a:lnTo>
                    <a:pt x="2080" y="1419"/>
                  </a:lnTo>
                  <a:lnTo>
                    <a:pt x="1733" y="1419"/>
                  </a:lnTo>
                  <a:cubicBezTo>
                    <a:pt x="788" y="1419"/>
                    <a:pt x="1" y="2206"/>
                    <a:pt x="1" y="3151"/>
                  </a:cubicBezTo>
                  <a:lnTo>
                    <a:pt x="1" y="3592"/>
                  </a:lnTo>
                  <a:cubicBezTo>
                    <a:pt x="332" y="3503"/>
                    <a:pt x="705" y="3459"/>
                    <a:pt x="1087" y="3459"/>
                  </a:cubicBezTo>
                  <a:cubicBezTo>
                    <a:pt x="2048" y="3459"/>
                    <a:pt x="3069" y="3736"/>
                    <a:pt x="3655" y="4254"/>
                  </a:cubicBezTo>
                  <a:cubicBezTo>
                    <a:pt x="4002" y="4569"/>
                    <a:pt x="4411" y="4758"/>
                    <a:pt x="4789" y="4884"/>
                  </a:cubicBezTo>
                  <a:cubicBezTo>
                    <a:pt x="4726" y="4664"/>
                    <a:pt x="4632" y="4380"/>
                    <a:pt x="4632" y="4096"/>
                  </a:cubicBezTo>
                  <a:cubicBezTo>
                    <a:pt x="4632" y="2994"/>
                    <a:pt x="5356" y="2112"/>
                    <a:pt x="6333" y="1860"/>
                  </a:cubicBezTo>
                  <a:cubicBezTo>
                    <a:pt x="6018" y="1576"/>
                    <a:pt x="5608" y="1419"/>
                    <a:pt x="5199" y="1419"/>
                  </a:cubicBezTo>
                  <a:lnTo>
                    <a:pt x="4821" y="1419"/>
                  </a:lnTo>
                  <a:lnTo>
                    <a:pt x="4821" y="1040"/>
                  </a:lnTo>
                  <a:cubicBezTo>
                    <a:pt x="4821" y="442"/>
                    <a:pt x="4348" y="1"/>
                    <a:pt x="3813"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312" name="Google Shape;8312;p78"/>
          <p:cNvSpPr/>
          <p:nvPr/>
        </p:nvSpPr>
        <p:spPr>
          <a:xfrm>
            <a:off x="6629668" y="3626801"/>
            <a:ext cx="375349" cy="344435"/>
          </a:xfrm>
          <a:custGeom>
            <a:avLst/>
            <a:gdLst/>
            <a:ahLst/>
            <a:cxnLst/>
            <a:rect l="l" t="t" r="r" b="b"/>
            <a:pathLst>
              <a:path w="12603" h="11565" extrusionOk="0">
                <a:moveTo>
                  <a:pt x="9200" y="822"/>
                </a:moveTo>
                <a:lnTo>
                  <a:pt x="11311" y="2933"/>
                </a:lnTo>
                <a:cubicBezTo>
                  <a:pt x="11279" y="3185"/>
                  <a:pt x="11185" y="3437"/>
                  <a:pt x="11090" y="3689"/>
                </a:cubicBezTo>
                <a:lnTo>
                  <a:pt x="8444" y="1074"/>
                </a:lnTo>
                <a:cubicBezTo>
                  <a:pt x="8664" y="948"/>
                  <a:pt x="8916" y="853"/>
                  <a:pt x="9200" y="822"/>
                </a:cubicBezTo>
                <a:close/>
                <a:moveTo>
                  <a:pt x="7814" y="1389"/>
                </a:moveTo>
                <a:lnTo>
                  <a:pt x="10712" y="4287"/>
                </a:lnTo>
                <a:cubicBezTo>
                  <a:pt x="10649" y="4413"/>
                  <a:pt x="10555" y="4476"/>
                  <a:pt x="10492" y="4571"/>
                </a:cubicBezTo>
                <a:cubicBezTo>
                  <a:pt x="10397" y="4634"/>
                  <a:pt x="10334" y="4728"/>
                  <a:pt x="10208" y="4791"/>
                </a:cubicBezTo>
                <a:lnTo>
                  <a:pt x="7310" y="1893"/>
                </a:lnTo>
                <a:cubicBezTo>
                  <a:pt x="7373" y="1798"/>
                  <a:pt x="7467" y="1704"/>
                  <a:pt x="7530" y="1609"/>
                </a:cubicBezTo>
                <a:cubicBezTo>
                  <a:pt x="7625" y="1546"/>
                  <a:pt x="7688" y="1452"/>
                  <a:pt x="7814" y="1389"/>
                </a:cubicBezTo>
                <a:close/>
                <a:moveTo>
                  <a:pt x="6994" y="2523"/>
                </a:moveTo>
                <a:lnTo>
                  <a:pt x="9609" y="5169"/>
                </a:lnTo>
                <a:cubicBezTo>
                  <a:pt x="9389" y="5264"/>
                  <a:pt x="9105" y="5327"/>
                  <a:pt x="8885" y="5390"/>
                </a:cubicBezTo>
                <a:lnTo>
                  <a:pt x="6742" y="3279"/>
                </a:lnTo>
                <a:cubicBezTo>
                  <a:pt x="6774" y="3027"/>
                  <a:pt x="6868" y="2743"/>
                  <a:pt x="6994" y="2523"/>
                </a:cubicBezTo>
                <a:close/>
                <a:moveTo>
                  <a:pt x="3812" y="6209"/>
                </a:moveTo>
                <a:lnTo>
                  <a:pt x="5923" y="8351"/>
                </a:lnTo>
                <a:cubicBezTo>
                  <a:pt x="5892" y="8572"/>
                  <a:pt x="5797" y="8855"/>
                  <a:pt x="5671" y="9107"/>
                </a:cubicBezTo>
                <a:lnTo>
                  <a:pt x="3056" y="6461"/>
                </a:lnTo>
                <a:cubicBezTo>
                  <a:pt x="3277" y="6335"/>
                  <a:pt x="3560" y="6272"/>
                  <a:pt x="3812" y="6209"/>
                </a:cubicBezTo>
                <a:close/>
                <a:moveTo>
                  <a:pt x="2426" y="6776"/>
                </a:moveTo>
                <a:lnTo>
                  <a:pt x="5325" y="9675"/>
                </a:lnTo>
                <a:cubicBezTo>
                  <a:pt x="5262" y="9801"/>
                  <a:pt x="5167" y="9895"/>
                  <a:pt x="5104" y="9958"/>
                </a:cubicBezTo>
                <a:cubicBezTo>
                  <a:pt x="5010" y="10053"/>
                  <a:pt x="4947" y="10116"/>
                  <a:pt x="4821" y="10210"/>
                </a:cubicBezTo>
                <a:lnTo>
                  <a:pt x="1891" y="7280"/>
                </a:lnTo>
                <a:cubicBezTo>
                  <a:pt x="1985" y="7217"/>
                  <a:pt x="2080" y="7091"/>
                  <a:pt x="2143" y="6997"/>
                </a:cubicBezTo>
                <a:cubicBezTo>
                  <a:pt x="2206" y="6934"/>
                  <a:pt x="2300" y="6839"/>
                  <a:pt x="2426" y="6776"/>
                </a:cubicBezTo>
                <a:close/>
                <a:moveTo>
                  <a:pt x="1576" y="7910"/>
                </a:moveTo>
                <a:lnTo>
                  <a:pt x="4222" y="10557"/>
                </a:lnTo>
                <a:cubicBezTo>
                  <a:pt x="4002" y="10620"/>
                  <a:pt x="3718" y="10714"/>
                  <a:pt x="3466" y="10777"/>
                </a:cubicBezTo>
                <a:lnTo>
                  <a:pt x="1355" y="8666"/>
                </a:lnTo>
                <a:cubicBezTo>
                  <a:pt x="1387" y="8414"/>
                  <a:pt x="1481" y="8162"/>
                  <a:pt x="1576" y="7910"/>
                </a:cubicBezTo>
                <a:close/>
                <a:moveTo>
                  <a:pt x="10602" y="0"/>
                </a:moveTo>
                <a:cubicBezTo>
                  <a:pt x="9383" y="0"/>
                  <a:pt x="7954" y="274"/>
                  <a:pt x="7089" y="1168"/>
                </a:cubicBezTo>
                <a:cubicBezTo>
                  <a:pt x="6207" y="2082"/>
                  <a:pt x="5923" y="3500"/>
                  <a:pt x="5923" y="4728"/>
                </a:cubicBezTo>
                <a:cubicBezTo>
                  <a:pt x="6238" y="4760"/>
                  <a:pt x="6459" y="4791"/>
                  <a:pt x="6522" y="4791"/>
                </a:cubicBezTo>
                <a:lnTo>
                  <a:pt x="6585" y="4791"/>
                </a:lnTo>
                <a:lnTo>
                  <a:pt x="6585" y="4130"/>
                </a:lnTo>
                <a:lnTo>
                  <a:pt x="7971" y="5516"/>
                </a:lnTo>
                <a:cubicBezTo>
                  <a:pt x="7751" y="5532"/>
                  <a:pt x="7540" y="5538"/>
                  <a:pt x="7348" y="5538"/>
                </a:cubicBezTo>
                <a:cubicBezTo>
                  <a:pt x="6772" y="5538"/>
                  <a:pt x="6364" y="5484"/>
                  <a:pt x="6364" y="5484"/>
                </a:cubicBezTo>
                <a:cubicBezTo>
                  <a:pt x="6314" y="5459"/>
                  <a:pt x="5810" y="5369"/>
                  <a:pt x="5121" y="5369"/>
                </a:cubicBezTo>
                <a:cubicBezTo>
                  <a:pt x="4077" y="5369"/>
                  <a:pt x="2606" y="5575"/>
                  <a:pt x="1639" y="6524"/>
                </a:cubicBezTo>
                <a:cubicBezTo>
                  <a:pt x="0" y="8162"/>
                  <a:pt x="536" y="11155"/>
                  <a:pt x="567" y="11250"/>
                </a:cubicBezTo>
                <a:cubicBezTo>
                  <a:pt x="599" y="11407"/>
                  <a:pt x="725" y="11533"/>
                  <a:pt x="914" y="11533"/>
                </a:cubicBezTo>
                <a:lnTo>
                  <a:pt x="1009" y="11533"/>
                </a:lnTo>
                <a:cubicBezTo>
                  <a:pt x="1198" y="11502"/>
                  <a:pt x="1324" y="11344"/>
                  <a:pt x="1261" y="11155"/>
                </a:cubicBezTo>
                <a:cubicBezTo>
                  <a:pt x="1261" y="11155"/>
                  <a:pt x="1166" y="10399"/>
                  <a:pt x="1229" y="9517"/>
                </a:cubicBezTo>
                <a:lnTo>
                  <a:pt x="1229" y="9517"/>
                </a:lnTo>
                <a:lnTo>
                  <a:pt x="2615" y="10903"/>
                </a:lnTo>
                <a:cubicBezTo>
                  <a:pt x="2447" y="10903"/>
                  <a:pt x="2293" y="10917"/>
                  <a:pt x="2153" y="10917"/>
                </a:cubicBezTo>
                <a:cubicBezTo>
                  <a:pt x="2083" y="10917"/>
                  <a:pt x="2017" y="10914"/>
                  <a:pt x="1954" y="10903"/>
                </a:cubicBezTo>
                <a:lnTo>
                  <a:pt x="1954" y="10966"/>
                </a:lnTo>
                <a:cubicBezTo>
                  <a:pt x="1985" y="11187"/>
                  <a:pt x="1954" y="11407"/>
                  <a:pt x="1859" y="11565"/>
                </a:cubicBezTo>
                <a:lnTo>
                  <a:pt x="2048" y="11565"/>
                </a:lnTo>
                <a:cubicBezTo>
                  <a:pt x="3277" y="11565"/>
                  <a:pt x="4695" y="11281"/>
                  <a:pt x="5577" y="10399"/>
                </a:cubicBezTo>
                <a:cubicBezTo>
                  <a:pt x="6427" y="9517"/>
                  <a:pt x="6742" y="8068"/>
                  <a:pt x="6742" y="6839"/>
                </a:cubicBezTo>
                <a:cubicBezTo>
                  <a:pt x="6396" y="6808"/>
                  <a:pt x="6144" y="6776"/>
                  <a:pt x="6112" y="6776"/>
                </a:cubicBezTo>
                <a:lnTo>
                  <a:pt x="6049" y="6776"/>
                </a:lnTo>
                <a:lnTo>
                  <a:pt x="6049" y="7438"/>
                </a:lnTo>
                <a:lnTo>
                  <a:pt x="4663" y="6051"/>
                </a:lnTo>
                <a:cubicBezTo>
                  <a:pt x="4876" y="6036"/>
                  <a:pt x="5083" y="6030"/>
                  <a:pt x="5273" y="6030"/>
                </a:cubicBezTo>
                <a:cubicBezTo>
                  <a:pt x="5845" y="6030"/>
                  <a:pt x="6270" y="6083"/>
                  <a:pt x="6270" y="6083"/>
                </a:cubicBezTo>
                <a:cubicBezTo>
                  <a:pt x="6301" y="6083"/>
                  <a:pt x="6837" y="6178"/>
                  <a:pt x="7499" y="6178"/>
                </a:cubicBezTo>
                <a:cubicBezTo>
                  <a:pt x="8727" y="6178"/>
                  <a:pt x="10145" y="5862"/>
                  <a:pt x="10996" y="4980"/>
                </a:cubicBezTo>
                <a:cubicBezTo>
                  <a:pt x="12602" y="3374"/>
                  <a:pt x="12098" y="381"/>
                  <a:pt x="12067" y="255"/>
                </a:cubicBezTo>
                <a:cubicBezTo>
                  <a:pt x="12035" y="160"/>
                  <a:pt x="11878" y="34"/>
                  <a:pt x="11657" y="34"/>
                </a:cubicBezTo>
                <a:cubicBezTo>
                  <a:pt x="11468" y="66"/>
                  <a:pt x="11342" y="223"/>
                  <a:pt x="11405" y="444"/>
                </a:cubicBezTo>
                <a:cubicBezTo>
                  <a:pt x="11405" y="444"/>
                  <a:pt x="11531" y="1168"/>
                  <a:pt x="11437" y="2050"/>
                </a:cubicBezTo>
                <a:lnTo>
                  <a:pt x="10050" y="664"/>
                </a:lnTo>
                <a:cubicBezTo>
                  <a:pt x="10218" y="664"/>
                  <a:pt x="10373" y="650"/>
                  <a:pt x="10513" y="650"/>
                </a:cubicBezTo>
                <a:cubicBezTo>
                  <a:pt x="10583" y="650"/>
                  <a:pt x="10649" y="654"/>
                  <a:pt x="10712" y="664"/>
                </a:cubicBezTo>
                <a:lnTo>
                  <a:pt x="10712" y="601"/>
                </a:lnTo>
                <a:cubicBezTo>
                  <a:pt x="10681" y="381"/>
                  <a:pt x="10712" y="160"/>
                  <a:pt x="10807" y="3"/>
                </a:cubicBezTo>
                <a:cubicBezTo>
                  <a:pt x="10739" y="1"/>
                  <a:pt x="10671" y="0"/>
                  <a:pt x="10602" y="0"/>
                </a:cubicBezTo>
                <a:close/>
              </a:path>
            </a:pathLst>
          </a:custGeom>
          <a:solidFill>
            <a:srgbClr val="873E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8313" name="Google Shape;8313;p78"/>
          <p:cNvGrpSpPr/>
          <p:nvPr/>
        </p:nvGrpSpPr>
        <p:grpSpPr>
          <a:xfrm>
            <a:off x="8037908" y="3623134"/>
            <a:ext cx="239302" cy="351880"/>
            <a:chOff x="-22788075" y="3904625"/>
            <a:chExt cx="200875" cy="295375"/>
          </a:xfrm>
          <a:solidFill>
            <a:srgbClr val="873E8A"/>
          </a:solidFill>
        </p:grpSpPr>
        <p:sp>
          <p:nvSpPr>
            <p:cNvPr id="8314" name="Google Shape;8314;p78"/>
            <p:cNvSpPr/>
            <p:nvPr/>
          </p:nvSpPr>
          <p:spPr>
            <a:xfrm>
              <a:off x="-22775475" y="4165325"/>
              <a:ext cx="65400" cy="34675"/>
            </a:xfrm>
            <a:custGeom>
              <a:avLst/>
              <a:gdLst/>
              <a:ahLst/>
              <a:cxnLst/>
              <a:rect l="l" t="t" r="r" b="b"/>
              <a:pathLst>
                <a:path w="2616" h="1387" extrusionOk="0">
                  <a:moveTo>
                    <a:pt x="32" y="1"/>
                  </a:moveTo>
                  <a:cubicBezTo>
                    <a:pt x="1" y="883"/>
                    <a:pt x="631" y="1387"/>
                    <a:pt x="1292" y="1387"/>
                  </a:cubicBezTo>
                  <a:cubicBezTo>
                    <a:pt x="1985" y="1387"/>
                    <a:pt x="2615" y="851"/>
                    <a:pt x="2552"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15" name="Google Shape;8315;p78"/>
            <p:cNvSpPr/>
            <p:nvPr/>
          </p:nvSpPr>
          <p:spPr>
            <a:xfrm>
              <a:off x="-22669150" y="3904725"/>
              <a:ext cx="81950" cy="244100"/>
            </a:xfrm>
            <a:custGeom>
              <a:avLst/>
              <a:gdLst/>
              <a:ahLst/>
              <a:cxnLst/>
              <a:rect l="l" t="t" r="r" b="b"/>
              <a:pathLst>
                <a:path w="3278" h="9764" extrusionOk="0">
                  <a:moveTo>
                    <a:pt x="1198" y="5541"/>
                  </a:moveTo>
                  <a:cubicBezTo>
                    <a:pt x="1387" y="5604"/>
                    <a:pt x="1544" y="5699"/>
                    <a:pt x="1544" y="5888"/>
                  </a:cubicBezTo>
                  <a:lnTo>
                    <a:pt x="1576" y="6266"/>
                  </a:lnTo>
                  <a:lnTo>
                    <a:pt x="788" y="6266"/>
                  </a:lnTo>
                  <a:lnTo>
                    <a:pt x="788" y="5888"/>
                  </a:lnTo>
                  <a:cubicBezTo>
                    <a:pt x="788" y="5699"/>
                    <a:pt x="946" y="5541"/>
                    <a:pt x="1198" y="5541"/>
                  </a:cubicBezTo>
                  <a:close/>
                  <a:moveTo>
                    <a:pt x="2885" y="0"/>
                  </a:moveTo>
                  <a:cubicBezTo>
                    <a:pt x="2798" y="0"/>
                    <a:pt x="2714" y="40"/>
                    <a:pt x="2647" y="123"/>
                  </a:cubicBezTo>
                  <a:lnTo>
                    <a:pt x="914" y="2202"/>
                  </a:lnTo>
                  <a:cubicBezTo>
                    <a:pt x="883" y="2296"/>
                    <a:pt x="820" y="2360"/>
                    <a:pt x="820" y="2454"/>
                  </a:cubicBezTo>
                  <a:lnTo>
                    <a:pt x="820" y="4974"/>
                  </a:lnTo>
                  <a:cubicBezTo>
                    <a:pt x="442" y="5069"/>
                    <a:pt x="127" y="5478"/>
                    <a:pt x="127" y="5920"/>
                  </a:cubicBezTo>
                  <a:lnTo>
                    <a:pt x="1" y="9763"/>
                  </a:lnTo>
                  <a:lnTo>
                    <a:pt x="2458" y="9763"/>
                  </a:lnTo>
                  <a:lnTo>
                    <a:pt x="2238" y="5857"/>
                  </a:lnTo>
                  <a:cubicBezTo>
                    <a:pt x="2206" y="5447"/>
                    <a:pt x="1923" y="5069"/>
                    <a:pt x="1513" y="4974"/>
                  </a:cubicBezTo>
                  <a:lnTo>
                    <a:pt x="1513" y="2549"/>
                  </a:lnTo>
                  <a:lnTo>
                    <a:pt x="3151" y="595"/>
                  </a:lnTo>
                  <a:cubicBezTo>
                    <a:pt x="3277" y="375"/>
                    <a:pt x="3277" y="186"/>
                    <a:pt x="3120" y="91"/>
                  </a:cubicBezTo>
                  <a:cubicBezTo>
                    <a:pt x="3045" y="32"/>
                    <a:pt x="2964" y="0"/>
                    <a:pt x="2885"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16" name="Google Shape;8316;p78"/>
            <p:cNvSpPr/>
            <p:nvPr/>
          </p:nvSpPr>
          <p:spPr>
            <a:xfrm>
              <a:off x="-22788075" y="3904625"/>
              <a:ext cx="87450" cy="244200"/>
            </a:xfrm>
            <a:custGeom>
              <a:avLst/>
              <a:gdLst/>
              <a:ahLst/>
              <a:cxnLst/>
              <a:rect l="l" t="t" r="r" b="b"/>
              <a:pathLst>
                <a:path w="3498" h="9768" extrusionOk="0">
                  <a:moveTo>
                    <a:pt x="1733" y="1355"/>
                  </a:moveTo>
                  <a:cubicBezTo>
                    <a:pt x="1922" y="1355"/>
                    <a:pt x="2080" y="1513"/>
                    <a:pt x="2080" y="1702"/>
                  </a:cubicBezTo>
                  <a:cubicBezTo>
                    <a:pt x="2080" y="1922"/>
                    <a:pt x="1922" y="2048"/>
                    <a:pt x="1733" y="2048"/>
                  </a:cubicBezTo>
                  <a:cubicBezTo>
                    <a:pt x="1544" y="2048"/>
                    <a:pt x="1387" y="1891"/>
                    <a:pt x="1387" y="1702"/>
                  </a:cubicBezTo>
                  <a:cubicBezTo>
                    <a:pt x="1387" y="1513"/>
                    <a:pt x="1544" y="1355"/>
                    <a:pt x="1733" y="1355"/>
                  </a:cubicBezTo>
                  <a:close/>
                  <a:moveTo>
                    <a:pt x="1765" y="5545"/>
                  </a:moveTo>
                  <a:cubicBezTo>
                    <a:pt x="1954" y="5608"/>
                    <a:pt x="2111" y="5703"/>
                    <a:pt x="2111" y="5892"/>
                  </a:cubicBezTo>
                  <a:lnTo>
                    <a:pt x="2174" y="6270"/>
                  </a:lnTo>
                  <a:lnTo>
                    <a:pt x="1387" y="6270"/>
                  </a:lnTo>
                  <a:lnTo>
                    <a:pt x="1387" y="5892"/>
                  </a:lnTo>
                  <a:cubicBezTo>
                    <a:pt x="1387" y="5703"/>
                    <a:pt x="1544" y="5545"/>
                    <a:pt x="1765" y="5545"/>
                  </a:cubicBezTo>
                  <a:close/>
                  <a:moveTo>
                    <a:pt x="1733" y="1"/>
                  </a:moveTo>
                  <a:cubicBezTo>
                    <a:pt x="788" y="1"/>
                    <a:pt x="0" y="788"/>
                    <a:pt x="0" y="1733"/>
                  </a:cubicBezTo>
                  <a:cubicBezTo>
                    <a:pt x="0" y="2553"/>
                    <a:pt x="599" y="3277"/>
                    <a:pt x="1387" y="3435"/>
                  </a:cubicBezTo>
                  <a:lnTo>
                    <a:pt x="1387" y="4947"/>
                  </a:lnTo>
                  <a:cubicBezTo>
                    <a:pt x="977" y="5073"/>
                    <a:pt x="662" y="5482"/>
                    <a:pt x="662" y="5892"/>
                  </a:cubicBezTo>
                  <a:lnTo>
                    <a:pt x="536" y="9767"/>
                  </a:lnTo>
                  <a:lnTo>
                    <a:pt x="2993" y="9767"/>
                  </a:lnTo>
                  <a:lnTo>
                    <a:pt x="2804" y="5861"/>
                  </a:lnTo>
                  <a:cubicBezTo>
                    <a:pt x="2741" y="5419"/>
                    <a:pt x="2489" y="5073"/>
                    <a:pt x="2048" y="4947"/>
                  </a:cubicBezTo>
                  <a:lnTo>
                    <a:pt x="2048" y="3435"/>
                  </a:lnTo>
                  <a:cubicBezTo>
                    <a:pt x="2836" y="3277"/>
                    <a:pt x="3435" y="2553"/>
                    <a:pt x="3435" y="1733"/>
                  </a:cubicBezTo>
                  <a:cubicBezTo>
                    <a:pt x="3498" y="757"/>
                    <a:pt x="2710" y="1"/>
                    <a:pt x="1733"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17" name="Google Shape;8317;p78"/>
            <p:cNvSpPr/>
            <p:nvPr/>
          </p:nvSpPr>
          <p:spPr>
            <a:xfrm>
              <a:off x="-22670725" y="4165325"/>
              <a:ext cx="64625" cy="34675"/>
            </a:xfrm>
            <a:custGeom>
              <a:avLst/>
              <a:gdLst/>
              <a:ahLst/>
              <a:cxnLst/>
              <a:rect l="l" t="t" r="r" b="b"/>
              <a:pathLst>
                <a:path w="2585" h="1387" extrusionOk="0">
                  <a:moveTo>
                    <a:pt x="32" y="1"/>
                  </a:moveTo>
                  <a:cubicBezTo>
                    <a:pt x="1" y="883"/>
                    <a:pt x="631" y="1387"/>
                    <a:pt x="1292" y="1387"/>
                  </a:cubicBezTo>
                  <a:cubicBezTo>
                    <a:pt x="1954" y="1387"/>
                    <a:pt x="2584" y="851"/>
                    <a:pt x="2553"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318" name="Google Shape;8318;p78"/>
          <p:cNvGrpSpPr/>
          <p:nvPr/>
        </p:nvGrpSpPr>
        <p:grpSpPr>
          <a:xfrm>
            <a:off x="6193206" y="1306499"/>
            <a:ext cx="354710" cy="352803"/>
            <a:chOff x="-27351575" y="3175300"/>
            <a:chExt cx="297750" cy="296150"/>
          </a:xfrm>
          <a:solidFill>
            <a:srgbClr val="873E8A"/>
          </a:solidFill>
        </p:grpSpPr>
        <p:sp>
          <p:nvSpPr>
            <p:cNvPr id="8319" name="Google Shape;8319;p78"/>
            <p:cNvSpPr/>
            <p:nvPr/>
          </p:nvSpPr>
          <p:spPr>
            <a:xfrm>
              <a:off x="-27351575" y="3175300"/>
              <a:ext cx="296975" cy="157550"/>
            </a:xfrm>
            <a:custGeom>
              <a:avLst/>
              <a:gdLst/>
              <a:ahLst/>
              <a:cxnLst/>
              <a:rect l="l" t="t" r="r" b="b"/>
              <a:pathLst>
                <a:path w="11879" h="6302" extrusionOk="0">
                  <a:moveTo>
                    <a:pt x="7688" y="2080"/>
                  </a:moveTo>
                  <a:lnTo>
                    <a:pt x="7688" y="2836"/>
                  </a:lnTo>
                  <a:lnTo>
                    <a:pt x="4191" y="2836"/>
                  </a:lnTo>
                  <a:lnTo>
                    <a:pt x="4191" y="2080"/>
                  </a:lnTo>
                  <a:close/>
                  <a:moveTo>
                    <a:pt x="10177" y="3497"/>
                  </a:moveTo>
                  <a:cubicBezTo>
                    <a:pt x="10586" y="3497"/>
                    <a:pt x="10996" y="3781"/>
                    <a:pt x="11154" y="4222"/>
                  </a:cubicBezTo>
                  <a:lnTo>
                    <a:pt x="820" y="4222"/>
                  </a:lnTo>
                  <a:cubicBezTo>
                    <a:pt x="914" y="3812"/>
                    <a:pt x="1292" y="3497"/>
                    <a:pt x="1765" y="3497"/>
                  </a:cubicBezTo>
                  <a:close/>
                  <a:moveTo>
                    <a:pt x="3844" y="0"/>
                  </a:moveTo>
                  <a:cubicBezTo>
                    <a:pt x="2899" y="0"/>
                    <a:pt x="2112" y="788"/>
                    <a:pt x="2112" y="1733"/>
                  </a:cubicBezTo>
                  <a:lnTo>
                    <a:pt x="2112" y="2836"/>
                  </a:lnTo>
                  <a:lnTo>
                    <a:pt x="1734" y="2836"/>
                  </a:lnTo>
                  <a:cubicBezTo>
                    <a:pt x="788" y="2836"/>
                    <a:pt x="1" y="3623"/>
                    <a:pt x="1" y="4568"/>
                  </a:cubicBezTo>
                  <a:lnTo>
                    <a:pt x="1" y="6301"/>
                  </a:lnTo>
                  <a:lnTo>
                    <a:pt x="1387" y="6301"/>
                  </a:lnTo>
                  <a:lnTo>
                    <a:pt x="1387" y="5955"/>
                  </a:lnTo>
                  <a:lnTo>
                    <a:pt x="1418" y="5955"/>
                  </a:lnTo>
                  <a:cubicBezTo>
                    <a:pt x="1418" y="5734"/>
                    <a:pt x="1576" y="5577"/>
                    <a:pt x="1765" y="5577"/>
                  </a:cubicBezTo>
                  <a:lnTo>
                    <a:pt x="3151" y="5577"/>
                  </a:lnTo>
                  <a:cubicBezTo>
                    <a:pt x="3340" y="5577"/>
                    <a:pt x="3529" y="5734"/>
                    <a:pt x="3529" y="5955"/>
                  </a:cubicBezTo>
                  <a:lnTo>
                    <a:pt x="3529" y="6301"/>
                  </a:lnTo>
                  <a:lnTo>
                    <a:pt x="8413" y="6301"/>
                  </a:lnTo>
                  <a:lnTo>
                    <a:pt x="8413" y="5955"/>
                  </a:lnTo>
                  <a:cubicBezTo>
                    <a:pt x="8413" y="5734"/>
                    <a:pt x="8570" y="5577"/>
                    <a:pt x="8759" y="5577"/>
                  </a:cubicBezTo>
                  <a:lnTo>
                    <a:pt x="10145" y="5577"/>
                  </a:lnTo>
                  <a:cubicBezTo>
                    <a:pt x="10334" y="5577"/>
                    <a:pt x="10492" y="5734"/>
                    <a:pt x="10492" y="5955"/>
                  </a:cubicBezTo>
                  <a:lnTo>
                    <a:pt x="10492" y="6301"/>
                  </a:lnTo>
                  <a:lnTo>
                    <a:pt x="11878" y="6301"/>
                  </a:lnTo>
                  <a:lnTo>
                    <a:pt x="11878" y="4568"/>
                  </a:lnTo>
                  <a:cubicBezTo>
                    <a:pt x="11878" y="3623"/>
                    <a:pt x="11091" y="2836"/>
                    <a:pt x="10145" y="2836"/>
                  </a:cubicBezTo>
                  <a:lnTo>
                    <a:pt x="9767" y="2836"/>
                  </a:lnTo>
                  <a:lnTo>
                    <a:pt x="9767" y="1733"/>
                  </a:lnTo>
                  <a:cubicBezTo>
                    <a:pt x="9767" y="788"/>
                    <a:pt x="8980" y="0"/>
                    <a:pt x="8035"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20" name="Google Shape;8320;p78"/>
            <p:cNvSpPr/>
            <p:nvPr/>
          </p:nvSpPr>
          <p:spPr>
            <a:xfrm>
              <a:off x="-27123950" y="3332825"/>
              <a:ext cx="17350" cy="52000"/>
            </a:xfrm>
            <a:custGeom>
              <a:avLst/>
              <a:gdLst/>
              <a:ahLst/>
              <a:cxnLst/>
              <a:rect l="l" t="t" r="r" b="b"/>
              <a:pathLst>
                <a:path w="694" h="2080" extrusionOk="0">
                  <a:moveTo>
                    <a:pt x="1" y="0"/>
                  </a:moveTo>
                  <a:lnTo>
                    <a:pt x="1" y="1733"/>
                  </a:lnTo>
                  <a:cubicBezTo>
                    <a:pt x="1" y="1922"/>
                    <a:pt x="158" y="2079"/>
                    <a:pt x="347" y="2079"/>
                  </a:cubicBezTo>
                  <a:cubicBezTo>
                    <a:pt x="536" y="2079"/>
                    <a:pt x="694" y="1922"/>
                    <a:pt x="694" y="1733"/>
                  </a:cubicBezTo>
                  <a:lnTo>
                    <a:pt x="694"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21" name="Google Shape;8321;p78"/>
            <p:cNvSpPr/>
            <p:nvPr/>
          </p:nvSpPr>
          <p:spPr>
            <a:xfrm>
              <a:off x="-27350775" y="3350150"/>
              <a:ext cx="296950" cy="121300"/>
            </a:xfrm>
            <a:custGeom>
              <a:avLst/>
              <a:gdLst/>
              <a:ahLst/>
              <a:cxnLst/>
              <a:rect l="l" t="t" r="r" b="b"/>
              <a:pathLst>
                <a:path w="11878" h="4852" extrusionOk="0">
                  <a:moveTo>
                    <a:pt x="5923" y="693"/>
                  </a:moveTo>
                  <a:cubicBezTo>
                    <a:pt x="6112" y="693"/>
                    <a:pt x="6270" y="851"/>
                    <a:pt x="6270" y="1040"/>
                  </a:cubicBezTo>
                  <a:lnTo>
                    <a:pt x="6270" y="1733"/>
                  </a:lnTo>
                  <a:lnTo>
                    <a:pt x="6994" y="1733"/>
                  </a:lnTo>
                  <a:cubicBezTo>
                    <a:pt x="7183" y="1733"/>
                    <a:pt x="7341" y="1891"/>
                    <a:pt x="7341" y="2080"/>
                  </a:cubicBezTo>
                  <a:cubicBezTo>
                    <a:pt x="7341" y="2300"/>
                    <a:pt x="7183" y="2458"/>
                    <a:pt x="6994" y="2458"/>
                  </a:cubicBezTo>
                  <a:lnTo>
                    <a:pt x="6270" y="2458"/>
                  </a:lnTo>
                  <a:lnTo>
                    <a:pt x="6270" y="3151"/>
                  </a:lnTo>
                  <a:cubicBezTo>
                    <a:pt x="6270" y="3340"/>
                    <a:pt x="6112" y="3497"/>
                    <a:pt x="5923" y="3497"/>
                  </a:cubicBezTo>
                  <a:cubicBezTo>
                    <a:pt x="5734" y="3497"/>
                    <a:pt x="5577" y="3340"/>
                    <a:pt x="5577" y="3151"/>
                  </a:cubicBezTo>
                  <a:lnTo>
                    <a:pt x="5577" y="2458"/>
                  </a:lnTo>
                  <a:lnTo>
                    <a:pt x="4852" y="2458"/>
                  </a:lnTo>
                  <a:cubicBezTo>
                    <a:pt x="4663" y="2458"/>
                    <a:pt x="4505" y="2300"/>
                    <a:pt x="4505" y="2080"/>
                  </a:cubicBezTo>
                  <a:cubicBezTo>
                    <a:pt x="4537" y="1891"/>
                    <a:pt x="4695" y="1733"/>
                    <a:pt x="4852" y="1733"/>
                  </a:cubicBezTo>
                  <a:lnTo>
                    <a:pt x="5577" y="1733"/>
                  </a:lnTo>
                  <a:lnTo>
                    <a:pt x="5577" y="1040"/>
                  </a:lnTo>
                  <a:cubicBezTo>
                    <a:pt x="5577" y="851"/>
                    <a:pt x="5734" y="693"/>
                    <a:pt x="5923" y="693"/>
                  </a:cubicBezTo>
                  <a:close/>
                  <a:moveTo>
                    <a:pt x="126" y="0"/>
                  </a:moveTo>
                  <a:lnTo>
                    <a:pt x="126" y="3119"/>
                  </a:lnTo>
                  <a:cubicBezTo>
                    <a:pt x="0" y="4064"/>
                    <a:pt x="756" y="4852"/>
                    <a:pt x="1733" y="4852"/>
                  </a:cubicBezTo>
                  <a:lnTo>
                    <a:pt x="10145" y="4852"/>
                  </a:lnTo>
                  <a:cubicBezTo>
                    <a:pt x="11090" y="4852"/>
                    <a:pt x="11878" y="4064"/>
                    <a:pt x="11878" y="3119"/>
                  </a:cubicBezTo>
                  <a:lnTo>
                    <a:pt x="11878" y="0"/>
                  </a:lnTo>
                  <a:lnTo>
                    <a:pt x="10491" y="0"/>
                  </a:lnTo>
                  <a:lnTo>
                    <a:pt x="10491" y="1040"/>
                  </a:lnTo>
                  <a:cubicBezTo>
                    <a:pt x="10491" y="1639"/>
                    <a:pt x="10019" y="2048"/>
                    <a:pt x="9452" y="2048"/>
                  </a:cubicBezTo>
                  <a:cubicBezTo>
                    <a:pt x="8885" y="2048"/>
                    <a:pt x="8444" y="1576"/>
                    <a:pt x="8444" y="1040"/>
                  </a:cubicBezTo>
                  <a:lnTo>
                    <a:pt x="8444" y="0"/>
                  </a:lnTo>
                  <a:lnTo>
                    <a:pt x="3560" y="0"/>
                  </a:lnTo>
                  <a:lnTo>
                    <a:pt x="3560" y="1040"/>
                  </a:lnTo>
                  <a:cubicBezTo>
                    <a:pt x="3560" y="1639"/>
                    <a:pt x="3088" y="2048"/>
                    <a:pt x="2521" y="2048"/>
                  </a:cubicBezTo>
                  <a:cubicBezTo>
                    <a:pt x="1954" y="2048"/>
                    <a:pt x="1513" y="1576"/>
                    <a:pt x="1513" y="1040"/>
                  </a:cubicBezTo>
                  <a:lnTo>
                    <a:pt x="1513"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22" name="Google Shape;8322;p78"/>
            <p:cNvSpPr/>
            <p:nvPr/>
          </p:nvSpPr>
          <p:spPr>
            <a:xfrm>
              <a:off x="-27299575" y="3332825"/>
              <a:ext cx="18125" cy="52000"/>
            </a:xfrm>
            <a:custGeom>
              <a:avLst/>
              <a:gdLst/>
              <a:ahLst/>
              <a:cxnLst/>
              <a:rect l="l" t="t" r="r" b="b"/>
              <a:pathLst>
                <a:path w="725" h="2080" extrusionOk="0">
                  <a:moveTo>
                    <a:pt x="0" y="0"/>
                  </a:moveTo>
                  <a:lnTo>
                    <a:pt x="0" y="1733"/>
                  </a:lnTo>
                  <a:cubicBezTo>
                    <a:pt x="0" y="1922"/>
                    <a:pt x="158" y="2079"/>
                    <a:pt x="378" y="2079"/>
                  </a:cubicBezTo>
                  <a:cubicBezTo>
                    <a:pt x="567" y="2079"/>
                    <a:pt x="725" y="1922"/>
                    <a:pt x="725" y="1733"/>
                  </a:cubicBezTo>
                  <a:lnTo>
                    <a:pt x="725"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323" name="Google Shape;8323;p78"/>
          <p:cNvGrpSpPr/>
          <p:nvPr/>
        </p:nvGrpSpPr>
        <p:grpSpPr>
          <a:xfrm>
            <a:off x="6235914" y="1763109"/>
            <a:ext cx="269293" cy="353072"/>
            <a:chOff x="-27313750" y="3545275"/>
            <a:chExt cx="226050" cy="296375"/>
          </a:xfrm>
          <a:solidFill>
            <a:srgbClr val="873E8A"/>
          </a:solidFill>
        </p:grpSpPr>
        <p:sp>
          <p:nvSpPr>
            <p:cNvPr id="8324" name="Google Shape;8324;p78"/>
            <p:cNvSpPr/>
            <p:nvPr/>
          </p:nvSpPr>
          <p:spPr>
            <a:xfrm>
              <a:off x="-27305100" y="3598450"/>
              <a:ext cx="208750" cy="173100"/>
            </a:xfrm>
            <a:custGeom>
              <a:avLst/>
              <a:gdLst/>
              <a:ahLst/>
              <a:cxnLst/>
              <a:rect l="l" t="t" r="r" b="b"/>
              <a:pathLst>
                <a:path w="8350" h="6924" extrusionOk="0">
                  <a:moveTo>
                    <a:pt x="4128" y="2733"/>
                  </a:moveTo>
                  <a:cubicBezTo>
                    <a:pt x="4380" y="3048"/>
                    <a:pt x="4726" y="3269"/>
                    <a:pt x="5167" y="3552"/>
                  </a:cubicBezTo>
                  <a:lnTo>
                    <a:pt x="5167" y="4497"/>
                  </a:lnTo>
                  <a:cubicBezTo>
                    <a:pt x="5167" y="4844"/>
                    <a:pt x="5010" y="5159"/>
                    <a:pt x="4695" y="5348"/>
                  </a:cubicBezTo>
                  <a:cubicBezTo>
                    <a:pt x="4537" y="5474"/>
                    <a:pt x="4325" y="5537"/>
                    <a:pt x="4112" y="5537"/>
                  </a:cubicBezTo>
                  <a:cubicBezTo>
                    <a:pt x="3899" y="5537"/>
                    <a:pt x="3687" y="5474"/>
                    <a:pt x="3529" y="5348"/>
                  </a:cubicBezTo>
                  <a:cubicBezTo>
                    <a:pt x="3277" y="5159"/>
                    <a:pt x="3057" y="4844"/>
                    <a:pt x="3057" y="4497"/>
                  </a:cubicBezTo>
                  <a:lnTo>
                    <a:pt x="3057" y="3552"/>
                  </a:lnTo>
                  <a:lnTo>
                    <a:pt x="3120" y="3552"/>
                  </a:lnTo>
                  <a:cubicBezTo>
                    <a:pt x="3529" y="3269"/>
                    <a:pt x="3907" y="2985"/>
                    <a:pt x="4128" y="2733"/>
                  </a:cubicBezTo>
                  <a:close/>
                  <a:moveTo>
                    <a:pt x="4222" y="0"/>
                  </a:moveTo>
                  <a:cubicBezTo>
                    <a:pt x="3568" y="0"/>
                    <a:pt x="2915" y="166"/>
                    <a:pt x="2363" y="496"/>
                  </a:cubicBezTo>
                  <a:cubicBezTo>
                    <a:pt x="1702" y="906"/>
                    <a:pt x="1229" y="1473"/>
                    <a:pt x="946" y="2166"/>
                  </a:cubicBezTo>
                  <a:lnTo>
                    <a:pt x="190" y="4560"/>
                  </a:lnTo>
                  <a:cubicBezTo>
                    <a:pt x="1" y="5002"/>
                    <a:pt x="64" y="5474"/>
                    <a:pt x="316" y="5915"/>
                  </a:cubicBezTo>
                  <a:cubicBezTo>
                    <a:pt x="662" y="6514"/>
                    <a:pt x="1324" y="6892"/>
                    <a:pt x="2080" y="6923"/>
                  </a:cubicBezTo>
                  <a:cubicBezTo>
                    <a:pt x="2363" y="6923"/>
                    <a:pt x="2615" y="6892"/>
                    <a:pt x="2805" y="6766"/>
                  </a:cubicBezTo>
                  <a:cubicBezTo>
                    <a:pt x="3120" y="6608"/>
                    <a:pt x="3403" y="6419"/>
                    <a:pt x="3561" y="6104"/>
                  </a:cubicBezTo>
                  <a:cubicBezTo>
                    <a:pt x="3750" y="6199"/>
                    <a:pt x="3939" y="6230"/>
                    <a:pt x="4191" y="6230"/>
                  </a:cubicBezTo>
                  <a:cubicBezTo>
                    <a:pt x="4380" y="6230"/>
                    <a:pt x="4600" y="6199"/>
                    <a:pt x="4821" y="6104"/>
                  </a:cubicBezTo>
                  <a:cubicBezTo>
                    <a:pt x="5010" y="6388"/>
                    <a:pt x="5230" y="6608"/>
                    <a:pt x="5545" y="6766"/>
                  </a:cubicBezTo>
                  <a:cubicBezTo>
                    <a:pt x="5797" y="6892"/>
                    <a:pt x="6018" y="6923"/>
                    <a:pt x="6270" y="6923"/>
                  </a:cubicBezTo>
                  <a:lnTo>
                    <a:pt x="6302" y="6923"/>
                  </a:lnTo>
                  <a:cubicBezTo>
                    <a:pt x="7026" y="6892"/>
                    <a:pt x="7688" y="6451"/>
                    <a:pt x="8034" y="5915"/>
                  </a:cubicBezTo>
                  <a:cubicBezTo>
                    <a:pt x="8318" y="5474"/>
                    <a:pt x="8349" y="5002"/>
                    <a:pt x="8192" y="4623"/>
                  </a:cubicBezTo>
                  <a:lnTo>
                    <a:pt x="7436" y="2135"/>
                  </a:lnTo>
                  <a:cubicBezTo>
                    <a:pt x="7184" y="1473"/>
                    <a:pt x="6711" y="906"/>
                    <a:pt x="6081" y="496"/>
                  </a:cubicBezTo>
                  <a:cubicBezTo>
                    <a:pt x="5530" y="166"/>
                    <a:pt x="4876" y="0"/>
                    <a:pt x="4222"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25" name="Google Shape;8325;p78"/>
            <p:cNvSpPr/>
            <p:nvPr/>
          </p:nvSpPr>
          <p:spPr>
            <a:xfrm>
              <a:off x="-27313750" y="3770725"/>
              <a:ext cx="226050" cy="70925"/>
            </a:xfrm>
            <a:custGeom>
              <a:avLst/>
              <a:gdLst/>
              <a:ahLst/>
              <a:cxnLst/>
              <a:rect l="l" t="t" r="r" b="b"/>
              <a:pathLst>
                <a:path w="9042" h="2837" extrusionOk="0">
                  <a:moveTo>
                    <a:pt x="4159" y="1"/>
                  </a:moveTo>
                  <a:cubicBezTo>
                    <a:pt x="3970" y="190"/>
                    <a:pt x="3686" y="379"/>
                    <a:pt x="3403" y="505"/>
                  </a:cubicBezTo>
                  <a:cubicBezTo>
                    <a:pt x="3151" y="631"/>
                    <a:pt x="2772" y="694"/>
                    <a:pt x="2426" y="694"/>
                  </a:cubicBezTo>
                  <a:cubicBezTo>
                    <a:pt x="1764" y="662"/>
                    <a:pt x="1166" y="442"/>
                    <a:pt x="693" y="32"/>
                  </a:cubicBezTo>
                  <a:cubicBezTo>
                    <a:pt x="252" y="473"/>
                    <a:pt x="0" y="1072"/>
                    <a:pt x="0" y="1734"/>
                  </a:cubicBezTo>
                  <a:lnTo>
                    <a:pt x="0" y="2490"/>
                  </a:lnTo>
                  <a:cubicBezTo>
                    <a:pt x="0" y="2679"/>
                    <a:pt x="158" y="2836"/>
                    <a:pt x="347" y="2836"/>
                  </a:cubicBezTo>
                  <a:lnTo>
                    <a:pt x="8695" y="2836"/>
                  </a:lnTo>
                  <a:cubicBezTo>
                    <a:pt x="8884" y="2836"/>
                    <a:pt x="9042" y="2679"/>
                    <a:pt x="9042" y="2490"/>
                  </a:cubicBezTo>
                  <a:lnTo>
                    <a:pt x="9042" y="1765"/>
                  </a:lnTo>
                  <a:cubicBezTo>
                    <a:pt x="9042" y="1135"/>
                    <a:pt x="8821" y="505"/>
                    <a:pt x="8349" y="95"/>
                  </a:cubicBezTo>
                  <a:cubicBezTo>
                    <a:pt x="7876" y="473"/>
                    <a:pt x="7309" y="725"/>
                    <a:pt x="6679" y="757"/>
                  </a:cubicBezTo>
                  <a:lnTo>
                    <a:pt x="6616" y="757"/>
                  </a:lnTo>
                  <a:cubicBezTo>
                    <a:pt x="6238" y="757"/>
                    <a:pt x="5891" y="662"/>
                    <a:pt x="5576" y="505"/>
                  </a:cubicBezTo>
                  <a:cubicBezTo>
                    <a:pt x="5324" y="379"/>
                    <a:pt x="5072" y="221"/>
                    <a:pt x="4883" y="1"/>
                  </a:cubicBezTo>
                  <a:cubicBezTo>
                    <a:pt x="4757" y="32"/>
                    <a:pt x="4631" y="32"/>
                    <a:pt x="4505" y="32"/>
                  </a:cubicBezTo>
                  <a:cubicBezTo>
                    <a:pt x="4411" y="32"/>
                    <a:pt x="4285" y="32"/>
                    <a:pt x="4159"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26" name="Google Shape;8326;p78"/>
            <p:cNvSpPr/>
            <p:nvPr/>
          </p:nvSpPr>
          <p:spPr>
            <a:xfrm>
              <a:off x="-27261000" y="3545275"/>
              <a:ext cx="122100" cy="51425"/>
            </a:xfrm>
            <a:custGeom>
              <a:avLst/>
              <a:gdLst/>
              <a:ahLst/>
              <a:cxnLst/>
              <a:rect l="l" t="t" r="r" b="b"/>
              <a:pathLst>
                <a:path w="4884" h="2057" extrusionOk="0">
                  <a:moveTo>
                    <a:pt x="2454" y="1"/>
                  </a:moveTo>
                  <a:cubicBezTo>
                    <a:pt x="1639" y="1"/>
                    <a:pt x="820" y="339"/>
                    <a:pt x="127" y="1017"/>
                  </a:cubicBezTo>
                  <a:cubicBezTo>
                    <a:pt x="32" y="1111"/>
                    <a:pt x="1" y="1237"/>
                    <a:pt x="32" y="1332"/>
                  </a:cubicBezTo>
                  <a:lnTo>
                    <a:pt x="190" y="2056"/>
                  </a:lnTo>
                  <a:cubicBezTo>
                    <a:pt x="820" y="1647"/>
                    <a:pt x="1608" y="1458"/>
                    <a:pt x="2395" y="1458"/>
                  </a:cubicBezTo>
                  <a:cubicBezTo>
                    <a:pt x="3183" y="1458"/>
                    <a:pt x="3970" y="1647"/>
                    <a:pt x="4601" y="2056"/>
                  </a:cubicBezTo>
                  <a:lnTo>
                    <a:pt x="4664" y="2056"/>
                  </a:lnTo>
                  <a:lnTo>
                    <a:pt x="4853" y="1332"/>
                  </a:lnTo>
                  <a:cubicBezTo>
                    <a:pt x="4884" y="1237"/>
                    <a:pt x="4853" y="1111"/>
                    <a:pt x="4758" y="1017"/>
                  </a:cubicBezTo>
                  <a:cubicBezTo>
                    <a:pt x="4081" y="339"/>
                    <a:pt x="3269" y="1"/>
                    <a:pt x="2454"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327" name="Google Shape;8327;p78"/>
          <p:cNvGrpSpPr/>
          <p:nvPr/>
        </p:nvGrpSpPr>
        <p:grpSpPr>
          <a:xfrm>
            <a:off x="6193206" y="2211380"/>
            <a:ext cx="354710" cy="356586"/>
            <a:chOff x="-27351575" y="3915650"/>
            <a:chExt cx="297750" cy="299325"/>
          </a:xfrm>
          <a:solidFill>
            <a:srgbClr val="873E8A"/>
          </a:solidFill>
        </p:grpSpPr>
        <p:sp>
          <p:nvSpPr>
            <p:cNvPr id="8328" name="Google Shape;8328;p78"/>
            <p:cNvSpPr/>
            <p:nvPr/>
          </p:nvSpPr>
          <p:spPr>
            <a:xfrm>
              <a:off x="-27351575" y="4059000"/>
              <a:ext cx="153625" cy="155975"/>
            </a:xfrm>
            <a:custGeom>
              <a:avLst/>
              <a:gdLst/>
              <a:ahLst/>
              <a:cxnLst/>
              <a:rect l="l" t="t" r="r" b="b"/>
              <a:pathLst>
                <a:path w="6145" h="6239" extrusionOk="0">
                  <a:moveTo>
                    <a:pt x="3183" y="1"/>
                  </a:moveTo>
                  <a:lnTo>
                    <a:pt x="2490" y="725"/>
                  </a:lnTo>
                  <a:cubicBezTo>
                    <a:pt x="2206" y="1009"/>
                    <a:pt x="1986" y="1387"/>
                    <a:pt x="1860" y="1828"/>
                  </a:cubicBezTo>
                  <a:cubicBezTo>
                    <a:pt x="1608" y="2742"/>
                    <a:pt x="1229" y="3435"/>
                    <a:pt x="725" y="4002"/>
                  </a:cubicBezTo>
                  <a:lnTo>
                    <a:pt x="316" y="4411"/>
                  </a:lnTo>
                  <a:cubicBezTo>
                    <a:pt x="127" y="4632"/>
                    <a:pt x="1" y="4884"/>
                    <a:pt x="1" y="5167"/>
                  </a:cubicBezTo>
                  <a:cubicBezTo>
                    <a:pt x="1" y="5451"/>
                    <a:pt x="127" y="5734"/>
                    <a:pt x="316" y="5923"/>
                  </a:cubicBezTo>
                  <a:cubicBezTo>
                    <a:pt x="505" y="6113"/>
                    <a:pt x="788" y="6239"/>
                    <a:pt x="1072" y="6239"/>
                  </a:cubicBezTo>
                  <a:cubicBezTo>
                    <a:pt x="1355" y="6113"/>
                    <a:pt x="1608" y="5986"/>
                    <a:pt x="1765" y="5797"/>
                  </a:cubicBezTo>
                  <a:lnTo>
                    <a:pt x="2206" y="5419"/>
                  </a:lnTo>
                  <a:cubicBezTo>
                    <a:pt x="2710" y="4884"/>
                    <a:pt x="3435" y="4506"/>
                    <a:pt x="4380" y="4254"/>
                  </a:cubicBezTo>
                  <a:cubicBezTo>
                    <a:pt x="4664" y="4191"/>
                    <a:pt x="4916" y="4033"/>
                    <a:pt x="5168" y="3876"/>
                  </a:cubicBezTo>
                  <a:lnTo>
                    <a:pt x="4664" y="3372"/>
                  </a:lnTo>
                  <a:cubicBezTo>
                    <a:pt x="4537" y="3246"/>
                    <a:pt x="4537" y="2994"/>
                    <a:pt x="4664" y="2899"/>
                  </a:cubicBezTo>
                  <a:cubicBezTo>
                    <a:pt x="4711" y="2836"/>
                    <a:pt x="4797" y="2805"/>
                    <a:pt x="4888" y="2805"/>
                  </a:cubicBezTo>
                  <a:cubicBezTo>
                    <a:pt x="4979" y="2805"/>
                    <a:pt x="5073" y="2836"/>
                    <a:pt x="5136" y="2899"/>
                  </a:cubicBezTo>
                  <a:lnTo>
                    <a:pt x="5672" y="3435"/>
                  </a:lnTo>
                  <a:lnTo>
                    <a:pt x="6144" y="2962"/>
                  </a:lnTo>
                  <a:lnTo>
                    <a:pt x="3183"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29" name="Google Shape;8329;p78"/>
            <p:cNvSpPr/>
            <p:nvPr/>
          </p:nvSpPr>
          <p:spPr>
            <a:xfrm>
              <a:off x="-27257050" y="3915650"/>
              <a:ext cx="203225" cy="202450"/>
            </a:xfrm>
            <a:custGeom>
              <a:avLst/>
              <a:gdLst/>
              <a:ahLst/>
              <a:cxnLst/>
              <a:rect l="l" t="t" r="r" b="b"/>
              <a:pathLst>
                <a:path w="8129" h="8098" extrusionOk="0">
                  <a:moveTo>
                    <a:pt x="1891" y="2364"/>
                  </a:moveTo>
                  <a:cubicBezTo>
                    <a:pt x="1985" y="2364"/>
                    <a:pt x="2048" y="2395"/>
                    <a:pt x="2143" y="2490"/>
                  </a:cubicBezTo>
                  <a:lnTo>
                    <a:pt x="5545" y="5892"/>
                  </a:lnTo>
                  <a:cubicBezTo>
                    <a:pt x="5671" y="6018"/>
                    <a:pt x="5671" y="6239"/>
                    <a:pt x="5545" y="6365"/>
                  </a:cubicBezTo>
                  <a:cubicBezTo>
                    <a:pt x="5498" y="6428"/>
                    <a:pt x="5411" y="6459"/>
                    <a:pt x="5321" y="6459"/>
                  </a:cubicBezTo>
                  <a:cubicBezTo>
                    <a:pt x="5230" y="6459"/>
                    <a:pt x="5136" y="6428"/>
                    <a:pt x="5073" y="6365"/>
                  </a:cubicBezTo>
                  <a:lnTo>
                    <a:pt x="1670" y="2962"/>
                  </a:lnTo>
                  <a:cubicBezTo>
                    <a:pt x="1544" y="2836"/>
                    <a:pt x="1544" y="2647"/>
                    <a:pt x="1670" y="2490"/>
                  </a:cubicBezTo>
                  <a:cubicBezTo>
                    <a:pt x="1733" y="2395"/>
                    <a:pt x="1828" y="2364"/>
                    <a:pt x="1891" y="2364"/>
                  </a:cubicBezTo>
                  <a:close/>
                  <a:moveTo>
                    <a:pt x="6742" y="1"/>
                  </a:moveTo>
                  <a:cubicBezTo>
                    <a:pt x="6333" y="1"/>
                    <a:pt x="6018" y="158"/>
                    <a:pt x="5766" y="379"/>
                  </a:cubicBezTo>
                  <a:lnTo>
                    <a:pt x="4128" y="2017"/>
                  </a:lnTo>
                  <a:cubicBezTo>
                    <a:pt x="3938" y="2206"/>
                    <a:pt x="3679" y="2301"/>
                    <a:pt x="3415" y="2301"/>
                  </a:cubicBezTo>
                  <a:cubicBezTo>
                    <a:pt x="3151" y="2301"/>
                    <a:pt x="2883" y="2206"/>
                    <a:pt x="2678" y="2017"/>
                  </a:cubicBezTo>
                  <a:cubicBezTo>
                    <a:pt x="2489" y="1812"/>
                    <a:pt x="2229" y="1710"/>
                    <a:pt x="1965" y="1710"/>
                  </a:cubicBezTo>
                  <a:cubicBezTo>
                    <a:pt x="1702" y="1710"/>
                    <a:pt x="1434" y="1812"/>
                    <a:pt x="1229" y="2017"/>
                  </a:cubicBezTo>
                  <a:cubicBezTo>
                    <a:pt x="851" y="2395"/>
                    <a:pt x="851" y="3057"/>
                    <a:pt x="1229" y="3466"/>
                  </a:cubicBezTo>
                  <a:lnTo>
                    <a:pt x="1481" y="3687"/>
                  </a:lnTo>
                  <a:lnTo>
                    <a:pt x="0" y="5167"/>
                  </a:lnTo>
                  <a:lnTo>
                    <a:pt x="2962" y="8097"/>
                  </a:lnTo>
                  <a:lnTo>
                    <a:pt x="3403" y="7625"/>
                  </a:lnTo>
                  <a:lnTo>
                    <a:pt x="2836" y="7089"/>
                  </a:lnTo>
                  <a:cubicBezTo>
                    <a:pt x="2710" y="6963"/>
                    <a:pt x="2710" y="6743"/>
                    <a:pt x="2836" y="6617"/>
                  </a:cubicBezTo>
                  <a:cubicBezTo>
                    <a:pt x="2899" y="6554"/>
                    <a:pt x="2985" y="6522"/>
                    <a:pt x="3072" y="6522"/>
                  </a:cubicBezTo>
                  <a:cubicBezTo>
                    <a:pt x="3159" y="6522"/>
                    <a:pt x="3245" y="6554"/>
                    <a:pt x="3308" y="6617"/>
                  </a:cubicBezTo>
                  <a:lnTo>
                    <a:pt x="3875" y="7152"/>
                  </a:lnTo>
                  <a:lnTo>
                    <a:pt x="4380" y="6648"/>
                  </a:lnTo>
                  <a:lnTo>
                    <a:pt x="4600" y="6900"/>
                  </a:lnTo>
                  <a:cubicBezTo>
                    <a:pt x="4821" y="7089"/>
                    <a:pt x="5073" y="7215"/>
                    <a:pt x="5356" y="7215"/>
                  </a:cubicBezTo>
                  <a:cubicBezTo>
                    <a:pt x="5640" y="7215"/>
                    <a:pt x="5923" y="7089"/>
                    <a:pt x="6112" y="6900"/>
                  </a:cubicBezTo>
                  <a:cubicBezTo>
                    <a:pt x="6490" y="6491"/>
                    <a:pt x="6490" y="5829"/>
                    <a:pt x="6112" y="5420"/>
                  </a:cubicBezTo>
                  <a:cubicBezTo>
                    <a:pt x="5703" y="5041"/>
                    <a:pt x="5703" y="4380"/>
                    <a:pt x="6112" y="3970"/>
                  </a:cubicBezTo>
                  <a:lnTo>
                    <a:pt x="7719" y="2364"/>
                  </a:lnTo>
                  <a:cubicBezTo>
                    <a:pt x="8003" y="2080"/>
                    <a:pt x="8129" y="1733"/>
                    <a:pt x="8129" y="1387"/>
                  </a:cubicBezTo>
                  <a:cubicBezTo>
                    <a:pt x="8129" y="1009"/>
                    <a:pt x="7971" y="662"/>
                    <a:pt x="7719" y="379"/>
                  </a:cubicBezTo>
                  <a:cubicBezTo>
                    <a:pt x="7436" y="127"/>
                    <a:pt x="7120" y="1"/>
                    <a:pt x="6742"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330" name="Google Shape;8330;p78"/>
          <p:cNvGrpSpPr/>
          <p:nvPr/>
        </p:nvGrpSpPr>
        <p:grpSpPr>
          <a:xfrm>
            <a:off x="4880696" y="2693579"/>
            <a:ext cx="319060" cy="353042"/>
            <a:chOff x="-25445525" y="3175900"/>
            <a:chExt cx="267825" cy="296350"/>
          </a:xfrm>
          <a:solidFill>
            <a:srgbClr val="873E8A"/>
          </a:solidFill>
        </p:grpSpPr>
        <p:sp>
          <p:nvSpPr>
            <p:cNvPr id="8331" name="Google Shape;8331;p78"/>
            <p:cNvSpPr/>
            <p:nvPr/>
          </p:nvSpPr>
          <p:spPr>
            <a:xfrm>
              <a:off x="-25445525" y="3367475"/>
              <a:ext cx="123675" cy="104775"/>
            </a:xfrm>
            <a:custGeom>
              <a:avLst/>
              <a:gdLst/>
              <a:ahLst/>
              <a:cxnLst/>
              <a:rect l="l" t="t" r="r" b="b"/>
              <a:pathLst>
                <a:path w="4947" h="4191" extrusionOk="0">
                  <a:moveTo>
                    <a:pt x="3088" y="0"/>
                  </a:moveTo>
                  <a:cubicBezTo>
                    <a:pt x="2364" y="883"/>
                    <a:pt x="1387" y="2080"/>
                    <a:pt x="127" y="3655"/>
                  </a:cubicBezTo>
                  <a:cubicBezTo>
                    <a:pt x="1" y="3718"/>
                    <a:pt x="1" y="3875"/>
                    <a:pt x="32" y="4001"/>
                  </a:cubicBezTo>
                  <a:cubicBezTo>
                    <a:pt x="95" y="4127"/>
                    <a:pt x="253" y="4191"/>
                    <a:pt x="379" y="4191"/>
                  </a:cubicBezTo>
                  <a:lnTo>
                    <a:pt x="3246" y="4191"/>
                  </a:lnTo>
                  <a:cubicBezTo>
                    <a:pt x="3372" y="4191"/>
                    <a:pt x="3435" y="4159"/>
                    <a:pt x="3529" y="4096"/>
                  </a:cubicBezTo>
                  <a:lnTo>
                    <a:pt x="4947" y="2363"/>
                  </a:lnTo>
                  <a:lnTo>
                    <a:pt x="3466" y="536"/>
                  </a:lnTo>
                  <a:lnTo>
                    <a:pt x="3120" y="63"/>
                  </a:lnTo>
                  <a:cubicBezTo>
                    <a:pt x="3120" y="32"/>
                    <a:pt x="3088" y="32"/>
                    <a:pt x="3088"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32" name="Google Shape;8332;p78"/>
            <p:cNvSpPr/>
            <p:nvPr/>
          </p:nvSpPr>
          <p:spPr>
            <a:xfrm>
              <a:off x="-25398250" y="3175900"/>
              <a:ext cx="220550" cy="296350"/>
            </a:xfrm>
            <a:custGeom>
              <a:avLst/>
              <a:gdLst/>
              <a:ahLst/>
              <a:cxnLst/>
              <a:rect l="l" t="t" r="r" b="b"/>
              <a:pathLst>
                <a:path w="8822" h="11854" extrusionOk="0">
                  <a:moveTo>
                    <a:pt x="3491" y="1"/>
                  </a:moveTo>
                  <a:cubicBezTo>
                    <a:pt x="3420" y="1"/>
                    <a:pt x="3348" y="3"/>
                    <a:pt x="3277" y="8"/>
                  </a:cubicBezTo>
                  <a:cubicBezTo>
                    <a:pt x="1481" y="134"/>
                    <a:pt x="0" y="1709"/>
                    <a:pt x="0" y="3568"/>
                  </a:cubicBezTo>
                  <a:cubicBezTo>
                    <a:pt x="0" y="4733"/>
                    <a:pt x="945" y="6246"/>
                    <a:pt x="1764" y="7285"/>
                  </a:cubicBezTo>
                  <a:lnTo>
                    <a:pt x="2142" y="7758"/>
                  </a:lnTo>
                  <a:lnTo>
                    <a:pt x="5324" y="11759"/>
                  </a:lnTo>
                  <a:cubicBezTo>
                    <a:pt x="5387" y="11822"/>
                    <a:pt x="5482" y="11854"/>
                    <a:pt x="5608" y="11854"/>
                  </a:cubicBezTo>
                  <a:lnTo>
                    <a:pt x="8475" y="11854"/>
                  </a:lnTo>
                  <a:cubicBezTo>
                    <a:pt x="8601" y="11854"/>
                    <a:pt x="8695" y="11790"/>
                    <a:pt x="8790" y="11664"/>
                  </a:cubicBezTo>
                  <a:cubicBezTo>
                    <a:pt x="8821" y="11538"/>
                    <a:pt x="8821" y="11381"/>
                    <a:pt x="8758" y="11318"/>
                  </a:cubicBezTo>
                  <a:cubicBezTo>
                    <a:pt x="7939" y="10278"/>
                    <a:pt x="7183" y="9302"/>
                    <a:pt x="6459" y="8482"/>
                  </a:cubicBezTo>
                  <a:cubicBezTo>
                    <a:pt x="6144" y="8073"/>
                    <a:pt x="5828" y="7695"/>
                    <a:pt x="5513" y="7348"/>
                  </a:cubicBezTo>
                  <a:cubicBezTo>
                    <a:pt x="5387" y="7191"/>
                    <a:pt x="5293" y="7065"/>
                    <a:pt x="5167" y="6907"/>
                  </a:cubicBezTo>
                  <a:cubicBezTo>
                    <a:pt x="4600" y="6246"/>
                    <a:pt x="4127" y="5647"/>
                    <a:pt x="3749" y="5080"/>
                  </a:cubicBezTo>
                  <a:cubicBezTo>
                    <a:pt x="3088" y="4198"/>
                    <a:pt x="2646" y="3568"/>
                    <a:pt x="2363" y="3032"/>
                  </a:cubicBezTo>
                  <a:cubicBezTo>
                    <a:pt x="2174" y="2686"/>
                    <a:pt x="2079" y="2371"/>
                    <a:pt x="2079" y="2182"/>
                  </a:cubicBezTo>
                  <a:cubicBezTo>
                    <a:pt x="2079" y="1425"/>
                    <a:pt x="2678" y="764"/>
                    <a:pt x="3466" y="764"/>
                  </a:cubicBezTo>
                  <a:cubicBezTo>
                    <a:pt x="4253" y="764"/>
                    <a:pt x="4852" y="1425"/>
                    <a:pt x="4852" y="2182"/>
                  </a:cubicBezTo>
                  <a:cubicBezTo>
                    <a:pt x="4852" y="2308"/>
                    <a:pt x="4820" y="2528"/>
                    <a:pt x="4568" y="3001"/>
                  </a:cubicBezTo>
                  <a:cubicBezTo>
                    <a:pt x="4379" y="3347"/>
                    <a:pt x="4159" y="3757"/>
                    <a:pt x="3907" y="4103"/>
                  </a:cubicBezTo>
                  <a:cubicBezTo>
                    <a:pt x="4064" y="4292"/>
                    <a:pt x="4190" y="4513"/>
                    <a:pt x="4316" y="4670"/>
                  </a:cubicBezTo>
                  <a:cubicBezTo>
                    <a:pt x="4694" y="5206"/>
                    <a:pt x="5167" y="5805"/>
                    <a:pt x="5734" y="6435"/>
                  </a:cubicBezTo>
                  <a:lnTo>
                    <a:pt x="5765" y="6466"/>
                  </a:lnTo>
                  <a:cubicBezTo>
                    <a:pt x="6396" y="5521"/>
                    <a:pt x="6931" y="4418"/>
                    <a:pt x="6931" y="3505"/>
                  </a:cubicBezTo>
                  <a:cubicBezTo>
                    <a:pt x="6931" y="1621"/>
                    <a:pt x="5408" y="1"/>
                    <a:pt x="3491"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33" name="Google Shape;8333;p78"/>
            <p:cNvSpPr/>
            <p:nvPr/>
          </p:nvSpPr>
          <p:spPr>
            <a:xfrm>
              <a:off x="-25328950" y="3211525"/>
              <a:ext cx="35475" cy="36250"/>
            </a:xfrm>
            <a:custGeom>
              <a:avLst/>
              <a:gdLst/>
              <a:ahLst/>
              <a:cxnLst/>
              <a:rect l="l" t="t" r="r" b="b"/>
              <a:pathLst>
                <a:path w="1419" h="1450" extrusionOk="0">
                  <a:moveTo>
                    <a:pt x="694" y="0"/>
                  </a:moveTo>
                  <a:cubicBezTo>
                    <a:pt x="316" y="0"/>
                    <a:pt x="0" y="347"/>
                    <a:pt x="0" y="757"/>
                  </a:cubicBezTo>
                  <a:cubicBezTo>
                    <a:pt x="0" y="757"/>
                    <a:pt x="0" y="914"/>
                    <a:pt x="190" y="1292"/>
                  </a:cubicBezTo>
                  <a:cubicBezTo>
                    <a:pt x="221" y="1355"/>
                    <a:pt x="221" y="1418"/>
                    <a:pt x="253" y="1450"/>
                  </a:cubicBezTo>
                  <a:cubicBezTo>
                    <a:pt x="379" y="1418"/>
                    <a:pt x="536" y="1387"/>
                    <a:pt x="662" y="1387"/>
                  </a:cubicBezTo>
                  <a:cubicBezTo>
                    <a:pt x="788" y="1387"/>
                    <a:pt x="946" y="1418"/>
                    <a:pt x="1040" y="1450"/>
                  </a:cubicBezTo>
                  <a:cubicBezTo>
                    <a:pt x="1103" y="1418"/>
                    <a:pt x="1135" y="1355"/>
                    <a:pt x="1135" y="1292"/>
                  </a:cubicBezTo>
                  <a:cubicBezTo>
                    <a:pt x="1324" y="914"/>
                    <a:pt x="1324" y="757"/>
                    <a:pt x="1324" y="757"/>
                  </a:cubicBezTo>
                  <a:cubicBezTo>
                    <a:pt x="1418" y="347"/>
                    <a:pt x="1103" y="0"/>
                    <a:pt x="694"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334" name="Google Shape;8334;p78"/>
          <p:cNvGrpSpPr/>
          <p:nvPr/>
        </p:nvGrpSpPr>
        <p:grpSpPr>
          <a:xfrm>
            <a:off x="4862410" y="3183902"/>
            <a:ext cx="355633" cy="330288"/>
            <a:chOff x="-25465200" y="3565175"/>
            <a:chExt cx="298525" cy="277250"/>
          </a:xfrm>
          <a:solidFill>
            <a:srgbClr val="873E8A"/>
          </a:solidFill>
        </p:grpSpPr>
        <p:sp>
          <p:nvSpPr>
            <p:cNvPr id="8335" name="Google Shape;8335;p78"/>
            <p:cNvSpPr/>
            <p:nvPr/>
          </p:nvSpPr>
          <p:spPr>
            <a:xfrm>
              <a:off x="-25413225" y="3565175"/>
              <a:ext cx="172500" cy="103975"/>
            </a:xfrm>
            <a:custGeom>
              <a:avLst/>
              <a:gdLst/>
              <a:ahLst/>
              <a:cxnLst/>
              <a:rect l="l" t="t" r="r" b="b"/>
              <a:pathLst>
                <a:path w="6900" h="4159" extrusionOk="0">
                  <a:moveTo>
                    <a:pt x="4884" y="1166"/>
                  </a:moveTo>
                  <a:lnTo>
                    <a:pt x="5797" y="2079"/>
                  </a:lnTo>
                  <a:lnTo>
                    <a:pt x="4884" y="2079"/>
                  </a:lnTo>
                  <a:lnTo>
                    <a:pt x="4884" y="1166"/>
                  </a:lnTo>
                  <a:close/>
                  <a:moveTo>
                    <a:pt x="379" y="0"/>
                  </a:moveTo>
                  <a:cubicBezTo>
                    <a:pt x="158" y="0"/>
                    <a:pt x="0" y="158"/>
                    <a:pt x="0" y="347"/>
                  </a:cubicBezTo>
                  <a:lnTo>
                    <a:pt x="0" y="3151"/>
                  </a:lnTo>
                  <a:cubicBezTo>
                    <a:pt x="284" y="2899"/>
                    <a:pt x="631" y="2804"/>
                    <a:pt x="1040" y="2804"/>
                  </a:cubicBezTo>
                  <a:lnTo>
                    <a:pt x="4065" y="2804"/>
                  </a:lnTo>
                  <a:cubicBezTo>
                    <a:pt x="4726" y="2804"/>
                    <a:pt x="5325" y="3151"/>
                    <a:pt x="5608" y="3718"/>
                  </a:cubicBezTo>
                  <a:lnTo>
                    <a:pt x="5797" y="4159"/>
                  </a:lnTo>
                  <a:lnTo>
                    <a:pt x="6900" y="4159"/>
                  </a:lnTo>
                  <a:lnTo>
                    <a:pt x="6900" y="2426"/>
                  </a:lnTo>
                  <a:cubicBezTo>
                    <a:pt x="6900" y="2394"/>
                    <a:pt x="6869" y="2237"/>
                    <a:pt x="6774" y="2205"/>
                  </a:cubicBezTo>
                  <a:lnTo>
                    <a:pt x="4695" y="126"/>
                  </a:lnTo>
                  <a:cubicBezTo>
                    <a:pt x="4726" y="32"/>
                    <a:pt x="4632" y="0"/>
                    <a:pt x="4537"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36" name="Google Shape;8336;p78"/>
            <p:cNvSpPr/>
            <p:nvPr/>
          </p:nvSpPr>
          <p:spPr>
            <a:xfrm>
              <a:off x="-25465200" y="3650225"/>
              <a:ext cx="298525" cy="192200"/>
            </a:xfrm>
            <a:custGeom>
              <a:avLst/>
              <a:gdLst/>
              <a:ahLst/>
              <a:cxnLst/>
              <a:rect l="l" t="t" r="r" b="b"/>
              <a:pathLst>
                <a:path w="11941" h="7688" extrusionOk="0">
                  <a:moveTo>
                    <a:pt x="10838" y="3529"/>
                  </a:moveTo>
                  <a:cubicBezTo>
                    <a:pt x="10964" y="3529"/>
                    <a:pt x="11027" y="3561"/>
                    <a:pt x="11121" y="3655"/>
                  </a:cubicBezTo>
                  <a:cubicBezTo>
                    <a:pt x="11184" y="3718"/>
                    <a:pt x="11184" y="3813"/>
                    <a:pt x="11184" y="3907"/>
                  </a:cubicBezTo>
                  <a:lnTo>
                    <a:pt x="10901" y="5703"/>
                  </a:lnTo>
                  <a:lnTo>
                    <a:pt x="10365" y="3529"/>
                  </a:lnTo>
                  <a:close/>
                  <a:moveTo>
                    <a:pt x="5227" y="2768"/>
                  </a:moveTo>
                  <a:cubicBezTo>
                    <a:pt x="5400" y="2768"/>
                    <a:pt x="5580" y="2884"/>
                    <a:pt x="5608" y="3025"/>
                  </a:cubicBezTo>
                  <a:lnTo>
                    <a:pt x="5892" y="4159"/>
                  </a:lnTo>
                  <a:lnTo>
                    <a:pt x="7341" y="4159"/>
                  </a:lnTo>
                  <a:cubicBezTo>
                    <a:pt x="7530" y="4159"/>
                    <a:pt x="7687" y="4317"/>
                    <a:pt x="7687" y="4506"/>
                  </a:cubicBezTo>
                  <a:cubicBezTo>
                    <a:pt x="7687" y="4758"/>
                    <a:pt x="7530" y="4915"/>
                    <a:pt x="7341" y="4915"/>
                  </a:cubicBezTo>
                  <a:lnTo>
                    <a:pt x="6018" y="4915"/>
                  </a:lnTo>
                  <a:lnTo>
                    <a:pt x="6270" y="5829"/>
                  </a:lnTo>
                  <a:cubicBezTo>
                    <a:pt x="6301" y="6050"/>
                    <a:pt x="6175" y="6207"/>
                    <a:pt x="6018" y="6270"/>
                  </a:cubicBezTo>
                  <a:lnTo>
                    <a:pt x="5955" y="6270"/>
                  </a:lnTo>
                  <a:cubicBezTo>
                    <a:pt x="5797" y="6270"/>
                    <a:pt x="5640" y="6176"/>
                    <a:pt x="5608" y="6018"/>
                  </a:cubicBezTo>
                  <a:lnTo>
                    <a:pt x="5324" y="4852"/>
                  </a:lnTo>
                  <a:lnTo>
                    <a:pt x="3875" y="4852"/>
                  </a:lnTo>
                  <a:cubicBezTo>
                    <a:pt x="3686" y="4852"/>
                    <a:pt x="3529" y="4695"/>
                    <a:pt x="3529" y="4506"/>
                  </a:cubicBezTo>
                  <a:cubicBezTo>
                    <a:pt x="3529" y="4317"/>
                    <a:pt x="3686" y="4159"/>
                    <a:pt x="3875" y="4159"/>
                  </a:cubicBezTo>
                  <a:lnTo>
                    <a:pt x="5167" y="4159"/>
                  </a:lnTo>
                  <a:lnTo>
                    <a:pt x="4946" y="3214"/>
                  </a:lnTo>
                  <a:cubicBezTo>
                    <a:pt x="4883" y="3025"/>
                    <a:pt x="5009" y="2868"/>
                    <a:pt x="5167" y="2773"/>
                  </a:cubicBezTo>
                  <a:cubicBezTo>
                    <a:pt x="5187" y="2770"/>
                    <a:pt x="5207" y="2768"/>
                    <a:pt x="5227" y="2768"/>
                  </a:cubicBezTo>
                  <a:close/>
                  <a:moveTo>
                    <a:pt x="3151" y="1"/>
                  </a:moveTo>
                  <a:cubicBezTo>
                    <a:pt x="2584" y="1"/>
                    <a:pt x="2142" y="473"/>
                    <a:pt x="2142" y="1040"/>
                  </a:cubicBezTo>
                  <a:lnTo>
                    <a:pt x="2142" y="1387"/>
                  </a:lnTo>
                  <a:lnTo>
                    <a:pt x="1103" y="1387"/>
                  </a:lnTo>
                  <a:cubicBezTo>
                    <a:pt x="788" y="1387"/>
                    <a:pt x="473" y="1544"/>
                    <a:pt x="284" y="1796"/>
                  </a:cubicBezTo>
                  <a:cubicBezTo>
                    <a:pt x="95" y="2017"/>
                    <a:pt x="0" y="2332"/>
                    <a:pt x="95" y="2679"/>
                  </a:cubicBezTo>
                  <a:lnTo>
                    <a:pt x="1166" y="6869"/>
                  </a:lnTo>
                  <a:cubicBezTo>
                    <a:pt x="1260" y="7341"/>
                    <a:pt x="1701" y="7656"/>
                    <a:pt x="2174" y="7656"/>
                  </a:cubicBezTo>
                  <a:lnTo>
                    <a:pt x="10995" y="7688"/>
                  </a:lnTo>
                  <a:cubicBezTo>
                    <a:pt x="11153" y="7688"/>
                    <a:pt x="11310" y="7593"/>
                    <a:pt x="11342" y="7436"/>
                  </a:cubicBezTo>
                  <a:lnTo>
                    <a:pt x="11909" y="4033"/>
                  </a:lnTo>
                  <a:cubicBezTo>
                    <a:pt x="11941" y="3718"/>
                    <a:pt x="11846" y="3435"/>
                    <a:pt x="11657" y="3214"/>
                  </a:cubicBezTo>
                  <a:cubicBezTo>
                    <a:pt x="11468" y="2962"/>
                    <a:pt x="11184" y="2868"/>
                    <a:pt x="10869" y="2868"/>
                  </a:cubicBezTo>
                  <a:lnTo>
                    <a:pt x="10208" y="2868"/>
                  </a:lnTo>
                  <a:lnTo>
                    <a:pt x="10050" y="2269"/>
                  </a:lnTo>
                  <a:cubicBezTo>
                    <a:pt x="9924" y="1796"/>
                    <a:pt x="9546" y="1450"/>
                    <a:pt x="9042" y="1450"/>
                  </a:cubicBezTo>
                  <a:lnTo>
                    <a:pt x="7530" y="1450"/>
                  </a:lnTo>
                  <a:lnTo>
                    <a:pt x="7120" y="599"/>
                  </a:lnTo>
                  <a:cubicBezTo>
                    <a:pt x="6963" y="253"/>
                    <a:pt x="6585" y="1"/>
                    <a:pt x="6175"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337" name="Google Shape;8337;p78"/>
          <p:cNvGrpSpPr/>
          <p:nvPr/>
        </p:nvGrpSpPr>
        <p:grpSpPr>
          <a:xfrm>
            <a:off x="4861948" y="3623432"/>
            <a:ext cx="356556" cy="351285"/>
            <a:chOff x="-25465200" y="3916150"/>
            <a:chExt cx="299300" cy="294875"/>
          </a:xfrm>
          <a:solidFill>
            <a:srgbClr val="873E8A"/>
          </a:solidFill>
        </p:grpSpPr>
        <p:sp>
          <p:nvSpPr>
            <p:cNvPr id="8338" name="Google Shape;8338;p78"/>
            <p:cNvSpPr/>
            <p:nvPr/>
          </p:nvSpPr>
          <p:spPr>
            <a:xfrm>
              <a:off x="-25316350" y="3916150"/>
              <a:ext cx="150450" cy="149175"/>
            </a:xfrm>
            <a:custGeom>
              <a:avLst/>
              <a:gdLst/>
              <a:ahLst/>
              <a:cxnLst/>
              <a:rect l="l" t="t" r="r" b="b"/>
              <a:pathLst>
                <a:path w="6018" h="5967" extrusionOk="0">
                  <a:moveTo>
                    <a:pt x="3836" y="0"/>
                  </a:moveTo>
                  <a:cubicBezTo>
                    <a:pt x="3278" y="0"/>
                    <a:pt x="2726" y="214"/>
                    <a:pt x="2332" y="642"/>
                  </a:cubicBezTo>
                  <a:lnTo>
                    <a:pt x="1891" y="1083"/>
                  </a:lnTo>
                  <a:lnTo>
                    <a:pt x="2458" y="1619"/>
                  </a:lnTo>
                  <a:cubicBezTo>
                    <a:pt x="2552" y="1745"/>
                    <a:pt x="2552" y="1966"/>
                    <a:pt x="2458" y="2092"/>
                  </a:cubicBezTo>
                  <a:cubicBezTo>
                    <a:pt x="2363" y="2186"/>
                    <a:pt x="2300" y="2218"/>
                    <a:pt x="2206" y="2218"/>
                  </a:cubicBezTo>
                  <a:cubicBezTo>
                    <a:pt x="2143" y="2218"/>
                    <a:pt x="2017" y="2186"/>
                    <a:pt x="1985" y="2092"/>
                  </a:cubicBezTo>
                  <a:lnTo>
                    <a:pt x="1418" y="1556"/>
                  </a:lnTo>
                  <a:lnTo>
                    <a:pt x="946" y="2029"/>
                  </a:lnTo>
                  <a:lnTo>
                    <a:pt x="1513" y="2564"/>
                  </a:lnTo>
                  <a:cubicBezTo>
                    <a:pt x="1607" y="2690"/>
                    <a:pt x="1607" y="2911"/>
                    <a:pt x="1513" y="3037"/>
                  </a:cubicBezTo>
                  <a:cubicBezTo>
                    <a:pt x="1418" y="3131"/>
                    <a:pt x="1355" y="3163"/>
                    <a:pt x="1261" y="3163"/>
                  </a:cubicBezTo>
                  <a:cubicBezTo>
                    <a:pt x="1198" y="3163"/>
                    <a:pt x="1072" y="3131"/>
                    <a:pt x="1040" y="3037"/>
                  </a:cubicBezTo>
                  <a:lnTo>
                    <a:pt x="473" y="2501"/>
                  </a:lnTo>
                  <a:lnTo>
                    <a:pt x="1" y="3005"/>
                  </a:lnTo>
                  <a:lnTo>
                    <a:pt x="2962" y="5967"/>
                  </a:lnTo>
                  <a:lnTo>
                    <a:pt x="5388" y="3478"/>
                  </a:lnTo>
                  <a:cubicBezTo>
                    <a:pt x="5829" y="3037"/>
                    <a:pt x="6018" y="2501"/>
                    <a:pt x="5987" y="1903"/>
                  </a:cubicBezTo>
                  <a:cubicBezTo>
                    <a:pt x="5892" y="1398"/>
                    <a:pt x="5640" y="831"/>
                    <a:pt x="5167" y="453"/>
                  </a:cubicBezTo>
                  <a:cubicBezTo>
                    <a:pt x="4779" y="151"/>
                    <a:pt x="4305" y="0"/>
                    <a:pt x="3836"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39" name="Google Shape;8339;p78"/>
            <p:cNvSpPr/>
            <p:nvPr/>
          </p:nvSpPr>
          <p:spPr>
            <a:xfrm>
              <a:off x="-25465200" y="4003875"/>
              <a:ext cx="208725" cy="207150"/>
            </a:xfrm>
            <a:custGeom>
              <a:avLst/>
              <a:gdLst/>
              <a:ahLst/>
              <a:cxnLst/>
              <a:rect l="l" t="t" r="r" b="b"/>
              <a:pathLst>
                <a:path w="8349" h="8286" extrusionOk="0">
                  <a:moveTo>
                    <a:pt x="5419" y="0"/>
                  </a:moveTo>
                  <a:lnTo>
                    <a:pt x="4883" y="567"/>
                  </a:lnTo>
                  <a:lnTo>
                    <a:pt x="5450" y="1103"/>
                  </a:lnTo>
                  <a:cubicBezTo>
                    <a:pt x="5545" y="1229"/>
                    <a:pt x="5545" y="1449"/>
                    <a:pt x="5450" y="1575"/>
                  </a:cubicBezTo>
                  <a:cubicBezTo>
                    <a:pt x="5356" y="1670"/>
                    <a:pt x="5293" y="1702"/>
                    <a:pt x="5198" y="1702"/>
                  </a:cubicBezTo>
                  <a:cubicBezTo>
                    <a:pt x="5135" y="1702"/>
                    <a:pt x="5009" y="1670"/>
                    <a:pt x="4978" y="1575"/>
                  </a:cubicBezTo>
                  <a:lnTo>
                    <a:pt x="4411" y="1040"/>
                  </a:lnTo>
                  <a:lnTo>
                    <a:pt x="3938" y="1512"/>
                  </a:lnTo>
                  <a:lnTo>
                    <a:pt x="4505" y="2048"/>
                  </a:lnTo>
                  <a:cubicBezTo>
                    <a:pt x="4631" y="2174"/>
                    <a:pt x="4631" y="2395"/>
                    <a:pt x="4505" y="2521"/>
                  </a:cubicBezTo>
                  <a:cubicBezTo>
                    <a:pt x="4411" y="2615"/>
                    <a:pt x="4348" y="2647"/>
                    <a:pt x="4253" y="2647"/>
                  </a:cubicBezTo>
                  <a:cubicBezTo>
                    <a:pt x="4190" y="2647"/>
                    <a:pt x="4064" y="2615"/>
                    <a:pt x="4033" y="2521"/>
                  </a:cubicBezTo>
                  <a:lnTo>
                    <a:pt x="3466" y="1985"/>
                  </a:lnTo>
                  <a:lnTo>
                    <a:pt x="3214" y="2237"/>
                  </a:lnTo>
                  <a:cubicBezTo>
                    <a:pt x="2773" y="2678"/>
                    <a:pt x="2458" y="3277"/>
                    <a:pt x="2363" y="3907"/>
                  </a:cubicBezTo>
                  <a:cubicBezTo>
                    <a:pt x="2300" y="4379"/>
                    <a:pt x="2111" y="4852"/>
                    <a:pt x="1733" y="5167"/>
                  </a:cubicBezTo>
                  <a:lnTo>
                    <a:pt x="410" y="6490"/>
                  </a:lnTo>
                  <a:cubicBezTo>
                    <a:pt x="0" y="6900"/>
                    <a:pt x="0" y="7561"/>
                    <a:pt x="410" y="7971"/>
                  </a:cubicBezTo>
                  <a:cubicBezTo>
                    <a:pt x="599" y="8160"/>
                    <a:pt x="882" y="8286"/>
                    <a:pt x="1166" y="8286"/>
                  </a:cubicBezTo>
                  <a:cubicBezTo>
                    <a:pt x="1418" y="8286"/>
                    <a:pt x="1701" y="8160"/>
                    <a:pt x="1890" y="7971"/>
                  </a:cubicBezTo>
                  <a:lnTo>
                    <a:pt x="3245" y="6616"/>
                  </a:lnTo>
                  <a:cubicBezTo>
                    <a:pt x="3592" y="6270"/>
                    <a:pt x="4033" y="6081"/>
                    <a:pt x="4505" y="5986"/>
                  </a:cubicBezTo>
                  <a:cubicBezTo>
                    <a:pt x="5135" y="5923"/>
                    <a:pt x="5734" y="5608"/>
                    <a:pt x="6144" y="5167"/>
                  </a:cubicBezTo>
                  <a:lnTo>
                    <a:pt x="8349" y="2962"/>
                  </a:lnTo>
                  <a:lnTo>
                    <a:pt x="5419"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340" name="Google Shape;8340;p78"/>
          <p:cNvGrpSpPr/>
          <p:nvPr/>
        </p:nvGrpSpPr>
        <p:grpSpPr>
          <a:xfrm>
            <a:off x="7089388" y="2693698"/>
            <a:ext cx="351880" cy="352803"/>
            <a:chOff x="-23615075" y="3148525"/>
            <a:chExt cx="295375" cy="296150"/>
          </a:xfrm>
          <a:solidFill>
            <a:srgbClr val="873E8A"/>
          </a:solidFill>
        </p:grpSpPr>
        <p:sp>
          <p:nvSpPr>
            <p:cNvPr id="8341" name="Google Shape;8341;p78"/>
            <p:cNvSpPr/>
            <p:nvPr/>
          </p:nvSpPr>
          <p:spPr>
            <a:xfrm>
              <a:off x="-23493775" y="3183950"/>
              <a:ext cx="52775" cy="53600"/>
            </a:xfrm>
            <a:custGeom>
              <a:avLst/>
              <a:gdLst/>
              <a:ahLst/>
              <a:cxnLst/>
              <a:rect l="l" t="t" r="r" b="b"/>
              <a:pathLst>
                <a:path w="2111" h="2144" extrusionOk="0">
                  <a:moveTo>
                    <a:pt x="1040" y="1"/>
                  </a:moveTo>
                  <a:cubicBezTo>
                    <a:pt x="851" y="1"/>
                    <a:pt x="693" y="158"/>
                    <a:pt x="693" y="347"/>
                  </a:cubicBezTo>
                  <a:lnTo>
                    <a:pt x="693" y="725"/>
                  </a:lnTo>
                  <a:lnTo>
                    <a:pt x="347" y="725"/>
                  </a:lnTo>
                  <a:cubicBezTo>
                    <a:pt x="158" y="725"/>
                    <a:pt x="0" y="883"/>
                    <a:pt x="0" y="1072"/>
                  </a:cubicBezTo>
                  <a:cubicBezTo>
                    <a:pt x="0" y="1261"/>
                    <a:pt x="158" y="1418"/>
                    <a:pt x="347" y="1418"/>
                  </a:cubicBezTo>
                  <a:lnTo>
                    <a:pt x="693" y="1418"/>
                  </a:lnTo>
                  <a:lnTo>
                    <a:pt x="693" y="1765"/>
                  </a:lnTo>
                  <a:cubicBezTo>
                    <a:pt x="693" y="1986"/>
                    <a:pt x="851" y="2143"/>
                    <a:pt x="1040" y="2143"/>
                  </a:cubicBezTo>
                  <a:cubicBezTo>
                    <a:pt x="1260" y="2143"/>
                    <a:pt x="1418" y="1986"/>
                    <a:pt x="1418" y="1765"/>
                  </a:cubicBezTo>
                  <a:lnTo>
                    <a:pt x="1418" y="1418"/>
                  </a:lnTo>
                  <a:lnTo>
                    <a:pt x="1764" y="1418"/>
                  </a:lnTo>
                  <a:cubicBezTo>
                    <a:pt x="1953" y="1418"/>
                    <a:pt x="2111" y="1261"/>
                    <a:pt x="2111" y="1072"/>
                  </a:cubicBezTo>
                  <a:cubicBezTo>
                    <a:pt x="2111" y="883"/>
                    <a:pt x="1953" y="725"/>
                    <a:pt x="1764" y="725"/>
                  </a:cubicBezTo>
                  <a:lnTo>
                    <a:pt x="1418" y="725"/>
                  </a:lnTo>
                  <a:lnTo>
                    <a:pt x="1418" y="347"/>
                  </a:lnTo>
                  <a:cubicBezTo>
                    <a:pt x="1418" y="158"/>
                    <a:pt x="1260" y="1"/>
                    <a:pt x="1040"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42" name="Google Shape;8342;p78"/>
            <p:cNvSpPr/>
            <p:nvPr/>
          </p:nvSpPr>
          <p:spPr>
            <a:xfrm>
              <a:off x="-23615075" y="3268225"/>
              <a:ext cx="34675" cy="173300"/>
            </a:xfrm>
            <a:custGeom>
              <a:avLst/>
              <a:gdLst/>
              <a:ahLst/>
              <a:cxnLst/>
              <a:rect l="l" t="t" r="r" b="b"/>
              <a:pathLst>
                <a:path w="1387" h="6932" extrusionOk="0">
                  <a:moveTo>
                    <a:pt x="1008" y="1"/>
                  </a:moveTo>
                  <a:cubicBezTo>
                    <a:pt x="441" y="1"/>
                    <a:pt x="0" y="473"/>
                    <a:pt x="0" y="1040"/>
                  </a:cubicBezTo>
                  <a:lnTo>
                    <a:pt x="0" y="6585"/>
                  </a:lnTo>
                  <a:cubicBezTo>
                    <a:pt x="0" y="6774"/>
                    <a:pt x="158" y="6932"/>
                    <a:pt x="347" y="6932"/>
                  </a:cubicBezTo>
                  <a:lnTo>
                    <a:pt x="1386" y="6932"/>
                  </a:lnTo>
                  <a:lnTo>
                    <a:pt x="1386" y="4285"/>
                  </a:lnTo>
                  <a:lnTo>
                    <a:pt x="662" y="4285"/>
                  </a:lnTo>
                  <a:lnTo>
                    <a:pt x="662" y="3561"/>
                  </a:lnTo>
                  <a:lnTo>
                    <a:pt x="1386" y="3561"/>
                  </a:lnTo>
                  <a:lnTo>
                    <a:pt x="1386" y="2868"/>
                  </a:lnTo>
                  <a:lnTo>
                    <a:pt x="662" y="2868"/>
                  </a:lnTo>
                  <a:lnTo>
                    <a:pt x="662" y="2143"/>
                  </a:lnTo>
                  <a:lnTo>
                    <a:pt x="1386" y="2143"/>
                  </a:lnTo>
                  <a:lnTo>
                    <a:pt x="1386" y="1418"/>
                  </a:lnTo>
                  <a:lnTo>
                    <a:pt x="662" y="1418"/>
                  </a:lnTo>
                  <a:lnTo>
                    <a:pt x="662" y="1072"/>
                  </a:lnTo>
                  <a:cubicBezTo>
                    <a:pt x="662" y="883"/>
                    <a:pt x="819" y="725"/>
                    <a:pt x="1008" y="725"/>
                  </a:cubicBezTo>
                  <a:lnTo>
                    <a:pt x="1386" y="725"/>
                  </a:lnTo>
                  <a:lnTo>
                    <a:pt x="1386"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43" name="Google Shape;8343;p78"/>
            <p:cNvSpPr/>
            <p:nvPr/>
          </p:nvSpPr>
          <p:spPr>
            <a:xfrm>
              <a:off x="-23354375" y="3270600"/>
              <a:ext cx="34675" cy="173300"/>
            </a:xfrm>
            <a:custGeom>
              <a:avLst/>
              <a:gdLst/>
              <a:ahLst/>
              <a:cxnLst/>
              <a:rect l="l" t="t" r="r" b="b"/>
              <a:pathLst>
                <a:path w="1387" h="6932" extrusionOk="0">
                  <a:moveTo>
                    <a:pt x="0" y="0"/>
                  </a:moveTo>
                  <a:lnTo>
                    <a:pt x="0" y="725"/>
                  </a:lnTo>
                  <a:lnTo>
                    <a:pt x="347" y="725"/>
                  </a:lnTo>
                  <a:cubicBezTo>
                    <a:pt x="568" y="725"/>
                    <a:pt x="725" y="882"/>
                    <a:pt x="725" y="1071"/>
                  </a:cubicBezTo>
                  <a:lnTo>
                    <a:pt x="725" y="1418"/>
                  </a:lnTo>
                  <a:lnTo>
                    <a:pt x="0" y="1418"/>
                  </a:lnTo>
                  <a:lnTo>
                    <a:pt x="0" y="2143"/>
                  </a:lnTo>
                  <a:lnTo>
                    <a:pt x="725" y="2143"/>
                  </a:lnTo>
                  <a:lnTo>
                    <a:pt x="725" y="2836"/>
                  </a:lnTo>
                  <a:lnTo>
                    <a:pt x="0" y="2836"/>
                  </a:lnTo>
                  <a:lnTo>
                    <a:pt x="0" y="3560"/>
                  </a:lnTo>
                  <a:lnTo>
                    <a:pt x="725" y="3560"/>
                  </a:lnTo>
                  <a:lnTo>
                    <a:pt x="725" y="4253"/>
                  </a:lnTo>
                  <a:lnTo>
                    <a:pt x="0" y="4253"/>
                  </a:lnTo>
                  <a:lnTo>
                    <a:pt x="0" y="6931"/>
                  </a:lnTo>
                  <a:lnTo>
                    <a:pt x="1040" y="6931"/>
                  </a:lnTo>
                  <a:cubicBezTo>
                    <a:pt x="1229" y="6931"/>
                    <a:pt x="1387" y="6774"/>
                    <a:pt x="1387" y="6585"/>
                  </a:cubicBezTo>
                  <a:lnTo>
                    <a:pt x="1387" y="1040"/>
                  </a:lnTo>
                  <a:cubicBezTo>
                    <a:pt x="1387" y="441"/>
                    <a:pt x="914" y="0"/>
                    <a:pt x="347"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44" name="Google Shape;8344;p78"/>
            <p:cNvSpPr/>
            <p:nvPr/>
          </p:nvSpPr>
          <p:spPr>
            <a:xfrm>
              <a:off x="-23562300" y="3148525"/>
              <a:ext cx="191400" cy="296150"/>
            </a:xfrm>
            <a:custGeom>
              <a:avLst/>
              <a:gdLst/>
              <a:ahLst/>
              <a:cxnLst/>
              <a:rect l="l" t="t" r="r" b="b"/>
              <a:pathLst>
                <a:path w="7656" h="11846" extrusionOk="0">
                  <a:moveTo>
                    <a:pt x="5545" y="662"/>
                  </a:moveTo>
                  <a:lnTo>
                    <a:pt x="5545" y="1764"/>
                  </a:lnTo>
                  <a:lnTo>
                    <a:pt x="5545" y="4222"/>
                  </a:lnTo>
                  <a:lnTo>
                    <a:pt x="2079" y="4222"/>
                  </a:lnTo>
                  <a:lnTo>
                    <a:pt x="2079" y="1764"/>
                  </a:lnTo>
                  <a:lnTo>
                    <a:pt x="2079" y="662"/>
                  </a:lnTo>
                  <a:close/>
                  <a:moveTo>
                    <a:pt x="3434" y="4883"/>
                  </a:moveTo>
                  <a:lnTo>
                    <a:pt x="3434" y="5608"/>
                  </a:lnTo>
                  <a:lnTo>
                    <a:pt x="2079" y="5608"/>
                  </a:lnTo>
                  <a:lnTo>
                    <a:pt x="2079" y="4883"/>
                  </a:lnTo>
                  <a:close/>
                  <a:moveTo>
                    <a:pt x="5513" y="4883"/>
                  </a:moveTo>
                  <a:lnTo>
                    <a:pt x="5513" y="5608"/>
                  </a:lnTo>
                  <a:lnTo>
                    <a:pt x="4159" y="5608"/>
                  </a:lnTo>
                  <a:lnTo>
                    <a:pt x="4159" y="4883"/>
                  </a:lnTo>
                  <a:close/>
                  <a:moveTo>
                    <a:pt x="3434" y="6301"/>
                  </a:moveTo>
                  <a:lnTo>
                    <a:pt x="3434" y="7026"/>
                  </a:lnTo>
                  <a:lnTo>
                    <a:pt x="2079" y="7026"/>
                  </a:lnTo>
                  <a:lnTo>
                    <a:pt x="2079" y="6301"/>
                  </a:lnTo>
                  <a:close/>
                  <a:moveTo>
                    <a:pt x="5513" y="6301"/>
                  </a:moveTo>
                  <a:lnTo>
                    <a:pt x="5513" y="7026"/>
                  </a:lnTo>
                  <a:lnTo>
                    <a:pt x="4159" y="7026"/>
                  </a:lnTo>
                  <a:lnTo>
                    <a:pt x="4159" y="6301"/>
                  </a:lnTo>
                  <a:close/>
                  <a:moveTo>
                    <a:pt x="3434" y="7687"/>
                  </a:moveTo>
                  <a:lnTo>
                    <a:pt x="3434" y="8380"/>
                  </a:lnTo>
                  <a:lnTo>
                    <a:pt x="2079" y="8380"/>
                  </a:lnTo>
                  <a:lnTo>
                    <a:pt x="2079" y="7687"/>
                  </a:lnTo>
                  <a:close/>
                  <a:moveTo>
                    <a:pt x="5513" y="7687"/>
                  </a:moveTo>
                  <a:lnTo>
                    <a:pt x="5513" y="8380"/>
                  </a:lnTo>
                  <a:lnTo>
                    <a:pt x="4159" y="8380"/>
                  </a:lnTo>
                  <a:lnTo>
                    <a:pt x="4159" y="7687"/>
                  </a:lnTo>
                  <a:close/>
                  <a:moveTo>
                    <a:pt x="1733" y="0"/>
                  </a:moveTo>
                  <a:cubicBezTo>
                    <a:pt x="1544" y="0"/>
                    <a:pt x="1386" y="158"/>
                    <a:pt x="1386" y="347"/>
                  </a:cubicBezTo>
                  <a:lnTo>
                    <a:pt x="1386" y="1449"/>
                  </a:lnTo>
                  <a:lnTo>
                    <a:pt x="1040" y="1449"/>
                  </a:lnTo>
                  <a:cubicBezTo>
                    <a:pt x="441" y="1449"/>
                    <a:pt x="0" y="1922"/>
                    <a:pt x="0" y="2489"/>
                  </a:cubicBezTo>
                  <a:lnTo>
                    <a:pt x="0" y="11846"/>
                  </a:lnTo>
                  <a:lnTo>
                    <a:pt x="2804" y="11846"/>
                  </a:lnTo>
                  <a:lnTo>
                    <a:pt x="2804" y="10491"/>
                  </a:lnTo>
                  <a:lnTo>
                    <a:pt x="4883" y="10491"/>
                  </a:lnTo>
                  <a:cubicBezTo>
                    <a:pt x="4852" y="10586"/>
                    <a:pt x="4852" y="11688"/>
                    <a:pt x="4852" y="11846"/>
                  </a:cubicBezTo>
                  <a:lnTo>
                    <a:pt x="7656" y="11846"/>
                  </a:lnTo>
                  <a:lnTo>
                    <a:pt x="7656" y="2489"/>
                  </a:lnTo>
                  <a:cubicBezTo>
                    <a:pt x="7656" y="1890"/>
                    <a:pt x="7183" y="1449"/>
                    <a:pt x="6616" y="1449"/>
                  </a:cubicBezTo>
                  <a:lnTo>
                    <a:pt x="6270" y="1449"/>
                  </a:lnTo>
                  <a:lnTo>
                    <a:pt x="6270" y="347"/>
                  </a:lnTo>
                  <a:cubicBezTo>
                    <a:pt x="6270" y="158"/>
                    <a:pt x="6112" y="0"/>
                    <a:pt x="5923"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345" name="Google Shape;8345;p78"/>
          <p:cNvSpPr/>
          <p:nvPr/>
        </p:nvSpPr>
        <p:spPr>
          <a:xfrm>
            <a:off x="7087484" y="3172057"/>
            <a:ext cx="356586" cy="353876"/>
          </a:xfrm>
          <a:custGeom>
            <a:avLst/>
            <a:gdLst/>
            <a:ahLst/>
            <a:cxnLst/>
            <a:rect l="l" t="t" r="r" b="b"/>
            <a:pathLst>
              <a:path w="11973" h="11882" extrusionOk="0">
                <a:moveTo>
                  <a:pt x="6302" y="725"/>
                </a:moveTo>
                <a:lnTo>
                  <a:pt x="6302" y="1639"/>
                </a:lnTo>
                <a:cubicBezTo>
                  <a:pt x="6302" y="2111"/>
                  <a:pt x="6522" y="2552"/>
                  <a:pt x="6837" y="2867"/>
                </a:cubicBezTo>
                <a:lnTo>
                  <a:pt x="7152" y="3182"/>
                </a:lnTo>
                <a:cubicBezTo>
                  <a:pt x="6900" y="3340"/>
                  <a:pt x="6774" y="3560"/>
                  <a:pt x="6711" y="3749"/>
                </a:cubicBezTo>
                <a:cubicBezTo>
                  <a:pt x="6479" y="3517"/>
                  <a:pt x="6209" y="3407"/>
                  <a:pt x="5942" y="3407"/>
                </a:cubicBezTo>
                <a:cubicBezTo>
                  <a:pt x="5665" y="3407"/>
                  <a:pt x="5392" y="3525"/>
                  <a:pt x="5168" y="3749"/>
                </a:cubicBezTo>
                <a:cubicBezTo>
                  <a:pt x="5042" y="3497"/>
                  <a:pt x="4979" y="3340"/>
                  <a:pt x="4758" y="3151"/>
                </a:cubicBezTo>
                <a:lnTo>
                  <a:pt x="5105" y="2836"/>
                </a:lnTo>
                <a:cubicBezTo>
                  <a:pt x="5420" y="2521"/>
                  <a:pt x="5609" y="2080"/>
                  <a:pt x="5609" y="1607"/>
                </a:cubicBezTo>
                <a:lnTo>
                  <a:pt x="5609" y="725"/>
                </a:lnTo>
                <a:close/>
                <a:moveTo>
                  <a:pt x="5231" y="0"/>
                </a:moveTo>
                <a:cubicBezTo>
                  <a:pt x="5042" y="0"/>
                  <a:pt x="4884" y="158"/>
                  <a:pt x="4884" y="347"/>
                </a:cubicBezTo>
                <a:lnTo>
                  <a:pt x="4884" y="725"/>
                </a:lnTo>
                <a:lnTo>
                  <a:pt x="4884" y="1639"/>
                </a:lnTo>
                <a:cubicBezTo>
                  <a:pt x="4884" y="1922"/>
                  <a:pt x="4758" y="2206"/>
                  <a:pt x="4569" y="2395"/>
                </a:cubicBezTo>
                <a:lnTo>
                  <a:pt x="4096" y="2867"/>
                </a:lnTo>
                <a:lnTo>
                  <a:pt x="4033" y="2867"/>
                </a:lnTo>
                <a:cubicBezTo>
                  <a:pt x="2206" y="2867"/>
                  <a:pt x="127" y="7404"/>
                  <a:pt x="32" y="9830"/>
                </a:cubicBezTo>
                <a:cubicBezTo>
                  <a:pt x="1" y="11311"/>
                  <a:pt x="631" y="11846"/>
                  <a:pt x="1292" y="11846"/>
                </a:cubicBezTo>
                <a:cubicBezTo>
                  <a:pt x="1346" y="11852"/>
                  <a:pt x="1398" y="11855"/>
                  <a:pt x="1450" y="11855"/>
                </a:cubicBezTo>
                <a:cubicBezTo>
                  <a:pt x="2222" y="11855"/>
                  <a:pt x="2817" y="11224"/>
                  <a:pt x="3466" y="10869"/>
                </a:cubicBezTo>
                <a:cubicBezTo>
                  <a:pt x="4033" y="10554"/>
                  <a:pt x="4537" y="10271"/>
                  <a:pt x="4884" y="9767"/>
                </a:cubicBezTo>
                <a:cubicBezTo>
                  <a:pt x="5357" y="9137"/>
                  <a:pt x="5640" y="7593"/>
                  <a:pt x="5640" y="6144"/>
                </a:cubicBezTo>
                <a:lnTo>
                  <a:pt x="5640" y="6144"/>
                </a:lnTo>
                <a:lnTo>
                  <a:pt x="4222" y="7561"/>
                </a:lnTo>
                <a:cubicBezTo>
                  <a:pt x="4222" y="7593"/>
                  <a:pt x="4191" y="7593"/>
                  <a:pt x="4191" y="7624"/>
                </a:cubicBezTo>
                <a:cubicBezTo>
                  <a:pt x="4159" y="7687"/>
                  <a:pt x="4159" y="7687"/>
                  <a:pt x="4096" y="7687"/>
                </a:cubicBezTo>
                <a:lnTo>
                  <a:pt x="2773" y="9011"/>
                </a:lnTo>
                <a:cubicBezTo>
                  <a:pt x="2710" y="9074"/>
                  <a:pt x="2616" y="9105"/>
                  <a:pt x="2525" y="9105"/>
                </a:cubicBezTo>
                <a:cubicBezTo>
                  <a:pt x="2435" y="9105"/>
                  <a:pt x="2348" y="9074"/>
                  <a:pt x="2301" y="9011"/>
                </a:cubicBezTo>
                <a:cubicBezTo>
                  <a:pt x="2175" y="8885"/>
                  <a:pt x="2175" y="8664"/>
                  <a:pt x="2301" y="8538"/>
                </a:cubicBezTo>
                <a:lnTo>
                  <a:pt x="3435" y="7404"/>
                </a:lnTo>
                <a:lnTo>
                  <a:pt x="2994" y="6963"/>
                </a:lnTo>
                <a:cubicBezTo>
                  <a:pt x="2931" y="6900"/>
                  <a:pt x="2899" y="6805"/>
                  <a:pt x="2899" y="6742"/>
                </a:cubicBezTo>
                <a:cubicBezTo>
                  <a:pt x="2899" y="6648"/>
                  <a:pt x="2931" y="6585"/>
                  <a:pt x="2962" y="6490"/>
                </a:cubicBezTo>
                <a:cubicBezTo>
                  <a:pt x="3029" y="6424"/>
                  <a:pt x="3122" y="6384"/>
                  <a:pt x="3213" y="6384"/>
                </a:cubicBezTo>
                <a:cubicBezTo>
                  <a:pt x="3295" y="6384"/>
                  <a:pt x="3375" y="6416"/>
                  <a:pt x="3435" y="6490"/>
                </a:cubicBezTo>
                <a:lnTo>
                  <a:pt x="3907" y="6931"/>
                </a:lnTo>
                <a:lnTo>
                  <a:pt x="5546" y="5262"/>
                </a:lnTo>
                <a:lnTo>
                  <a:pt x="5451" y="4568"/>
                </a:lnTo>
                <a:lnTo>
                  <a:pt x="5703" y="4285"/>
                </a:lnTo>
                <a:cubicBezTo>
                  <a:pt x="5766" y="4222"/>
                  <a:pt x="5861" y="4190"/>
                  <a:pt x="5951" y="4190"/>
                </a:cubicBezTo>
                <a:cubicBezTo>
                  <a:pt x="6042" y="4190"/>
                  <a:pt x="6128" y="4222"/>
                  <a:pt x="6176" y="4285"/>
                </a:cubicBezTo>
                <a:lnTo>
                  <a:pt x="6459" y="4568"/>
                </a:lnTo>
                <a:cubicBezTo>
                  <a:pt x="6428" y="4789"/>
                  <a:pt x="6396" y="5010"/>
                  <a:pt x="6333" y="5262"/>
                </a:cubicBezTo>
                <a:lnTo>
                  <a:pt x="8035" y="6963"/>
                </a:lnTo>
                <a:lnTo>
                  <a:pt x="8476" y="6522"/>
                </a:lnTo>
                <a:cubicBezTo>
                  <a:pt x="8539" y="6475"/>
                  <a:pt x="8625" y="6451"/>
                  <a:pt x="8712" y="6451"/>
                </a:cubicBezTo>
                <a:cubicBezTo>
                  <a:pt x="8799" y="6451"/>
                  <a:pt x="8885" y="6475"/>
                  <a:pt x="8948" y="6522"/>
                </a:cubicBezTo>
                <a:cubicBezTo>
                  <a:pt x="9074" y="6648"/>
                  <a:pt x="9074" y="6900"/>
                  <a:pt x="8948" y="6994"/>
                </a:cubicBezTo>
                <a:lnTo>
                  <a:pt x="8507" y="7435"/>
                </a:lnTo>
                <a:lnTo>
                  <a:pt x="9641" y="8570"/>
                </a:lnTo>
                <a:cubicBezTo>
                  <a:pt x="9767" y="8696"/>
                  <a:pt x="9767" y="8948"/>
                  <a:pt x="9641" y="9042"/>
                </a:cubicBezTo>
                <a:cubicBezTo>
                  <a:pt x="9594" y="9105"/>
                  <a:pt x="9507" y="9137"/>
                  <a:pt x="9417" y="9137"/>
                </a:cubicBezTo>
                <a:cubicBezTo>
                  <a:pt x="9326" y="9137"/>
                  <a:pt x="9232" y="9105"/>
                  <a:pt x="9169" y="9042"/>
                </a:cubicBezTo>
                <a:lnTo>
                  <a:pt x="6302" y="6175"/>
                </a:lnTo>
                <a:lnTo>
                  <a:pt x="6302" y="6175"/>
                </a:lnTo>
                <a:cubicBezTo>
                  <a:pt x="6270" y="7624"/>
                  <a:pt x="6585" y="9168"/>
                  <a:pt x="7058" y="9798"/>
                </a:cubicBezTo>
                <a:cubicBezTo>
                  <a:pt x="7404" y="10302"/>
                  <a:pt x="7909" y="10617"/>
                  <a:pt x="8476" y="10901"/>
                </a:cubicBezTo>
                <a:cubicBezTo>
                  <a:pt x="9136" y="11291"/>
                  <a:pt x="9711" y="11882"/>
                  <a:pt x="10527" y="11882"/>
                </a:cubicBezTo>
                <a:cubicBezTo>
                  <a:pt x="10567" y="11882"/>
                  <a:pt x="10608" y="11881"/>
                  <a:pt x="10649" y="11878"/>
                </a:cubicBezTo>
                <a:cubicBezTo>
                  <a:pt x="11028" y="11846"/>
                  <a:pt x="11973" y="11626"/>
                  <a:pt x="11910" y="9893"/>
                </a:cubicBezTo>
                <a:cubicBezTo>
                  <a:pt x="11752" y="7372"/>
                  <a:pt x="9673" y="2836"/>
                  <a:pt x="7846" y="2836"/>
                </a:cubicBezTo>
                <a:lnTo>
                  <a:pt x="7751" y="2836"/>
                </a:lnTo>
                <a:lnTo>
                  <a:pt x="7310" y="2363"/>
                </a:lnTo>
                <a:cubicBezTo>
                  <a:pt x="7089" y="2174"/>
                  <a:pt x="6963" y="1891"/>
                  <a:pt x="6963" y="1607"/>
                </a:cubicBezTo>
                <a:lnTo>
                  <a:pt x="6963" y="725"/>
                </a:lnTo>
                <a:lnTo>
                  <a:pt x="6963" y="347"/>
                </a:lnTo>
                <a:cubicBezTo>
                  <a:pt x="6963" y="158"/>
                  <a:pt x="6806" y="0"/>
                  <a:pt x="6617" y="0"/>
                </a:cubicBezTo>
                <a:close/>
              </a:path>
            </a:pathLst>
          </a:custGeom>
          <a:solidFill>
            <a:srgbClr val="873E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8346" name="Google Shape;8346;p78"/>
          <p:cNvGrpSpPr/>
          <p:nvPr/>
        </p:nvGrpSpPr>
        <p:grpSpPr>
          <a:xfrm>
            <a:off x="7088911" y="3632977"/>
            <a:ext cx="352833" cy="332194"/>
            <a:chOff x="-23615075" y="3906200"/>
            <a:chExt cx="296175" cy="278850"/>
          </a:xfrm>
          <a:solidFill>
            <a:srgbClr val="873E8A"/>
          </a:solidFill>
        </p:grpSpPr>
        <p:sp>
          <p:nvSpPr>
            <p:cNvPr id="8347" name="Google Shape;8347;p78"/>
            <p:cNvSpPr/>
            <p:nvPr/>
          </p:nvSpPr>
          <p:spPr>
            <a:xfrm>
              <a:off x="-23615075" y="3954250"/>
              <a:ext cx="296175" cy="193775"/>
            </a:xfrm>
            <a:custGeom>
              <a:avLst/>
              <a:gdLst/>
              <a:ahLst/>
              <a:cxnLst/>
              <a:rect l="l" t="t" r="r" b="b"/>
              <a:pathLst>
                <a:path w="11847" h="7751" extrusionOk="0">
                  <a:moveTo>
                    <a:pt x="10838" y="2993"/>
                  </a:moveTo>
                  <a:cubicBezTo>
                    <a:pt x="11027" y="2993"/>
                    <a:pt x="11185" y="3119"/>
                    <a:pt x="11185" y="3340"/>
                  </a:cubicBezTo>
                  <a:cubicBezTo>
                    <a:pt x="11153" y="3403"/>
                    <a:pt x="11153" y="3497"/>
                    <a:pt x="11059" y="3529"/>
                  </a:cubicBezTo>
                  <a:cubicBezTo>
                    <a:pt x="10996" y="3592"/>
                    <a:pt x="10901" y="3687"/>
                    <a:pt x="10806" y="3687"/>
                  </a:cubicBezTo>
                  <a:lnTo>
                    <a:pt x="1040" y="3687"/>
                  </a:lnTo>
                  <a:cubicBezTo>
                    <a:pt x="914" y="3687"/>
                    <a:pt x="819" y="3655"/>
                    <a:pt x="756" y="3529"/>
                  </a:cubicBezTo>
                  <a:cubicBezTo>
                    <a:pt x="725" y="3497"/>
                    <a:pt x="662" y="3403"/>
                    <a:pt x="662" y="3340"/>
                  </a:cubicBezTo>
                  <a:cubicBezTo>
                    <a:pt x="662" y="3119"/>
                    <a:pt x="819" y="2993"/>
                    <a:pt x="1040" y="2993"/>
                  </a:cubicBezTo>
                  <a:close/>
                  <a:moveTo>
                    <a:pt x="9735" y="4411"/>
                  </a:moveTo>
                  <a:cubicBezTo>
                    <a:pt x="9641" y="4947"/>
                    <a:pt x="9357" y="5671"/>
                    <a:pt x="8507" y="6364"/>
                  </a:cubicBezTo>
                  <a:cubicBezTo>
                    <a:pt x="8444" y="6396"/>
                    <a:pt x="8349" y="6459"/>
                    <a:pt x="8318" y="6459"/>
                  </a:cubicBezTo>
                  <a:cubicBezTo>
                    <a:pt x="8192" y="6459"/>
                    <a:pt x="8129" y="6396"/>
                    <a:pt x="8034" y="6333"/>
                  </a:cubicBezTo>
                  <a:cubicBezTo>
                    <a:pt x="7908" y="6175"/>
                    <a:pt x="7971" y="5986"/>
                    <a:pt x="8066" y="5860"/>
                  </a:cubicBezTo>
                  <a:cubicBezTo>
                    <a:pt x="8696" y="5356"/>
                    <a:pt x="8948" y="4821"/>
                    <a:pt x="9011" y="4411"/>
                  </a:cubicBezTo>
                  <a:close/>
                  <a:moveTo>
                    <a:pt x="3497" y="0"/>
                  </a:moveTo>
                  <a:cubicBezTo>
                    <a:pt x="3434" y="95"/>
                    <a:pt x="3340" y="221"/>
                    <a:pt x="3214" y="347"/>
                  </a:cubicBezTo>
                  <a:lnTo>
                    <a:pt x="2237" y="1324"/>
                  </a:lnTo>
                  <a:cubicBezTo>
                    <a:pt x="2111" y="1450"/>
                    <a:pt x="1985" y="1576"/>
                    <a:pt x="1765" y="1639"/>
                  </a:cubicBezTo>
                  <a:lnTo>
                    <a:pt x="2174" y="2237"/>
                  </a:lnTo>
                  <a:lnTo>
                    <a:pt x="1040" y="2237"/>
                  </a:lnTo>
                  <a:cubicBezTo>
                    <a:pt x="441" y="2237"/>
                    <a:pt x="0" y="2710"/>
                    <a:pt x="0" y="3245"/>
                  </a:cubicBezTo>
                  <a:cubicBezTo>
                    <a:pt x="0" y="3497"/>
                    <a:pt x="63" y="3687"/>
                    <a:pt x="189" y="3876"/>
                  </a:cubicBezTo>
                  <a:cubicBezTo>
                    <a:pt x="315" y="4096"/>
                    <a:pt x="504" y="4191"/>
                    <a:pt x="756" y="4254"/>
                  </a:cubicBezTo>
                  <a:cubicBezTo>
                    <a:pt x="945" y="6018"/>
                    <a:pt x="1765" y="6932"/>
                    <a:pt x="2930" y="7719"/>
                  </a:cubicBezTo>
                  <a:cubicBezTo>
                    <a:pt x="2962" y="7751"/>
                    <a:pt x="3025" y="7751"/>
                    <a:pt x="3119" y="7751"/>
                  </a:cubicBezTo>
                  <a:lnTo>
                    <a:pt x="8696" y="7751"/>
                  </a:lnTo>
                  <a:cubicBezTo>
                    <a:pt x="8790" y="7751"/>
                    <a:pt x="8822" y="7719"/>
                    <a:pt x="8916" y="7719"/>
                  </a:cubicBezTo>
                  <a:cubicBezTo>
                    <a:pt x="10239" y="6805"/>
                    <a:pt x="10932" y="5671"/>
                    <a:pt x="11090" y="4254"/>
                  </a:cubicBezTo>
                  <a:cubicBezTo>
                    <a:pt x="11311" y="4159"/>
                    <a:pt x="11500" y="4033"/>
                    <a:pt x="11626" y="3876"/>
                  </a:cubicBezTo>
                  <a:cubicBezTo>
                    <a:pt x="11752" y="3687"/>
                    <a:pt x="11815" y="3497"/>
                    <a:pt x="11815" y="3245"/>
                  </a:cubicBezTo>
                  <a:cubicBezTo>
                    <a:pt x="11846" y="2741"/>
                    <a:pt x="11374" y="2269"/>
                    <a:pt x="10775" y="2269"/>
                  </a:cubicBezTo>
                  <a:lnTo>
                    <a:pt x="10712" y="2269"/>
                  </a:lnTo>
                  <a:cubicBezTo>
                    <a:pt x="10996" y="1733"/>
                    <a:pt x="11153" y="1135"/>
                    <a:pt x="11153" y="536"/>
                  </a:cubicBezTo>
                  <a:cubicBezTo>
                    <a:pt x="11153" y="347"/>
                    <a:pt x="10996" y="189"/>
                    <a:pt x="10775" y="189"/>
                  </a:cubicBezTo>
                  <a:cubicBezTo>
                    <a:pt x="9326" y="189"/>
                    <a:pt x="8034" y="1009"/>
                    <a:pt x="7404" y="2269"/>
                  </a:cubicBezTo>
                  <a:lnTo>
                    <a:pt x="6301" y="2269"/>
                  </a:lnTo>
                  <a:lnTo>
                    <a:pt x="3497"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48" name="Google Shape;8348;p78"/>
            <p:cNvSpPr/>
            <p:nvPr/>
          </p:nvSpPr>
          <p:spPr>
            <a:xfrm>
              <a:off x="-23615075" y="3906200"/>
              <a:ext cx="77200" cy="77225"/>
            </a:xfrm>
            <a:custGeom>
              <a:avLst/>
              <a:gdLst/>
              <a:ahLst/>
              <a:cxnLst/>
              <a:rect l="l" t="t" r="r" b="b"/>
              <a:pathLst>
                <a:path w="3088" h="3089" extrusionOk="0">
                  <a:moveTo>
                    <a:pt x="2009" y="1"/>
                  </a:moveTo>
                  <a:cubicBezTo>
                    <a:pt x="1733" y="1"/>
                    <a:pt x="1465" y="95"/>
                    <a:pt x="1292" y="284"/>
                  </a:cubicBezTo>
                  <a:lnTo>
                    <a:pt x="315" y="1292"/>
                  </a:lnTo>
                  <a:cubicBezTo>
                    <a:pt x="126" y="1481"/>
                    <a:pt x="0" y="1765"/>
                    <a:pt x="0" y="2017"/>
                  </a:cubicBezTo>
                  <a:cubicBezTo>
                    <a:pt x="0" y="2301"/>
                    <a:pt x="126" y="2584"/>
                    <a:pt x="315" y="2773"/>
                  </a:cubicBezTo>
                  <a:cubicBezTo>
                    <a:pt x="504" y="2962"/>
                    <a:pt x="756" y="3088"/>
                    <a:pt x="1040" y="3088"/>
                  </a:cubicBezTo>
                  <a:cubicBezTo>
                    <a:pt x="1292" y="3088"/>
                    <a:pt x="1576" y="2962"/>
                    <a:pt x="1765" y="2773"/>
                  </a:cubicBezTo>
                  <a:lnTo>
                    <a:pt x="2773" y="1796"/>
                  </a:lnTo>
                  <a:cubicBezTo>
                    <a:pt x="2962" y="1576"/>
                    <a:pt x="3088" y="1324"/>
                    <a:pt x="3088" y="1040"/>
                  </a:cubicBezTo>
                  <a:cubicBezTo>
                    <a:pt x="3088" y="757"/>
                    <a:pt x="2962" y="505"/>
                    <a:pt x="2773" y="284"/>
                  </a:cubicBezTo>
                  <a:cubicBezTo>
                    <a:pt x="2568" y="95"/>
                    <a:pt x="2284" y="1"/>
                    <a:pt x="2009"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49" name="Google Shape;8349;p78"/>
            <p:cNvSpPr/>
            <p:nvPr/>
          </p:nvSpPr>
          <p:spPr>
            <a:xfrm>
              <a:off x="-23543400" y="4167700"/>
              <a:ext cx="153600" cy="17350"/>
            </a:xfrm>
            <a:custGeom>
              <a:avLst/>
              <a:gdLst/>
              <a:ahLst/>
              <a:cxnLst/>
              <a:rect l="l" t="t" r="r" b="b"/>
              <a:pathLst>
                <a:path w="6144" h="694" extrusionOk="0">
                  <a:moveTo>
                    <a:pt x="0" y="0"/>
                  </a:moveTo>
                  <a:cubicBezTo>
                    <a:pt x="158" y="378"/>
                    <a:pt x="536" y="693"/>
                    <a:pt x="1008" y="693"/>
                  </a:cubicBezTo>
                  <a:lnTo>
                    <a:pt x="5167" y="693"/>
                  </a:lnTo>
                  <a:cubicBezTo>
                    <a:pt x="5608" y="693"/>
                    <a:pt x="5986" y="441"/>
                    <a:pt x="6144"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350" name="Google Shape;8350;p78"/>
          <p:cNvSpPr/>
          <p:nvPr/>
        </p:nvSpPr>
        <p:spPr>
          <a:xfrm>
            <a:off x="6207743" y="4064945"/>
            <a:ext cx="351880" cy="350957"/>
          </a:xfrm>
          <a:custGeom>
            <a:avLst/>
            <a:gdLst/>
            <a:ahLst/>
            <a:cxnLst/>
            <a:rect l="l" t="t" r="r" b="b"/>
            <a:pathLst>
              <a:path w="11815" h="11784" extrusionOk="0">
                <a:moveTo>
                  <a:pt x="6616" y="3434"/>
                </a:moveTo>
                <a:cubicBezTo>
                  <a:pt x="7215" y="3434"/>
                  <a:pt x="7625" y="3907"/>
                  <a:pt x="7625" y="4474"/>
                </a:cubicBezTo>
                <a:lnTo>
                  <a:pt x="7625" y="5514"/>
                </a:lnTo>
                <a:lnTo>
                  <a:pt x="6742" y="5514"/>
                </a:lnTo>
                <a:cubicBezTo>
                  <a:pt x="6648" y="5451"/>
                  <a:pt x="6585" y="5325"/>
                  <a:pt x="6490" y="5262"/>
                </a:cubicBezTo>
                <a:cubicBezTo>
                  <a:pt x="5986" y="4789"/>
                  <a:pt x="5388" y="4411"/>
                  <a:pt x="4695" y="4222"/>
                </a:cubicBezTo>
                <a:lnTo>
                  <a:pt x="4569" y="3434"/>
                </a:lnTo>
                <a:close/>
                <a:moveTo>
                  <a:pt x="3466" y="4884"/>
                </a:moveTo>
                <a:lnTo>
                  <a:pt x="3466" y="5577"/>
                </a:lnTo>
                <a:cubicBezTo>
                  <a:pt x="3056" y="5640"/>
                  <a:pt x="2678" y="5797"/>
                  <a:pt x="2363" y="6018"/>
                </a:cubicBezTo>
                <a:lnTo>
                  <a:pt x="1891" y="5577"/>
                </a:lnTo>
                <a:cubicBezTo>
                  <a:pt x="2332" y="5199"/>
                  <a:pt x="2867" y="4978"/>
                  <a:pt x="3466" y="4884"/>
                </a:cubicBezTo>
                <a:close/>
                <a:moveTo>
                  <a:pt x="4128" y="4852"/>
                </a:moveTo>
                <a:cubicBezTo>
                  <a:pt x="4726" y="4947"/>
                  <a:pt x="5262" y="5167"/>
                  <a:pt x="5703" y="5514"/>
                </a:cubicBezTo>
                <a:lnTo>
                  <a:pt x="5230" y="6049"/>
                </a:lnTo>
                <a:cubicBezTo>
                  <a:pt x="4915" y="5797"/>
                  <a:pt x="4537" y="5640"/>
                  <a:pt x="4128" y="5577"/>
                </a:cubicBezTo>
                <a:lnTo>
                  <a:pt x="4128" y="4852"/>
                </a:lnTo>
                <a:close/>
                <a:moveTo>
                  <a:pt x="1387" y="6049"/>
                </a:moveTo>
                <a:lnTo>
                  <a:pt x="1859" y="6522"/>
                </a:lnTo>
                <a:cubicBezTo>
                  <a:pt x="1607" y="6837"/>
                  <a:pt x="1450" y="7215"/>
                  <a:pt x="1387" y="7625"/>
                </a:cubicBezTo>
                <a:lnTo>
                  <a:pt x="662" y="7625"/>
                </a:lnTo>
                <a:cubicBezTo>
                  <a:pt x="788" y="7026"/>
                  <a:pt x="1009" y="6459"/>
                  <a:pt x="1387" y="6049"/>
                </a:cubicBezTo>
                <a:close/>
                <a:moveTo>
                  <a:pt x="6175" y="6049"/>
                </a:moveTo>
                <a:cubicBezTo>
                  <a:pt x="6553" y="6459"/>
                  <a:pt x="6774" y="7026"/>
                  <a:pt x="6837" y="7625"/>
                </a:cubicBezTo>
                <a:lnTo>
                  <a:pt x="6175" y="7625"/>
                </a:lnTo>
                <a:cubicBezTo>
                  <a:pt x="6112" y="7215"/>
                  <a:pt x="5955" y="6837"/>
                  <a:pt x="5703" y="6522"/>
                </a:cubicBezTo>
                <a:lnTo>
                  <a:pt x="6175" y="6049"/>
                </a:lnTo>
                <a:close/>
                <a:moveTo>
                  <a:pt x="1418" y="8318"/>
                </a:moveTo>
                <a:cubicBezTo>
                  <a:pt x="1481" y="8727"/>
                  <a:pt x="1670" y="9105"/>
                  <a:pt x="1891" y="9420"/>
                </a:cubicBezTo>
                <a:lnTo>
                  <a:pt x="1418" y="9893"/>
                </a:lnTo>
                <a:cubicBezTo>
                  <a:pt x="1009" y="9452"/>
                  <a:pt x="788" y="8916"/>
                  <a:pt x="693" y="8318"/>
                </a:cubicBezTo>
                <a:close/>
                <a:moveTo>
                  <a:pt x="6931" y="8318"/>
                </a:moveTo>
                <a:cubicBezTo>
                  <a:pt x="6805" y="8916"/>
                  <a:pt x="6585" y="9452"/>
                  <a:pt x="6207" y="9893"/>
                </a:cubicBezTo>
                <a:lnTo>
                  <a:pt x="5766" y="9420"/>
                </a:lnTo>
                <a:cubicBezTo>
                  <a:pt x="5986" y="9105"/>
                  <a:pt x="6144" y="8727"/>
                  <a:pt x="6207" y="8318"/>
                </a:cubicBezTo>
                <a:close/>
                <a:moveTo>
                  <a:pt x="2363" y="9893"/>
                </a:moveTo>
                <a:cubicBezTo>
                  <a:pt x="2678" y="10145"/>
                  <a:pt x="3056" y="10303"/>
                  <a:pt x="3466" y="10366"/>
                </a:cubicBezTo>
                <a:lnTo>
                  <a:pt x="3466" y="11027"/>
                </a:lnTo>
                <a:cubicBezTo>
                  <a:pt x="2867" y="10964"/>
                  <a:pt x="2332" y="10712"/>
                  <a:pt x="1891" y="10366"/>
                </a:cubicBezTo>
                <a:lnTo>
                  <a:pt x="2363" y="9893"/>
                </a:lnTo>
                <a:close/>
                <a:moveTo>
                  <a:pt x="5230" y="9861"/>
                </a:moveTo>
                <a:lnTo>
                  <a:pt x="5703" y="10334"/>
                </a:lnTo>
                <a:cubicBezTo>
                  <a:pt x="5262" y="10744"/>
                  <a:pt x="4726" y="10996"/>
                  <a:pt x="4128" y="11027"/>
                </a:cubicBezTo>
                <a:lnTo>
                  <a:pt x="4128" y="10334"/>
                </a:lnTo>
                <a:cubicBezTo>
                  <a:pt x="4537" y="10240"/>
                  <a:pt x="4915" y="10082"/>
                  <a:pt x="5230" y="9861"/>
                </a:cubicBezTo>
                <a:close/>
                <a:moveTo>
                  <a:pt x="9326" y="10366"/>
                </a:moveTo>
                <a:cubicBezTo>
                  <a:pt x="9546" y="10366"/>
                  <a:pt x="9704" y="10523"/>
                  <a:pt x="9704" y="10712"/>
                </a:cubicBezTo>
                <a:cubicBezTo>
                  <a:pt x="9672" y="10933"/>
                  <a:pt x="9546" y="11090"/>
                  <a:pt x="9326" y="11090"/>
                </a:cubicBezTo>
                <a:cubicBezTo>
                  <a:pt x="9137" y="11090"/>
                  <a:pt x="8979" y="10933"/>
                  <a:pt x="8979" y="10712"/>
                </a:cubicBezTo>
                <a:cubicBezTo>
                  <a:pt x="8979" y="10523"/>
                  <a:pt x="9137" y="10366"/>
                  <a:pt x="9326" y="10366"/>
                </a:cubicBezTo>
                <a:close/>
                <a:moveTo>
                  <a:pt x="1103" y="0"/>
                </a:moveTo>
                <a:cubicBezTo>
                  <a:pt x="504" y="0"/>
                  <a:pt x="63" y="473"/>
                  <a:pt x="63" y="1040"/>
                </a:cubicBezTo>
                <a:cubicBezTo>
                  <a:pt x="63" y="1576"/>
                  <a:pt x="536" y="2048"/>
                  <a:pt x="1103" y="2048"/>
                </a:cubicBezTo>
                <a:cubicBezTo>
                  <a:pt x="2048" y="2048"/>
                  <a:pt x="2363" y="2836"/>
                  <a:pt x="2489" y="3497"/>
                </a:cubicBezTo>
                <a:lnTo>
                  <a:pt x="2584" y="4348"/>
                </a:lnTo>
                <a:cubicBezTo>
                  <a:pt x="1072" y="4852"/>
                  <a:pt x="0" y="6301"/>
                  <a:pt x="0" y="7971"/>
                </a:cubicBezTo>
                <a:cubicBezTo>
                  <a:pt x="0" y="10050"/>
                  <a:pt x="1702" y="11783"/>
                  <a:pt x="3812" y="11783"/>
                </a:cubicBezTo>
                <a:cubicBezTo>
                  <a:pt x="5797" y="11783"/>
                  <a:pt x="7436" y="10240"/>
                  <a:pt x="7593" y="8318"/>
                </a:cubicBezTo>
                <a:lnTo>
                  <a:pt x="9011" y="8318"/>
                </a:lnTo>
                <a:lnTo>
                  <a:pt x="9011" y="9767"/>
                </a:lnTo>
                <a:cubicBezTo>
                  <a:pt x="8633" y="9924"/>
                  <a:pt x="8318" y="10271"/>
                  <a:pt x="8318" y="10744"/>
                </a:cubicBezTo>
                <a:cubicBezTo>
                  <a:pt x="8318" y="11342"/>
                  <a:pt x="8790" y="11783"/>
                  <a:pt x="9326" y="11783"/>
                </a:cubicBezTo>
                <a:cubicBezTo>
                  <a:pt x="9767" y="11783"/>
                  <a:pt x="10145" y="11500"/>
                  <a:pt x="10302" y="11059"/>
                </a:cubicBezTo>
                <a:lnTo>
                  <a:pt x="11468" y="11059"/>
                </a:lnTo>
                <a:cubicBezTo>
                  <a:pt x="11657" y="11059"/>
                  <a:pt x="11815" y="10901"/>
                  <a:pt x="11815" y="10712"/>
                </a:cubicBezTo>
                <a:cubicBezTo>
                  <a:pt x="11815" y="10555"/>
                  <a:pt x="11657" y="10397"/>
                  <a:pt x="11468" y="10397"/>
                </a:cubicBezTo>
                <a:lnTo>
                  <a:pt x="10302" y="10397"/>
                </a:lnTo>
                <a:cubicBezTo>
                  <a:pt x="10208" y="10145"/>
                  <a:pt x="9956" y="9893"/>
                  <a:pt x="9672" y="9767"/>
                </a:cubicBezTo>
                <a:lnTo>
                  <a:pt x="9672" y="8318"/>
                </a:lnTo>
                <a:lnTo>
                  <a:pt x="10744" y="8318"/>
                </a:lnTo>
                <a:cubicBezTo>
                  <a:pt x="10933" y="8318"/>
                  <a:pt x="11122" y="8160"/>
                  <a:pt x="11122" y="7971"/>
                </a:cubicBezTo>
                <a:cubicBezTo>
                  <a:pt x="11122" y="7782"/>
                  <a:pt x="10933" y="7593"/>
                  <a:pt x="10744" y="7593"/>
                </a:cubicBezTo>
                <a:lnTo>
                  <a:pt x="10397" y="7593"/>
                </a:lnTo>
                <a:lnTo>
                  <a:pt x="10397" y="7247"/>
                </a:lnTo>
                <a:cubicBezTo>
                  <a:pt x="10397" y="6301"/>
                  <a:pt x="9609" y="5514"/>
                  <a:pt x="8664" y="5514"/>
                </a:cubicBezTo>
                <a:lnTo>
                  <a:pt x="8318" y="5514"/>
                </a:lnTo>
                <a:lnTo>
                  <a:pt x="8318" y="4506"/>
                </a:lnTo>
                <a:cubicBezTo>
                  <a:pt x="8318" y="3560"/>
                  <a:pt x="7530" y="2773"/>
                  <a:pt x="6585" y="2773"/>
                </a:cubicBezTo>
                <a:lnTo>
                  <a:pt x="4411" y="2773"/>
                </a:lnTo>
                <a:cubicBezTo>
                  <a:pt x="3970" y="1040"/>
                  <a:pt x="2741" y="0"/>
                  <a:pt x="1103" y="0"/>
                </a:cubicBezTo>
                <a:close/>
              </a:path>
            </a:pathLst>
          </a:custGeom>
          <a:solidFill>
            <a:srgbClr val="873E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8351" name="Google Shape;8351;p78"/>
          <p:cNvGrpSpPr/>
          <p:nvPr/>
        </p:nvGrpSpPr>
        <p:grpSpPr>
          <a:xfrm>
            <a:off x="6637880" y="1306618"/>
            <a:ext cx="353757" cy="352565"/>
            <a:chOff x="-26980600" y="3175500"/>
            <a:chExt cx="296950" cy="295950"/>
          </a:xfrm>
          <a:solidFill>
            <a:srgbClr val="873E8A"/>
          </a:solidFill>
        </p:grpSpPr>
        <p:sp>
          <p:nvSpPr>
            <p:cNvPr id="8352" name="Google Shape;8352;p78"/>
            <p:cNvSpPr/>
            <p:nvPr/>
          </p:nvSpPr>
          <p:spPr>
            <a:xfrm>
              <a:off x="-26798650" y="3175500"/>
              <a:ext cx="115000" cy="114025"/>
            </a:xfrm>
            <a:custGeom>
              <a:avLst/>
              <a:gdLst/>
              <a:ahLst/>
              <a:cxnLst/>
              <a:rect l="l" t="t" r="r" b="b"/>
              <a:pathLst>
                <a:path w="4600" h="4561" extrusionOk="0">
                  <a:moveTo>
                    <a:pt x="1115" y="0"/>
                  </a:moveTo>
                  <a:cubicBezTo>
                    <a:pt x="851" y="0"/>
                    <a:pt x="583" y="102"/>
                    <a:pt x="378" y="307"/>
                  </a:cubicBezTo>
                  <a:cubicBezTo>
                    <a:pt x="0" y="685"/>
                    <a:pt x="0" y="1378"/>
                    <a:pt x="378" y="1756"/>
                  </a:cubicBezTo>
                  <a:lnTo>
                    <a:pt x="2773" y="4245"/>
                  </a:lnTo>
                  <a:cubicBezTo>
                    <a:pt x="2962" y="4434"/>
                    <a:pt x="3245" y="4560"/>
                    <a:pt x="3529" y="4560"/>
                  </a:cubicBezTo>
                  <a:cubicBezTo>
                    <a:pt x="3812" y="4560"/>
                    <a:pt x="4064" y="4434"/>
                    <a:pt x="4285" y="4245"/>
                  </a:cubicBezTo>
                  <a:cubicBezTo>
                    <a:pt x="4474" y="4056"/>
                    <a:pt x="4600" y="3773"/>
                    <a:pt x="4600" y="3489"/>
                  </a:cubicBezTo>
                  <a:cubicBezTo>
                    <a:pt x="4600" y="3206"/>
                    <a:pt x="4474" y="2954"/>
                    <a:pt x="4285" y="2733"/>
                  </a:cubicBezTo>
                  <a:lnTo>
                    <a:pt x="1828" y="307"/>
                  </a:lnTo>
                  <a:cubicBezTo>
                    <a:pt x="1639" y="102"/>
                    <a:pt x="1379" y="0"/>
                    <a:pt x="1115"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53" name="Google Shape;8353;p78"/>
            <p:cNvSpPr/>
            <p:nvPr/>
          </p:nvSpPr>
          <p:spPr>
            <a:xfrm>
              <a:off x="-26980600" y="3325725"/>
              <a:ext cx="168575" cy="145725"/>
            </a:xfrm>
            <a:custGeom>
              <a:avLst/>
              <a:gdLst/>
              <a:ahLst/>
              <a:cxnLst/>
              <a:rect l="l" t="t" r="r" b="b"/>
              <a:pathLst>
                <a:path w="6743" h="5829" extrusionOk="0">
                  <a:moveTo>
                    <a:pt x="3797" y="2167"/>
                  </a:moveTo>
                  <a:cubicBezTo>
                    <a:pt x="3884" y="2167"/>
                    <a:pt x="3970" y="2190"/>
                    <a:pt x="4033" y="2237"/>
                  </a:cubicBezTo>
                  <a:cubicBezTo>
                    <a:pt x="4159" y="2363"/>
                    <a:pt x="4159" y="2616"/>
                    <a:pt x="4033" y="2710"/>
                  </a:cubicBezTo>
                  <a:cubicBezTo>
                    <a:pt x="3970" y="2773"/>
                    <a:pt x="3884" y="2805"/>
                    <a:pt x="3797" y="2805"/>
                  </a:cubicBezTo>
                  <a:cubicBezTo>
                    <a:pt x="3710" y="2805"/>
                    <a:pt x="3624" y="2773"/>
                    <a:pt x="3561" y="2710"/>
                  </a:cubicBezTo>
                  <a:cubicBezTo>
                    <a:pt x="3435" y="2616"/>
                    <a:pt x="3435" y="2363"/>
                    <a:pt x="3561" y="2237"/>
                  </a:cubicBezTo>
                  <a:cubicBezTo>
                    <a:pt x="3624" y="2190"/>
                    <a:pt x="3710" y="2167"/>
                    <a:pt x="3797" y="2167"/>
                  </a:cubicBezTo>
                  <a:close/>
                  <a:moveTo>
                    <a:pt x="2336" y="2639"/>
                  </a:moveTo>
                  <a:cubicBezTo>
                    <a:pt x="2426" y="2639"/>
                    <a:pt x="2521" y="2663"/>
                    <a:pt x="2584" y="2710"/>
                  </a:cubicBezTo>
                  <a:cubicBezTo>
                    <a:pt x="2679" y="2836"/>
                    <a:pt x="2679" y="3057"/>
                    <a:pt x="2584" y="3183"/>
                  </a:cubicBezTo>
                  <a:cubicBezTo>
                    <a:pt x="2521" y="3246"/>
                    <a:pt x="2426" y="3277"/>
                    <a:pt x="2336" y="3277"/>
                  </a:cubicBezTo>
                  <a:cubicBezTo>
                    <a:pt x="2245" y="3277"/>
                    <a:pt x="2159" y="3246"/>
                    <a:pt x="2111" y="3183"/>
                  </a:cubicBezTo>
                  <a:cubicBezTo>
                    <a:pt x="1985" y="3057"/>
                    <a:pt x="1985" y="2868"/>
                    <a:pt x="2111" y="2710"/>
                  </a:cubicBezTo>
                  <a:cubicBezTo>
                    <a:pt x="2159" y="2663"/>
                    <a:pt x="2245" y="2639"/>
                    <a:pt x="2336" y="2639"/>
                  </a:cubicBezTo>
                  <a:close/>
                  <a:moveTo>
                    <a:pt x="2931" y="1"/>
                  </a:moveTo>
                  <a:lnTo>
                    <a:pt x="599" y="2332"/>
                  </a:lnTo>
                  <a:cubicBezTo>
                    <a:pt x="221" y="2710"/>
                    <a:pt x="1" y="3214"/>
                    <a:pt x="1" y="3781"/>
                  </a:cubicBezTo>
                  <a:cubicBezTo>
                    <a:pt x="1" y="4317"/>
                    <a:pt x="221" y="4852"/>
                    <a:pt x="599" y="5230"/>
                  </a:cubicBezTo>
                  <a:cubicBezTo>
                    <a:pt x="1009" y="5608"/>
                    <a:pt x="1513" y="5829"/>
                    <a:pt x="2048" y="5829"/>
                  </a:cubicBezTo>
                  <a:cubicBezTo>
                    <a:pt x="2616" y="5829"/>
                    <a:pt x="3120" y="5640"/>
                    <a:pt x="3529" y="5230"/>
                  </a:cubicBezTo>
                  <a:lnTo>
                    <a:pt x="6743" y="2048"/>
                  </a:lnTo>
                  <a:cubicBezTo>
                    <a:pt x="6743" y="2017"/>
                    <a:pt x="6711" y="1954"/>
                    <a:pt x="6711" y="1922"/>
                  </a:cubicBezTo>
                  <a:cubicBezTo>
                    <a:pt x="6396" y="1418"/>
                    <a:pt x="5829" y="1103"/>
                    <a:pt x="5136" y="1103"/>
                  </a:cubicBezTo>
                  <a:lnTo>
                    <a:pt x="5104" y="1103"/>
                  </a:lnTo>
                  <a:cubicBezTo>
                    <a:pt x="5075" y="1104"/>
                    <a:pt x="5045" y="1105"/>
                    <a:pt x="5016" y="1105"/>
                  </a:cubicBezTo>
                  <a:cubicBezTo>
                    <a:pt x="4168" y="1105"/>
                    <a:pt x="3387" y="670"/>
                    <a:pt x="2931"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54" name="Google Shape;8354;p78"/>
            <p:cNvSpPr/>
            <p:nvPr/>
          </p:nvSpPr>
          <p:spPr>
            <a:xfrm>
              <a:off x="-26893950" y="3226500"/>
              <a:ext cx="159125" cy="137850"/>
            </a:xfrm>
            <a:custGeom>
              <a:avLst/>
              <a:gdLst/>
              <a:ahLst/>
              <a:cxnLst/>
              <a:rect l="l" t="t" r="r" b="b"/>
              <a:pathLst>
                <a:path w="6365" h="5514" extrusionOk="0">
                  <a:moveTo>
                    <a:pt x="3403" y="0"/>
                  </a:moveTo>
                  <a:lnTo>
                    <a:pt x="2678" y="693"/>
                  </a:lnTo>
                  <a:lnTo>
                    <a:pt x="2300" y="1103"/>
                  </a:lnTo>
                  <a:lnTo>
                    <a:pt x="3056" y="1859"/>
                  </a:lnTo>
                  <a:cubicBezTo>
                    <a:pt x="3151" y="1953"/>
                    <a:pt x="3151" y="2205"/>
                    <a:pt x="3056" y="2331"/>
                  </a:cubicBezTo>
                  <a:cubicBezTo>
                    <a:pt x="2962" y="2394"/>
                    <a:pt x="2899" y="2426"/>
                    <a:pt x="2804" y="2426"/>
                  </a:cubicBezTo>
                  <a:cubicBezTo>
                    <a:pt x="2741" y="2426"/>
                    <a:pt x="2615" y="2394"/>
                    <a:pt x="2584" y="2331"/>
                  </a:cubicBezTo>
                  <a:lnTo>
                    <a:pt x="1827" y="1575"/>
                  </a:lnTo>
                  <a:lnTo>
                    <a:pt x="1355" y="2048"/>
                  </a:lnTo>
                  <a:lnTo>
                    <a:pt x="2111" y="2804"/>
                  </a:lnTo>
                  <a:cubicBezTo>
                    <a:pt x="2205" y="2898"/>
                    <a:pt x="2205" y="3150"/>
                    <a:pt x="2111" y="3277"/>
                  </a:cubicBezTo>
                  <a:cubicBezTo>
                    <a:pt x="2016" y="3340"/>
                    <a:pt x="1953" y="3371"/>
                    <a:pt x="1859" y="3371"/>
                  </a:cubicBezTo>
                  <a:cubicBezTo>
                    <a:pt x="1796" y="3371"/>
                    <a:pt x="1670" y="3340"/>
                    <a:pt x="1638" y="3277"/>
                  </a:cubicBezTo>
                  <a:lnTo>
                    <a:pt x="882" y="2520"/>
                  </a:lnTo>
                  <a:lnTo>
                    <a:pt x="0" y="3371"/>
                  </a:lnTo>
                  <a:cubicBezTo>
                    <a:pt x="0" y="3403"/>
                    <a:pt x="63" y="3466"/>
                    <a:pt x="63" y="3497"/>
                  </a:cubicBezTo>
                  <a:cubicBezTo>
                    <a:pt x="364" y="4068"/>
                    <a:pt x="894" y="4381"/>
                    <a:pt x="1490" y="4381"/>
                  </a:cubicBezTo>
                  <a:cubicBezTo>
                    <a:pt x="1518" y="4381"/>
                    <a:pt x="1547" y="4381"/>
                    <a:pt x="1575" y="4379"/>
                  </a:cubicBezTo>
                  <a:cubicBezTo>
                    <a:pt x="1890" y="4379"/>
                    <a:pt x="2174" y="4411"/>
                    <a:pt x="2458" y="4474"/>
                  </a:cubicBezTo>
                  <a:cubicBezTo>
                    <a:pt x="2993" y="4631"/>
                    <a:pt x="3529" y="5009"/>
                    <a:pt x="3781" y="5513"/>
                  </a:cubicBezTo>
                  <a:lnTo>
                    <a:pt x="6364" y="2961"/>
                  </a:lnTo>
                  <a:lnTo>
                    <a:pt x="3403"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355" name="Google Shape;8355;p78"/>
          <p:cNvSpPr/>
          <p:nvPr/>
        </p:nvSpPr>
        <p:spPr>
          <a:xfrm>
            <a:off x="6660447" y="1763639"/>
            <a:ext cx="309649" cy="351910"/>
          </a:xfrm>
          <a:custGeom>
            <a:avLst/>
            <a:gdLst/>
            <a:ahLst/>
            <a:cxnLst/>
            <a:rect l="l" t="t" r="r" b="b"/>
            <a:pathLst>
              <a:path w="10397" h="11816" extrusionOk="0">
                <a:moveTo>
                  <a:pt x="6939" y="1373"/>
                </a:moveTo>
                <a:cubicBezTo>
                  <a:pt x="7177" y="1373"/>
                  <a:pt x="7419" y="1418"/>
                  <a:pt x="7656" y="1513"/>
                </a:cubicBezTo>
                <a:cubicBezTo>
                  <a:pt x="8255" y="1734"/>
                  <a:pt x="8696" y="2206"/>
                  <a:pt x="8853" y="2836"/>
                </a:cubicBezTo>
                <a:cubicBezTo>
                  <a:pt x="8916" y="3435"/>
                  <a:pt x="8822" y="4065"/>
                  <a:pt x="8412" y="4538"/>
                </a:cubicBezTo>
                <a:cubicBezTo>
                  <a:pt x="8349" y="4601"/>
                  <a:pt x="8255" y="4664"/>
                  <a:pt x="8129" y="4664"/>
                </a:cubicBezTo>
                <a:cubicBezTo>
                  <a:pt x="8066" y="4664"/>
                  <a:pt x="7971" y="4601"/>
                  <a:pt x="7939" y="4569"/>
                </a:cubicBezTo>
                <a:cubicBezTo>
                  <a:pt x="7782" y="4443"/>
                  <a:pt x="7782" y="4223"/>
                  <a:pt x="7908" y="4097"/>
                </a:cubicBezTo>
                <a:cubicBezTo>
                  <a:pt x="8129" y="3782"/>
                  <a:pt x="8223" y="3403"/>
                  <a:pt x="8129" y="2962"/>
                </a:cubicBezTo>
                <a:cubicBezTo>
                  <a:pt x="8066" y="2553"/>
                  <a:pt x="7750" y="2238"/>
                  <a:pt x="7404" y="2143"/>
                </a:cubicBezTo>
                <a:cubicBezTo>
                  <a:pt x="7254" y="2086"/>
                  <a:pt x="7095" y="2057"/>
                  <a:pt x="6939" y="2057"/>
                </a:cubicBezTo>
                <a:cubicBezTo>
                  <a:pt x="6669" y="2057"/>
                  <a:pt x="6406" y="2141"/>
                  <a:pt x="6207" y="2301"/>
                </a:cubicBezTo>
                <a:cubicBezTo>
                  <a:pt x="6148" y="2336"/>
                  <a:pt x="6084" y="2354"/>
                  <a:pt x="6021" y="2354"/>
                </a:cubicBezTo>
                <a:cubicBezTo>
                  <a:pt x="5916" y="2354"/>
                  <a:pt x="5813" y="2305"/>
                  <a:pt x="5734" y="2206"/>
                </a:cubicBezTo>
                <a:cubicBezTo>
                  <a:pt x="5608" y="2049"/>
                  <a:pt x="5671" y="1860"/>
                  <a:pt x="5829" y="1734"/>
                </a:cubicBezTo>
                <a:cubicBezTo>
                  <a:pt x="6163" y="1498"/>
                  <a:pt x="6545" y="1373"/>
                  <a:pt x="6939" y="1373"/>
                </a:cubicBezTo>
                <a:close/>
                <a:moveTo>
                  <a:pt x="3466" y="1"/>
                </a:moveTo>
                <a:cubicBezTo>
                  <a:pt x="3182" y="1"/>
                  <a:pt x="2899" y="32"/>
                  <a:pt x="2678" y="95"/>
                </a:cubicBezTo>
                <a:cubicBezTo>
                  <a:pt x="1481" y="348"/>
                  <a:pt x="504" y="1293"/>
                  <a:pt x="221" y="2490"/>
                </a:cubicBezTo>
                <a:cubicBezTo>
                  <a:pt x="0" y="3498"/>
                  <a:pt x="189" y="4569"/>
                  <a:pt x="851" y="5388"/>
                </a:cubicBezTo>
                <a:cubicBezTo>
                  <a:pt x="1292" y="5955"/>
                  <a:pt x="1512" y="6711"/>
                  <a:pt x="1512" y="7499"/>
                </a:cubicBezTo>
                <a:lnTo>
                  <a:pt x="1512" y="10209"/>
                </a:lnTo>
                <a:cubicBezTo>
                  <a:pt x="1512" y="11122"/>
                  <a:pt x="2237" y="11815"/>
                  <a:pt x="3151" y="11815"/>
                </a:cubicBezTo>
                <a:cubicBezTo>
                  <a:pt x="4033" y="11815"/>
                  <a:pt x="4757" y="11122"/>
                  <a:pt x="4757" y="10209"/>
                </a:cubicBezTo>
                <a:lnTo>
                  <a:pt x="4757" y="8539"/>
                </a:lnTo>
                <a:cubicBezTo>
                  <a:pt x="4757" y="8318"/>
                  <a:pt x="4947" y="8066"/>
                  <a:pt x="5230" y="8066"/>
                </a:cubicBezTo>
                <a:cubicBezTo>
                  <a:pt x="5451" y="8066"/>
                  <a:pt x="5703" y="8287"/>
                  <a:pt x="5703" y="8539"/>
                </a:cubicBezTo>
                <a:lnTo>
                  <a:pt x="5703" y="10209"/>
                </a:lnTo>
                <a:cubicBezTo>
                  <a:pt x="5703" y="11122"/>
                  <a:pt x="6396" y="11815"/>
                  <a:pt x="7309" y="11815"/>
                </a:cubicBezTo>
                <a:cubicBezTo>
                  <a:pt x="8223" y="11815"/>
                  <a:pt x="8916" y="11122"/>
                  <a:pt x="8916" y="10209"/>
                </a:cubicBezTo>
                <a:lnTo>
                  <a:pt x="8916" y="7499"/>
                </a:lnTo>
                <a:cubicBezTo>
                  <a:pt x="8916" y="6711"/>
                  <a:pt x="9168" y="5955"/>
                  <a:pt x="9609" y="5388"/>
                </a:cubicBezTo>
                <a:cubicBezTo>
                  <a:pt x="10145" y="4569"/>
                  <a:pt x="10397" y="3498"/>
                  <a:pt x="10145" y="2490"/>
                </a:cubicBezTo>
                <a:cubicBezTo>
                  <a:pt x="9893" y="1293"/>
                  <a:pt x="8885" y="348"/>
                  <a:pt x="7719" y="95"/>
                </a:cubicBezTo>
                <a:cubicBezTo>
                  <a:pt x="7435" y="1"/>
                  <a:pt x="7152" y="1"/>
                  <a:pt x="6931" y="1"/>
                </a:cubicBezTo>
                <a:cubicBezTo>
                  <a:pt x="6333" y="1"/>
                  <a:pt x="5703" y="158"/>
                  <a:pt x="5199" y="474"/>
                </a:cubicBezTo>
                <a:cubicBezTo>
                  <a:pt x="4663" y="158"/>
                  <a:pt x="4033" y="1"/>
                  <a:pt x="3466" y="1"/>
                </a:cubicBezTo>
                <a:close/>
              </a:path>
            </a:pathLst>
          </a:custGeom>
          <a:solidFill>
            <a:srgbClr val="873E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8356" name="Google Shape;8356;p78"/>
          <p:cNvGrpSpPr/>
          <p:nvPr/>
        </p:nvGrpSpPr>
        <p:grpSpPr>
          <a:xfrm>
            <a:off x="6638357" y="2245154"/>
            <a:ext cx="352803" cy="289039"/>
            <a:chOff x="-26981375" y="3951875"/>
            <a:chExt cx="296150" cy="242625"/>
          </a:xfrm>
          <a:solidFill>
            <a:srgbClr val="873E8A"/>
          </a:solidFill>
        </p:grpSpPr>
        <p:sp>
          <p:nvSpPr>
            <p:cNvPr id="8357" name="Google Shape;8357;p78"/>
            <p:cNvSpPr/>
            <p:nvPr/>
          </p:nvSpPr>
          <p:spPr>
            <a:xfrm>
              <a:off x="-26978225" y="3951875"/>
              <a:ext cx="173300" cy="155975"/>
            </a:xfrm>
            <a:custGeom>
              <a:avLst/>
              <a:gdLst/>
              <a:ahLst/>
              <a:cxnLst/>
              <a:rect l="l" t="t" r="r" b="b"/>
              <a:pathLst>
                <a:path w="6932" h="6239" extrusionOk="0">
                  <a:moveTo>
                    <a:pt x="3340" y="2364"/>
                  </a:moveTo>
                  <a:cubicBezTo>
                    <a:pt x="3529" y="2364"/>
                    <a:pt x="3686" y="2521"/>
                    <a:pt x="3686" y="2710"/>
                  </a:cubicBezTo>
                  <a:lnTo>
                    <a:pt x="3686" y="3435"/>
                  </a:lnTo>
                  <a:lnTo>
                    <a:pt x="4411" y="3435"/>
                  </a:lnTo>
                  <a:cubicBezTo>
                    <a:pt x="4600" y="3435"/>
                    <a:pt x="4757" y="3592"/>
                    <a:pt x="4757" y="3782"/>
                  </a:cubicBezTo>
                  <a:cubicBezTo>
                    <a:pt x="4757" y="3971"/>
                    <a:pt x="4600" y="4128"/>
                    <a:pt x="4411" y="4128"/>
                  </a:cubicBezTo>
                  <a:lnTo>
                    <a:pt x="3686" y="4128"/>
                  </a:lnTo>
                  <a:lnTo>
                    <a:pt x="3686" y="4853"/>
                  </a:lnTo>
                  <a:cubicBezTo>
                    <a:pt x="3686" y="5042"/>
                    <a:pt x="3529" y="5199"/>
                    <a:pt x="3340" y="5199"/>
                  </a:cubicBezTo>
                  <a:cubicBezTo>
                    <a:pt x="3151" y="5199"/>
                    <a:pt x="2993" y="5042"/>
                    <a:pt x="2993" y="4853"/>
                  </a:cubicBezTo>
                  <a:lnTo>
                    <a:pt x="2993" y="4128"/>
                  </a:lnTo>
                  <a:lnTo>
                    <a:pt x="2268" y="4128"/>
                  </a:lnTo>
                  <a:cubicBezTo>
                    <a:pt x="2079" y="4128"/>
                    <a:pt x="1922" y="3971"/>
                    <a:pt x="1922" y="3782"/>
                  </a:cubicBezTo>
                  <a:cubicBezTo>
                    <a:pt x="1922" y="3592"/>
                    <a:pt x="2079" y="3435"/>
                    <a:pt x="2268" y="3435"/>
                  </a:cubicBezTo>
                  <a:lnTo>
                    <a:pt x="2993" y="3435"/>
                  </a:lnTo>
                  <a:lnTo>
                    <a:pt x="2993" y="2710"/>
                  </a:lnTo>
                  <a:cubicBezTo>
                    <a:pt x="2993" y="2521"/>
                    <a:pt x="3151" y="2364"/>
                    <a:pt x="3340" y="2364"/>
                  </a:cubicBezTo>
                  <a:close/>
                  <a:moveTo>
                    <a:pt x="3434" y="1"/>
                  </a:moveTo>
                  <a:cubicBezTo>
                    <a:pt x="2836" y="1"/>
                    <a:pt x="2394" y="474"/>
                    <a:pt x="2394" y="1041"/>
                  </a:cubicBezTo>
                  <a:lnTo>
                    <a:pt x="2394" y="1387"/>
                  </a:lnTo>
                  <a:lnTo>
                    <a:pt x="1008" y="1387"/>
                  </a:lnTo>
                  <a:cubicBezTo>
                    <a:pt x="441" y="1387"/>
                    <a:pt x="0" y="1860"/>
                    <a:pt x="0" y="2395"/>
                  </a:cubicBezTo>
                  <a:lnTo>
                    <a:pt x="0" y="6239"/>
                  </a:lnTo>
                  <a:lnTo>
                    <a:pt x="6931" y="6239"/>
                  </a:lnTo>
                  <a:lnTo>
                    <a:pt x="6931" y="2395"/>
                  </a:lnTo>
                  <a:lnTo>
                    <a:pt x="6837" y="2395"/>
                  </a:lnTo>
                  <a:cubicBezTo>
                    <a:pt x="6837" y="1828"/>
                    <a:pt x="6364" y="1387"/>
                    <a:pt x="5829" y="1387"/>
                  </a:cubicBezTo>
                  <a:lnTo>
                    <a:pt x="4442" y="1387"/>
                  </a:lnTo>
                  <a:lnTo>
                    <a:pt x="4442" y="1041"/>
                  </a:lnTo>
                  <a:cubicBezTo>
                    <a:pt x="4442" y="442"/>
                    <a:pt x="3970" y="1"/>
                    <a:pt x="3434"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58" name="Google Shape;8358;p78"/>
            <p:cNvSpPr/>
            <p:nvPr/>
          </p:nvSpPr>
          <p:spPr>
            <a:xfrm>
              <a:off x="-26981375" y="4124375"/>
              <a:ext cx="174075" cy="70125"/>
            </a:xfrm>
            <a:custGeom>
              <a:avLst/>
              <a:gdLst/>
              <a:ahLst/>
              <a:cxnLst/>
              <a:rect l="l" t="t" r="r" b="b"/>
              <a:pathLst>
                <a:path w="6963" h="2805" extrusionOk="0">
                  <a:moveTo>
                    <a:pt x="2457" y="1418"/>
                  </a:moveTo>
                  <a:cubicBezTo>
                    <a:pt x="2647" y="1418"/>
                    <a:pt x="2804" y="1576"/>
                    <a:pt x="2804" y="1765"/>
                  </a:cubicBezTo>
                  <a:cubicBezTo>
                    <a:pt x="2804" y="1954"/>
                    <a:pt x="2647" y="2111"/>
                    <a:pt x="2457" y="2111"/>
                  </a:cubicBezTo>
                  <a:cubicBezTo>
                    <a:pt x="2237" y="2111"/>
                    <a:pt x="2079" y="1954"/>
                    <a:pt x="2079" y="1765"/>
                  </a:cubicBezTo>
                  <a:cubicBezTo>
                    <a:pt x="2079" y="1576"/>
                    <a:pt x="2237" y="1418"/>
                    <a:pt x="2457" y="1418"/>
                  </a:cubicBezTo>
                  <a:close/>
                  <a:moveTo>
                    <a:pt x="32" y="0"/>
                  </a:moveTo>
                  <a:lnTo>
                    <a:pt x="32" y="1009"/>
                  </a:lnTo>
                  <a:cubicBezTo>
                    <a:pt x="0" y="1607"/>
                    <a:pt x="473" y="2080"/>
                    <a:pt x="1071" y="2080"/>
                  </a:cubicBezTo>
                  <a:lnTo>
                    <a:pt x="1449" y="2080"/>
                  </a:lnTo>
                  <a:cubicBezTo>
                    <a:pt x="1607" y="2489"/>
                    <a:pt x="1985" y="2804"/>
                    <a:pt x="2457" y="2804"/>
                  </a:cubicBezTo>
                  <a:cubicBezTo>
                    <a:pt x="2867" y="2804"/>
                    <a:pt x="3277" y="2521"/>
                    <a:pt x="3434" y="2080"/>
                  </a:cubicBezTo>
                  <a:lnTo>
                    <a:pt x="6963" y="2080"/>
                  </a:lnTo>
                  <a:lnTo>
                    <a:pt x="6963"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59" name="Google Shape;8359;p78"/>
            <p:cNvSpPr/>
            <p:nvPr/>
          </p:nvSpPr>
          <p:spPr>
            <a:xfrm>
              <a:off x="-26790000" y="4002300"/>
              <a:ext cx="104775" cy="192200"/>
            </a:xfrm>
            <a:custGeom>
              <a:avLst/>
              <a:gdLst/>
              <a:ahLst/>
              <a:cxnLst/>
              <a:rect l="l" t="t" r="r" b="b"/>
              <a:pathLst>
                <a:path w="4191" h="7688" extrusionOk="0">
                  <a:moveTo>
                    <a:pt x="1513" y="693"/>
                  </a:moveTo>
                  <a:cubicBezTo>
                    <a:pt x="1954" y="693"/>
                    <a:pt x="2364" y="977"/>
                    <a:pt x="2521" y="1386"/>
                  </a:cubicBezTo>
                  <a:lnTo>
                    <a:pt x="3372" y="3497"/>
                  </a:lnTo>
                  <a:lnTo>
                    <a:pt x="1765" y="3497"/>
                  </a:lnTo>
                  <a:cubicBezTo>
                    <a:pt x="1576" y="3497"/>
                    <a:pt x="1419" y="3340"/>
                    <a:pt x="1419" y="3151"/>
                  </a:cubicBezTo>
                  <a:lnTo>
                    <a:pt x="1419" y="693"/>
                  </a:lnTo>
                  <a:close/>
                  <a:moveTo>
                    <a:pt x="1765" y="6270"/>
                  </a:moveTo>
                  <a:cubicBezTo>
                    <a:pt x="1954" y="6270"/>
                    <a:pt x="2112" y="6427"/>
                    <a:pt x="2112" y="6616"/>
                  </a:cubicBezTo>
                  <a:cubicBezTo>
                    <a:pt x="2112" y="6805"/>
                    <a:pt x="1954" y="6963"/>
                    <a:pt x="1765" y="6963"/>
                  </a:cubicBezTo>
                  <a:cubicBezTo>
                    <a:pt x="1576" y="6963"/>
                    <a:pt x="1419" y="6805"/>
                    <a:pt x="1419" y="6616"/>
                  </a:cubicBezTo>
                  <a:cubicBezTo>
                    <a:pt x="1419" y="6427"/>
                    <a:pt x="1576" y="6270"/>
                    <a:pt x="1765" y="6270"/>
                  </a:cubicBezTo>
                  <a:close/>
                  <a:moveTo>
                    <a:pt x="1" y="0"/>
                  </a:moveTo>
                  <a:lnTo>
                    <a:pt x="1" y="6963"/>
                  </a:lnTo>
                  <a:lnTo>
                    <a:pt x="788" y="6963"/>
                  </a:lnTo>
                  <a:cubicBezTo>
                    <a:pt x="946" y="7372"/>
                    <a:pt x="1293" y="7687"/>
                    <a:pt x="1765" y="7687"/>
                  </a:cubicBezTo>
                  <a:cubicBezTo>
                    <a:pt x="2206" y="7687"/>
                    <a:pt x="2584" y="7404"/>
                    <a:pt x="2742" y="6963"/>
                  </a:cubicBezTo>
                  <a:lnTo>
                    <a:pt x="3151" y="6963"/>
                  </a:lnTo>
                  <a:cubicBezTo>
                    <a:pt x="3718" y="6963"/>
                    <a:pt x="4159" y="6490"/>
                    <a:pt x="4159" y="5955"/>
                  </a:cubicBezTo>
                  <a:lnTo>
                    <a:pt x="4159" y="5577"/>
                  </a:lnTo>
                  <a:lnTo>
                    <a:pt x="3151" y="5577"/>
                  </a:lnTo>
                  <a:cubicBezTo>
                    <a:pt x="2931" y="5577"/>
                    <a:pt x="2773" y="5419"/>
                    <a:pt x="2773" y="5230"/>
                  </a:cubicBezTo>
                  <a:cubicBezTo>
                    <a:pt x="2773" y="5041"/>
                    <a:pt x="2994" y="4883"/>
                    <a:pt x="3183" y="4883"/>
                  </a:cubicBezTo>
                  <a:lnTo>
                    <a:pt x="4191" y="4883"/>
                  </a:lnTo>
                  <a:lnTo>
                    <a:pt x="4191" y="4096"/>
                  </a:lnTo>
                  <a:cubicBezTo>
                    <a:pt x="4191" y="3970"/>
                    <a:pt x="4159" y="3812"/>
                    <a:pt x="4159" y="3686"/>
                  </a:cubicBezTo>
                  <a:cubicBezTo>
                    <a:pt x="4096" y="3466"/>
                    <a:pt x="3246" y="1386"/>
                    <a:pt x="3151" y="1103"/>
                  </a:cubicBezTo>
                  <a:cubicBezTo>
                    <a:pt x="2868" y="410"/>
                    <a:pt x="2238" y="0"/>
                    <a:pt x="1545"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360" name="Google Shape;8360;p78"/>
          <p:cNvGrpSpPr/>
          <p:nvPr/>
        </p:nvGrpSpPr>
        <p:grpSpPr>
          <a:xfrm>
            <a:off x="5303399" y="2692745"/>
            <a:ext cx="351910" cy="354710"/>
            <a:chOff x="-25094250" y="3176075"/>
            <a:chExt cx="295400" cy="297750"/>
          </a:xfrm>
          <a:solidFill>
            <a:srgbClr val="873E8A"/>
          </a:solidFill>
        </p:grpSpPr>
        <p:sp>
          <p:nvSpPr>
            <p:cNvPr id="8361" name="Google Shape;8361;p78"/>
            <p:cNvSpPr/>
            <p:nvPr/>
          </p:nvSpPr>
          <p:spPr>
            <a:xfrm>
              <a:off x="-24989225" y="3176075"/>
              <a:ext cx="87200" cy="122500"/>
            </a:xfrm>
            <a:custGeom>
              <a:avLst/>
              <a:gdLst/>
              <a:ahLst/>
              <a:cxnLst/>
              <a:rect l="l" t="t" r="r" b="b"/>
              <a:pathLst>
                <a:path w="3488" h="4900" extrusionOk="0">
                  <a:moveTo>
                    <a:pt x="1408" y="1"/>
                  </a:moveTo>
                  <a:lnTo>
                    <a:pt x="1408" y="1922"/>
                  </a:lnTo>
                  <a:cubicBezTo>
                    <a:pt x="1408" y="2647"/>
                    <a:pt x="998" y="3277"/>
                    <a:pt x="463" y="3561"/>
                  </a:cubicBezTo>
                  <a:cubicBezTo>
                    <a:pt x="211" y="3655"/>
                    <a:pt x="53" y="3907"/>
                    <a:pt x="22" y="4128"/>
                  </a:cubicBezTo>
                  <a:cubicBezTo>
                    <a:pt x="1" y="4609"/>
                    <a:pt x="369" y="4896"/>
                    <a:pt x="738" y="4896"/>
                  </a:cubicBezTo>
                  <a:cubicBezTo>
                    <a:pt x="925" y="4896"/>
                    <a:pt x="1113" y="4822"/>
                    <a:pt x="1250" y="4663"/>
                  </a:cubicBezTo>
                  <a:cubicBezTo>
                    <a:pt x="1361" y="4506"/>
                    <a:pt x="1557" y="4427"/>
                    <a:pt x="1754" y="4427"/>
                  </a:cubicBezTo>
                  <a:cubicBezTo>
                    <a:pt x="1951" y="4427"/>
                    <a:pt x="2148" y="4506"/>
                    <a:pt x="2258" y="4663"/>
                  </a:cubicBezTo>
                  <a:cubicBezTo>
                    <a:pt x="2411" y="4826"/>
                    <a:pt x="2604" y="4899"/>
                    <a:pt x="2792" y="4899"/>
                  </a:cubicBezTo>
                  <a:cubicBezTo>
                    <a:pt x="3149" y="4899"/>
                    <a:pt x="3487" y="4635"/>
                    <a:pt x="3487" y="4222"/>
                  </a:cubicBezTo>
                  <a:cubicBezTo>
                    <a:pt x="3487" y="3939"/>
                    <a:pt x="3330" y="3718"/>
                    <a:pt x="3109" y="3592"/>
                  </a:cubicBezTo>
                  <a:cubicBezTo>
                    <a:pt x="2479" y="3277"/>
                    <a:pt x="2101" y="2710"/>
                    <a:pt x="2101" y="2143"/>
                  </a:cubicBezTo>
                  <a:lnTo>
                    <a:pt x="2101" y="32"/>
                  </a:lnTo>
                  <a:cubicBezTo>
                    <a:pt x="2006" y="32"/>
                    <a:pt x="1880" y="1"/>
                    <a:pt x="1754"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62" name="Google Shape;8362;p78"/>
            <p:cNvSpPr/>
            <p:nvPr/>
          </p:nvSpPr>
          <p:spPr>
            <a:xfrm>
              <a:off x="-25094250" y="3179225"/>
              <a:ext cx="295400" cy="291450"/>
            </a:xfrm>
            <a:custGeom>
              <a:avLst/>
              <a:gdLst/>
              <a:ahLst/>
              <a:cxnLst/>
              <a:rect l="l" t="t" r="r" b="b"/>
              <a:pathLst>
                <a:path w="11816" h="11658" extrusionOk="0">
                  <a:moveTo>
                    <a:pt x="4884" y="1"/>
                  </a:moveTo>
                  <a:cubicBezTo>
                    <a:pt x="2143" y="505"/>
                    <a:pt x="1" y="2899"/>
                    <a:pt x="1" y="5829"/>
                  </a:cubicBezTo>
                  <a:cubicBezTo>
                    <a:pt x="1" y="8696"/>
                    <a:pt x="2143" y="11153"/>
                    <a:pt x="4884" y="11657"/>
                  </a:cubicBezTo>
                  <a:lnTo>
                    <a:pt x="4884" y="9799"/>
                  </a:lnTo>
                  <a:cubicBezTo>
                    <a:pt x="4884" y="9358"/>
                    <a:pt x="4664" y="8980"/>
                    <a:pt x="4349" y="8822"/>
                  </a:cubicBezTo>
                  <a:cubicBezTo>
                    <a:pt x="3876" y="8633"/>
                    <a:pt x="3561" y="8160"/>
                    <a:pt x="3530" y="7625"/>
                  </a:cubicBezTo>
                  <a:cubicBezTo>
                    <a:pt x="3446" y="6731"/>
                    <a:pt x="4186" y="6180"/>
                    <a:pt x="4925" y="6180"/>
                  </a:cubicBezTo>
                  <a:cubicBezTo>
                    <a:pt x="5306" y="6180"/>
                    <a:pt x="5687" y="6327"/>
                    <a:pt x="5955" y="6648"/>
                  </a:cubicBezTo>
                  <a:cubicBezTo>
                    <a:pt x="6188" y="6316"/>
                    <a:pt x="6553" y="6163"/>
                    <a:pt x="6929" y="6163"/>
                  </a:cubicBezTo>
                  <a:cubicBezTo>
                    <a:pt x="7621" y="6163"/>
                    <a:pt x="8350" y="6684"/>
                    <a:pt x="8350" y="7562"/>
                  </a:cubicBezTo>
                  <a:cubicBezTo>
                    <a:pt x="8350" y="8066"/>
                    <a:pt x="8035" y="8570"/>
                    <a:pt x="7562" y="8822"/>
                  </a:cubicBezTo>
                  <a:cubicBezTo>
                    <a:pt x="7184" y="9011"/>
                    <a:pt x="6995" y="9326"/>
                    <a:pt x="6995" y="9641"/>
                  </a:cubicBezTo>
                  <a:lnTo>
                    <a:pt x="6995" y="11657"/>
                  </a:lnTo>
                  <a:cubicBezTo>
                    <a:pt x="9736" y="11153"/>
                    <a:pt x="11815" y="8728"/>
                    <a:pt x="11815" y="5829"/>
                  </a:cubicBezTo>
                  <a:cubicBezTo>
                    <a:pt x="11815" y="2899"/>
                    <a:pt x="9736" y="505"/>
                    <a:pt x="6995" y="1"/>
                  </a:cubicBezTo>
                  <a:lnTo>
                    <a:pt x="6995" y="2017"/>
                  </a:lnTo>
                  <a:cubicBezTo>
                    <a:pt x="6995" y="2364"/>
                    <a:pt x="7216" y="2679"/>
                    <a:pt x="7562" y="2836"/>
                  </a:cubicBezTo>
                  <a:cubicBezTo>
                    <a:pt x="8035" y="3057"/>
                    <a:pt x="8350" y="3529"/>
                    <a:pt x="8350" y="4096"/>
                  </a:cubicBezTo>
                  <a:cubicBezTo>
                    <a:pt x="8350" y="4945"/>
                    <a:pt x="7656" y="5495"/>
                    <a:pt x="6948" y="5495"/>
                  </a:cubicBezTo>
                  <a:cubicBezTo>
                    <a:pt x="6578" y="5495"/>
                    <a:pt x="6205" y="5345"/>
                    <a:pt x="5924" y="5010"/>
                  </a:cubicBezTo>
                  <a:cubicBezTo>
                    <a:pt x="5691" y="5321"/>
                    <a:pt x="5310" y="5471"/>
                    <a:pt x="4919" y="5471"/>
                  </a:cubicBezTo>
                  <a:cubicBezTo>
                    <a:pt x="4200" y="5471"/>
                    <a:pt x="3448" y="4961"/>
                    <a:pt x="3530" y="4002"/>
                  </a:cubicBezTo>
                  <a:cubicBezTo>
                    <a:pt x="3561" y="3498"/>
                    <a:pt x="3876" y="3057"/>
                    <a:pt x="4349" y="2836"/>
                  </a:cubicBezTo>
                  <a:cubicBezTo>
                    <a:pt x="4664" y="2679"/>
                    <a:pt x="4884" y="2269"/>
                    <a:pt x="4884" y="1859"/>
                  </a:cubicBezTo>
                  <a:lnTo>
                    <a:pt x="4884"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63" name="Google Shape;8363;p78"/>
            <p:cNvSpPr/>
            <p:nvPr/>
          </p:nvSpPr>
          <p:spPr>
            <a:xfrm>
              <a:off x="-24989225" y="3350975"/>
              <a:ext cx="87200" cy="122850"/>
            </a:xfrm>
            <a:custGeom>
              <a:avLst/>
              <a:gdLst/>
              <a:ahLst/>
              <a:cxnLst/>
              <a:rect l="l" t="t" r="r" b="b"/>
              <a:pathLst>
                <a:path w="3488" h="4914" extrusionOk="0">
                  <a:moveTo>
                    <a:pt x="2777" y="1"/>
                  </a:moveTo>
                  <a:cubicBezTo>
                    <a:pt x="2589" y="1"/>
                    <a:pt x="2399" y="77"/>
                    <a:pt x="2258" y="251"/>
                  </a:cubicBezTo>
                  <a:cubicBezTo>
                    <a:pt x="2148" y="408"/>
                    <a:pt x="1951" y="487"/>
                    <a:pt x="1754" y="487"/>
                  </a:cubicBezTo>
                  <a:cubicBezTo>
                    <a:pt x="1557" y="487"/>
                    <a:pt x="1361" y="408"/>
                    <a:pt x="1250" y="251"/>
                  </a:cubicBezTo>
                  <a:cubicBezTo>
                    <a:pt x="1122" y="91"/>
                    <a:pt x="936" y="17"/>
                    <a:pt x="748" y="17"/>
                  </a:cubicBezTo>
                  <a:cubicBezTo>
                    <a:pt x="379" y="17"/>
                    <a:pt x="1" y="297"/>
                    <a:pt x="22" y="755"/>
                  </a:cubicBezTo>
                  <a:cubicBezTo>
                    <a:pt x="22" y="1007"/>
                    <a:pt x="242" y="1227"/>
                    <a:pt x="463" y="1353"/>
                  </a:cubicBezTo>
                  <a:cubicBezTo>
                    <a:pt x="1061" y="1637"/>
                    <a:pt x="1408" y="2267"/>
                    <a:pt x="1408" y="2960"/>
                  </a:cubicBezTo>
                  <a:lnTo>
                    <a:pt x="1408" y="4914"/>
                  </a:lnTo>
                  <a:cubicBezTo>
                    <a:pt x="1534" y="4851"/>
                    <a:pt x="1660" y="4851"/>
                    <a:pt x="1754" y="4851"/>
                  </a:cubicBezTo>
                  <a:lnTo>
                    <a:pt x="2101" y="4851"/>
                  </a:lnTo>
                  <a:lnTo>
                    <a:pt x="2101" y="2771"/>
                  </a:lnTo>
                  <a:cubicBezTo>
                    <a:pt x="2101" y="2141"/>
                    <a:pt x="2479" y="1606"/>
                    <a:pt x="3109" y="1322"/>
                  </a:cubicBezTo>
                  <a:cubicBezTo>
                    <a:pt x="3330" y="1196"/>
                    <a:pt x="3487" y="975"/>
                    <a:pt x="3487" y="692"/>
                  </a:cubicBezTo>
                  <a:cubicBezTo>
                    <a:pt x="3487" y="279"/>
                    <a:pt x="3135" y="1"/>
                    <a:pt x="2777"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364" name="Google Shape;8364;p78"/>
          <p:cNvGrpSpPr/>
          <p:nvPr/>
        </p:nvGrpSpPr>
        <p:grpSpPr>
          <a:xfrm>
            <a:off x="5303399" y="3173106"/>
            <a:ext cx="351910" cy="351880"/>
            <a:chOff x="-25094250" y="3547050"/>
            <a:chExt cx="295400" cy="295375"/>
          </a:xfrm>
          <a:solidFill>
            <a:srgbClr val="873E8A"/>
          </a:solidFill>
        </p:grpSpPr>
        <p:sp>
          <p:nvSpPr>
            <p:cNvPr id="8365" name="Google Shape;8365;p78"/>
            <p:cNvSpPr/>
            <p:nvPr/>
          </p:nvSpPr>
          <p:spPr>
            <a:xfrm>
              <a:off x="-24990275" y="3580925"/>
              <a:ext cx="17350" cy="17350"/>
            </a:xfrm>
            <a:custGeom>
              <a:avLst/>
              <a:gdLst/>
              <a:ahLst/>
              <a:cxnLst/>
              <a:rect l="l" t="t" r="r" b="b"/>
              <a:pathLst>
                <a:path w="694" h="694" extrusionOk="0">
                  <a:moveTo>
                    <a:pt x="347" y="0"/>
                  </a:moveTo>
                  <a:cubicBezTo>
                    <a:pt x="158" y="0"/>
                    <a:pt x="1" y="158"/>
                    <a:pt x="1" y="347"/>
                  </a:cubicBezTo>
                  <a:cubicBezTo>
                    <a:pt x="1" y="536"/>
                    <a:pt x="158" y="693"/>
                    <a:pt x="347" y="693"/>
                  </a:cubicBezTo>
                  <a:cubicBezTo>
                    <a:pt x="536" y="693"/>
                    <a:pt x="694" y="536"/>
                    <a:pt x="694" y="347"/>
                  </a:cubicBezTo>
                  <a:cubicBezTo>
                    <a:pt x="694" y="158"/>
                    <a:pt x="536" y="0"/>
                    <a:pt x="347"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66" name="Google Shape;8366;p78"/>
            <p:cNvSpPr/>
            <p:nvPr/>
          </p:nvSpPr>
          <p:spPr>
            <a:xfrm>
              <a:off x="-25041475" y="3668350"/>
              <a:ext cx="52025" cy="52000"/>
            </a:xfrm>
            <a:custGeom>
              <a:avLst/>
              <a:gdLst/>
              <a:ahLst/>
              <a:cxnLst/>
              <a:rect l="l" t="t" r="r" b="b"/>
              <a:pathLst>
                <a:path w="2081" h="2080" extrusionOk="0">
                  <a:moveTo>
                    <a:pt x="1" y="0"/>
                  </a:moveTo>
                  <a:lnTo>
                    <a:pt x="1" y="2080"/>
                  </a:lnTo>
                  <a:lnTo>
                    <a:pt x="2080" y="2080"/>
                  </a:lnTo>
                  <a:lnTo>
                    <a:pt x="2080"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67" name="Google Shape;8367;p78"/>
            <p:cNvSpPr/>
            <p:nvPr/>
          </p:nvSpPr>
          <p:spPr>
            <a:xfrm>
              <a:off x="-25094250" y="3547050"/>
              <a:ext cx="224500" cy="295375"/>
            </a:xfrm>
            <a:custGeom>
              <a:avLst/>
              <a:gdLst/>
              <a:ahLst/>
              <a:cxnLst/>
              <a:rect l="l" t="t" r="r" b="b"/>
              <a:pathLst>
                <a:path w="8980" h="11815" extrusionOk="0">
                  <a:moveTo>
                    <a:pt x="4538" y="694"/>
                  </a:moveTo>
                  <a:cubicBezTo>
                    <a:pt x="5136" y="694"/>
                    <a:pt x="5577" y="1166"/>
                    <a:pt x="5577" y="1702"/>
                  </a:cubicBezTo>
                  <a:cubicBezTo>
                    <a:pt x="5577" y="1891"/>
                    <a:pt x="5735" y="2048"/>
                    <a:pt x="5924" y="2048"/>
                  </a:cubicBezTo>
                  <a:lnTo>
                    <a:pt x="6649" y="2048"/>
                  </a:lnTo>
                  <a:cubicBezTo>
                    <a:pt x="6838" y="2048"/>
                    <a:pt x="6995" y="2206"/>
                    <a:pt x="6995" y="2426"/>
                  </a:cubicBezTo>
                  <a:lnTo>
                    <a:pt x="6995" y="2773"/>
                  </a:lnTo>
                  <a:lnTo>
                    <a:pt x="2143" y="2773"/>
                  </a:lnTo>
                  <a:lnTo>
                    <a:pt x="2143" y="2426"/>
                  </a:lnTo>
                  <a:lnTo>
                    <a:pt x="2112" y="2426"/>
                  </a:lnTo>
                  <a:cubicBezTo>
                    <a:pt x="2112" y="2206"/>
                    <a:pt x="2269" y="2048"/>
                    <a:pt x="2458" y="2048"/>
                  </a:cubicBezTo>
                  <a:lnTo>
                    <a:pt x="3183" y="2048"/>
                  </a:lnTo>
                  <a:cubicBezTo>
                    <a:pt x="3372" y="2048"/>
                    <a:pt x="3530" y="1891"/>
                    <a:pt x="3530" y="1702"/>
                  </a:cubicBezTo>
                  <a:cubicBezTo>
                    <a:pt x="3530" y="1103"/>
                    <a:pt x="4002" y="694"/>
                    <a:pt x="4538" y="694"/>
                  </a:cubicBezTo>
                  <a:close/>
                  <a:moveTo>
                    <a:pt x="7310" y="4159"/>
                  </a:moveTo>
                  <a:cubicBezTo>
                    <a:pt x="7499" y="4159"/>
                    <a:pt x="7657" y="4317"/>
                    <a:pt x="7657" y="4506"/>
                  </a:cubicBezTo>
                  <a:cubicBezTo>
                    <a:pt x="7657" y="4695"/>
                    <a:pt x="7499" y="4852"/>
                    <a:pt x="7310" y="4852"/>
                  </a:cubicBezTo>
                  <a:lnTo>
                    <a:pt x="5924" y="4852"/>
                  </a:lnTo>
                  <a:cubicBezTo>
                    <a:pt x="5735" y="4852"/>
                    <a:pt x="5577" y="4695"/>
                    <a:pt x="5577" y="4506"/>
                  </a:cubicBezTo>
                  <a:cubicBezTo>
                    <a:pt x="5577" y="4317"/>
                    <a:pt x="5735" y="4159"/>
                    <a:pt x="5924" y="4159"/>
                  </a:cubicBezTo>
                  <a:close/>
                  <a:moveTo>
                    <a:pt x="7310" y="5514"/>
                  </a:moveTo>
                  <a:cubicBezTo>
                    <a:pt x="7499" y="5514"/>
                    <a:pt x="7657" y="5671"/>
                    <a:pt x="7657" y="5892"/>
                  </a:cubicBezTo>
                  <a:cubicBezTo>
                    <a:pt x="7657" y="6081"/>
                    <a:pt x="7499" y="6238"/>
                    <a:pt x="7310" y="6238"/>
                  </a:cubicBezTo>
                  <a:lnTo>
                    <a:pt x="5924" y="6238"/>
                  </a:lnTo>
                  <a:cubicBezTo>
                    <a:pt x="5735" y="6238"/>
                    <a:pt x="5577" y="6081"/>
                    <a:pt x="5577" y="5892"/>
                  </a:cubicBezTo>
                  <a:cubicBezTo>
                    <a:pt x="5577" y="5671"/>
                    <a:pt x="5735" y="5514"/>
                    <a:pt x="5924" y="5514"/>
                  </a:cubicBezTo>
                  <a:close/>
                  <a:moveTo>
                    <a:pt x="4506" y="4159"/>
                  </a:moveTo>
                  <a:cubicBezTo>
                    <a:pt x="4695" y="4159"/>
                    <a:pt x="4853" y="4317"/>
                    <a:pt x="4853" y="4506"/>
                  </a:cubicBezTo>
                  <a:lnTo>
                    <a:pt x="4853" y="7247"/>
                  </a:lnTo>
                  <a:cubicBezTo>
                    <a:pt x="4853" y="7467"/>
                    <a:pt x="4695" y="7593"/>
                    <a:pt x="4506" y="7593"/>
                  </a:cubicBezTo>
                  <a:lnTo>
                    <a:pt x="1734" y="7593"/>
                  </a:lnTo>
                  <a:cubicBezTo>
                    <a:pt x="1545" y="7593"/>
                    <a:pt x="1387" y="7467"/>
                    <a:pt x="1387" y="7247"/>
                  </a:cubicBezTo>
                  <a:lnTo>
                    <a:pt x="1387" y="4506"/>
                  </a:lnTo>
                  <a:cubicBezTo>
                    <a:pt x="1387" y="4317"/>
                    <a:pt x="1545" y="4159"/>
                    <a:pt x="1734" y="4159"/>
                  </a:cubicBezTo>
                  <a:close/>
                  <a:moveTo>
                    <a:pt x="7310" y="6900"/>
                  </a:moveTo>
                  <a:cubicBezTo>
                    <a:pt x="7499" y="6900"/>
                    <a:pt x="7657" y="7058"/>
                    <a:pt x="7657" y="7247"/>
                  </a:cubicBezTo>
                  <a:cubicBezTo>
                    <a:pt x="7657" y="7467"/>
                    <a:pt x="7499" y="7593"/>
                    <a:pt x="7310" y="7593"/>
                  </a:cubicBezTo>
                  <a:lnTo>
                    <a:pt x="5924" y="7593"/>
                  </a:lnTo>
                  <a:cubicBezTo>
                    <a:pt x="5735" y="7593"/>
                    <a:pt x="5577" y="7467"/>
                    <a:pt x="5577" y="7247"/>
                  </a:cubicBezTo>
                  <a:cubicBezTo>
                    <a:pt x="5577" y="7058"/>
                    <a:pt x="5735" y="6900"/>
                    <a:pt x="5924" y="6900"/>
                  </a:cubicBezTo>
                  <a:close/>
                  <a:moveTo>
                    <a:pt x="7310" y="8318"/>
                  </a:moveTo>
                  <a:cubicBezTo>
                    <a:pt x="7499" y="8318"/>
                    <a:pt x="7657" y="8475"/>
                    <a:pt x="7657" y="8664"/>
                  </a:cubicBezTo>
                  <a:cubicBezTo>
                    <a:pt x="7657" y="8853"/>
                    <a:pt x="7499" y="9011"/>
                    <a:pt x="7310" y="9011"/>
                  </a:cubicBezTo>
                  <a:lnTo>
                    <a:pt x="1734" y="9011"/>
                  </a:lnTo>
                  <a:cubicBezTo>
                    <a:pt x="1545" y="9011"/>
                    <a:pt x="1387" y="8853"/>
                    <a:pt x="1387" y="8664"/>
                  </a:cubicBezTo>
                  <a:cubicBezTo>
                    <a:pt x="1387" y="8475"/>
                    <a:pt x="1545" y="8318"/>
                    <a:pt x="1734" y="8318"/>
                  </a:cubicBezTo>
                  <a:close/>
                  <a:moveTo>
                    <a:pt x="7310" y="9704"/>
                  </a:moveTo>
                  <a:cubicBezTo>
                    <a:pt x="7499" y="9704"/>
                    <a:pt x="7657" y="9861"/>
                    <a:pt x="7657" y="10050"/>
                  </a:cubicBezTo>
                  <a:cubicBezTo>
                    <a:pt x="7657" y="10240"/>
                    <a:pt x="7499" y="10397"/>
                    <a:pt x="7310" y="10397"/>
                  </a:cubicBezTo>
                  <a:lnTo>
                    <a:pt x="1734" y="10397"/>
                  </a:lnTo>
                  <a:cubicBezTo>
                    <a:pt x="1545" y="10397"/>
                    <a:pt x="1387" y="10240"/>
                    <a:pt x="1387" y="10050"/>
                  </a:cubicBezTo>
                  <a:cubicBezTo>
                    <a:pt x="1387" y="9861"/>
                    <a:pt x="1545" y="9704"/>
                    <a:pt x="1734" y="9704"/>
                  </a:cubicBezTo>
                  <a:close/>
                  <a:moveTo>
                    <a:pt x="4506" y="0"/>
                  </a:moveTo>
                  <a:cubicBezTo>
                    <a:pt x="3687" y="0"/>
                    <a:pt x="2962" y="599"/>
                    <a:pt x="2805" y="1387"/>
                  </a:cubicBezTo>
                  <a:lnTo>
                    <a:pt x="2427" y="1387"/>
                  </a:lnTo>
                  <a:cubicBezTo>
                    <a:pt x="1986" y="1387"/>
                    <a:pt x="1576" y="1670"/>
                    <a:pt x="1419" y="2080"/>
                  </a:cubicBezTo>
                  <a:lnTo>
                    <a:pt x="1041" y="2080"/>
                  </a:lnTo>
                  <a:cubicBezTo>
                    <a:pt x="442" y="2080"/>
                    <a:pt x="1" y="2552"/>
                    <a:pt x="1" y="3119"/>
                  </a:cubicBezTo>
                  <a:lnTo>
                    <a:pt x="1" y="10807"/>
                  </a:lnTo>
                  <a:cubicBezTo>
                    <a:pt x="1" y="11342"/>
                    <a:pt x="474" y="11815"/>
                    <a:pt x="1041" y="11815"/>
                  </a:cubicBezTo>
                  <a:lnTo>
                    <a:pt x="7972" y="11815"/>
                  </a:lnTo>
                  <a:cubicBezTo>
                    <a:pt x="8570" y="11815"/>
                    <a:pt x="8980" y="11342"/>
                    <a:pt x="8980" y="10807"/>
                  </a:cubicBezTo>
                  <a:lnTo>
                    <a:pt x="8980" y="3119"/>
                  </a:lnTo>
                  <a:cubicBezTo>
                    <a:pt x="8980" y="2521"/>
                    <a:pt x="8507" y="2080"/>
                    <a:pt x="7972" y="2080"/>
                  </a:cubicBezTo>
                  <a:lnTo>
                    <a:pt x="7562" y="2080"/>
                  </a:lnTo>
                  <a:cubicBezTo>
                    <a:pt x="7405" y="1702"/>
                    <a:pt x="7058" y="1387"/>
                    <a:pt x="6585" y="1387"/>
                  </a:cubicBezTo>
                  <a:lnTo>
                    <a:pt x="6207" y="1387"/>
                  </a:lnTo>
                  <a:cubicBezTo>
                    <a:pt x="6050" y="599"/>
                    <a:pt x="5325" y="0"/>
                    <a:pt x="4506"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68" name="Google Shape;8368;p78"/>
            <p:cNvSpPr/>
            <p:nvPr/>
          </p:nvSpPr>
          <p:spPr>
            <a:xfrm>
              <a:off x="-24851650" y="3582300"/>
              <a:ext cx="52800" cy="190825"/>
            </a:xfrm>
            <a:custGeom>
              <a:avLst/>
              <a:gdLst/>
              <a:ahLst/>
              <a:cxnLst/>
              <a:rect l="l" t="t" r="r" b="b"/>
              <a:pathLst>
                <a:path w="2112" h="7633" extrusionOk="0">
                  <a:moveTo>
                    <a:pt x="1060" y="0"/>
                  </a:moveTo>
                  <a:cubicBezTo>
                    <a:pt x="930" y="0"/>
                    <a:pt x="804" y="55"/>
                    <a:pt x="757" y="166"/>
                  </a:cubicBezTo>
                  <a:lnTo>
                    <a:pt x="32" y="1552"/>
                  </a:lnTo>
                  <a:cubicBezTo>
                    <a:pt x="0" y="1583"/>
                    <a:pt x="0" y="1678"/>
                    <a:pt x="0" y="1709"/>
                  </a:cubicBezTo>
                  <a:lnTo>
                    <a:pt x="0" y="7632"/>
                  </a:lnTo>
                  <a:lnTo>
                    <a:pt x="2080" y="7632"/>
                  </a:lnTo>
                  <a:lnTo>
                    <a:pt x="2080" y="1709"/>
                  </a:lnTo>
                  <a:lnTo>
                    <a:pt x="2111" y="1709"/>
                  </a:lnTo>
                  <a:cubicBezTo>
                    <a:pt x="2111" y="1678"/>
                    <a:pt x="2111" y="1583"/>
                    <a:pt x="2080" y="1552"/>
                  </a:cubicBezTo>
                  <a:lnTo>
                    <a:pt x="1387" y="166"/>
                  </a:lnTo>
                  <a:cubicBezTo>
                    <a:pt x="1324" y="55"/>
                    <a:pt x="1190" y="0"/>
                    <a:pt x="1060"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69" name="Google Shape;8369;p78"/>
            <p:cNvSpPr/>
            <p:nvPr/>
          </p:nvSpPr>
          <p:spPr>
            <a:xfrm>
              <a:off x="-24850875" y="3788050"/>
              <a:ext cx="52025" cy="53600"/>
            </a:xfrm>
            <a:custGeom>
              <a:avLst/>
              <a:gdLst/>
              <a:ahLst/>
              <a:cxnLst/>
              <a:rect l="l" t="t" r="r" b="b"/>
              <a:pathLst>
                <a:path w="2081" h="2144" extrusionOk="0">
                  <a:moveTo>
                    <a:pt x="1" y="1"/>
                  </a:moveTo>
                  <a:lnTo>
                    <a:pt x="1" y="1104"/>
                  </a:lnTo>
                  <a:lnTo>
                    <a:pt x="64" y="1104"/>
                  </a:lnTo>
                  <a:cubicBezTo>
                    <a:pt x="64" y="1702"/>
                    <a:pt x="505" y="2143"/>
                    <a:pt x="1072" y="2143"/>
                  </a:cubicBezTo>
                  <a:cubicBezTo>
                    <a:pt x="1671" y="2143"/>
                    <a:pt x="2080" y="1671"/>
                    <a:pt x="2080" y="1104"/>
                  </a:cubicBezTo>
                  <a:lnTo>
                    <a:pt x="2080"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370" name="Google Shape;8370;p78"/>
          <p:cNvSpPr/>
          <p:nvPr/>
        </p:nvSpPr>
        <p:spPr>
          <a:xfrm>
            <a:off x="5303415" y="3678086"/>
            <a:ext cx="352833" cy="241864"/>
          </a:xfrm>
          <a:custGeom>
            <a:avLst/>
            <a:gdLst/>
            <a:ahLst/>
            <a:cxnLst/>
            <a:rect l="l" t="t" r="r" b="b"/>
            <a:pathLst>
              <a:path w="11847" h="8121" extrusionOk="0">
                <a:moveTo>
                  <a:pt x="5640" y="1221"/>
                </a:moveTo>
                <a:lnTo>
                  <a:pt x="5640" y="1914"/>
                </a:lnTo>
                <a:lnTo>
                  <a:pt x="4916" y="1914"/>
                </a:lnTo>
                <a:lnTo>
                  <a:pt x="4916" y="1568"/>
                </a:lnTo>
                <a:cubicBezTo>
                  <a:pt x="4916" y="1379"/>
                  <a:pt x="5073" y="1221"/>
                  <a:pt x="5294" y="1221"/>
                </a:cubicBezTo>
                <a:close/>
                <a:moveTo>
                  <a:pt x="8066" y="1253"/>
                </a:moveTo>
                <a:cubicBezTo>
                  <a:pt x="8287" y="1253"/>
                  <a:pt x="8444" y="1410"/>
                  <a:pt x="8444" y="1599"/>
                </a:cubicBezTo>
                <a:lnTo>
                  <a:pt x="8444" y="1946"/>
                </a:lnTo>
                <a:lnTo>
                  <a:pt x="7720" y="1946"/>
                </a:lnTo>
                <a:lnTo>
                  <a:pt x="7720" y="1253"/>
                </a:lnTo>
                <a:close/>
                <a:moveTo>
                  <a:pt x="7027" y="1253"/>
                </a:moveTo>
                <a:lnTo>
                  <a:pt x="7027" y="1977"/>
                </a:lnTo>
                <a:lnTo>
                  <a:pt x="6302" y="1977"/>
                </a:lnTo>
                <a:lnTo>
                  <a:pt x="6302" y="1253"/>
                </a:lnTo>
                <a:close/>
                <a:moveTo>
                  <a:pt x="8098" y="3994"/>
                </a:moveTo>
                <a:lnTo>
                  <a:pt x="6648" y="4844"/>
                </a:lnTo>
                <a:lnTo>
                  <a:pt x="5199" y="3994"/>
                </a:lnTo>
                <a:close/>
                <a:moveTo>
                  <a:pt x="6648" y="5663"/>
                </a:moveTo>
                <a:lnTo>
                  <a:pt x="8665" y="6797"/>
                </a:lnTo>
                <a:lnTo>
                  <a:pt x="4664" y="6797"/>
                </a:lnTo>
                <a:lnTo>
                  <a:pt x="6648" y="5663"/>
                </a:lnTo>
                <a:close/>
                <a:moveTo>
                  <a:pt x="3183" y="6766"/>
                </a:moveTo>
                <a:cubicBezTo>
                  <a:pt x="3372" y="6766"/>
                  <a:pt x="3561" y="6924"/>
                  <a:pt x="3561" y="7113"/>
                </a:cubicBezTo>
                <a:cubicBezTo>
                  <a:pt x="3561" y="7333"/>
                  <a:pt x="3372" y="7491"/>
                  <a:pt x="3183" y="7491"/>
                </a:cubicBezTo>
                <a:cubicBezTo>
                  <a:pt x="2994" y="7491"/>
                  <a:pt x="2836" y="7333"/>
                  <a:pt x="2836" y="7113"/>
                </a:cubicBezTo>
                <a:cubicBezTo>
                  <a:pt x="2836" y="6924"/>
                  <a:pt x="2994" y="6766"/>
                  <a:pt x="3183" y="6766"/>
                </a:cubicBezTo>
                <a:close/>
                <a:moveTo>
                  <a:pt x="10114" y="6797"/>
                </a:moveTo>
                <a:cubicBezTo>
                  <a:pt x="10303" y="6797"/>
                  <a:pt x="10461" y="6955"/>
                  <a:pt x="10461" y="7144"/>
                </a:cubicBezTo>
                <a:cubicBezTo>
                  <a:pt x="10461" y="7365"/>
                  <a:pt x="10303" y="7522"/>
                  <a:pt x="10114" y="7522"/>
                </a:cubicBezTo>
                <a:cubicBezTo>
                  <a:pt x="9925" y="7522"/>
                  <a:pt x="9767" y="7365"/>
                  <a:pt x="9767" y="7144"/>
                </a:cubicBezTo>
                <a:cubicBezTo>
                  <a:pt x="9767" y="6955"/>
                  <a:pt x="9925" y="6797"/>
                  <a:pt x="10114" y="6797"/>
                </a:cubicBezTo>
                <a:close/>
                <a:moveTo>
                  <a:pt x="1123" y="0"/>
                </a:moveTo>
                <a:cubicBezTo>
                  <a:pt x="859" y="0"/>
                  <a:pt x="600" y="103"/>
                  <a:pt x="411" y="308"/>
                </a:cubicBezTo>
                <a:cubicBezTo>
                  <a:pt x="1" y="686"/>
                  <a:pt x="1" y="1379"/>
                  <a:pt x="411" y="1757"/>
                </a:cubicBezTo>
                <a:lnTo>
                  <a:pt x="2017" y="3426"/>
                </a:lnTo>
                <a:cubicBezTo>
                  <a:pt x="2395" y="3805"/>
                  <a:pt x="2931" y="4025"/>
                  <a:pt x="3466" y="4025"/>
                </a:cubicBezTo>
                <a:lnTo>
                  <a:pt x="3782" y="4025"/>
                </a:lnTo>
                <a:lnTo>
                  <a:pt x="5955" y="5222"/>
                </a:lnTo>
                <a:lnTo>
                  <a:pt x="3908" y="6388"/>
                </a:lnTo>
                <a:cubicBezTo>
                  <a:pt x="3719" y="6167"/>
                  <a:pt x="3466" y="6073"/>
                  <a:pt x="3151" y="6073"/>
                </a:cubicBezTo>
                <a:cubicBezTo>
                  <a:pt x="2553" y="6073"/>
                  <a:pt x="2143" y="6545"/>
                  <a:pt x="2143" y="7081"/>
                </a:cubicBezTo>
                <a:cubicBezTo>
                  <a:pt x="2143" y="7680"/>
                  <a:pt x="2584" y="8121"/>
                  <a:pt x="3151" y="8121"/>
                </a:cubicBezTo>
                <a:cubicBezTo>
                  <a:pt x="3593" y="8121"/>
                  <a:pt x="3971" y="7837"/>
                  <a:pt x="4128" y="7396"/>
                </a:cubicBezTo>
                <a:lnTo>
                  <a:pt x="9137" y="7396"/>
                </a:lnTo>
                <a:cubicBezTo>
                  <a:pt x="9295" y="7806"/>
                  <a:pt x="9641" y="8121"/>
                  <a:pt x="10114" y="8121"/>
                </a:cubicBezTo>
                <a:cubicBezTo>
                  <a:pt x="10713" y="8121"/>
                  <a:pt x="11154" y="7648"/>
                  <a:pt x="11154" y="7081"/>
                </a:cubicBezTo>
                <a:cubicBezTo>
                  <a:pt x="11154" y="6482"/>
                  <a:pt x="10681" y="6073"/>
                  <a:pt x="10114" y="6073"/>
                </a:cubicBezTo>
                <a:cubicBezTo>
                  <a:pt x="9862" y="6073"/>
                  <a:pt x="9578" y="6167"/>
                  <a:pt x="9358" y="6388"/>
                </a:cubicBezTo>
                <a:lnTo>
                  <a:pt x="7310" y="5222"/>
                </a:lnTo>
                <a:lnTo>
                  <a:pt x="9484" y="4025"/>
                </a:lnTo>
                <a:lnTo>
                  <a:pt x="10839" y="4025"/>
                </a:lnTo>
                <a:cubicBezTo>
                  <a:pt x="11437" y="4025"/>
                  <a:pt x="11847" y="3552"/>
                  <a:pt x="11847" y="2985"/>
                </a:cubicBezTo>
                <a:cubicBezTo>
                  <a:pt x="11847" y="2387"/>
                  <a:pt x="11374" y="1946"/>
                  <a:pt x="10839" y="1946"/>
                </a:cubicBezTo>
                <a:lnTo>
                  <a:pt x="9074" y="1946"/>
                </a:lnTo>
                <a:lnTo>
                  <a:pt x="9074" y="1599"/>
                </a:lnTo>
                <a:cubicBezTo>
                  <a:pt x="9074" y="1032"/>
                  <a:pt x="8602" y="591"/>
                  <a:pt x="8035" y="591"/>
                </a:cubicBezTo>
                <a:lnTo>
                  <a:pt x="5294" y="591"/>
                </a:lnTo>
                <a:cubicBezTo>
                  <a:pt x="4695" y="591"/>
                  <a:pt x="4254" y="1064"/>
                  <a:pt x="4254" y="1599"/>
                </a:cubicBezTo>
                <a:lnTo>
                  <a:pt x="4254" y="1946"/>
                </a:lnTo>
                <a:lnTo>
                  <a:pt x="4097" y="1946"/>
                </a:lnTo>
                <a:cubicBezTo>
                  <a:pt x="3750" y="1946"/>
                  <a:pt x="3372" y="1820"/>
                  <a:pt x="3120" y="1568"/>
                </a:cubicBezTo>
                <a:lnTo>
                  <a:pt x="1860" y="308"/>
                </a:lnTo>
                <a:cubicBezTo>
                  <a:pt x="1655" y="103"/>
                  <a:pt x="1387" y="0"/>
                  <a:pt x="1123" y="0"/>
                </a:cubicBezTo>
                <a:close/>
              </a:path>
            </a:pathLst>
          </a:custGeom>
          <a:solidFill>
            <a:srgbClr val="873E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8371" name="Google Shape;8371;p78"/>
          <p:cNvGrpSpPr/>
          <p:nvPr/>
        </p:nvGrpSpPr>
        <p:grpSpPr>
          <a:xfrm>
            <a:off x="7535476" y="2693698"/>
            <a:ext cx="352803" cy="352803"/>
            <a:chOff x="-23245675" y="3148525"/>
            <a:chExt cx="296150" cy="296150"/>
          </a:xfrm>
          <a:solidFill>
            <a:srgbClr val="873E8A"/>
          </a:solidFill>
        </p:grpSpPr>
        <p:sp>
          <p:nvSpPr>
            <p:cNvPr id="8372" name="Google Shape;8372;p78"/>
            <p:cNvSpPr/>
            <p:nvPr/>
          </p:nvSpPr>
          <p:spPr>
            <a:xfrm>
              <a:off x="-23192925" y="3251700"/>
              <a:ext cx="192225" cy="105550"/>
            </a:xfrm>
            <a:custGeom>
              <a:avLst/>
              <a:gdLst/>
              <a:ahLst/>
              <a:cxnLst/>
              <a:rect l="l" t="t" r="r" b="b"/>
              <a:pathLst>
                <a:path w="7689" h="4222" extrusionOk="0">
                  <a:moveTo>
                    <a:pt x="3151" y="0"/>
                  </a:moveTo>
                  <a:lnTo>
                    <a:pt x="2616" y="1260"/>
                  </a:lnTo>
                  <a:cubicBezTo>
                    <a:pt x="2584" y="1386"/>
                    <a:pt x="2427" y="1481"/>
                    <a:pt x="2301" y="1481"/>
                  </a:cubicBezTo>
                  <a:lnTo>
                    <a:pt x="1" y="1481"/>
                  </a:lnTo>
                  <a:lnTo>
                    <a:pt x="1" y="4222"/>
                  </a:lnTo>
                  <a:lnTo>
                    <a:pt x="7688" y="4222"/>
                  </a:lnTo>
                  <a:lnTo>
                    <a:pt x="7688" y="1481"/>
                  </a:lnTo>
                  <a:lnTo>
                    <a:pt x="5672" y="1481"/>
                  </a:lnTo>
                  <a:lnTo>
                    <a:pt x="4884" y="3371"/>
                  </a:lnTo>
                  <a:cubicBezTo>
                    <a:pt x="4827" y="3513"/>
                    <a:pt x="4713" y="3578"/>
                    <a:pt x="4593" y="3578"/>
                  </a:cubicBezTo>
                  <a:cubicBezTo>
                    <a:pt x="4447" y="3578"/>
                    <a:pt x="4292" y="3481"/>
                    <a:pt x="4223" y="3308"/>
                  </a:cubicBezTo>
                  <a:lnTo>
                    <a:pt x="3151"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73" name="Google Shape;8373;p78"/>
            <p:cNvSpPr/>
            <p:nvPr/>
          </p:nvSpPr>
          <p:spPr>
            <a:xfrm>
              <a:off x="-23193700" y="3200500"/>
              <a:ext cx="192200" cy="106350"/>
            </a:xfrm>
            <a:custGeom>
              <a:avLst/>
              <a:gdLst/>
              <a:ahLst/>
              <a:cxnLst/>
              <a:rect l="l" t="t" r="r" b="b"/>
              <a:pathLst>
                <a:path w="7688" h="4254" extrusionOk="0">
                  <a:moveTo>
                    <a:pt x="0" y="0"/>
                  </a:moveTo>
                  <a:lnTo>
                    <a:pt x="0" y="2836"/>
                  </a:lnTo>
                  <a:lnTo>
                    <a:pt x="2111" y="2836"/>
                  </a:lnTo>
                  <a:lnTo>
                    <a:pt x="2962" y="945"/>
                  </a:lnTo>
                  <a:cubicBezTo>
                    <a:pt x="3020" y="800"/>
                    <a:pt x="3138" y="735"/>
                    <a:pt x="3258" y="735"/>
                  </a:cubicBezTo>
                  <a:cubicBezTo>
                    <a:pt x="3399" y="735"/>
                    <a:pt x="3541" y="824"/>
                    <a:pt x="3592" y="977"/>
                  </a:cubicBezTo>
                  <a:lnTo>
                    <a:pt x="4632" y="4253"/>
                  </a:lnTo>
                  <a:lnTo>
                    <a:pt x="5104" y="3056"/>
                  </a:lnTo>
                  <a:cubicBezTo>
                    <a:pt x="5167" y="2930"/>
                    <a:pt x="5325" y="2836"/>
                    <a:pt x="5419" y="2836"/>
                  </a:cubicBezTo>
                  <a:lnTo>
                    <a:pt x="7688" y="2836"/>
                  </a:lnTo>
                  <a:lnTo>
                    <a:pt x="7688"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74" name="Google Shape;8374;p78"/>
            <p:cNvSpPr/>
            <p:nvPr/>
          </p:nvSpPr>
          <p:spPr>
            <a:xfrm>
              <a:off x="-23245675" y="3148525"/>
              <a:ext cx="296150" cy="296150"/>
            </a:xfrm>
            <a:custGeom>
              <a:avLst/>
              <a:gdLst/>
              <a:ahLst/>
              <a:cxnLst/>
              <a:rect l="l" t="t" r="r" b="b"/>
              <a:pathLst>
                <a:path w="11846" h="11846" extrusionOk="0">
                  <a:moveTo>
                    <a:pt x="10113" y="1386"/>
                  </a:moveTo>
                  <a:cubicBezTo>
                    <a:pt x="10302" y="1386"/>
                    <a:pt x="10460" y="1544"/>
                    <a:pt x="10460" y="1733"/>
                  </a:cubicBezTo>
                  <a:lnTo>
                    <a:pt x="10460" y="8758"/>
                  </a:lnTo>
                  <a:cubicBezTo>
                    <a:pt x="10460" y="8947"/>
                    <a:pt x="10302" y="9105"/>
                    <a:pt x="10113" y="9105"/>
                  </a:cubicBezTo>
                  <a:lnTo>
                    <a:pt x="1733" y="9105"/>
                  </a:lnTo>
                  <a:cubicBezTo>
                    <a:pt x="1512" y="9105"/>
                    <a:pt x="1355" y="8947"/>
                    <a:pt x="1355" y="8758"/>
                  </a:cubicBezTo>
                  <a:lnTo>
                    <a:pt x="1355" y="1733"/>
                  </a:lnTo>
                  <a:cubicBezTo>
                    <a:pt x="1355" y="1544"/>
                    <a:pt x="1512" y="1386"/>
                    <a:pt x="1733" y="1386"/>
                  </a:cubicBezTo>
                  <a:close/>
                  <a:moveTo>
                    <a:pt x="2426" y="9767"/>
                  </a:moveTo>
                  <a:cubicBezTo>
                    <a:pt x="2615" y="9767"/>
                    <a:pt x="2804" y="9924"/>
                    <a:pt x="2804" y="10113"/>
                  </a:cubicBezTo>
                  <a:cubicBezTo>
                    <a:pt x="2804" y="10334"/>
                    <a:pt x="2615" y="10491"/>
                    <a:pt x="2426" y="10491"/>
                  </a:cubicBezTo>
                  <a:cubicBezTo>
                    <a:pt x="2237" y="10491"/>
                    <a:pt x="2079" y="10334"/>
                    <a:pt x="2079" y="10113"/>
                  </a:cubicBezTo>
                  <a:cubicBezTo>
                    <a:pt x="2079" y="9924"/>
                    <a:pt x="2237" y="9767"/>
                    <a:pt x="2426" y="9767"/>
                  </a:cubicBezTo>
                  <a:close/>
                  <a:moveTo>
                    <a:pt x="3844" y="9767"/>
                  </a:moveTo>
                  <a:cubicBezTo>
                    <a:pt x="4033" y="9767"/>
                    <a:pt x="4190" y="9924"/>
                    <a:pt x="4190" y="10113"/>
                  </a:cubicBezTo>
                  <a:cubicBezTo>
                    <a:pt x="4190" y="10334"/>
                    <a:pt x="4001" y="10491"/>
                    <a:pt x="3844" y="10491"/>
                  </a:cubicBezTo>
                  <a:cubicBezTo>
                    <a:pt x="3655" y="10491"/>
                    <a:pt x="3497" y="10334"/>
                    <a:pt x="3497" y="10113"/>
                  </a:cubicBezTo>
                  <a:cubicBezTo>
                    <a:pt x="3497" y="9924"/>
                    <a:pt x="3655" y="9767"/>
                    <a:pt x="3844" y="9767"/>
                  </a:cubicBezTo>
                  <a:close/>
                  <a:moveTo>
                    <a:pt x="1733" y="0"/>
                  </a:moveTo>
                  <a:cubicBezTo>
                    <a:pt x="788" y="0"/>
                    <a:pt x="0" y="788"/>
                    <a:pt x="0" y="1733"/>
                  </a:cubicBezTo>
                  <a:lnTo>
                    <a:pt x="0" y="10113"/>
                  </a:lnTo>
                  <a:cubicBezTo>
                    <a:pt x="0" y="11058"/>
                    <a:pt x="788" y="11846"/>
                    <a:pt x="1733" y="11846"/>
                  </a:cubicBezTo>
                  <a:lnTo>
                    <a:pt x="10113" y="11846"/>
                  </a:lnTo>
                  <a:cubicBezTo>
                    <a:pt x="11058" y="11846"/>
                    <a:pt x="11846" y="11058"/>
                    <a:pt x="11846" y="10113"/>
                  </a:cubicBezTo>
                  <a:lnTo>
                    <a:pt x="11846" y="1733"/>
                  </a:lnTo>
                  <a:cubicBezTo>
                    <a:pt x="11846" y="788"/>
                    <a:pt x="11058" y="0"/>
                    <a:pt x="10113"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375" name="Google Shape;8375;p78"/>
          <p:cNvSpPr/>
          <p:nvPr/>
        </p:nvSpPr>
        <p:spPr>
          <a:xfrm>
            <a:off x="7577658" y="3173040"/>
            <a:ext cx="269323" cy="351910"/>
          </a:xfrm>
          <a:custGeom>
            <a:avLst/>
            <a:gdLst/>
            <a:ahLst/>
            <a:cxnLst/>
            <a:rect l="l" t="t" r="r" b="b"/>
            <a:pathLst>
              <a:path w="9043" h="11816" extrusionOk="0">
                <a:moveTo>
                  <a:pt x="6392" y="3395"/>
                </a:moveTo>
                <a:cubicBezTo>
                  <a:pt x="6483" y="3395"/>
                  <a:pt x="6569" y="3419"/>
                  <a:pt x="6616" y="3466"/>
                </a:cubicBezTo>
                <a:cubicBezTo>
                  <a:pt x="7310" y="4159"/>
                  <a:pt x="7656" y="5010"/>
                  <a:pt x="7656" y="5924"/>
                </a:cubicBezTo>
                <a:cubicBezTo>
                  <a:pt x="7656" y="6837"/>
                  <a:pt x="7310" y="7719"/>
                  <a:pt x="6616" y="8350"/>
                </a:cubicBezTo>
                <a:cubicBezTo>
                  <a:pt x="5955" y="9043"/>
                  <a:pt x="5104" y="9389"/>
                  <a:pt x="4191" y="9389"/>
                </a:cubicBezTo>
                <a:cubicBezTo>
                  <a:pt x="4002" y="9389"/>
                  <a:pt x="3844" y="9232"/>
                  <a:pt x="3844" y="9043"/>
                </a:cubicBezTo>
                <a:cubicBezTo>
                  <a:pt x="3844" y="8822"/>
                  <a:pt x="4002" y="8665"/>
                  <a:pt x="4191" y="8665"/>
                </a:cubicBezTo>
                <a:cubicBezTo>
                  <a:pt x="4947" y="8665"/>
                  <a:pt x="5608" y="8413"/>
                  <a:pt x="6144" y="7845"/>
                </a:cubicBezTo>
                <a:cubicBezTo>
                  <a:pt x="6679" y="7341"/>
                  <a:pt x="6994" y="6617"/>
                  <a:pt x="6994" y="5892"/>
                </a:cubicBezTo>
                <a:cubicBezTo>
                  <a:pt x="6931" y="5168"/>
                  <a:pt x="6679" y="4474"/>
                  <a:pt x="6144" y="3939"/>
                </a:cubicBezTo>
                <a:cubicBezTo>
                  <a:pt x="6049" y="3844"/>
                  <a:pt x="6049" y="3592"/>
                  <a:pt x="6144" y="3466"/>
                </a:cubicBezTo>
                <a:cubicBezTo>
                  <a:pt x="6207" y="3419"/>
                  <a:pt x="6301" y="3395"/>
                  <a:pt x="6392" y="3395"/>
                </a:cubicBezTo>
                <a:close/>
                <a:moveTo>
                  <a:pt x="378" y="1"/>
                </a:moveTo>
                <a:cubicBezTo>
                  <a:pt x="189" y="1"/>
                  <a:pt x="0" y="158"/>
                  <a:pt x="0" y="379"/>
                </a:cubicBezTo>
                <a:lnTo>
                  <a:pt x="0" y="1482"/>
                </a:lnTo>
                <a:cubicBezTo>
                  <a:pt x="0" y="2742"/>
                  <a:pt x="977" y="3750"/>
                  <a:pt x="2206" y="3876"/>
                </a:cubicBezTo>
                <a:cubicBezTo>
                  <a:pt x="2489" y="4695"/>
                  <a:pt x="3277" y="5294"/>
                  <a:pt x="4191" y="5294"/>
                </a:cubicBezTo>
                <a:cubicBezTo>
                  <a:pt x="4569" y="5294"/>
                  <a:pt x="4915" y="5609"/>
                  <a:pt x="4915" y="5987"/>
                </a:cubicBezTo>
                <a:cubicBezTo>
                  <a:pt x="4852" y="6302"/>
                  <a:pt x="4537" y="6617"/>
                  <a:pt x="4191" y="6617"/>
                </a:cubicBezTo>
                <a:cubicBezTo>
                  <a:pt x="3277" y="6617"/>
                  <a:pt x="2489" y="7215"/>
                  <a:pt x="2206" y="8035"/>
                </a:cubicBezTo>
                <a:cubicBezTo>
                  <a:pt x="1009" y="8161"/>
                  <a:pt x="0" y="9200"/>
                  <a:pt x="0" y="10460"/>
                </a:cubicBezTo>
                <a:lnTo>
                  <a:pt x="0" y="11469"/>
                </a:lnTo>
                <a:cubicBezTo>
                  <a:pt x="0" y="11658"/>
                  <a:pt x="189" y="11815"/>
                  <a:pt x="378" y="11815"/>
                </a:cubicBezTo>
                <a:lnTo>
                  <a:pt x="1765" y="11815"/>
                </a:lnTo>
                <a:cubicBezTo>
                  <a:pt x="1954" y="11815"/>
                  <a:pt x="2111" y="11658"/>
                  <a:pt x="2111" y="11469"/>
                </a:cubicBezTo>
                <a:lnTo>
                  <a:pt x="2111" y="10460"/>
                </a:lnTo>
                <a:cubicBezTo>
                  <a:pt x="2111" y="10240"/>
                  <a:pt x="2269" y="10082"/>
                  <a:pt x="2458" y="10082"/>
                </a:cubicBezTo>
                <a:lnTo>
                  <a:pt x="2647" y="10082"/>
                </a:lnTo>
                <a:cubicBezTo>
                  <a:pt x="3056" y="10523"/>
                  <a:pt x="3592" y="10807"/>
                  <a:pt x="4191" y="10807"/>
                </a:cubicBezTo>
                <a:cubicBezTo>
                  <a:pt x="6868" y="10807"/>
                  <a:pt x="9042" y="8633"/>
                  <a:pt x="9042" y="5955"/>
                </a:cubicBezTo>
                <a:cubicBezTo>
                  <a:pt x="9042" y="3277"/>
                  <a:pt x="6868" y="1103"/>
                  <a:pt x="4191" y="1103"/>
                </a:cubicBezTo>
                <a:cubicBezTo>
                  <a:pt x="3592" y="1103"/>
                  <a:pt x="3056" y="1356"/>
                  <a:pt x="2647" y="1828"/>
                </a:cubicBezTo>
                <a:lnTo>
                  <a:pt x="2458" y="1828"/>
                </a:lnTo>
                <a:cubicBezTo>
                  <a:pt x="2269" y="1828"/>
                  <a:pt x="2111" y="1671"/>
                  <a:pt x="2111" y="1482"/>
                </a:cubicBezTo>
                <a:lnTo>
                  <a:pt x="2111" y="379"/>
                </a:lnTo>
                <a:cubicBezTo>
                  <a:pt x="2111" y="158"/>
                  <a:pt x="1954" y="1"/>
                  <a:pt x="1765" y="1"/>
                </a:cubicBezTo>
                <a:close/>
              </a:path>
            </a:pathLst>
          </a:custGeom>
          <a:solidFill>
            <a:srgbClr val="873E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8376" name="Google Shape;8376;p78"/>
          <p:cNvGrpSpPr/>
          <p:nvPr/>
        </p:nvGrpSpPr>
        <p:grpSpPr>
          <a:xfrm>
            <a:off x="7535938" y="3622672"/>
            <a:ext cx="351880" cy="352803"/>
            <a:chOff x="-23244900" y="3888100"/>
            <a:chExt cx="295375" cy="296150"/>
          </a:xfrm>
          <a:solidFill>
            <a:srgbClr val="873E8A"/>
          </a:solidFill>
        </p:grpSpPr>
        <p:sp>
          <p:nvSpPr>
            <p:cNvPr id="8377" name="Google Shape;8377;p78"/>
            <p:cNvSpPr/>
            <p:nvPr/>
          </p:nvSpPr>
          <p:spPr>
            <a:xfrm>
              <a:off x="-23106275" y="3958975"/>
              <a:ext cx="18150" cy="17350"/>
            </a:xfrm>
            <a:custGeom>
              <a:avLst/>
              <a:gdLst/>
              <a:ahLst/>
              <a:cxnLst/>
              <a:rect l="l" t="t" r="r" b="b"/>
              <a:pathLst>
                <a:path w="726" h="694" extrusionOk="0">
                  <a:moveTo>
                    <a:pt x="0" y="0"/>
                  </a:moveTo>
                  <a:lnTo>
                    <a:pt x="0" y="694"/>
                  </a:lnTo>
                  <a:lnTo>
                    <a:pt x="725" y="694"/>
                  </a:lnTo>
                  <a:lnTo>
                    <a:pt x="725"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78" name="Google Shape;8378;p78"/>
            <p:cNvSpPr/>
            <p:nvPr/>
          </p:nvSpPr>
          <p:spPr>
            <a:xfrm>
              <a:off x="-23106275" y="3992850"/>
              <a:ext cx="18150" cy="18125"/>
            </a:xfrm>
            <a:custGeom>
              <a:avLst/>
              <a:gdLst/>
              <a:ahLst/>
              <a:cxnLst/>
              <a:rect l="l" t="t" r="r" b="b"/>
              <a:pathLst>
                <a:path w="726" h="725" extrusionOk="0">
                  <a:moveTo>
                    <a:pt x="0" y="0"/>
                  </a:moveTo>
                  <a:lnTo>
                    <a:pt x="0" y="725"/>
                  </a:lnTo>
                  <a:lnTo>
                    <a:pt x="725" y="725"/>
                  </a:lnTo>
                  <a:lnTo>
                    <a:pt x="725"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79" name="Google Shape;8379;p78"/>
            <p:cNvSpPr/>
            <p:nvPr/>
          </p:nvSpPr>
          <p:spPr>
            <a:xfrm>
              <a:off x="-23106275" y="4062950"/>
              <a:ext cx="18150" cy="34675"/>
            </a:xfrm>
            <a:custGeom>
              <a:avLst/>
              <a:gdLst/>
              <a:ahLst/>
              <a:cxnLst/>
              <a:rect l="l" t="t" r="r" b="b"/>
              <a:pathLst>
                <a:path w="726" h="1387" extrusionOk="0">
                  <a:moveTo>
                    <a:pt x="0" y="0"/>
                  </a:moveTo>
                  <a:lnTo>
                    <a:pt x="0" y="1040"/>
                  </a:lnTo>
                  <a:cubicBezTo>
                    <a:pt x="0" y="1229"/>
                    <a:pt x="158" y="1386"/>
                    <a:pt x="379" y="1386"/>
                  </a:cubicBezTo>
                  <a:cubicBezTo>
                    <a:pt x="568" y="1386"/>
                    <a:pt x="725" y="1229"/>
                    <a:pt x="725" y="1040"/>
                  </a:cubicBezTo>
                  <a:lnTo>
                    <a:pt x="725"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80" name="Google Shape;8380;p78"/>
            <p:cNvSpPr/>
            <p:nvPr/>
          </p:nvSpPr>
          <p:spPr>
            <a:xfrm>
              <a:off x="-23070825" y="3940850"/>
              <a:ext cx="52775" cy="26825"/>
            </a:xfrm>
            <a:custGeom>
              <a:avLst/>
              <a:gdLst/>
              <a:ahLst/>
              <a:cxnLst/>
              <a:rect l="l" t="t" r="r" b="b"/>
              <a:pathLst>
                <a:path w="2111" h="1073" extrusionOk="0">
                  <a:moveTo>
                    <a:pt x="0" y="1"/>
                  </a:moveTo>
                  <a:lnTo>
                    <a:pt x="0" y="725"/>
                  </a:lnTo>
                  <a:lnTo>
                    <a:pt x="1040" y="725"/>
                  </a:lnTo>
                  <a:cubicBezTo>
                    <a:pt x="1386" y="725"/>
                    <a:pt x="1701" y="883"/>
                    <a:pt x="1985" y="1072"/>
                  </a:cubicBezTo>
                  <a:cubicBezTo>
                    <a:pt x="2048" y="946"/>
                    <a:pt x="2111" y="851"/>
                    <a:pt x="2111" y="725"/>
                  </a:cubicBezTo>
                  <a:cubicBezTo>
                    <a:pt x="2111" y="316"/>
                    <a:pt x="1764" y="1"/>
                    <a:pt x="1386"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81" name="Google Shape;8381;p78"/>
            <p:cNvSpPr/>
            <p:nvPr/>
          </p:nvSpPr>
          <p:spPr>
            <a:xfrm>
              <a:off x="-23106275" y="3923525"/>
              <a:ext cx="18150" cy="17350"/>
            </a:xfrm>
            <a:custGeom>
              <a:avLst/>
              <a:gdLst/>
              <a:ahLst/>
              <a:cxnLst/>
              <a:rect l="l" t="t" r="r" b="b"/>
              <a:pathLst>
                <a:path w="726" h="694" extrusionOk="0">
                  <a:moveTo>
                    <a:pt x="347" y="1"/>
                  </a:moveTo>
                  <a:cubicBezTo>
                    <a:pt x="158" y="1"/>
                    <a:pt x="0" y="158"/>
                    <a:pt x="0" y="347"/>
                  </a:cubicBezTo>
                  <a:lnTo>
                    <a:pt x="0" y="694"/>
                  </a:lnTo>
                  <a:lnTo>
                    <a:pt x="725" y="694"/>
                  </a:lnTo>
                  <a:lnTo>
                    <a:pt x="725" y="347"/>
                  </a:lnTo>
                  <a:cubicBezTo>
                    <a:pt x="725" y="158"/>
                    <a:pt x="568" y="1"/>
                    <a:pt x="347"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82" name="Google Shape;8382;p78"/>
            <p:cNvSpPr/>
            <p:nvPr/>
          </p:nvSpPr>
          <p:spPr>
            <a:xfrm>
              <a:off x="-23106275" y="4027500"/>
              <a:ext cx="18150" cy="18125"/>
            </a:xfrm>
            <a:custGeom>
              <a:avLst/>
              <a:gdLst/>
              <a:ahLst/>
              <a:cxnLst/>
              <a:rect l="l" t="t" r="r" b="b"/>
              <a:pathLst>
                <a:path w="726" h="725" extrusionOk="0">
                  <a:moveTo>
                    <a:pt x="0" y="0"/>
                  </a:moveTo>
                  <a:lnTo>
                    <a:pt x="0" y="725"/>
                  </a:lnTo>
                  <a:lnTo>
                    <a:pt x="725" y="725"/>
                  </a:lnTo>
                  <a:lnTo>
                    <a:pt x="725"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83" name="Google Shape;8383;p78"/>
            <p:cNvSpPr/>
            <p:nvPr/>
          </p:nvSpPr>
          <p:spPr>
            <a:xfrm>
              <a:off x="-23244900" y="3888100"/>
              <a:ext cx="295375" cy="296150"/>
            </a:xfrm>
            <a:custGeom>
              <a:avLst/>
              <a:gdLst/>
              <a:ahLst/>
              <a:cxnLst/>
              <a:rect l="l" t="t" r="r" b="b"/>
              <a:pathLst>
                <a:path w="11815" h="11846" extrusionOk="0">
                  <a:moveTo>
                    <a:pt x="5892" y="725"/>
                  </a:moveTo>
                  <a:cubicBezTo>
                    <a:pt x="6333" y="725"/>
                    <a:pt x="6743" y="1008"/>
                    <a:pt x="6900" y="1449"/>
                  </a:cubicBezTo>
                  <a:lnTo>
                    <a:pt x="8349" y="1449"/>
                  </a:lnTo>
                  <a:cubicBezTo>
                    <a:pt x="9106" y="1449"/>
                    <a:pt x="9736" y="2079"/>
                    <a:pt x="9736" y="2835"/>
                  </a:cubicBezTo>
                  <a:cubicBezTo>
                    <a:pt x="9736" y="3214"/>
                    <a:pt x="9578" y="3529"/>
                    <a:pt x="9295" y="3812"/>
                  </a:cubicBezTo>
                  <a:cubicBezTo>
                    <a:pt x="9326" y="3938"/>
                    <a:pt x="9358" y="4096"/>
                    <a:pt x="9358" y="4190"/>
                  </a:cubicBezTo>
                  <a:cubicBezTo>
                    <a:pt x="9358" y="4600"/>
                    <a:pt x="9200" y="4915"/>
                    <a:pt x="8948" y="5198"/>
                  </a:cubicBezTo>
                  <a:cubicBezTo>
                    <a:pt x="8980" y="5324"/>
                    <a:pt x="9011" y="5450"/>
                    <a:pt x="9011" y="5576"/>
                  </a:cubicBezTo>
                  <a:cubicBezTo>
                    <a:pt x="9011" y="6333"/>
                    <a:pt x="8381" y="6963"/>
                    <a:pt x="7625" y="6963"/>
                  </a:cubicBezTo>
                  <a:cubicBezTo>
                    <a:pt x="7436" y="6963"/>
                    <a:pt x="7278" y="6805"/>
                    <a:pt x="7278" y="6616"/>
                  </a:cubicBezTo>
                  <a:cubicBezTo>
                    <a:pt x="7278" y="6427"/>
                    <a:pt x="7436" y="6269"/>
                    <a:pt x="7625" y="6269"/>
                  </a:cubicBezTo>
                  <a:cubicBezTo>
                    <a:pt x="8034" y="6269"/>
                    <a:pt x="8349" y="5954"/>
                    <a:pt x="8349" y="5545"/>
                  </a:cubicBezTo>
                  <a:cubicBezTo>
                    <a:pt x="8349" y="5167"/>
                    <a:pt x="8034" y="4852"/>
                    <a:pt x="7625" y="4852"/>
                  </a:cubicBezTo>
                  <a:lnTo>
                    <a:pt x="6932" y="4852"/>
                  </a:lnTo>
                  <a:lnTo>
                    <a:pt x="6932" y="7593"/>
                  </a:lnTo>
                  <a:lnTo>
                    <a:pt x="7940" y="7593"/>
                  </a:lnTo>
                  <a:cubicBezTo>
                    <a:pt x="8538" y="7593"/>
                    <a:pt x="8980" y="8065"/>
                    <a:pt x="8980" y="8632"/>
                  </a:cubicBezTo>
                  <a:cubicBezTo>
                    <a:pt x="8980" y="9105"/>
                    <a:pt x="8664" y="9514"/>
                    <a:pt x="8192" y="9609"/>
                  </a:cubicBezTo>
                  <a:cubicBezTo>
                    <a:pt x="7562" y="9767"/>
                    <a:pt x="7058" y="10145"/>
                    <a:pt x="6680" y="10586"/>
                  </a:cubicBezTo>
                  <a:cubicBezTo>
                    <a:pt x="6459" y="10869"/>
                    <a:pt x="6176" y="11027"/>
                    <a:pt x="5861" y="11027"/>
                  </a:cubicBezTo>
                  <a:cubicBezTo>
                    <a:pt x="5545" y="11027"/>
                    <a:pt x="5230" y="10869"/>
                    <a:pt x="5041" y="10586"/>
                  </a:cubicBezTo>
                  <a:cubicBezTo>
                    <a:pt x="4695" y="10113"/>
                    <a:pt x="4128" y="9767"/>
                    <a:pt x="3529" y="9609"/>
                  </a:cubicBezTo>
                  <a:cubicBezTo>
                    <a:pt x="3057" y="9483"/>
                    <a:pt x="2742" y="9042"/>
                    <a:pt x="2742" y="8569"/>
                  </a:cubicBezTo>
                  <a:cubicBezTo>
                    <a:pt x="2742" y="8002"/>
                    <a:pt x="3214" y="7561"/>
                    <a:pt x="3781" y="7561"/>
                  </a:cubicBezTo>
                  <a:lnTo>
                    <a:pt x="4789" y="7561"/>
                  </a:lnTo>
                  <a:lnTo>
                    <a:pt x="4789" y="4789"/>
                  </a:lnTo>
                  <a:lnTo>
                    <a:pt x="4096" y="4789"/>
                  </a:lnTo>
                  <a:cubicBezTo>
                    <a:pt x="3687" y="4789"/>
                    <a:pt x="3372" y="5104"/>
                    <a:pt x="3372" y="5513"/>
                  </a:cubicBezTo>
                  <a:cubicBezTo>
                    <a:pt x="3372" y="5891"/>
                    <a:pt x="3687" y="6206"/>
                    <a:pt x="4096" y="6206"/>
                  </a:cubicBezTo>
                  <a:cubicBezTo>
                    <a:pt x="4285" y="6206"/>
                    <a:pt x="4443" y="6364"/>
                    <a:pt x="4443" y="6553"/>
                  </a:cubicBezTo>
                  <a:cubicBezTo>
                    <a:pt x="4443" y="6774"/>
                    <a:pt x="4285" y="6931"/>
                    <a:pt x="4096" y="6931"/>
                  </a:cubicBezTo>
                  <a:cubicBezTo>
                    <a:pt x="3340" y="6931"/>
                    <a:pt x="2710" y="6301"/>
                    <a:pt x="2710" y="5545"/>
                  </a:cubicBezTo>
                  <a:cubicBezTo>
                    <a:pt x="2710" y="5387"/>
                    <a:pt x="2742" y="5261"/>
                    <a:pt x="2805" y="5135"/>
                  </a:cubicBezTo>
                  <a:cubicBezTo>
                    <a:pt x="2521" y="4883"/>
                    <a:pt x="2363" y="4568"/>
                    <a:pt x="2363" y="4159"/>
                  </a:cubicBezTo>
                  <a:cubicBezTo>
                    <a:pt x="2363" y="4001"/>
                    <a:pt x="2395" y="3875"/>
                    <a:pt x="2426" y="3781"/>
                  </a:cubicBezTo>
                  <a:cubicBezTo>
                    <a:pt x="2174" y="3497"/>
                    <a:pt x="2017" y="3182"/>
                    <a:pt x="2017" y="2772"/>
                  </a:cubicBezTo>
                  <a:cubicBezTo>
                    <a:pt x="2080" y="2048"/>
                    <a:pt x="2710" y="1449"/>
                    <a:pt x="3466" y="1449"/>
                  </a:cubicBezTo>
                  <a:lnTo>
                    <a:pt x="4915" y="1449"/>
                  </a:lnTo>
                  <a:cubicBezTo>
                    <a:pt x="5073" y="1040"/>
                    <a:pt x="5419" y="725"/>
                    <a:pt x="5892" y="725"/>
                  </a:cubicBezTo>
                  <a:close/>
                  <a:moveTo>
                    <a:pt x="1009" y="0"/>
                  </a:moveTo>
                  <a:cubicBezTo>
                    <a:pt x="473" y="32"/>
                    <a:pt x="1" y="504"/>
                    <a:pt x="1" y="1040"/>
                  </a:cubicBezTo>
                  <a:lnTo>
                    <a:pt x="1" y="10838"/>
                  </a:lnTo>
                  <a:cubicBezTo>
                    <a:pt x="1" y="11405"/>
                    <a:pt x="473" y="11846"/>
                    <a:pt x="1009" y="11846"/>
                  </a:cubicBezTo>
                  <a:lnTo>
                    <a:pt x="10807" y="11846"/>
                  </a:lnTo>
                  <a:cubicBezTo>
                    <a:pt x="11374" y="11846"/>
                    <a:pt x="11815" y="11373"/>
                    <a:pt x="11815" y="10775"/>
                  </a:cubicBezTo>
                  <a:lnTo>
                    <a:pt x="11815" y="1071"/>
                  </a:lnTo>
                  <a:cubicBezTo>
                    <a:pt x="11815" y="504"/>
                    <a:pt x="11342" y="32"/>
                    <a:pt x="10807" y="32"/>
                  </a:cubicBezTo>
                  <a:lnTo>
                    <a:pt x="1009"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84" name="Google Shape;8384;p78"/>
            <p:cNvSpPr/>
            <p:nvPr/>
          </p:nvSpPr>
          <p:spPr>
            <a:xfrm>
              <a:off x="-23070825" y="3975525"/>
              <a:ext cx="43325" cy="26800"/>
            </a:xfrm>
            <a:custGeom>
              <a:avLst/>
              <a:gdLst/>
              <a:ahLst/>
              <a:cxnLst/>
              <a:rect l="l" t="t" r="r" b="b"/>
              <a:pathLst>
                <a:path w="1733" h="1072" extrusionOk="0">
                  <a:moveTo>
                    <a:pt x="0" y="0"/>
                  </a:moveTo>
                  <a:lnTo>
                    <a:pt x="0" y="725"/>
                  </a:lnTo>
                  <a:lnTo>
                    <a:pt x="725" y="725"/>
                  </a:lnTo>
                  <a:cubicBezTo>
                    <a:pt x="748" y="722"/>
                    <a:pt x="772" y="721"/>
                    <a:pt x="795" y="721"/>
                  </a:cubicBezTo>
                  <a:cubicBezTo>
                    <a:pt x="1086" y="721"/>
                    <a:pt x="1374" y="896"/>
                    <a:pt x="1607" y="1071"/>
                  </a:cubicBezTo>
                  <a:cubicBezTo>
                    <a:pt x="1701" y="945"/>
                    <a:pt x="1733" y="819"/>
                    <a:pt x="1733" y="725"/>
                  </a:cubicBezTo>
                  <a:cubicBezTo>
                    <a:pt x="1733" y="315"/>
                    <a:pt x="1418" y="0"/>
                    <a:pt x="1040"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85" name="Google Shape;8385;p78"/>
            <p:cNvSpPr/>
            <p:nvPr/>
          </p:nvSpPr>
          <p:spPr>
            <a:xfrm>
              <a:off x="-23158250" y="4097600"/>
              <a:ext cx="121300" cy="52000"/>
            </a:xfrm>
            <a:custGeom>
              <a:avLst/>
              <a:gdLst/>
              <a:ahLst/>
              <a:cxnLst/>
              <a:rect l="l" t="t" r="r" b="b"/>
              <a:pathLst>
                <a:path w="4852" h="2080" extrusionOk="0">
                  <a:moveTo>
                    <a:pt x="315" y="0"/>
                  </a:moveTo>
                  <a:cubicBezTo>
                    <a:pt x="158" y="0"/>
                    <a:pt x="0" y="158"/>
                    <a:pt x="0" y="347"/>
                  </a:cubicBezTo>
                  <a:cubicBezTo>
                    <a:pt x="0" y="567"/>
                    <a:pt x="158" y="662"/>
                    <a:pt x="284" y="693"/>
                  </a:cubicBezTo>
                  <a:cubicBezTo>
                    <a:pt x="1008" y="914"/>
                    <a:pt x="1701" y="1355"/>
                    <a:pt x="2174" y="1922"/>
                  </a:cubicBezTo>
                  <a:cubicBezTo>
                    <a:pt x="2205" y="2017"/>
                    <a:pt x="2269" y="2080"/>
                    <a:pt x="2426" y="2080"/>
                  </a:cubicBezTo>
                  <a:cubicBezTo>
                    <a:pt x="2584" y="2080"/>
                    <a:pt x="2678" y="2017"/>
                    <a:pt x="2710" y="1922"/>
                  </a:cubicBezTo>
                  <a:cubicBezTo>
                    <a:pt x="3151" y="1355"/>
                    <a:pt x="3812" y="882"/>
                    <a:pt x="4568" y="662"/>
                  </a:cubicBezTo>
                  <a:cubicBezTo>
                    <a:pt x="4726" y="630"/>
                    <a:pt x="4852" y="504"/>
                    <a:pt x="4852" y="347"/>
                  </a:cubicBezTo>
                  <a:cubicBezTo>
                    <a:pt x="4852" y="158"/>
                    <a:pt x="4694" y="0"/>
                    <a:pt x="4474" y="0"/>
                  </a:cubicBezTo>
                  <a:lnTo>
                    <a:pt x="3371" y="0"/>
                  </a:lnTo>
                  <a:cubicBezTo>
                    <a:pt x="3214" y="410"/>
                    <a:pt x="2867" y="725"/>
                    <a:pt x="2395" y="725"/>
                  </a:cubicBezTo>
                  <a:cubicBezTo>
                    <a:pt x="1922" y="725"/>
                    <a:pt x="1575" y="441"/>
                    <a:pt x="1418"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86" name="Google Shape;8386;p78"/>
            <p:cNvSpPr/>
            <p:nvPr/>
          </p:nvSpPr>
          <p:spPr>
            <a:xfrm>
              <a:off x="-23176375" y="3940850"/>
              <a:ext cx="52800" cy="26825"/>
            </a:xfrm>
            <a:custGeom>
              <a:avLst/>
              <a:gdLst/>
              <a:ahLst/>
              <a:cxnLst/>
              <a:rect l="l" t="t" r="r" b="b"/>
              <a:pathLst>
                <a:path w="2112" h="1073" extrusionOk="0">
                  <a:moveTo>
                    <a:pt x="725" y="1"/>
                  </a:moveTo>
                  <a:cubicBezTo>
                    <a:pt x="316" y="1"/>
                    <a:pt x="1" y="316"/>
                    <a:pt x="1" y="725"/>
                  </a:cubicBezTo>
                  <a:cubicBezTo>
                    <a:pt x="1" y="851"/>
                    <a:pt x="64" y="978"/>
                    <a:pt x="127" y="1072"/>
                  </a:cubicBezTo>
                  <a:cubicBezTo>
                    <a:pt x="410" y="883"/>
                    <a:pt x="725" y="725"/>
                    <a:pt x="1072" y="725"/>
                  </a:cubicBezTo>
                  <a:lnTo>
                    <a:pt x="2111" y="725"/>
                  </a:lnTo>
                  <a:lnTo>
                    <a:pt x="2111"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87" name="Google Shape;8387;p78"/>
            <p:cNvSpPr/>
            <p:nvPr/>
          </p:nvSpPr>
          <p:spPr>
            <a:xfrm>
              <a:off x="-23166125" y="3976300"/>
              <a:ext cx="44125" cy="26800"/>
            </a:xfrm>
            <a:custGeom>
              <a:avLst/>
              <a:gdLst/>
              <a:ahLst/>
              <a:cxnLst/>
              <a:rect l="l" t="t" r="r" b="b"/>
              <a:pathLst>
                <a:path w="1765" h="1072" extrusionOk="0">
                  <a:moveTo>
                    <a:pt x="693" y="1"/>
                  </a:moveTo>
                  <a:cubicBezTo>
                    <a:pt x="315" y="1"/>
                    <a:pt x="0" y="316"/>
                    <a:pt x="0" y="725"/>
                  </a:cubicBezTo>
                  <a:cubicBezTo>
                    <a:pt x="0" y="851"/>
                    <a:pt x="32" y="1009"/>
                    <a:pt x="126" y="1072"/>
                  </a:cubicBezTo>
                  <a:cubicBezTo>
                    <a:pt x="347" y="820"/>
                    <a:pt x="693" y="725"/>
                    <a:pt x="1071" y="725"/>
                  </a:cubicBezTo>
                  <a:lnTo>
                    <a:pt x="1764" y="725"/>
                  </a:lnTo>
                  <a:lnTo>
                    <a:pt x="1764"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388" name="Google Shape;8388;p78"/>
          <p:cNvSpPr/>
          <p:nvPr/>
        </p:nvSpPr>
        <p:spPr>
          <a:xfrm>
            <a:off x="6612202" y="4063538"/>
            <a:ext cx="353786" cy="353757"/>
          </a:xfrm>
          <a:custGeom>
            <a:avLst/>
            <a:gdLst/>
            <a:ahLst/>
            <a:cxnLst/>
            <a:rect l="l" t="t" r="r" b="b"/>
            <a:pathLst>
              <a:path w="11879" h="11878" extrusionOk="0">
                <a:moveTo>
                  <a:pt x="5451" y="6995"/>
                </a:moveTo>
                <a:lnTo>
                  <a:pt x="5451" y="7688"/>
                </a:lnTo>
                <a:lnTo>
                  <a:pt x="4443" y="7688"/>
                </a:lnTo>
                <a:cubicBezTo>
                  <a:pt x="4223" y="7688"/>
                  <a:pt x="4065" y="7530"/>
                  <a:pt x="4065" y="7341"/>
                </a:cubicBezTo>
                <a:cubicBezTo>
                  <a:pt x="4065" y="7152"/>
                  <a:pt x="4223" y="6995"/>
                  <a:pt x="4443" y="6995"/>
                </a:cubicBezTo>
                <a:close/>
                <a:moveTo>
                  <a:pt x="6491" y="8349"/>
                </a:moveTo>
                <a:lnTo>
                  <a:pt x="6491" y="8381"/>
                </a:lnTo>
                <a:cubicBezTo>
                  <a:pt x="6680" y="8381"/>
                  <a:pt x="6837" y="8538"/>
                  <a:pt x="6837" y="8727"/>
                </a:cubicBezTo>
                <a:cubicBezTo>
                  <a:pt x="6837" y="8916"/>
                  <a:pt x="6680" y="9074"/>
                  <a:pt x="6491" y="9074"/>
                </a:cubicBezTo>
                <a:lnTo>
                  <a:pt x="6113" y="9074"/>
                </a:lnTo>
                <a:lnTo>
                  <a:pt x="6113" y="8349"/>
                </a:lnTo>
                <a:close/>
                <a:moveTo>
                  <a:pt x="5451" y="9736"/>
                </a:moveTo>
                <a:lnTo>
                  <a:pt x="5451" y="10460"/>
                </a:lnTo>
                <a:lnTo>
                  <a:pt x="5105" y="10460"/>
                </a:lnTo>
                <a:cubicBezTo>
                  <a:pt x="4916" y="10460"/>
                  <a:pt x="4758" y="10303"/>
                  <a:pt x="4758" y="10114"/>
                </a:cubicBezTo>
                <a:cubicBezTo>
                  <a:pt x="4758" y="9893"/>
                  <a:pt x="4916" y="9736"/>
                  <a:pt x="5105" y="9736"/>
                </a:cubicBezTo>
                <a:close/>
                <a:moveTo>
                  <a:pt x="5861" y="1"/>
                </a:moveTo>
                <a:cubicBezTo>
                  <a:pt x="5262" y="1"/>
                  <a:pt x="4821" y="473"/>
                  <a:pt x="4821" y="1040"/>
                </a:cubicBezTo>
                <a:cubicBezTo>
                  <a:pt x="4821" y="1481"/>
                  <a:pt x="5105" y="1859"/>
                  <a:pt x="5546" y="2017"/>
                </a:cubicBezTo>
                <a:lnTo>
                  <a:pt x="5546" y="3340"/>
                </a:lnTo>
                <a:cubicBezTo>
                  <a:pt x="4441" y="2451"/>
                  <a:pt x="3936" y="2115"/>
                  <a:pt x="3379" y="2115"/>
                </a:cubicBezTo>
                <a:cubicBezTo>
                  <a:pt x="3285" y="2115"/>
                  <a:pt x="3189" y="2125"/>
                  <a:pt x="3088" y="2143"/>
                </a:cubicBezTo>
                <a:cubicBezTo>
                  <a:pt x="2584" y="2237"/>
                  <a:pt x="2301" y="2679"/>
                  <a:pt x="2080" y="3183"/>
                </a:cubicBezTo>
                <a:cubicBezTo>
                  <a:pt x="1734" y="3750"/>
                  <a:pt x="1324" y="4506"/>
                  <a:pt x="221" y="4947"/>
                </a:cubicBezTo>
                <a:cubicBezTo>
                  <a:pt x="64" y="5010"/>
                  <a:pt x="1" y="5167"/>
                  <a:pt x="32" y="5325"/>
                </a:cubicBezTo>
                <a:cubicBezTo>
                  <a:pt x="64" y="5482"/>
                  <a:pt x="190" y="5608"/>
                  <a:pt x="379" y="5608"/>
                </a:cubicBezTo>
                <a:lnTo>
                  <a:pt x="1104" y="5608"/>
                </a:lnTo>
                <a:cubicBezTo>
                  <a:pt x="1104" y="5608"/>
                  <a:pt x="2584" y="5577"/>
                  <a:pt x="3372" y="3750"/>
                </a:cubicBezTo>
                <a:cubicBezTo>
                  <a:pt x="3446" y="3626"/>
                  <a:pt x="3579" y="3541"/>
                  <a:pt x="3724" y="3541"/>
                </a:cubicBezTo>
                <a:cubicBezTo>
                  <a:pt x="3764" y="3541"/>
                  <a:pt x="3804" y="3547"/>
                  <a:pt x="3844" y="3561"/>
                </a:cubicBezTo>
                <a:cubicBezTo>
                  <a:pt x="4002" y="3655"/>
                  <a:pt x="4128" y="3844"/>
                  <a:pt x="4034" y="4033"/>
                </a:cubicBezTo>
                <a:cubicBezTo>
                  <a:pt x="3718" y="4789"/>
                  <a:pt x="3309" y="5293"/>
                  <a:pt x="2868" y="5640"/>
                </a:cubicBezTo>
                <a:lnTo>
                  <a:pt x="3655" y="5640"/>
                </a:lnTo>
                <a:cubicBezTo>
                  <a:pt x="3971" y="5388"/>
                  <a:pt x="4254" y="5010"/>
                  <a:pt x="4254" y="4632"/>
                </a:cubicBezTo>
                <a:cubicBezTo>
                  <a:pt x="4254" y="4443"/>
                  <a:pt x="4412" y="4285"/>
                  <a:pt x="4601" y="4285"/>
                </a:cubicBezTo>
                <a:cubicBezTo>
                  <a:pt x="4790" y="4285"/>
                  <a:pt x="4947" y="4443"/>
                  <a:pt x="4947" y="4632"/>
                </a:cubicBezTo>
                <a:cubicBezTo>
                  <a:pt x="4947" y="5010"/>
                  <a:pt x="4821" y="5388"/>
                  <a:pt x="4601" y="5640"/>
                </a:cubicBezTo>
                <a:lnTo>
                  <a:pt x="5609" y="5640"/>
                </a:lnTo>
                <a:lnTo>
                  <a:pt x="5609" y="6365"/>
                </a:lnTo>
                <a:lnTo>
                  <a:pt x="4601" y="6365"/>
                </a:lnTo>
                <a:cubicBezTo>
                  <a:pt x="4002" y="6365"/>
                  <a:pt x="3561" y="6837"/>
                  <a:pt x="3561" y="7373"/>
                </a:cubicBezTo>
                <a:cubicBezTo>
                  <a:pt x="3561" y="7971"/>
                  <a:pt x="4034" y="8412"/>
                  <a:pt x="4601" y="8412"/>
                </a:cubicBezTo>
                <a:lnTo>
                  <a:pt x="5609" y="8412"/>
                </a:lnTo>
                <a:lnTo>
                  <a:pt x="5609" y="9106"/>
                </a:lnTo>
                <a:lnTo>
                  <a:pt x="5262" y="9106"/>
                </a:lnTo>
                <a:cubicBezTo>
                  <a:pt x="4664" y="9106"/>
                  <a:pt x="4254" y="9578"/>
                  <a:pt x="4254" y="10145"/>
                </a:cubicBezTo>
                <a:cubicBezTo>
                  <a:pt x="4254" y="10744"/>
                  <a:pt x="4727" y="11153"/>
                  <a:pt x="5262" y="11153"/>
                </a:cubicBezTo>
                <a:lnTo>
                  <a:pt x="5609" y="11153"/>
                </a:lnTo>
                <a:lnTo>
                  <a:pt x="5609" y="11531"/>
                </a:lnTo>
                <a:cubicBezTo>
                  <a:pt x="5609" y="11720"/>
                  <a:pt x="5766" y="11878"/>
                  <a:pt x="5987" y="11878"/>
                </a:cubicBezTo>
                <a:cubicBezTo>
                  <a:pt x="6176" y="11878"/>
                  <a:pt x="6333" y="11720"/>
                  <a:pt x="6333" y="11531"/>
                </a:cubicBezTo>
                <a:lnTo>
                  <a:pt x="6333" y="11153"/>
                </a:lnTo>
                <a:lnTo>
                  <a:pt x="6680" y="11153"/>
                </a:lnTo>
                <a:cubicBezTo>
                  <a:pt x="6869" y="11153"/>
                  <a:pt x="7026" y="10996"/>
                  <a:pt x="7026" y="10807"/>
                </a:cubicBezTo>
                <a:cubicBezTo>
                  <a:pt x="7026" y="10618"/>
                  <a:pt x="6869" y="10460"/>
                  <a:pt x="6680" y="10460"/>
                </a:cubicBezTo>
                <a:lnTo>
                  <a:pt x="6333" y="10460"/>
                </a:lnTo>
                <a:lnTo>
                  <a:pt x="6333" y="9736"/>
                </a:lnTo>
                <a:lnTo>
                  <a:pt x="6680" y="9736"/>
                </a:lnTo>
                <a:cubicBezTo>
                  <a:pt x="7279" y="9736"/>
                  <a:pt x="7720" y="9263"/>
                  <a:pt x="7720" y="8727"/>
                </a:cubicBezTo>
                <a:cubicBezTo>
                  <a:pt x="7720" y="8129"/>
                  <a:pt x="7247" y="7688"/>
                  <a:pt x="6680" y="7688"/>
                </a:cubicBezTo>
                <a:lnTo>
                  <a:pt x="6333" y="7688"/>
                </a:lnTo>
                <a:lnTo>
                  <a:pt x="6333" y="6995"/>
                </a:lnTo>
                <a:lnTo>
                  <a:pt x="7342" y="6995"/>
                </a:lnTo>
                <a:cubicBezTo>
                  <a:pt x="7751" y="6995"/>
                  <a:pt x="8098" y="6743"/>
                  <a:pt x="8255" y="6428"/>
                </a:cubicBezTo>
                <a:cubicBezTo>
                  <a:pt x="8066" y="6333"/>
                  <a:pt x="7877" y="6176"/>
                  <a:pt x="7657" y="6018"/>
                </a:cubicBezTo>
                <a:cubicBezTo>
                  <a:pt x="7625" y="6176"/>
                  <a:pt x="7499" y="6270"/>
                  <a:pt x="7310" y="6270"/>
                </a:cubicBezTo>
                <a:lnTo>
                  <a:pt x="6302" y="6270"/>
                </a:lnTo>
                <a:lnTo>
                  <a:pt x="6302" y="5577"/>
                </a:lnTo>
                <a:lnTo>
                  <a:pt x="7310" y="5577"/>
                </a:lnTo>
                <a:cubicBezTo>
                  <a:pt x="7121" y="5262"/>
                  <a:pt x="6963" y="4947"/>
                  <a:pt x="6963" y="4537"/>
                </a:cubicBezTo>
                <a:cubicBezTo>
                  <a:pt x="6963" y="4348"/>
                  <a:pt x="7121" y="4191"/>
                  <a:pt x="7310" y="4191"/>
                </a:cubicBezTo>
                <a:cubicBezTo>
                  <a:pt x="7499" y="4191"/>
                  <a:pt x="7657" y="4348"/>
                  <a:pt x="7657" y="4537"/>
                </a:cubicBezTo>
                <a:cubicBezTo>
                  <a:pt x="7657" y="4978"/>
                  <a:pt x="7940" y="5293"/>
                  <a:pt x="8255" y="5577"/>
                </a:cubicBezTo>
                <a:lnTo>
                  <a:pt x="9043" y="5577"/>
                </a:lnTo>
                <a:cubicBezTo>
                  <a:pt x="8602" y="5230"/>
                  <a:pt x="8224" y="4758"/>
                  <a:pt x="7877" y="3970"/>
                </a:cubicBezTo>
                <a:cubicBezTo>
                  <a:pt x="7783" y="3813"/>
                  <a:pt x="7877" y="3561"/>
                  <a:pt x="8066" y="3498"/>
                </a:cubicBezTo>
                <a:cubicBezTo>
                  <a:pt x="8108" y="3472"/>
                  <a:pt x="8155" y="3461"/>
                  <a:pt x="8203" y="3461"/>
                </a:cubicBezTo>
                <a:cubicBezTo>
                  <a:pt x="8333" y="3461"/>
                  <a:pt x="8470" y="3548"/>
                  <a:pt x="8539" y="3687"/>
                </a:cubicBezTo>
                <a:cubicBezTo>
                  <a:pt x="9326" y="5545"/>
                  <a:pt x="10807" y="5545"/>
                  <a:pt x="10807" y="5545"/>
                </a:cubicBezTo>
                <a:lnTo>
                  <a:pt x="11532" y="5545"/>
                </a:lnTo>
                <a:cubicBezTo>
                  <a:pt x="11689" y="5545"/>
                  <a:pt x="11847" y="5419"/>
                  <a:pt x="11878" y="5262"/>
                </a:cubicBezTo>
                <a:cubicBezTo>
                  <a:pt x="11721" y="5167"/>
                  <a:pt x="11626" y="5010"/>
                  <a:pt x="11469" y="4947"/>
                </a:cubicBezTo>
                <a:cubicBezTo>
                  <a:pt x="10366" y="4506"/>
                  <a:pt x="9988" y="3750"/>
                  <a:pt x="9641" y="3183"/>
                </a:cubicBezTo>
                <a:cubicBezTo>
                  <a:pt x="9358" y="2710"/>
                  <a:pt x="9106" y="2269"/>
                  <a:pt x="8602" y="2143"/>
                </a:cubicBezTo>
                <a:cubicBezTo>
                  <a:pt x="8535" y="2127"/>
                  <a:pt x="8466" y="2119"/>
                  <a:pt x="8393" y="2119"/>
                </a:cubicBezTo>
                <a:cubicBezTo>
                  <a:pt x="7880" y="2119"/>
                  <a:pt x="7197" y="2512"/>
                  <a:pt x="6176" y="3340"/>
                </a:cubicBezTo>
                <a:lnTo>
                  <a:pt x="6176" y="2017"/>
                </a:lnTo>
                <a:cubicBezTo>
                  <a:pt x="6554" y="1859"/>
                  <a:pt x="6869" y="1513"/>
                  <a:pt x="6869" y="1040"/>
                </a:cubicBezTo>
                <a:cubicBezTo>
                  <a:pt x="6869" y="442"/>
                  <a:pt x="6396" y="1"/>
                  <a:pt x="5861" y="1"/>
                </a:cubicBezTo>
                <a:close/>
              </a:path>
            </a:pathLst>
          </a:custGeom>
          <a:solidFill>
            <a:srgbClr val="873E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89" name="Google Shape;8389;p78"/>
          <p:cNvSpPr txBox="1"/>
          <p:nvPr/>
        </p:nvSpPr>
        <p:spPr>
          <a:xfrm>
            <a:off x="849675" y="722092"/>
            <a:ext cx="3482100" cy="4824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2400" dirty="0">
                <a:solidFill>
                  <a:schemeClr val="tx1">
                    <a:lumMod val="95000"/>
                    <a:lumOff val="5000"/>
                  </a:schemeClr>
                </a:solidFill>
              </a:rPr>
              <a:t>Educational Icons</a:t>
            </a:r>
            <a:endParaRPr sz="2400" dirty="0">
              <a:solidFill>
                <a:schemeClr val="tx1">
                  <a:lumMod val="95000"/>
                  <a:lumOff val="5000"/>
                </a:schemeClr>
              </a:solidFill>
            </a:endParaRPr>
          </a:p>
        </p:txBody>
      </p:sp>
      <p:sp>
        <p:nvSpPr>
          <p:cNvPr id="8390" name="Google Shape;8390;p78"/>
          <p:cNvSpPr txBox="1"/>
          <p:nvPr/>
        </p:nvSpPr>
        <p:spPr>
          <a:xfrm>
            <a:off x="4858400" y="722092"/>
            <a:ext cx="3482100" cy="4824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2400">
                <a:solidFill>
                  <a:schemeClr val="tx1">
                    <a:lumMod val="95000"/>
                    <a:lumOff val="5000"/>
                  </a:schemeClr>
                </a:solidFill>
              </a:rPr>
              <a:t>Medical Icons</a:t>
            </a:r>
            <a:endParaRPr sz="2400">
              <a:solidFill>
                <a:schemeClr val="tx1">
                  <a:lumMod val="95000"/>
                  <a:lumOff val="5000"/>
                </a:schemeClr>
              </a:solidFill>
            </a:endParaRPr>
          </a:p>
        </p:txBody>
      </p:sp>
      <p:pic>
        <p:nvPicPr>
          <p:cNvPr id="359" name="Imagen 358"/>
          <p:cNvPicPr>
            <a:picLocks noChangeAspect="1"/>
          </p:cNvPicPr>
          <p:nvPr/>
        </p:nvPicPr>
        <p:blipFill>
          <a:blip r:embed="rId3"/>
          <a:stretch>
            <a:fillRect/>
          </a:stretch>
        </p:blipFill>
        <p:spPr>
          <a:xfrm>
            <a:off x="3810589" y="0"/>
            <a:ext cx="5381722" cy="340001"/>
          </a:xfrm>
          <a:prstGeom prst="rect">
            <a:avLst/>
          </a:prstGeom>
        </p:spPr>
      </p:pic>
      <p:pic>
        <p:nvPicPr>
          <p:cNvPr id="360" name="Imagen 359"/>
          <p:cNvPicPr>
            <a:picLocks noChangeAspect="1"/>
          </p:cNvPicPr>
          <p:nvPr/>
        </p:nvPicPr>
        <p:blipFill>
          <a:blip r:embed="rId3"/>
          <a:stretch>
            <a:fillRect/>
          </a:stretch>
        </p:blipFill>
        <p:spPr>
          <a:xfrm rot="10800000" flipV="1">
            <a:off x="0" y="0"/>
            <a:ext cx="5381722" cy="340002"/>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824"/>
        <p:cNvGrpSpPr/>
        <p:nvPr/>
      </p:nvGrpSpPr>
      <p:grpSpPr>
        <a:xfrm>
          <a:off x="0" y="0"/>
          <a:ext cx="0" cy="0"/>
          <a:chOff x="0" y="0"/>
          <a:chExt cx="0" cy="0"/>
        </a:xfrm>
      </p:grpSpPr>
      <p:sp>
        <p:nvSpPr>
          <p:cNvPr id="1825" name="Google Shape;1825;p37"/>
          <p:cNvSpPr/>
          <p:nvPr/>
        </p:nvSpPr>
        <p:spPr>
          <a:xfrm>
            <a:off x="6967500" y="1108750"/>
            <a:ext cx="616500" cy="616500"/>
          </a:xfrm>
          <a:prstGeom prst="ellipse">
            <a:avLst/>
          </a:prstGeom>
          <a:solidFill>
            <a:srgbClr val="BDA3BC">
              <a:alpha val="230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6" name="Google Shape;1826;p37"/>
          <p:cNvSpPr/>
          <p:nvPr/>
        </p:nvSpPr>
        <p:spPr>
          <a:xfrm>
            <a:off x="4263750" y="1108750"/>
            <a:ext cx="616500" cy="616500"/>
          </a:xfrm>
          <a:prstGeom prst="ellipse">
            <a:avLst/>
          </a:prstGeom>
          <a:solidFill>
            <a:srgbClr val="BDA3BC">
              <a:alpha val="230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7" name="Google Shape;1827;p37"/>
          <p:cNvSpPr/>
          <p:nvPr/>
        </p:nvSpPr>
        <p:spPr>
          <a:xfrm>
            <a:off x="1560000" y="1108750"/>
            <a:ext cx="616500" cy="616500"/>
          </a:xfrm>
          <a:prstGeom prst="ellipse">
            <a:avLst/>
          </a:prstGeom>
          <a:solidFill>
            <a:srgbClr val="BDA3BC">
              <a:alpha val="230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8" name="Google Shape;1828;p37"/>
          <p:cNvSpPr/>
          <p:nvPr/>
        </p:nvSpPr>
        <p:spPr>
          <a:xfrm>
            <a:off x="1556275" y="2987175"/>
            <a:ext cx="616500" cy="616500"/>
          </a:xfrm>
          <a:prstGeom prst="ellipse">
            <a:avLst/>
          </a:prstGeom>
          <a:solidFill>
            <a:srgbClr val="BDA3BC">
              <a:alpha val="230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9" name="Google Shape;1829;p37"/>
          <p:cNvSpPr/>
          <p:nvPr/>
        </p:nvSpPr>
        <p:spPr>
          <a:xfrm>
            <a:off x="4263750" y="2987175"/>
            <a:ext cx="616500" cy="616500"/>
          </a:xfrm>
          <a:prstGeom prst="ellipse">
            <a:avLst/>
          </a:prstGeom>
          <a:solidFill>
            <a:srgbClr val="BDA3BC">
              <a:alpha val="230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0" name="Google Shape;1830;p37"/>
          <p:cNvSpPr txBox="1">
            <a:spLocks noGrp="1"/>
          </p:cNvSpPr>
          <p:nvPr>
            <p:ph type="title"/>
          </p:nvPr>
        </p:nvSpPr>
        <p:spPr>
          <a:xfrm>
            <a:off x="720000" y="1742775"/>
            <a:ext cx="2296500" cy="5277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ABT THE PATIENT</a:t>
            </a:r>
            <a:endParaRPr/>
          </a:p>
        </p:txBody>
      </p:sp>
      <p:sp>
        <p:nvSpPr>
          <p:cNvPr id="1831" name="Google Shape;1831;p37"/>
          <p:cNvSpPr txBox="1">
            <a:spLocks noGrp="1"/>
          </p:cNvSpPr>
          <p:nvPr>
            <p:ph type="title" idx="9"/>
          </p:nvPr>
        </p:nvSpPr>
        <p:spPr>
          <a:xfrm>
            <a:off x="720000" y="3620975"/>
            <a:ext cx="2296500" cy="5277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TREATMENT </a:t>
            </a:r>
            <a:endParaRPr/>
          </a:p>
        </p:txBody>
      </p:sp>
      <p:sp>
        <p:nvSpPr>
          <p:cNvPr id="1832" name="Google Shape;1832;p37"/>
          <p:cNvSpPr txBox="1">
            <a:spLocks noGrp="1"/>
          </p:cNvSpPr>
          <p:nvPr>
            <p:ph type="subTitle" idx="14"/>
          </p:nvPr>
        </p:nvSpPr>
        <p:spPr>
          <a:xfrm>
            <a:off x="720000" y="4148700"/>
            <a:ext cx="2296500" cy="4554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You can describe the topic of the section here</a:t>
            </a:r>
            <a:endParaRPr/>
          </a:p>
        </p:txBody>
      </p:sp>
      <p:sp>
        <p:nvSpPr>
          <p:cNvPr id="1833" name="Google Shape;1833;p37"/>
          <p:cNvSpPr txBox="1">
            <a:spLocks noGrp="1"/>
          </p:cNvSpPr>
          <p:nvPr>
            <p:ph type="title" idx="15"/>
          </p:nvPr>
        </p:nvSpPr>
        <p:spPr>
          <a:xfrm>
            <a:off x="3423750" y="3620975"/>
            <a:ext cx="2296500" cy="5277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MONITORING </a:t>
            </a:r>
            <a:endParaRPr/>
          </a:p>
        </p:txBody>
      </p:sp>
      <p:sp>
        <p:nvSpPr>
          <p:cNvPr id="1834" name="Google Shape;1834;p37"/>
          <p:cNvSpPr txBox="1">
            <a:spLocks noGrp="1"/>
          </p:cNvSpPr>
          <p:nvPr>
            <p:ph type="subTitle" idx="17"/>
          </p:nvPr>
        </p:nvSpPr>
        <p:spPr>
          <a:xfrm>
            <a:off x="3423750" y="4148700"/>
            <a:ext cx="2296500" cy="4554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You can describe the topic of the section here</a:t>
            </a:r>
            <a:endParaRPr/>
          </a:p>
        </p:txBody>
      </p:sp>
      <p:sp>
        <p:nvSpPr>
          <p:cNvPr id="1835" name="Google Shape;1835;p37"/>
          <p:cNvSpPr txBox="1">
            <a:spLocks noGrp="1"/>
          </p:cNvSpPr>
          <p:nvPr>
            <p:ph type="title" idx="2"/>
          </p:nvPr>
        </p:nvSpPr>
        <p:spPr>
          <a:xfrm>
            <a:off x="1421250" y="1237600"/>
            <a:ext cx="894000" cy="358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01</a:t>
            </a:r>
            <a:endParaRPr/>
          </a:p>
        </p:txBody>
      </p:sp>
      <p:sp>
        <p:nvSpPr>
          <p:cNvPr id="1836" name="Google Shape;1836;p37"/>
          <p:cNvSpPr txBox="1">
            <a:spLocks noGrp="1"/>
          </p:cNvSpPr>
          <p:nvPr>
            <p:ph type="subTitle" idx="1"/>
          </p:nvPr>
        </p:nvSpPr>
        <p:spPr>
          <a:xfrm>
            <a:off x="720000" y="2270475"/>
            <a:ext cx="2296500" cy="4554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You can describe the topic of the section here</a:t>
            </a:r>
            <a:endParaRPr/>
          </a:p>
        </p:txBody>
      </p:sp>
      <p:sp>
        <p:nvSpPr>
          <p:cNvPr id="1837" name="Google Shape;1837;p37"/>
          <p:cNvSpPr txBox="1">
            <a:spLocks noGrp="1"/>
          </p:cNvSpPr>
          <p:nvPr>
            <p:ph type="title" idx="3"/>
          </p:nvPr>
        </p:nvSpPr>
        <p:spPr>
          <a:xfrm>
            <a:off x="3423750" y="1742775"/>
            <a:ext cx="2296500" cy="5277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DISCUSSION </a:t>
            </a:r>
            <a:endParaRPr/>
          </a:p>
        </p:txBody>
      </p:sp>
      <p:sp>
        <p:nvSpPr>
          <p:cNvPr id="1838" name="Google Shape;1838;p37"/>
          <p:cNvSpPr txBox="1">
            <a:spLocks noGrp="1"/>
          </p:cNvSpPr>
          <p:nvPr>
            <p:ph type="subTitle" idx="5"/>
          </p:nvPr>
        </p:nvSpPr>
        <p:spPr>
          <a:xfrm>
            <a:off x="3423750" y="2270475"/>
            <a:ext cx="2296500" cy="4554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You can describe the topic of the section here</a:t>
            </a:r>
            <a:endParaRPr/>
          </a:p>
        </p:txBody>
      </p:sp>
      <p:sp>
        <p:nvSpPr>
          <p:cNvPr id="1839" name="Google Shape;1839;p37"/>
          <p:cNvSpPr txBox="1">
            <a:spLocks noGrp="1"/>
          </p:cNvSpPr>
          <p:nvPr>
            <p:ph type="title" idx="6"/>
          </p:nvPr>
        </p:nvSpPr>
        <p:spPr>
          <a:xfrm>
            <a:off x="6127500" y="1742775"/>
            <a:ext cx="2296500" cy="5277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DIAGNOSIS </a:t>
            </a:r>
            <a:endParaRPr/>
          </a:p>
        </p:txBody>
      </p:sp>
      <p:sp>
        <p:nvSpPr>
          <p:cNvPr id="1840" name="Google Shape;1840;p37"/>
          <p:cNvSpPr txBox="1">
            <a:spLocks noGrp="1"/>
          </p:cNvSpPr>
          <p:nvPr>
            <p:ph type="title" idx="4"/>
          </p:nvPr>
        </p:nvSpPr>
        <p:spPr>
          <a:xfrm>
            <a:off x="4125000" y="1237600"/>
            <a:ext cx="894000" cy="358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02</a:t>
            </a:r>
            <a:endParaRPr/>
          </a:p>
        </p:txBody>
      </p:sp>
      <p:sp>
        <p:nvSpPr>
          <p:cNvPr id="1841" name="Google Shape;1841;p37"/>
          <p:cNvSpPr txBox="1">
            <a:spLocks noGrp="1"/>
          </p:cNvSpPr>
          <p:nvPr>
            <p:ph type="title" idx="7"/>
          </p:nvPr>
        </p:nvSpPr>
        <p:spPr>
          <a:xfrm>
            <a:off x="6828750" y="1237600"/>
            <a:ext cx="894000" cy="358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03</a:t>
            </a:r>
            <a:endParaRPr/>
          </a:p>
        </p:txBody>
      </p:sp>
      <p:sp>
        <p:nvSpPr>
          <p:cNvPr id="1842" name="Google Shape;1842;p37"/>
          <p:cNvSpPr txBox="1">
            <a:spLocks noGrp="1"/>
          </p:cNvSpPr>
          <p:nvPr>
            <p:ph type="subTitle" idx="8"/>
          </p:nvPr>
        </p:nvSpPr>
        <p:spPr>
          <a:xfrm>
            <a:off x="6127500" y="2270475"/>
            <a:ext cx="2296500" cy="4554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You can describe the topic of the section here</a:t>
            </a:r>
            <a:endParaRPr/>
          </a:p>
        </p:txBody>
      </p:sp>
      <p:sp>
        <p:nvSpPr>
          <p:cNvPr id="1843" name="Google Shape;1843;p37"/>
          <p:cNvSpPr txBox="1">
            <a:spLocks noGrp="1"/>
          </p:cNvSpPr>
          <p:nvPr>
            <p:ph type="title" idx="13"/>
          </p:nvPr>
        </p:nvSpPr>
        <p:spPr>
          <a:xfrm>
            <a:off x="1421250" y="3116025"/>
            <a:ext cx="894000" cy="358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04</a:t>
            </a:r>
            <a:endParaRPr/>
          </a:p>
        </p:txBody>
      </p:sp>
      <p:grpSp>
        <p:nvGrpSpPr>
          <p:cNvPr id="1844" name="Google Shape;1844;p37"/>
          <p:cNvGrpSpPr/>
          <p:nvPr/>
        </p:nvGrpSpPr>
        <p:grpSpPr>
          <a:xfrm>
            <a:off x="6127502" y="3694697"/>
            <a:ext cx="2527201" cy="2526644"/>
            <a:chOff x="2257025" y="1177350"/>
            <a:chExt cx="2949925" cy="2949275"/>
          </a:xfrm>
        </p:grpSpPr>
        <p:sp>
          <p:nvSpPr>
            <p:cNvPr id="1845" name="Google Shape;1845;p37"/>
            <p:cNvSpPr/>
            <p:nvPr/>
          </p:nvSpPr>
          <p:spPr>
            <a:xfrm>
              <a:off x="2257025" y="1177350"/>
              <a:ext cx="2949925" cy="2949275"/>
            </a:xfrm>
            <a:custGeom>
              <a:avLst/>
              <a:gdLst/>
              <a:ahLst/>
              <a:cxnLst/>
              <a:rect l="l" t="t" r="r" b="b"/>
              <a:pathLst>
                <a:path w="117997" h="117971" extrusionOk="0">
                  <a:moveTo>
                    <a:pt x="58999" y="0"/>
                  </a:moveTo>
                  <a:cubicBezTo>
                    <a:pt x="26417" y="0"/>
                    <a:pt x="1" y="26416"/>
                    <a:pt x="1" y="58998"/>
                  </a:cubicBezTo>
                  <a:cubicBezTo>
                    <a:pt x="1" y="91580"/>
                    <a:pt x="26417" y="117971"/>
                    <a:pt x="58999" y="117971"/>
                  </a:cubicBezTo>
                  <a:cubicBezTo>
                    <a:pt x="91580" y="117971"/>
                    <a:pt x="117997" y="91580"/>
                    <a:pt x="117997" y="58998"/>
                  </a:cubicBezTo>
                  <a:cubicBezTo>
                    <a:pt x="117997" y="26416"/>
                    <a:pt x="91580" y="0"/>
                    <a:pt x="58999" y="0"/>
                  </a:cubicBezTo>
                  <a:close/>
                </a:path>
              </a:pathLst>
            </a:custGeom>
            <a:solidFill>
              <a:srgbClr val="BDA3BC">
                <a:alpha val="285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6" name="Google Shape;1846;p37"/>
            <p:cNvSpPr/>
            <p:nvPr/>
          </p:nvSpPr>
          <p:spPr>
            <a:xfrm>
              <a:off x="2428100" y="1348400"/>
              <a:ext cx="2607800" cy="2607175"/>
            </a:xfrm>
            <a:custGeom>
              <a:avLst/>
              <a:gdLst/>
              <a:ahLst/>
              <a:cxnLst/>
              <a:rect l="l" t="t" r="r" b="b"/>
              <a:pathLst>
                <a:path w="104312" h="104287" extrusionOk="0">
                  <a:moveTo>
                    <a:pt x="52156" y="0"/>
                  </a:moveTo>
                  <a:cubicBezTo>
                    <a:pt x="23359" y="0"/>
                    <a:pt x="0" y="23359"/>
                    <a:pt x="0" y="52156"/>
                  </a:cubicBezTo>
                  <a:cubicBezTo>
                    <a:pt x="0" y="80953"/>
                    <a:pt x="23359" y="104287"/>
                    <a:pt x="52156" y="104287"/>
                  </a:cubicBezTo>
                  <a:cubicBezTo>
                    <a:pt x="80953" y="104287"/>
                    <a:pt x="104311" y="80953"/>
                    <a:pt x="104311" y="52156"/>
                  </a:cubicBezTo>
                  <a:cubicBezTo>
                    <a:pt x="104311" y="23359"/>
                    <a:pt x="80953" y="0"/>
                    <a:pt x="52156" y="0"/>
                  </a:cubicBezTo>
                  <a:close/>
                </a:path>
              </a:pathLst>
            </a:custGeom>
            <a:solidFill>
              <a:srgbClr val="BDA3BC">
                <a:alpha val="285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7" name="Google Shape;1847;p37"/>
            <p:cNvSpPr/>
            <p:nvPr/>
          </p:nvSpPr>
          <p:spPr>
            <a:xfrm>
              <a:off x="2638000" y="1558300"/>
              <a:ext cx="2188000" cy="2187375"/>
            </a:xfrm>
            <a:custGeom>
              <a:avLst/>
              <a:gdLst/>
              <a:ahLst/>
              <a:cxnLst/>
              <a:rect l="l" t="t" r="r" b="b"/>
              <a:pathLst>
                <a:path w="87520" h="87495" extrusionOk="0">
                  <a:moveTo>
                    <a:pt x="43760" y="0"/>
                  </a:moveTo>
                  <a:cubicBezTo>
                    <a:pt x="19599" y="0"/>
                    <a:pt x="0" y="19599"/>
                    <a:pt x="0" y="43760"/>
                  </a:cubicBezTo>
                  <a:cubicBezTo>
                    <a:pt x="0" y="67920"/>
                    <a:pt x="19599" y="87495"/>
                    <a:pt x="43760" y="87495"/>
                  </a:cubicBezTo>
                  <a:cubicBezTo>
                    <a:pt x="67920" y="87495"/>
                    <a:pt x="87519" y="67920"/>
                    <a:pt x="87519" y="43760"/>
                  </a:cubicBezTo>
                  <a:cubicBezTo>
                    <a:pt x="87519" y="19599"/>
                    <a:pt x="67920" y="0"/>
                    <a:pt x="43760" y="0"/>
                  </a:cubicBezTo>
                  <a:close/>
                </a:path>
              </a:pathLst>
            </a:custGeom>
            <a:solidFill>
              <a:srgbClr val="BDA3BC">
                <a:alpha val="285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848" name="Google Shape;1848;p37"/>
          <p:cNvSpPr txBox="1">
            <a:spLocks noGrp="1"/>
          </p:cNvSpPr>
          <p:nvPr>
            <p:ph type="title" idx="16"/>
          </p:nvPr>
        </p:nvSpPr>
        <p:spPr>
          <a:xfrm>
            <a:off x="4125000" y="3116025"/>
            <a:ext cx="894000" cy="358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05</a:t>
            </a:r>
            <a:endParaRPr/>
          </a:p>
        </p:txBody>
      </p:sp>
      <p:sp>
        <p:nvSpPr>
          <p:cNvPr id="1849" name="Google Shape;1849;p37"/>
          <p:cNvSpPr txBox="1">
            <a:spLocks noGrp="1"/>
          </p:cNvSpPr>
          <p:nvPr>
            <p:ph type="title" idx="18"/>
          </p:nvPr>
        </p:nvSpPr>
        <p:spPr>
          <a:xfrm>
            <a:off x="720000" y="445025"/>
            <a:ext cx="7704000" cy="5727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TABLE OF CONTENTS</a:t>
            </a:r>
            <a:endParaRPr/>
          </a:p>
        </p:txBody>
      </p:sp>
      <p:sp>
        <p:nvSpPr>
          <p:cNvPr id="5" name="Freeform 5"/>
          <p:cNvSpPr>
            <a:spLocks/>
          </p:cNvSpPr>
          <p:nvPr/>
        </p:nvSpPr>
        <p:spPr bwMode="auto">
          <a:xfrm>
            <a:off x="6659563" y="3262313"/>
            <a:ext cx="915987" cy="1739900"/>
          </a:xfrm>
          <a:custGeom>
            <a:avLst/>
            <a:gdLst>
              <a:gd name="T0" fmla="*/ 8 w 107"/>
              <a:gd name="T1" fmla="*/ 52 h 204"/>
              <a:gd name="T2" fmla="*/ 13 w 107"/>
              <a:gd name="T3" fmla="*/ 24 h 204"/>
              <a:gd name="T4" fmla="*/ 30 w 107"/>
              <a:gd name="T5" fmla="*/ 18 h 204"/>
              <a:gd name="T6" fmla="*/ 51 w 107"/>
              <a:gd name="T7" fmla="*/ 40 h 204"/>
              <a:gd name="T8" fmla="*/ 62 w 107"/>
              <a:gd name="T9" fmla="*/ 21 h 204"/>
              <a:gd name="T10" fmla="*/ 68 w 107"/>
              <a:gd name="T11" fmla="*/ 1 h 204"/>
              <a:gd name="T12" fmla="*/ 76 w 107"/>
              <a:gd name="T13" fmla="*/ 19 h 204"/>
              <a:gd name="T14" fmla="*/ 77 w 107"/>
              <a:gd name="T15" fmla="*/ 27 h 204"/>
              <a:gd name="T16" fmla="*/ 61 w 107"/>
              <a:gd name="T17" fmla="*/ 51 h 204"/>
              <a:gd name="T18" fmla="*/ 56 w 107"/>
              <a:gd name="T19" fmla="*/ 63 h 204"/>
              <a:gd name="T20" fmla="*/ 74 w 107"/>
              <a:gd name="T21" fmla="*/ 52 h 204"/>
              <a:gd name="T22" fmla="*/ 84 w 107"/>
              <a:gd name="T23" fmla="*/ 54 h 204"/>
              <a:gd name="T24" fmla="*/ 81 w 107"/>
              <a:gd name="T25" fmla="*/ 63 h 204"/>
              <a:gd name="T26" fmla="*/ 64 w 107"/>
              <a:gd name="T27" fmla="*/ 74 h 204"/>
              <a:gd name="T28" fmla="*/ 72 w 107"/>
              <a:gd name="T29" fmla="*/ 91 h 204"/>
              <a:gd name="T30" fmla="*/ 76 w 107"/>
              <a:gd name="T31" fmla="*/ 90 h 204"/>
              <a:gd name="T32" fmla="*/ 105 w 107"/>
              <a:gd name="T33" fmla="*/ 115 h 204"/>
              <a:gd name="T34" fmla="*/ 105 w 107"/>
              <a:gd name="T35" fmla="*/ 152 h 204"/>
              <a:gd name="T36" fmla="*/ 96 w 107"/>
              <a:gd name="T37" fmla="*/ 165 h 204"/>
              <a:gd name="T38" fmla="*/ 87 w 107"/>
              <a:gd name="T39" fmla="*/ 152 h 204"/>
              <a:gd name="T40" fmla="*/ 86 w 107"/>
              <a:gd name="T41" fmla="*/ 109 h 204"/>
              <a:gd name="T42" fmla="*/ 50 w 107"/>
              <a:gd name="T43" fmla="*/ 118 h 204"/>
              <a:gd name="T44" fmla="*/ 49 w 107"/>
              <a:gd name="T45" fmla="*/ 122 h 204"/>
              <a:gd name="T46" fmla="*/ 35 w 107"/>
              <a:gd name="T47" fmla="*/ 198 h 204"/>
              <a:gd name="T48" fmla="*/ 22 w 107"/>
              <a:gd name="T49" fmla="*/ 204 h 204"/>
              <a:gd name="T50" fmla="*/ 18 w 107"/>
              <a:gd name="T51" fmla="*/ 191 h 204"/>
              <a:gd name="T52" fmla="*/ 21 w 107"/>
              <a:gd name="T53" fmla="*/ 183 h 204"/>
              <a:gd name="T54" fmla="*/ 19 w 107"/>
              <a:gd name="T55" fmla="*/ 95 h 204"/>
              <a:gd name="T56" fmla="*/ 7 w 107"/>
              <a:gd name="T57" fmla="*/ 71 h 204"/>
              <a:gd name="T58" fmla="*/ 8 w 107"/>
              <a:gd name="T59" fmla="*/ 52 h 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07" h="204">
                <a:moveTo>
                  <a:pt x="8" y="52"/>
                </a:moveTo>
                <a:cubicBezTo>
                  <a:pt x="9" y="40"/>
                  <a:pt x="9" y="31"/>
                  <a:pt x="13" y="24"/>
                </a:cubicBezTo>
                <a:cubicBezTo>
                  <a:pt x="15" y="20"/>
                  <a:pt x="26" y="16"/>
                  <a:pt x="30" y="18"/>
                </a:cubicBezTo>
                <a:cubicBezTo>
                  <a:pt x="37" y="22"/>
                  <a:pt x="42" y="30"/>
                  <a:pt x="51" y="40"/>
                </a:cubicBezTo>
                <a:cubicBezTo>
                  <a:pt x="58" y="40"/>
                  <a:pt x="64" y="35"/>
                  <a:pt x="62" y="21"/>
                </a:cubicBezTo>
                <a:cubicBezTo>
                  <a:pt x="62" y="14"/>
                  <a:pt x="57" y="1"/>
                  <a:pt x="68" y="1"/>
                </a:cubicBezTo>
                <a:cubicBezTo>
                  <a:pt x="80" y="0"/>
                  <a:pt x="74" y="13"/>
                  <a:pt x="76" y="19"/>
                </a:cubicBezTo>
                <a:cubicBezTo>
                  <a:pt x="77" y="22"/>
                  <a:pt x="76" y="25"/>
                  <a:pt x="77" y="27"/>
                </a:cubicBezTo>
                <a:cubicBezTo>
                  <a:pt x="79" y="41"/>
                  <a:pt x="75" y="49"/>
                  <a:pt x="61" y="51"/>
                </a:cubicBezTo>
                <a:cubicBezTo>
                  <a:pt x="55" y="52"/>
                  <a:pt x="50" y="55"/>
                  <a:pt x="56" y="63"/>
                </a:cubicBezTo>
                <a:cubicBezTo>
                  <a:pt x="62" y="59"/>
                  <a:pt x="68" y="55"/>
                  <a:pt x="74" y="52"/>
                </a:cubicBezTo>
                <a:cubicBezTo>
                  <a:pt x="77" y="51"/>
                  <a:pt x="81" y="53"/>
                  <a:pt x="84" y="54"/>
                </a:cubicBezTo>
                <a:cubicBezTo>
                  <a:pt x="83" y="57"/>
                  <a:pt x="83" y="61"/>
                  <a:pt x="81" y="63"/>
                </a:cubicBezTo>
                <a:cubicBezTo>
                  <a:pt x="74" y="69"/>
                  <a:pt x="66" y="74"/>
                  <a:pt x="64" y="74"/>
                </a:cubicBezTo>
                <a:cubicBezTo>
                  <a:pt x="67" y="79"/>
                  <a:pt x="69" y="84"/>
                  <a:pt x="72" y="91"/>
                </a:cubicBezTo>
                <a:cubicBezTo>
                  <a:pt x="72" y="91"/>
                  <a:pt x="74" y="91"/>
                  <a:pt x="76" y="90"/>
                </a:cubicBezTo>
                <a:cubicBezTo>
                  <a:pt x="105" y="84"/>
                  <a:pt x="105" y="84"/>
                  <a:pt x="105" y="115"/>
                </a:cubicBezTo>
                <a:cubicBezTo>
                  <a:pt x="105" y="127"/>
                  <a:pt x="107" y="140"/>
                  <a:pt x="105" y="152"/>
                </a:cubicBezTo>
                <a:cubicBezTo>
                  <a:pt x="105" y="157"/>
                  <a:pt x="99" y="161"/>
                  <a:pt x="96" y="165"/>
                </a:cubicBezTo>
                <a:cubicBezTo>
                  <a:pt x="93" y="161"/>
                  <a:pt x="87" y="157"/>
                  <a:pt x="87" y="152"/>
                </a:cubicBezTo>
                <a:cubicBezTo>
                  <a:pt x="85" y="138"/>
                  <a:pt x="86" y="124"/>
                  <a:pt x="86" y="109"/>
                </a:cubicBezTo>
                <a:cubicBezTo>
                  <a:pt x="73" y="112"/>
                  <a:pt x="61" y="115"/>
                  <a:pt x="50" y="118"/>
                </a:cubicBezTo>
                <a:cubicBezTo>
                  <a:pt x="50" y="120"/>
                  <a:pt x="49" y="121"/>
                  <a:pt x="49" y="122"/>
                </a:cubicBezTo>
                <a:cubicBezTo>
                  <a:pt x="62" y="150"/>
                  <a:pt x="48" y="174"/>
                  <a:pt x="35" y="198"/>
                </a:cubicBezTo>
                <a:cubicBezTo>
                  <a:pt x="34" y="202"/>
                  <a:pt x="26" y="202"/>
                  <a:pt x="22" y="204"/>
                </a:cubicBezTo>
                <a:cubicBezTo>
                  <a:pt x="20" y="200"/>
                  <a:pt x="19" y="195"/>
                  <a:pt x="18" y="191"/>
                </a:cubicBezTo>
                <a:cubicBezTo>
                  <a:pt x="18" y="188"/>
                  <a:pt x="20" y="185"/>
                  <a:pt x="21" y="183"/>
                </a:cubicBezTo>
                <a:cubicBezTo>
                  <a:pt x="41" y="153"/>
                  <a:pt x="33" y="124"/>
                  <a:pt x="19" y="95"/>
                </a:cubicBezTo>
                <a:cubicBezTo>
                  <a:pt x="15" y="87"/>
                  <a:pt x="12" y="79"/>
                  <a:pt x="7" y="71"/>
                </a:cubicBezTo>
                <a:cubicBezTo>
                  <a:pt x="1" y="62"/>
                  <a:pt x="0" y="55"/>
                  <a:pt x="8" y="52"/>
                </a:cubicBezTo>
                <a:close/>
              </a:path>
            </a:pathLst>
          </a:custGeom>
          <a:solidFill>
            <a:srgbClr val="5B4B68"/>
          </a:solidFill>
          <a:ln>
            <a:noFill/>
          </a:ln>
        </p:spPr>
        <p:txBody>
          <a:bodyPr vert="horz" wrap="square" lIns="91440" tIns="45720" rIns="91440" bIns="45720" numCol="1" anchor="t" anchorCtr="0" compatLnSpc="1">
            <a:prstTxWarp prst="textNoShape">
              <a:avLst/>
            </a:prstTxWarp>
          </a:bodyPr>
          <a:lstStyle/>
          <a:p>
            <a:endParaRPr lang="es-AR"/>
          </a:p>
        </p:txBody>
      </p:sp>
      <p:sp>
        <p:nvSpPr>
          <p:cNvPr id="6" name="Freeform 6"/>
          <p:cNvSpPr>
            <a:spLocks/>
          </p:cNvSpPr>
          <p:nvPr/>
        </p:nvSpPr>
        <p:spPr bwMode="auto">
          <a:xfrm>
            <a:off x="7532688" y="3560763"/>
            <a:ext cx="573087" cy="1457325"/>
          </a:xfrm>
          <a:custGeom>
            <a:avLst/>
            <a:gdLst>
              <a:gd name="T0" fmla="*/ 34 w 67"/>
              <a:gd name="T1" fmla="*/ 73 h 171"/>
              <a:gd name="T2" fmla="*/ 26 w 67"/>
              <a:gd name="T3" fmla="*/ 97 h 171"/>
              <a:gd name="T4" fmla="*/ 17 w 67"/>
              <a:gd name="T5" fmla="*/ 105 h 171"/>
              <a:gd name="T6" fmla="*/ 13 w 67"/>
              <a:gd name="T7" fmla="*/ 93 h 171"/>
              <a:gd name="T8" fmla="*/ 25 w 67"/>
              <a:gd name="T9" fmla="*/ 54 h 171"/>
              <a:gd name="T10" fmla="*/ 18 w 67"/>
              <a:gd name="T11" fmla="*/ 38 h 171"/>
              <a:gd name="T12" fmla="*/ 1 w 67"/>
              <a:gd name="T13" fmla="*/ 22 h 171"/>
              <a:gd name="T14" fmla="*/ 13 w 67"/>
              <a:gd name="T15" fmla="*/ 5 h 171"/>
              <a:gd name="T16" fmla="*/ 34 w 67"/>
              <a:gd name="T17" fmla="*/ 16 h 171"/>
              <a:gd name="T18" fmla="*/ 36 w 67"/>
              <a:gd name="T19" fmla="*/ 20 h 171"/>
              <a:gd name="T20" fmla="*/ 53 w 67"/>
              <a:gd name="T21" fmla="*/ 30 h 171"/>
              <a:gd name="T22" fmla="*/ 62 w 67"/>
              <a:gd name="T23" fmla="*/ 56 h 171"/>
              <a:gd name="T24" fmla="*/ 59 w 67"/>
              <a:gd name="T25" fmla="*/ 82 h 171"/>
              <a:gd name="T26" fmla="*/ 52 w 67"/>
              <a:gd name="T27" fmla="*/ 125 h 171"/>
              <a:gd name="T28" fmla="*/ 63 w 67"/>
              <a:gd name="T29" fmla="*/ 157 h 171"/>
              <a:gd name="T30" fmla="*/ 58 w 67"/>
              <a:gd name="T31" fmla="*/ 171 h 171"/>
              <a:gd name="T32" fmla="*/ 45 w 67"/>
              <a:gd name="T33" fmla="*/ 163 h 171"/>
              <a:gd name="T34" fmla="*/ 30 w 67"/>
              <a:gd name="T35" fmla="*/ 120 h 171"/>
              <a:gd name="T36" fmla="*/ 31 w 67"/>
              <a:gd name="T37" fmla="*/ 104 h 171"/>
              <a:gd name="T38" fmla="*/ 38 w 67"/>
              <a:gd name="T39" fmla="*/ 74 h 171"/>
              <a:gd name="T40" fmla="*/ 34 w 67"/>
              <a:gd name="T41" fmla="*/ 73 h 1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7" h="171">
                <a:moveTo>
                  <a:pt x="34" y="73"/>
                </a:moveTo>
                <a:cubicBezTo>
                  <a:pt x="32" y="81"/>
                  <a:pt x="30" y="89"/>
                  <a:pt x="26" y="97"/>
                </a:cubicBezTo>
                <a:cubicBezTo>
                  <a:pt x="25" y="101"/>
                  <a:pt x="20" y="103"/>
                  <a:pt x="17" y="105"/>
                </a:cubicBezTo>
                <a:cubicBezTo>
                  <a:pt x="16" y="101"/>
                  <a:pt x="12" y="97"/>
                  <a:pt x="13" y="93"/>
                </a:cubicBezTo>
                <a:cubicBezTo>
                  <a:pt x="17" y="80"/>
                  <a:pt x="22" y="67"/>
                  <a:pt x="25" y="54"/>
                </a:cubicBezTo>
                <a:cubicBezTo>
                  <a:pt x="27" y="47"/>
                  <a:pt x="30" y="39"/>
                  <a:pt x="18" y="38"/>
                </a:cubicBezTo>
                <a:cubicBezTo>
                  <a:pt x="8" y="38"/>
                  <a:pt x="0" y="32"/>
                  <a:pt x="1" y="22"/>
                </a:cubicBezTo>
                <a:cubicBezTo>
                  <a:pt x="1" y="16"/>
                  <a:pt x="7" y="7"/>
                  <a:pt x="13" y="5"/>
                </a:cubicBezTo>
                <a:cubicBezTo>
                  <a:pt x="22" y="0"/>
                  <a:pt x="30" y="6"/>
                  <a:pt x="34" y="16"/>
                </a:cubicBezTo>
                <a:cubicBezTo>
                  <a:pt x="34" y="17"/>
                  <a:pt x="35" y="18"/>
                  <a:pt x="36" y="20"/>
                </a:cubicBezTo>
                <a:cubicBezTo>
                  <a:pt x="46" y="15"/>
                  <a:pt x="51" y="21"/>
                  <a:pt x="53" y="30"/>
                </a:cubicBezTo>
                <a:cubicBezTo>
                  <a:pt x="56" y="39"/>
                  <a:pt x="59" y="48"/>
                  <a:pt x="62" y="56"/>
                </a:cubicBezTo>
                <a:cubicBezTo>
                  <a:pt x="66" y="66"/>
                  <a:pt x="67" y="72"/>
                  <a:pt x="59" y="82"/>
                </a:cubicBezTo>
                <a:cubicBezTo>
                  <a:pt x="51" y="93"/>
                  <a:pt x="45" y="109"/>
                  <a:pt x="52" y="125"/>
                </a:cubicBezTo>
                <a:cubicBezTo>
                  <a:pt x="57" y="135"/>
                  <a:pt x="61" y="146"/>
                  <a:pt x="63" y="157"/>
                </a:cubicBezTo>
                <a:cubicBezTo>
                  <a:pt x="64" y="161"/>
                  <a:pt x="60" y="166"/>
                  <a:pt x="58" y="171"/>
                </a:cubicBezTo>
                <a:cubicBezTo>
                  <a:pt x="53" y="168"/>
                  <a:pt x="47" y="167"/>
                  <a:pt x="45" y="163"/>
                </a:cubicBezTo>
                <a:cubicBezTo>
                  <a:pt x="39" y="149"/>
                  <a:pt x="34" y="135"/>
                  <a:pt x="30" y="120"/>
                </a:cubicBezTo>
                <a:cubicBezTo>
                  <a:pt x="29" y="115"/>
                  <a:pt x="30" y="110"/>
                  <a:pt x="31" y="104"/>
                </a:cubicBezTo>
                <a:cubicBezTo>
                  <a:pt x="33" y="94"/>
                  <a:pt x="36" y="84"/>
                  <a:pt x="38" y="74"/>
                </a:cubicBezTo>
                <a:cubicBezTo>
                  <a:pt x="37" y="73"/>
                  <a:pt x="36" y="73"/>
                  <a:pt x="34" y="73"/>
                </a:cubicBezTo>
                <a:close/>
              </a:path>
            </a:pathLst>
          </a:custGeom>
          <a:solidFill>
            <a:srgbClr val="5B4B68"/>
          </a:solidFill>
          <a:ln>
            <a:noFill/>
          </a:ln>
        </p:spPr>
        <p:txBody>
          <a:bodyPr vert="horz" wrap="square" lIns="91440" tIns="45720" rIns="91440" bIns="45720" numCol="1" anchor="t" anchorCtr="0" compatLnSpc="1">
            <a:prstTxWarp prst="textNoShape">
              <a:avLst/>
            </a:prstTxWarp>
          </a:bodyPr>
          <a:lstStyle/>
          <a:p>
            <a:endParaRPr lang="es-A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bg>
      <p:bgPr>
        <a:solidFill>
          <a:srgbClr val="0E2A47"/>
        </a:solidFill>
        <a:effectLst/>
      </p:bgPr>
    </p:bg>
    <p:spTree>
      <p:nvGrpSpPr>
        <p:cNvPr id="1" name="Shape 8394"/>
        <p:cNvGrpSpPr/>
        <p:nvPr/>
      </p:nvGrpSpPr>
      <p:grpSpPr>
        <a:xfrm>
          <a:off x="0" y="0"/>
          <a:ext cx="0" cy="0"/>
          <a:chOff x="0" y="0"/>
          <a:chExt cx="0" cy="0"/>
        </a:xfrm>
      </p:grpSpPr>
      <p:sp>
        <p:nvSpPr>
          <p:cNvPr id="8395" name="Google Shape;8395;p79"/>
          <p:cNvSpPr/>
          <p:nvPr/>
        </p:nvSpPr>
        <p:spPr>
          <a:xfrm>
            <a:off x="849879" y="1380449"/>
            <a:ext cx="367261" cy="366364"/>
          </a:xfrm>
          <a:custGeom>
            <a:avLst/>
            <a:gdLst/>
            <a:ahLst/>
            <a:cxnLst/>
            <a:rect l="l" t="t" r="r" b="b"/>
            <a:pathLst>
              <a:path w="12697" h="12666" extrusionOk="0">
                <a:moveTo>
                  <a:pt x="6301" y="1356"/>
                </a:moveTo>
                <a:cubicBezTo>
                  <a:pt x="6522" y="1356"/>
                  <a:pt x="6711" y="1576"/>
                  <a:pt x="6711" y="1797"/>
                </a:cubicBezTo>
                <a:lnTo>
                  <a:pt x="6711" y="2269"/>
                </a:lnTo>
                <a:cubicBezTo>
                  <a:pt x="7656" y="2458"/>
                  <a:pt x="8349" y="3309"/>
                  <a:pt x="8349" y="4285"/>
                </a:cubicBezTo>
                <a:cubicBezTo>
                  <a:pt x="8349" y="4538"/>
                  <a:pt x="8160" y="4727"/>
                  <a:pt x="7971" y="4727"/>
                </a:cubicBezTo>
                <a:cubicBezTo>
                  <a:pt x="7719" y="4727"/>
                  <a:pt x="7530" y="4538"/>
                  <a:pt x="7530" y="4285"/>
                </a:cubicBezTo>
                <a:cubicBezTo>
                  <a:pt x="7530" y="3624"/>
                  <a:pt x="6994" y="3057"/>
                  <a:pt x="6301" y="3057"/>
                </a:cubicBezTo>
                <a:cubicBezTo>
                  <a:pt x="5640" y="3057"/>
                  <a:pt x="5073" y="3624"/>
                  <a:pt x="5073" y="4285"/>
                </a:cubicBezTo>
                <a:cubicBezTo>
                  <a:pt x="5073" y="4947"/>
                  <a:pt x="5829" y="5483"/>
                  <a:pt x="6585" y="6018"/>
                </a:cubicBezTo>
                <a:cubicBezTo>
                  <a:pt x="7435" y="6648"/>
                  <a:pt x="8412" y="7310"/>
                  <a:pt x="8412" y="8413"/>
                </a:cubicBezTo>
                <a:cubicBezTo>
                  <a:pt x="8412" y="9421"/>
                  <a:pt x="7687" y="10271"/>
                  <a:pt x="6742" y="10429"/>
                </a:cubicBezTo>
                <a:lnTo>
                  <a:pt x="6742" y="10901"/>
                </a:lnTo>
                <a:cubicBezTo>
                  <a:pt x="6742" y="11154"/>
                  <a:pt x="6553" y="11311"/>
                  <a:pt x="6364" y="11311"/>
                </a:cubicBezTo>
                <a:cubicBezTo>
                  <a:pt x="6144" y="11311"/>
                  <a:pt x="5955" y="11091"/>
                  <a:pt x="5955" y="10901"/>
                </a:cubicBezTo>
                <a:lnTo>
                  <a:pt x="5955" y="10429"/>
                </a:lnTo>
                <a:cubicBezTo>
                  <a:pt x="5010" y="10240"/>
                  <a:pt x="4316" y="9421"/>
                  <a:pt x="4316" y="8413"/>
                </a:cubicBezTo>
                <a:cubicBezTo>
                  <a:pt x="4316" y="8192"/>
                  <a:pt x="4505" y="8035"/>
                  <a:pt x="4694" y="8035"/>
                </a:cubicBezTo>
                <a:cubicBezTo>
                  <a:pt x="4884" y="8035"/>
                  <a:pt x="5136" y="8224"/>
                  <a:pt x="5136" y="8413"/>
                </a:cubicBezTo>
                <a:cubicBezTo>
                  <a:pt x="5136" y="9106"/>
                  <a:pt x="5671" y="9641"/>
                  <a:pt x="6364" y="9641"/>
                </a:cubicBezTo>
                <a:cubicBezTo>
                  <a:pt x="7026" y="9641"/>
                  <a:pt x="7561" y="9106"/>
                  <a:pt x="7561" y="8413"/>
                </a:cubicBezTo>
                <a:cubicBezTo>
                  <a:pt x="7561" y="7751"/>
                  <a:pt x="6868" y="7247"/>
                  <a:pt x="6081" y="6680"/>
                </a:cubicBezTo>
                <a:cubicBezTo>
                  <a:pt x="5199" y="6050"/>
                  <a:pt x="4253" y="5388"/>
                  <a:pt x="4253" y="4285"/>
                </a:cubicBezTo>
                <a:cubicBezTo>
                  <a:pt x="4253" y="3309"/>
                  <a:pt x="4978" y="2427"/>
                  <a:pt x="5923" y="2269"/>
                </a:cubicBezTo>
                <a:lnTo>
                  <a:pt x="5923" y="1797"/>
                </a:lnTo>
                <a:cubicBezTo>
                  <a:pt x="5923" y="1576"/>
                  <a:pt x="6112" y="1356"/>
                  <a:pt x="6301" y="1356"/>
                </a:cubicBezTo>
                <a:close/>
                <a:moveTo>
                  <a:pt x="6333" y="1"/>
                </a:moveTo>
                <a:cubicBezTo>
                  <a:pt x="2836" y="1"/>
                  <a:pt x="0" y="2836"/>
                  <a:pt x="0" y="6333"/>
                </a:cubicBezTo>
                <a:cubicBezTo>
                  <a:pt x="0" y="9830"/>
                  <a:pt x="2836" y="12666"/>
                  <a:pt x="6333" y="12666"/>
                </a:cubicBezTo>
                <a:cubicBezTo>
                  <a:pt x="9861" y="12666"/>
                  <a:pt x="12697" y="9830"/>
                  <a:pt x="12697" y="6333"/>
                </a:cubicBezTo>
                <a:cubicBezTo>
                  <a:pt x="12697" y="2836"/>
                  <a:pt x="9861" y="1"/>
                  <a:pt x="6333" y="1"/>
                </a:cubicBezTo>
                <a:close/>
              </a:path>
            </a:pathLst>
          </a:custGeom>
          <a:solidFill>
            <a:srgbClr val="873E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8396" name="Google Shape;8396;p79"/>
          <p:cNvGrpSpPr/>
          <p:nvPr/>
        </p:nvGrpSpPr>
        <p:grpSpPr>
          <a:xfrm>
            <a:off x="850004" y="1823018"/>
            <a:ext cx="367261" cy="367261"/>
            <a:chOff x="-65145700" y="3727425"/>
            <a:chExt cx="317425" cy="317425"/>
          </a:xfrm>
          <a:solidFill>
            <a:srgbClr val="873E8A"/>
          </a:solidFill>
        </p:grpSpPr>
        <p:sp>
          <p:nvSpPr>
            <p:cNvPr id="8397" name="Google Shape;8397;p79"/>
            <p:cNvSpPr/>
            <p:nvPr/>
          </p:nvSpPr>
          <p:spPr>
            <a:xfrm>
              <a:off x="-65145700" y="3769150"/>
              <a:ext cx="275675" cy="275700"/>
            </a:xfrm>
            <a:custGeom>
              <a:avLst/>
              <a:gdLst/>
              <a:ahLst/>
              <a:cxnLst/>
              <a:rect l="l" t="t" r="r" b="b"/>
              <a:pathLst>
                <a:path w="11027" h="11028" extrusionOk="0">
                  <a:moveTo>
                    <a:pt x="5514" y="1"/>
                  </a:moveTo>
                  <a:cubicBezTo>
                    <a:pt x="2489" y="1"/>
                    <a:pt x="0" y="2458"/>
                    <a:pt x="0" y="5514"/>
                  </a:cubicBezTo>
                  <a:cubicBezTo>
                    <a:pt x="0" y="8539"/>
                    <a:pt x="2489" y="11027"/>
                    <a:pt x="5514" y="11027"/>
                  </a:cubicBezTo>
                  <a:cubicBezTo>
                    <a:pt x="8538" y="11027"/>
                    <a:pt x="11027" y="8539"/>
                    <a:pt x="11027" y="5514"/>
                  </a:cubicBezTo>
                  <a:cubicBezTo>
                    <a:pt x="11027" y="5294"/>
                    <a:pt x="10869" y="5105"/>
                    <a:pt x="10649" y="5105"/>
                  </a:cubicBezTo>
                  <a:lnTo>
                    <a:pt x="5955" y="5105"/>
                  </a:lnTo>
                  <a:lnTo>
                    <a:pt x="5955" y="410"/>
                  </a:lnTo>
                  <a:cubicBezTo>
                    <a:pt x="5955" y="190"/>
                    <a:pt x="5766" y="1"/>
                    <a:pt x="5514"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98" name="Google Shape;8398;p79"/>
            <p:cNvSpPr/>
            <p:nvPr/>
          </p:nvSpPr>
          <p:spPr>
            <a:xfrm>
              <a:off x="-64977150" y="3727425"/>
              <a:ext cx="148875" cy="147300"/>
            </a:xfrm>
            <a:custGeom>
              <a:avLst/>
              <a:gdLst/>
              <a:ahLst/>
              <a:cxnLst/>
              <a:rect l="l" t="t" r="r" b="b"/>
              <a:pathLst>
                <a:path w="5955" h="5892" extrusionOk="0">
                  <a:moveTo>
                    <a:pt x="441" y="0"/>
                  </a:moveTo>
                  <a:cubicBezTo>
                    <a:pt x="189" y="0"/>
                    <a:pt x="0" y="158"/>
                    <a:pt x="0" y="378"/>
                  </a:cubicBezTo>
                  <a:lnTo>
                    <a:pt x="0" y="5513"/>
                  </a:lnTo>
                  <a:cubicBezTo>
                    <a:pt x="0" y="5702"/>
                    <a:pt x="189" y="5891"/>
                    <a:pt x="441" y="5891"/>
                  </a:cubicBezTo>
                  <a:lnTo>
                    <a:pt x="5514" y="5891"/>
                  </a:lnTo>
                  <a:cubicBezTo>
                    <a:pt x="5734" y="5891"/>
                    <a:pt x="5955" y="5702"/>
                    <a:pt x="5955" y="5513"/>
                  </a:cubicBezTo>
                  <a:cubicBezTo>
                    <a:pt x="5955" y="2489"/>
                    <a:pt x="3466" y="0"/>
                    <a:pt x="441"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399" name="Google Shape;8399;p79"/>
          <p:cNvGrpSpPr/>
          <p:nvPr/>
        </p:nvGrpSpPr>
        <p:grpSpPr>
          <a:xfrm>
            <a:off x="853201" y="2251933"/>
            <a:ext cx="360868" cy="367261"/>
            <a:chOff x="-65144125" y="4094450"/>
            <a:chExt cx="311900" cy="317425"/>
          </a:xfrm>
          <a:solidFill>
            <a:srgbClr val="873E8A"/>
          </a:solidFill>
        </p:grpSpPr>
        <p:sp>
          <p:nvSpPr>
            <p:cNvPr id="8400" name="Google Shape;8400;p79"/>
            <p:cNvSpPr/>
            <p:nvPr/>
          </p:nvSpPr>
          <p:spPr>
            <a:xfrm>
              <a:off x="-65079550" y="4183450"/>
              <a:ext cx="185900" cy="185900"/>
            </a:xfrm>
            <a:custGeom>
              <a:avLst/>
              <a:gdLst/>
              <a:ahLst/>
              <a:cxnLst/>
              <a:rect l="l" t="t" r="r" b="b"/>
              <a:pathLst>
                <a:path w="7436" h="7436" extrusionOk="0">
                  <a:moveTo>
                    <a:pt x="3687" y="0"/>
                  </a:moveTo>
                  <a:cubicBezTo>
                    <a:pt x="1639" y="0"/>
                    <a:pt x="1" y="1639"/>
                    <a:pt x="1" y="3686"/>
                  </a:cubicBezTo>
                  <a:cubicBezTo>
                    <a:pt x="1" y="5734"/>
                    <a:pt x="1639" y="7435"/>
                    <a:pt x="3687" y="7435"/>
                  </a:cubicBezTo>
                  <a:cubicBezTo>
                    <a:pt x="5735" y="7435"/>
                    <a:pt x="7436" y="5797"/>
                    <a:pt x="7436" y="3686"/>
                  </a:cubicBezTo>
                  <a:cubicBezTo>
                    <a:pt x="7436" y="3466"/>
                    <a:pt x="7247" y="3308"/>
                    <a:pt x="7058" y="3308"/>
                  </a:cubicBezTo>
                  <a:lnTo>
                    <a:pt x="4096" y="3308"/>
                  </a:lnTo>
                  <a:lnTo>
                    <a:pt x="4096" y="378"/>
                  </a:lnTo>
                  <a:cubicBezTo>
                    <a:pt x="4096" y="158"/>
                    <a:pt x="3907" y="0"/>
                    <a:pt x="3687"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01" name="Google Shape;8401;p79"/>
            <p:cNvSpPr/>
            <p:nvPr/>
          </p:nvSpPr>
          <p:spPr>
            <a:xfrm>
              <a:off x="-65039375" y="4094450"/>
              <a:ext cx="104775" cy="19700"/>
            </a:xfrm>
            <a:custGeom>
              <a:avLst/>
              <a:gdLst/>
              <a:ahLst/>
              <a:cxnLst/>
              <a:rect l="l" t="t" r="r" b="b"/>
              <a:pathLst>
                <a:path w="4191" h="788" extrusionOk="0">
                  <a:moveTo>
                    <a:pt x="473" y="0"/>
                  </a:moveTo>
                  <a:cubicBezTo>
                    <a:pt x="252" y="0"/>
                    <a:pt x="32" y="221"/>
                    <a:pt x="32" y="410"/>
                  </a:cubicBezTo>
                  <a:cubicBezTo>
                    <a:pt x="0" y="599"/>
                    <a:pt x="158" y="756"/>
                    <a:pt x="347" y="788"/>
                  </a:cubicBezTo>
                  <a:lnTo>
                    <a:pt x="3813" y="788"/>
                  </a:lnTo>
                  <a:cubicBezTo>
                    <a:pt x="4033" y="756"/>
                    <a:pt x="4191" y="599"/>
                    <a:pt x="4191" y="410"/>
                  </a:cubicBezTo>
                  <a:cubicBezTo>
                    <a:pt x="4191" y="158"/>
                    <a:pt x="3970" y="0"/>
                    <a:pt x="3781"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02" name="Google Shape;8402;p79"/>
            <p:cNvSpPr/>
            <p:nvPr/>
          </p:nvSpPr>
          <p:spPr>
            <a:xfrm>
              <a:off x="-65144125" y="4121025"/>
              <a:ext cx="311900" cy="290850"/>
            </a:xfrm>
            <a:custGeom>
              <a:avLst/>
              <a:gdLst/>
              <a:ahLst/>
              <a:cxnLst/>
              <a:rect l="l" t="t" r="r" b="b"/>
              <a:pathLst>
                <a:path w="12476" h="11634" extrusionOk="0">
                  <a:moveTo>
                    <a:pt x="6321" y="1678"/>
                  </a:moveTo>
                  <a:cubicBezTo>
                    <a:pt x="7437" y="1678"/>
                    <a:pt x="8570" y="2088"/>
                    <a:pt x="9483" y="3001"/>
                  </a:cubicBezTo>
                  <a:cubicBezTo>
                    <a:pt x="10334" y="3884"/>
                    <a:pt x="10806" y="5018"/>
                    <a:pt x="10806" y="6246"/>
                  </a:cubicBezTo>
                  <a:cubicBezTo>
                    <a:pt x="10806" y="8767"/>
                    <a:pt x="8759" y="10815"/>
                    <a:pt x="6238" y="10815"/>
                  </a:cubicBezTo>
                  <a:cubicBezTo>
                    <a:pt x="3718" y="10815"/>
                    <a:pt x="1702" y="8767"/>
                    <a:pt x="1702" y="6246"/>
                  </a:cubicBezTo>
                  <a:cubicBezTo>
                    <a:pt x="1702" y="3492"/>
                    <a:pt x="3974" y="1678"/>
                    <a:pt x="6321" y="1678"/>
                  </a:cubicBezTo>
                  <a:close/>
                  <a:moveTo>
                    <a:pt x="1367" y="1"/>
                  </a:moveTo>
                  <a:cubicBezTo>
                    <a:pt x="1048" y="1"/>
                    <a:pt x="725" y="119"/>
                    <a:pt x="473" y="355"/>
                  </a:cubicBezTo>
                  <a:cubicBezTo>
                    <a:pt x="0" y="828"/>
                    <a:pt x="0" y="1615"/>
                    <a:pt x="473" y="2119"/>
                  </a:cubicBezTo>
                  <a:cubicBezTo>
                    <a:pt x="696" y="2363"/>
                    <a:pt x="997" y="2488"/>
                    <a:pt x="1327" y="2488"/>
                  </a:cubicBezTo>
                  <a:cubicBezTo>
                    <a:pt x="1509" y="2488"/>
                    <a:pt x="1700" y="2450"/>
                    <a:pt x="1891" y="2371"/>
                  </a:cubicBezTo>
                  <a:lnTo>
                    <a:pt x="2237" y="2718"/>
                  </a:lnTo>
                  <a:cubicBezTo>
                    <a:pt x="1386" y="3695"/>
                    <a:pt x="914" y="4923"/>
                    <a:pt x="914" y="6215"/>
                  </a:cubicBezTo>
                  <a:cubicBezTo>
                    <a:pt x="914" y="9176"/>
                    <a:pt x="3340" y="11634"/>
                    <a:pt x="6301" y="11634"/>
                  </a:cubicBezTo>
                  <a:cubicBezTo>
                    <a:pt x="9231" y="11634"/>
                    <a:pt x="11689" y="9208"/>
                    <a:pt x="11689" y="6215"/>
                  </a:cubicBezTo>
                  <a:cubicBezTo>
                    <a:pt x="11689" y="4923"/>
                    <a:pt x="11216" y="3695"/>
                    <a:pt x="10365" y="2718"/>
                  </a:cubicBezTo>
                  <a:lnTo>
                    <a:pt x="10743" y="2371"/>
                  </a:lnTo>
                  <a:cubicBezTo>
                    <a:pt x="10901" y="2466"/>
                    <a:pt x="11059" y="2497"/>
                    <a:pt x="11248" y="2497"/>
                  </a:cubicBezTo>
                  <a:cubicBezTo>
                    <a:pt x="11909" y="2497"/>
                    <a:pt x="12476" y="1930"/>
                    <a:pt x="12476" y="1269"/>
                  </a:cubicBezTo>
                  <a:cubicBezTo>
                    <a:pt x="12476" y="607"/>
                    <a:pt x="11909" y="8"/>
                    <a:pt x="11248" y="8"/>
                  </a:cubicBezTo>
                  <a:cubicBezTo>
                    <a:pt x="10586" y="8"/>
                    <a:pt x="10019" y="544"/>
                    <a:pt x="10019" y="1269"/>
                  </a:cubicBezTo>
                  <a:cubicBezTo>
                    <a:pt x="10019" y="1458"/>
                    <a:pt x="10050" y="1615"/>
                    <a:pt x="10145" y="1773"/>
                  </a:cubicBezTo>
                  <a:lnTo>
                    <a:pt x="9798" y="2119"/>
                  </a:lnTo>
                  <a:cubicBezTo>
                    <a:pt x="9137" y="1584"/>
                    <a:pt x="8381" y="1206"/>
                    <a:pt x="7561" y="985"/>
                  </a:cubicBezTo>
                  <a:lnTo>
                    <a:pt x="7561" y="544"/>
                  </a:lnTo>
                  <a:lnTo>
                    <a:pt x="5073" y="544"/>
                  </a:lnTo>
                  <a:lnTo>
                    <a:pt x="5073" y="985"/>
                  </a:lnTo>
                  <a:cubicBezTo>
                    <a:pt x="4222" y="1206"/>
                    <a:pt x="3434" y="1584"/>
                    <a:pt x="2836" y="2119"/>
                  </a:cubicBezTo>
                  <a:lnTo>
                    <a:pt x="2458" y="1773"/>
                  </a:lnTo>
                  <a:cubicBezTo>
                    <a:pt x="2710" y="1269"/>
                    <a:pt x="2584" y="733"/>
                    <a:pt x="2237" y="355"/>
                  </a:cubicBezTo>
                  <a:cubicBezTo>
                    <a:pt x="2001" y="119"/>
                    <a:pt x="1686" y="1"/>
                    <a:pt x="1367"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403" name="Google Shape;8403;p79"/>
          <p:cNvSpPr/>
          <p:nvPr/>
        </p:nvSpPr>
        <p:spPr>
          <a:xfrm>
            <a:off x="3057429" y="1379076"/>
            <a:ext cx="369083" cy="369112"/>
          </a:xfrm>
          <a:custGeom>
            <a:avLst/>
            <a:gdLst/>
            <a:ahLst/>
            <a:cxnLst/>
            <a:rect l="l" t="t" r="r" b="b"/>
            <a:pathLst>
              <a:path w="12760" h="12761" extrusionOk="0">
                <a:moveTo>
                  <a:pt x="6427" y="3592"/>
                </a:moveTo>
                <a:cubicBezTo>
                  <a:pt x="7939" y="3592"/>
                  <a:pt x="9168" y="4821"/>
                  <a:pt x="9168" y="6365"/>
                </a:cubicBezTo>
                <a:cubicBezTo>
                  <a:pt x="9168" y="7846"/>
                  <a:pt x="7908" y="9106"/>
                  <a:pt x="6427" y="9106"/>
                </a:cubicBezTo>
                <a:cubicBezTo>
                  <a:pt x="4883" y="9106"/>
                  <a:pt x="3655" y="7877"/>
                  <a:pt x="3655" y="6365"/>
                </a:cubicBezTo>
                <a:cubicBezTo>
                  <a:pt x="3655" y="4821"/>
                  <a:pt x="4883" y="3592"/>
                  <a:pt x="6427" y="3592"/>
                </a:cubicBezTo>
                <a:close/>
                <a:moveTo>
                  <a:pt x="5829" y="1"/>
                </a:moveTo>
                <a:cubicBezTo>
                  <a:pt x="5356" y="1"/>
                  <a:pt x="5009" y="347"/>
                  <a:pt x="5009" y="852"/>
                </a:cubicBezTo>
                <a:lnTo>
                  <a:pt x="5009" y="1576"/>
                </a:lnTo>
                <a:cubicBezTo>
                  <a:pt x="4631" y="1702"/>
                  <a:pt x="4285" y="1828"/>
                  <a:pt x="3970" y="2017"/>
                </a:cubicBezTo>
                <a:lnTo>
                  <a:pt x="3466" y="1513"/>
                </a:lnTo>
                <a:cubicBezTo>
                  <a:pt x="3308" y="1356"/>
                  <a:pt x="3088" y="1277"/>
                  <a:pt x="2867" y="1277"/>
                </a:cubicBezTo>
                <a:cubicBezTo>
                  <a:pt x="2647" y="1277"/>
                  <a:pt x="2426" y="1356"/>
                  <a:pt x="2269" y="1513"/>
                </a:cubicBezTo>
                <a:lnTo>
                  <a:pt x="1481" y="2301"/>
                </a:lnTo>
                <a:cubicBezTo>
                  <a:pt x="1166" y="2616"/>
                  <a:pt x="1166" y="3151"/>
                  <a:pt x="1481" y="3466"/>
                </a:cubicBezTo>
                <a:lnTo>
                  <a:pt x="2017" y="4002"/>
                </a:lnTo>
                <a:cubicBezTo>
                  <a:pt x="1796" y="4317"/>
                  <a:pt x="1701" y="4664"/>
                  <a:pt x="1575" y="5010"/>
                </a:cubicBezTo>
                <a:lnTo>
                  <a:pt x="819" y="5010"/>
                </a:lnTo>
                <a:cubicBezTo>
                  <a:pt x="347" y="5010"/>
                  <a:pt x="0" y="5357"/>
                  <a:pt x="0" y="5829"/>
                </a:cubicBezTo>
                <a:lnTo>
                  <a:pt x="0" y="6932"/>
                </a:lnTo>
                <a:cubicBezTo>
                  <a:pt x="0" y="7405"/>
                  <a:pt x="347" y="7783"/>
                  <a:pt x="819" y="7783"/>
                </a:cubicBezTo>
                <a:lnTo>
                  <a:pt x="1575" y="7783"/>
                </a:lnTo>
                <a:cubicBezTo>
                  <a:pt x="1701" y="8129"/>
                  <a:pt x="1796" y="8476"/>
                  <a:pt x="2017" y="8791"/>
                </a:cubicBezTo>
                <a:lnTo>
                  <a:pt x="1481" y="9295"/>
                </a:lnTo>
                <a:cubicBezTo>
                  <a:pt x="1166" y="9610"/>
                  <a:pt x="1166" y="10177"/>
                  <a:pt x="1481" y="10492"/>
                </a:cubicBezTo>
                <a:lnTo>
                  <a:pt x="2269" y="11280"/>
                </a:lnTo>
                <a:cubicBezTo>
                  <a:pt x="2426" y="11437"/>
                  <a:pt x="2647" y="11516"/>
                  <a:pt x="2867" y="11516"/>
                </a:cubicBezTo>
                <a:cubicBezTo>
                  <a:pt x="3088" y="11516"/>
                  <a:pt x="3308" y="11437"/>
                  <a:pt x="3466" y="11280"/>
                </a:cubicBezTo>
                <a:lnTo>
                  <a:pt x="3970" y="10776"/>
                </a:lnTo>
                <a:cubicBezTo>
                  <a:pt x="4285" y="10965"/>
                  <a:pt x="4631" y="11091"/>
                  <a:pt x="5009" y="11185"/>
                </a:cubicBezTo>
                <a:lnTo>
                  <a:pt x="5009" y="11941"/>
                </a:lnTo>
                <a:cubicBezTo>
                  <a:pt x="5009" y="12414"/>
                  <a:pt x="5356" y="12760"/>
                  <a:pt x="5829" y="12760"/>
                </a:cubicBezTo>
                <a:lnTo>
                  <a:pt x="6931" y="12760"/>
                </a:lnTo>
                <a:cubicBezTo>
                  <a:pt x="7404" y="12760"/>
                  <a:pt x="7750" y="12414"/>
                  <a:pt x="7750" y="11941"/>
                </a:cubicBezTo>
                <a:lnTo>
                  <a:pt x="7750" y="11185"/>
                </a:lnTo>
                <a:cubicBezTo>
                  <a:pt x="8097" y="11091"/>
                  <a:pt x="8475" y="10965"/>
                  <a:pt x="8790" y="10776"/>
                </a:cubicBezTo>
                <a:lnTo>
                  <a:pt x="9294" y="11280"/>
                </a:lnTo>
                <a:cubicBezTo>
                  <a:pt x="9452" y="11437"/>
                  <a:pt x="9664" y="11516"/>
                  <a:pt x="9877" y="11516"/>
                </a:cubicBezTo>
                <a:cubicBezTo>
                  <a:pt x="10090" y="11516"/>
                  <a:pt x="10302" y="11437"/>
                  <a:pt x="10460" y="11280"/>
                </a:cubicBezTo>
                <a:lnTo>
                  <a:pt x="11247" y="10492"/>
                </a:lnTo>
                <a:cubicBezTo>
                  <a:pt x="11563" y="10177"/>
                  <a:pt x="11563" y="9610"/>
                  <a:pt x="11247" y="9295"/>
                </a:cubicBezTo>
                <a:lnTo>
                  <a:pt x="10743" y="8791"/>
                </a:lnTo>
                <a:cubicBezTo>
                  <a:pt x="10932" y="8476"/>
                  <a:pt x="11058" y="8129"/>
                  <a:pt x="11184" y="7783"/>
                </a:cubicBezTo>
                <a:lnTo>
                  <a:pt x="11941" y="7783"/>
                </a:lnTo>
                <a:cubicBezTo>
                  <a:pt x="12413" y="7783"/>
                  <a:pt x="12760" y="7405"/>
                  <a:pt x="12760" y="6932"/>
                </a:cubicBezTo>
                <a:lnTo>
                  <a:pt x="12760" y="5829"/>
                </a:lnTo>
                <a:cubicBezTo>
                  <a:pt x="12760" y="5325"/>
                  <a:pt x="12350" y="4979"/>
                  <a:pt x="11941" y="4979"/>
                </a:cubicBezTo>
                <a:lnTo>
                  <a:pt x="11184" y="4979"/>
                </a:lnTo>
                <a:cubicBezTo>
                  <a:pt x="11058" y="4632"/>
                  <a:pt x="10932" y="4254"/>
                  <a:pt x="10743" y="3939"/>
                </a:cubicBezTo>
                <a:lnTo>
                  <a:pt x="11247" y="3435"/>
                </a:lnTo>
                <a:cubicBezTo>
                  <a:pt x="11563" y="3120"/>
                  <a:pt x="11563" y="2553"/>
                  <a:pt x="11247" y="2238"/>
                </a:cubicBezTo>
                <a:lnTo>
                  <a:pt x="10460" y="1450"/>
                </a:lnTo>
                <a:cubicBezTo>
                  <a:pt x="10302" y="1293"/>
                  <a:pt x="10090" y="1214"/>
                  <a:pt x="9877" y="1214"/>
                </a:cubicBezTo>
                <a:cubicBezTo>
                  <a:pt x="9664" y="1214"/>
                  <a:pt x="9452" y="1293"/>
                  <a:pt x="9294" y="1450"/>
                </a:cubicBezTo>
                <a:lnTo>
                  <a:pt x="8790" y="1986"/>
                </a:lnTo>
                <a:cubicBezTo>
                  <a:pt x="8475" y="1765"/>
                  <a:pt x="8097" y="1671"/>
                  <a:pt x="7750" y="1545"/>
                </a:cubicBezTo>
                <a:lnTo>
                  <a:pt x="7750" y="852"/>
                </a:lnTo>
                <a:cubicBezTo>
                  <a:pt x="7750" y="379"/>
                  <a:pt x="7404" y="1"/>
                  <a:pt x="6931" y="1"/>
                </a:cubicBezTo>
                <a:close/>
              </a:path>
            </a:pathLst>
          </a:custGeom>
          <a:solidFill>
            <a:srgbClr val="873E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8404" name="Google Shape;8404;p79"/>
          <p:cNvGrpSpPr/>
          <p:nvPr/>
        </p:nvGrpSpPr>
        <p:grpSpPr>
          <a:xfrm>
            <a:off x="3056770" y="1822628"/>
            <a:ext cx="370645" cy="368042"/>
            <a:chOff x="-63250675" y="3744075"/>
            <a:chExt cx="320350" cy="318100"/>
          </a:xfrm>
          <a:solidFill>
            <a:srgbClr val="873E8A"/>
          </a:solidFill>
        </p:grpSpPr>
        <p:sp>
          <p:nvSpPr>
            <p:cNvPr id="8405" name="Google Shape;8405;p79"/>
            <p:cNvSpPr/>
            <p:nvPr/>
          </p:nvSpPr>
          <p:spPr>
            <a:xfrm>
              <a:off x="-63126250" y="3744075"/>
              <a:ext cx="195925" cy="192875"/>
            </a:xfrm>
            <a:custGeom>
              <a:avLst/>
              <a:gdLst/>
              <a:ahLst/>
              <a:cxnLst/>
              <a:rect l="l" t="t" r="r" b="b"/>
              <a:pathLst>
                <a:path w="7837" h="7715" extrusionOk="0">
                  <a:moveTo>
                    <a:pt x="6020" y="0"/>
                  </a:moveTo>
                  <a:cubicBezTo>
                    <a:pt x="5921" y="0"/>
                    <a:pt x="5820" y="37"/>
                    <a:pt x="5735" y="122"/>
                  </a:cubicBezTo>
                  <a:lnTo>
                    <a:pt x="4097" y="1760"/>
                  </a:lnTo>
                  <a:cubicBezTo>
                    <a:pt x="4034" y="1854"/>
                    <a:pt x="3971" y="1917"/>
                    <a:pt x="3971" y="2012"/>
                  </a:cubicBezTo>
                  <a:lnTo>
                    <a:pt x="3782" y="3304"/>
                  </a:lnTo>
                  <a:lnTo>
                    <a:pt x="1734" y="5351"/>
                  </a:lnTo>
                  <a:cubicBezTo>
                    <a:pt x="1576" y="5288"/>
                    <a:pt x="1387" y="5225"/>
                    <a:pt x="1230" y="5225"/>
                  </a:cubicBezTo>
                  <a:cubicBezTo>
                    <a:pt x="537" y="5225"/>
                    <a:pt x="1" y="5793"/>
                    <a:pt x="1" y="6486"/>
                  </a:cubicBezTo>
                  <a:cubicBezTo>
                    <a:pt x="1" y="7210"/>
                    <a:pt x="537" y="7714"/>
                    <a:pt x="1230" y="7714"/>
                  </a:cubicBezTo>
                  <a:cubicBezTo>
                    <a:pt x="1891" y="7714"/>
                    <a:pt x="2458" y="7179"/>
                    <a:pt x="2458" y="6486"/>
                  </a:cubicBezTo>
                  <a:cubicBezTo>
                    <a:pt x="2458" y="6297"/>
                    <a:pt x="2395" y="6139"/>
                    <a:pt x="2332" y="5982"/>
                  </a:cubicBezTo>
                  <a:lnTo>
                    <a:pt x="4380" y="3934"/>
                  </a:lnTo>
                  <a:lnTo>
                    <a:pt x="5672" y="3745"/>
                  </a:lnTo>
                  <a:cubicBezTo>
                    <a:pt x="5735" y="3745"/>
                    <a:pt x="5829" y="3713"/>
                    <a:pt x="5924" y="3619"/>
                  </a:cubicBezTo>
                  <a:lnTo>
                    <a:pt x="7562" y="1980"/>
                  </a:lnTo>
                  <a:cubicBezTo>
                    <a:pt x="7837" y="1706"/>
                    <a:pt x="7609" y="1254"/>
                    <a:pt x="7251" y="1254"/>
                  </a:cubicBezTo>
                  <a:cubicBezTo>
                    <a:pt x="7240" y="1254"/>
                    <a:pt x="7228" y="1255"/>
                    <a:pt x="7216" y="1256"/>
                  </a:cubicBezTo>
                  <a:lnTo>
                    <a:pt x="6302" y="1382"/>
                  </a:lnTo>
                  <a:lnTo>
                    <a:pt x="6428" y="468"/>
                  </a:lnTo>
                  <a:cubicBezTo>
                    <a:pt x="6472" y="203"/>
                    <a:pt x="6253" y="0"/>
                    <a:pt x="6020"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06" name="Google Shape;8406;p79"/>
            <p:cNvSpPr/>
            <p:nvPr/>
          </p:nvSpPr>
          <p:spPr>
            <a:xfrm>
              <a:off x="-63190025" y="3814050"/>
              <a:ext cx="186675" cy="185900"/>
            </a:xfrm>
            <a:custGeom>
              <a:avLst/>
              <a:gdLst/>
              <a:ahLst/>
              <a:cxnLst/>
              <a:rect l="l" t="t" r="r" b="b"/>
              <a:pathLst>
                <a:path w="7467" h="7436" extrusionOk="0">
                  <a:moveTo>
                    <a:pt x="3718" y="1"/>
                  </a:moveTo>
                  <a:cubicBezTo>
                    <a:pt x="1670" y="1"/>
                    <a:pt x="0" y="1670"/>
                    <a:pt x="0" y="3750"/>
                  </a:cubicBezTo>
                  <a:cubicBezTo>
                    <a:pt x="0" y="5797"/>
                    <a:pt x="1638" y="7436"/>
                    <a:pt x="3718" y="7436"/>
                  </a:cubicBezTo>
                  <a:cubicBezTo>
                    <a:pt x="5765" y="7436"/>
                    <a:pt x="7467" y="5797"/>
                    <a:pt x="7467" y="3750"/>
                  </a:cubicBezTo>
                  <a:cubicBezTo>
                    <a:pt x="7467" y="3151"/>
                    <a:pt x="7341" y="2647"/>
                    <a:pt x="7120" y="2143"/>
                  </a:cubicBezTo>
                  <a:lnTo>
                    <a:pt x="5828" y="3435"/>
                  </a:lnTo>
                  <a:cubicBezTo>
                    <a:pt x="5828" y="3498"/>
                    <a:pt x="5860" y="3624"/>
                    <a:pt x="5860" y="3718"/>
                  </a:cubicBezTo>
                  <a:cubicBezTo>
                    <a:pt x="5860" y="4852"/>
                    <a:pt x="4915" y="5797"/>
                    <a:pt x="3781" y="5797"/>
                  </a:cubicBezTo>
                  <a:cubicBezTo>
                    <a:pt x="2615" y="5797"/>
                    <a:pt x="1670" y="4852"/>
                    <a:pt x="1670" y="3718"/>
                  </a:cubicBezTo>
                  <a:cubicBezTo>
                    <a:pt x="1733" y="2552"/>
                    <a:pt x="2615" y="1607"/>
                    <a:pt x="3781" y="1607"/>
                  </a:cubicBezTo>
                  <a:cubicBezTo>
                    <a:pt x="3875" y="1607"/>
                    <a:pt x="3970" y="1607"/>
                    <a:pt x="4033" y="1670"/>
                  </a:cubicBezTo>
                  <a:lnTo>
                    <a:pt x="5356" y="347"/>
                  </a:lnTo>
                  <a:cubicBezTo>
                    <a:pt x="4883" y="127"/>
                    <a:pt x="4316" y="1"/>
                    <a:pt x="3718"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07" name="Google Shape;8407;p79"/>
            <p:cNvSpPr/>
            <p:nvPr/>
          </p:nvSpPr>
          <p:spPr>
            <a:xfrm>
              <a:off x="-63250675" y="3751050"/>
              <a:ext cx="311125" cy="311125"/>
            </a:xfrm>
            <a:custGeom>
              <a:avLst/>
              <a:gdLst/>
              <a:ahLst/>
              <a:cxnLst/>
              <a:rect l="l" t="t" r="r" b="b"/>
              <a:pathLst>
                <a:path w="12445" h="12445" extrusionOk="0">
                  <a:moveTo>
                    <a:pt x="6270" y="0"/>
                  </a:moveTo>
                  <a:cubicBezTo>
                    <a:pt x="2773" y="0"/>
                    <a:pt x="0" y="2804"/>
                    <a:pt x="0" y="6238"/>
                  </a:cubicBezTo>
                  <a:cubicBezTo>
                    <a:pt x="0" y="9641"/>
                    <a:pt x="2804" y="12445"/>
                    <a:pt x="6238" y="12445"/>
                  </a:cubicBezTo>
                  <a:cubicBezTo>
                    <a:pt x="9672" y="12445"/>
                    <a:pt x="12445" y="9641"/>
                    <a:pt x="12445" y="6238"/>
                  </a:cubicBezTo>
                  <a:cubicBezTo>
                    <a:pt x="12445" y="5325"/>
                    <a:pt x="12256" y="4411"/>
                    <a:pt x="11878" y="3592"/>
                  </a:cubicBezTo>
                  <a:lnTo>
                    <a:pt x="11563" y="3907"/>
                  </a:lnTo>
                  <a:cubicBezTo>
                    <a:pt x="11342" y="4096"/>
                    <a:pt x="11121" y="4222"/>
                    <a:pt x="10838" y="4253"/>
                  </a:cubicBezTo>
                  <a:lnTo>
                    <a:pt x="10397" y="4348"/>
                  </a:lnTo>
                  <a:cubicBezTo>
                    <a:pt x="10680" y="4915"/>
                    <a:pt x="10806" y="5545"/>
                    <a:pt x="10806" y="6238"/>
                  </a:cubicBezTo>
                  <a:cubicBezTo>
                    <a:pt x="10806" y="8759"/>
                    <a:pt x="8759" y="10743"/>
                    <a:pt x="6270" y="10743"/>
                  </a:cubicBezTo>
                  <a:cubicBezTo>
                    <a:pt x="3781" y="10743"/>
                    <a:pt x="1733" y="8696"/>
                    <a:pt x="1733" y="6238"/>
                  </a:cubicBezTo>
                  <a:cubicBezTo>
                    <a:pt x="1733" y="3718"/>
                    <a:pt x="3781" y="1670"/>
                    <a:pt x="6270" y="1670"/>
                  </a:cubicBezTo>
                  <a:cubicBezTo>
                    <a:pt x="6931" y="1670"/>
                    <a:pt x="7561" y="1796"/>
                    <a:pt x="8160" y="2048"/>
                  </a:cubicBezTo>
                  <a:lnTo>
                    <a:pt x="8254" y="1607"/>
                  </a:lnTo>
                  <a:cubicBezTo>
                    <a:pt x="8286" y="1355"/>
                    <a:pt x="8412" y="1103"/>
                    <a:pt x="8601" y="914"/>
                  </a:cubicBezTo>
                  <a:lnTo>
                    <a:pt x="8916" y="599"/>
                  </a:lnTo>
                  <a:cubicBezTo>
                    <a:pt x="8097" y="189"/>
                    <a:pt x="7215" y="0"/>
                    <a:pt x="6270"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408" name="Google Shape;8408;p79"/>
          <p:cNvGrpSpPr/>
          <p:nvPr/>
        </p:nvGrpSpPr>
        <p:grpSpPr>
          <a:xfrm>
            <a:off x="3058462" y="2251933"/>
            <a:ext cx="367261" cy="367261"/>
            <a:chOff x="-63250675" y="4110200"/>
            <a:chExt cx="317425" cy="317425"/>
          </a:xfrm>
          <a:solidFill>
            <a:srgbClr val="873E8A"/>
          </a:solidFill>
        </p:grpSpPr>
        <p:sp>
          <p:nvSpPr>
            <p:cNvPr id="8409" name="Google Shape;8409;p79"/>
            <p:cNvSpPr/>
            <p:nvPr/>
          </p:nvSpPr>
          <p:spPr>
            <a:xfrm>
              <a:off x="-63007300" y="4153725"/>
              <a:ext cx="30725" cy="29750"/>
            </a:xfrm>
            <a:custGeom>
              <a:avLst/>
              <a:gdLst/>
              <a:ahLst/>
              <a:cxnLst/>
              <a:rect l="l" t="t" r="r" b="b"/>
              <a:pathLst>
                <a:path w="1229" h="1190" extrusionOk="0">
                  <a:moveTo>
                    <a:pt x="772" y="0"/>
                  </a:moveTo>
                  <a:cubicBezTo>
                    <a:pt x="662" y="0"/>
                    <a:pt x="552" y="39"/>
                    <a:pt x="473" y="118"/>
                  </a:cubicBezTo>
                  <a:lnTo>
                    <a:pt x="0" y="591"/>
                  </a:lnTo>
                  <a:cubicBezTo>
                    <a:pt x="252" y="780"/>
                    <a:pt x="441" y="1000"/>
                    <a:pt x="599" y="1189"/>
                  </a:cubicBezTo>
                  <a:lnTo>
                    <a:pt x="1071" y="717"/>
                  </a:lnTo>
                  <a:cubicBezTo>
                    <a:pt x="1229" y="559"/>
                    <a:pt x="1229" y="276"/>
                    <a:pt x="1071" y="118"/>
                  </a:cubicBezTo>
                  <a:cubicBezTo>
                    <a:pt x="993" y="39"/>
                    <a:pt x="882" y="0"/>
                    <a:pt x="772"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10" name="Google Shape;8410;p79"/>
            <p:cNvSpPr/>
            <p:nvPr/>
          </p:nvSpPr>
          <p:spPr>
            <a:xfrm>
              <a:off x="-63203425" y="4159025"/>
              <a:ext cx="222925" cy="222150"/>
            </a:xfrm>
            <a:custGeom>
              <a:avLst/>
              <a:gdLst/>
              <a:ahLst/>
              <a:cxnLst/>
              <a:rect l="l" t="t" r="r" b="b"/>
              <a:pathLst>
                <a:path w="8917" h="8886" extrusionOk="0">
                  <a:moveTo>
                    <a:pt x="4033" y="1418"/>
                  </a:moveTo>
                  <a:lnTo>
                    <a:pt x="4033" y="3088"/>
                  </a:lnTo>
                  <a:cubicBezTo>
                    <a:pt x="3939" y="3151"/>
                    <a:pt x="3876" y="3151"/>
                    <a:pt x="3781" y="3183"/>
                  </a:cubicBezTo>
                  <a:lnTo>
                    <a:pt x="2615" y="1985"/>
                  </a:lnTo>
                  <a:cubicBezTo>
                    <a:pt x="2993" y="1670"/>
                    <a:pt x="3529" y="1481"/>
                    <a:pt x="4033" y="1418"/>
                  </a:cubicBezTo>
                  <a:close/>
                  <a:moveTo>
                    <a:pt x="4852" y="1418"/>
                  </a:moveTo>
                  <a:cubicBezTo>
                    <a:pt x="5356" y="1481"/>
                    <a:pt x="5892" y="1670"/>
                    <a:pt x="6270" y="1985"/>
                  </a:cubicBezTo>
                  <a:lnTo>
                    <a:pt x="5104" y="3183"/>
                  </a:lnTo>
                  <a:cubicBezTo>
                    <a:pt x="5010" y="3151"/>
                    <a:pt x="4947" y="3088"/>
                    <a:pt x="4852" y="3088"/>
                  </a:cubicBezTo>
                  <a:lnTo>
                    <a:pt x="4852" y="1418"/>
                  </a:lnTo>
                  <a:close/>
                  <a:moveTo>
                    <a:pt x="2017" y="2553"/>
                  </a:moveTo>
                  <a:lnTo>
                    <a:pt x="3214" y="3718"/>
                  </a:lnTo>
                  <a:cubicBezTo>
                    <a:pt x="3151" y="3813"/>
                    <a:pt x="3119" y="3876"/>
                    <a:pt x="3119" y="3970"/>
                  </a:cubicBezTo>
                  <a:lnTo>
                    <a:pt x="1418" y="3970"/>
                  </a:lnTo>
                  <a:cubicBezTo>
                    <a:pt x="1513" y="3466"/>
                    <a:pt x="1733" y="2994"/>
                    <a:pt x="2017" y="2553"/>
                  </a:cubicBezTo>
                  <a:close/>
                  <a:moveTo>
                    <a:pt x="6869" y="2553"/>
                  </a:moveTo>
                  <a:cubicBezTo>
                    <a:pt x="7184" y="2994"/>
                    <a:pt x="7373" y="3466"/>
                    <a:pt x="7467" y="3970"/>
                  </a:cubicBezTo>
                  <a:lnTo>
                    <a:pt x="5766" y="3970"/>
                  </a:lnTo>
                  <a:cubicBezTo>
                    <a:pt x="5734" y="3876"/>
                    <a:pt x="5734" y="3813"/>
                    <a:pt x="5671" y="3718"/>
                  </a:cubicBezTo>
                  <a:lnTo>
                    <a:pt x="6869" y="2553"/>
                  </a:lnTo>
                  <a:close/>
                  <a:moveTo>
                    <a:pt x="3119" y="4789"/>
                  </a:moveTo>
                  <a:cubicBezTo>
                    <a:pt x="3182" y="4884"/>
                    <a:pt x="3182" y="4947"/>
                    <a:pt x="3214" y="5041"/>
                  </a:cubicBezTo>
                  <a:lnTo>
                    <a:pt x="2017" y="6207"/>
                  </a:lnTo>
                  <a:cubicBezTo>
                    <a:pt x="1733" y="5829"/>
                    <a:pt x="1513" y="5357"/>
                    <a:pt x="1418" y="4789"/>
                  </a:cubicBezTo>
                  <a:close/>
                  <a:moveTo>
                    <a:pt x="7467" y="4789"/>
                  </a:moveTo>
                  <a:cubicBezTo>
                    <a:pt x="7373" y="5357"/>
                    <a:pt x="7184" y="5829"/>
                    <a:pt x="6869" y="6207"/>
                  </a:cubicBezTo>
                  <a:lnTo>
                    <a:pt x="5671" y="5041"/>
                  </a:lnTo>
                  <a:cubicBezTo>
                    <a:pt x="5734" y="4947"/>
                    <a:pt x="5766" y="4884"/>
                    <a:pt x="5766" y="4789"/>
                  </a:cubicBezTo>
                  <a:close/>
                  <a:moveTo>
                    <a:pt x="3781" y="5609"/>
                  </a:moveTo>
                  <a:cubicBezTo>
                    <a:pt x="3876" y="5672"/>
                    <a:pt x="3939" y="5703"/>
                    <a:pt x="4033" y="5703"/>
                  </a:cubicBezTo>
                  <a:lnTo>
                    <a:pt x="4033" y="7404"/>
                  </a:lnTo>
                  <a:cubicBezTo>
                    <a:pt x="3529" y="7310"/>
                    <a:pt x="2993" y="7121"/>
                    <a:pt x="2615" y="6806"/>
                  </a:cubicBezTo>
                  <a:lnTo>
                    <a:pt x="3781" y="5609"/>
                  </a:lnTo>
                  <a:close/>
                  <a:moveTo>
                    <a:pt x="5104" y="5609"/>
                  </a:moveTo>
                  <a:lnTo>
                    <a:pt x="6270" y="6806"/>
                  </a:lnTo>
                  <a:cubicBezTo>
                    <a:pt x="5892" y="7121"/>
                    <a:pt x="5419" y="7310"/>
                    <a:pt x="4852" y="7404"/>
                  </a:cubicBezTo>
                  <a:lnTo>
                    <a:pt x="4852" y="5703"/>
                  </a:lnTo>
                  <a:cubicBezTo>
                    <a:pt x="4947" y="5672"/>
                    <a:pt x="5010" y="5672"/>
                    <a:pt x="5104" y="5609"/>
                  </a:cubicBezTo>
                  <a:close/>
                  <a:moveTo>
                    <a:pt x="4474" y="1"/>
                  </a:moveTo>
                  <a:cubicBezTo>
                    <a:pt x="2017" y="1"/>
                    <a:pt x="0" y="1985"/>
                    <a:pt x="0" y="4443"/>
                  </a:cubicBezTo>
                  <a:cubicBezTo>
                    <a:pt x="0" y="6869"/>
                    <a:pt x="2017" y="8885"/>
                    <a:pt x="4474" y="8885"/>
                  </a:cubicBezTo>
                  <a:cubicBezTo>
                    <a:pt x="6900" y="8885"/>
                    <a:pt x="8916" y="6869"/>
                    <a:pt x="8916" y="4443"/>
                  </a:cubicBezTo>
                  <a:cubicBezTo>
                    <a:pt x="8916" y="1954"/>
                    <a:pt x="6900" y="1"/>
                    <a:pt x="4474"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11" name="Google Shape;8411;p79"/>
            <p:cNvSpPr/>
            <p:nvPr/>
          </p:nvSpPr>
          <p:spPr>
            <a:xfrm>
              <a:off x="-63102600" y="4401625"/>
              <a:ext cx="20500" cy="26000"/>
            </a:xfrm>
            <a:custGeom>
              <a:avLst/>
              <a:gdLst/>
              <a:ahLst/>
              <a:cxnLst/>
              <a:rect l="l" t="t" r="r" b="b"/>
              <a:pathLst>
                <a:path w="820" h="1040" extrusionOk="0">
                  <a:moveTo>
                    <a:pt x="0" y="0"/>
                  </a:moveTo>
                  <a:lnTo>
                    <a:pt x="0" y="630"/>
                  </a:lnTo>
                  <a:cubicBezTo>
                    <a:pt x="0" y="882"/>
                    <a:pt x="189" y="1040"/>
                    <a:pt x="441" y="1040"/>
                  </a:cubicBezTo>
                  <a:cubicBezTo>
                    <a:pt x="662" y="1040"/>
                    <a:pt x="819" y="851"/>
                    <a:pt x="819" y="630"/>
                  </a:cubicBezTo>
                  <a:lnTo>
                    <a:pt x="819"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12" name="Google Shape;8412;p79"/>
            <p:cNvSpPr/>
            <p:nvPr/>
          </p:nvSpPr>
          <p:spPr>
            <a:xfrm>
              <a:off x="-63006525" y="4354350"/>
              <a:ext cx="29950" cy="29975"/>
            </a:xfrm>
            <a:custGeom>
              <a:avLst/>
              <a:gdLst/>
              <a:ahLst/>
              <a:cxnLst/>
              <a:rect l="l" t="t" r="r" b="b"/>
              <a:pathLst>
                <a:path w="1198" h="1199" extrusionOk="0">
                  <a:moveTo>
                    <a:pt x="599" y="1"/>
                  </a:moveTo>
                  <a:cubicBezTo>
                    <a:pt x="410" y="221"/>
                    <a:pt x="253" y="410"/>
                    <a:pt x="1" y="599"/>
                  </a:cubicBezTo>
                  <a:lnTo>
                    <a:pt x="473" y="1072"/>
                  </a:lnTo>
                  <a:cubicBezTo>
                    <a:pt x="568" y="1167"/>
                    <a:pt x="694" y="1198"/>
                    <a:pt x="757" y="1198"/>
                  </a:cubicBezTo>
                  <a:cubicBezTo>
                    <a:pt x="851" y="1198"/>
                    <a:pt x="946" y="1167"/>
                    <a:pt x="1040" y="1072"/>
                  </a:cubicBezTo>
                  <a:cubicBezTo>
                    <a:pt x="1198" y="915"/>
                    <a:pt x="1198" y="631"/>
                    <a:pt x="1040" y="473"/>
                  </a:cubicBezTo>
                  <a:lnTo>
                    <a:pt x="599"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13" name="Google Shape;8413;p79"/>
            <p:cNvSpPr/>
            <p:nvPr/>
          </p:nvSpPr>
          <p:spPr>
            <a:xfrm>
              <a:off x="-62960825" y="4258275"/>
              <a:ext cx="27575" cy="20500"/>
            </a:xfrm>
            <a:custGeom>
              <a:avLst/>
              <a:gdLst/>
              <a:ahLst/>
              <a:cxnLst/>
              <a:rect l="l" t="t" r="r" b="b"/>
              <a:pathLst>
                <a:path w="1103" h="820" extrusionOk="0">
                  <a:moveTo>
                    <a:pt x="0" y="0"/>
                  </a:moveTo>
                  <a:lnTo>
                    <a:pt x="0" y="441"/>
                  </a:lnTo>
                  <a:lnTo>
                    <a:pt x="0" y="819"/>
                  </a:lnTo>
                  <a:lnTo>
                    <a:pt x="662" y="819"/>
                  </a:lnTo>
                  <a:cubicBezTo>
                    <a:pt x="914" y="819"/>
                    <a:pt x="1071" y="630"/>
                    <a:pt x="1071" y="378"/>
                  </a:cubicBezTo>
                  <a:cubicBezTo>
                    <a:pt x="1103" y="189"/>
                    <a:pt x="914" y="0"/>
                    <a:pt x="662"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14" name="Google Shape;8414;p79"/>
            <p:cNvSpPr/>
            <p:nvPr/>
          </p:nvSpPr>
          <p:spPr>
            <a:xfrm>
              <a:off x="-63250675" y="4259050"/>
              <a:ext cx="26800" cy="20500"/>
            </a:xfrm>
            <a:custGeom>
              <a:avLst/>
              <a:gdLst/>
              <a:ahLst/>
              <a:cxnLst/>
              <a:rect l="l" t="t" r="r" b="b"/>
              <a:pathLst>
                <a:path w="1072" h="820" extrusionOk="0">
                  <a:moveTo>
                    <a:pt x="410" y="1"/>
                  </a:moveTo>
                  <a:cubicBezTo>
                    <a:pt x="158" y="1"/>
                    <a:pt x="0" y="190"/>
                    <a:pt x="0" y="410"/>
                  </a:cubicBezTo>
                  <a:cubicBezTo>
                    <a:pt x="0" y="631"/>
                    <a:pt x="221" y="820"/>
                    <a:pt x="410" y="820"/>
                  </a:cubicBezTo>
                  <a:lnTo>
                    <a:pt x="1071" y="820"/>
                  </a:lnTo>
                  <a:lnTo>
                    <a:pt x="1071" y="442"/>
                  </a:lnTo>
                  <a:lnTo>
                    <a:pt x="1071"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15" name="Google Shape;8415;p79"/>
            <p:cNvSpPr/>
            <p:nvPr/>
          </p:nvSpPr>
          <p:spPr>
            <a:xfrm>
              <a:off x="-63208950" y="4354350"/>
              <a:ext cx="29175" cy="29975"/>
            </a:xfrm>
            <a:custGeom>
              <a:avLst/>
              <a:gdLst/>
              <a:ahLst/>
              <a:cxnLst/>
              <a:rect l="l" t="t" r="r" b="b"/>
              <a:pathLst>
                <a:path w="1167" h="1199" extrusionOk="0">
                  <a:moveTo>
                    <a:pt x="631" y="1"/>
                  </a:moveTo>
                  <a:lnTo>
                    <a:pt x="158" y="473"/>
                  </a:lnTo>
                  <a:cubicBezTo>
                    <a:pt x="1" y="631"/>
                    <a:pt x="1" y="915"/>
                    <a:pt x="158" y="1072"/>
                  </a:cubicBezTo>
                  <a:cubicBezTo>
                    <a:pt x="221" y="1167"/>
                    <a:pt x="348" y="1198"/>
                    <a:pt x="442" y="1198"/>
                  </a:cubicBezTo>
                  <a:cubicBezTo>
                    <a:pt x="505" y="1198"/>
                    <a:pt x="631" y="1167"/>
                    <a:pt x="694" y="1072"/>
                  </a:cubicBezTo>
                  <a:lnTo>
                    <a:pt x="1167" y="599"/>
                  </a:lnTo>
                  <a:cubicBezTo>
                    <a:pt x="1009" y="442"/>
                    <a:pt x="820" y="253"/>
                    <a:pt x="631"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16" name="Google Shape;8416;p79"/>
            <p:cNvSpPr/>
            <p:nvPr/>
          </p:nvSpPr>
          <p:spPr>
            <a:xfrm>
              <a:off x="-63208150" y="4153725"/>
              <a:ext cx="30725" cy="29750"/>
            </a:xfrm>
            <a:custGeom>
              <a:avLst/>
              <a:gdLst/>
              <a:ahLst/>
              <a:cxnLst/>
              <a:rect l="l" t="t" r="r" b="b"/>
              <a:pathLst>
                <a:path w="1229" h="1190" extrusionOk="0">
                  <a:moveTo>
                    <a:pt x="457" y="0"/>
                  </a:moveTo>
                  <a:cubicBezTo>
                    <a:pt x="347" y="0"/>
                    <a:pt x="237" y="39"/>
                    <a:pt x="158" y="118"/>
                  </a:cubicBezTo>
                  <a:cubicBezTo>
                    <a:pt x="0" y="276"/>
                    <a:pt x="0" y="559"/>
                    <a:pt x="158" y="717"/>
                  </a:cubicBezTo>
                  <a:lnTo>
                    <a:pt x="631" y="1189"/>
                  </a:lnTo>
                  <a:lnTo>
                    <a:pt x="1229" y="591"/>
                  </a:lnTo>
                  <a:lnTo>
                    <a:pt x="757" y="118"/>
                  </a:lnTo>
                  <a:cubicBezTo>
                    <a:pt x="678" y="39"/>
                    <a:pt x="568" y="0"/>
                    <a:pt x="457"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17" name="Google Shape;8417;p79"/>
            <p:cNvSpPr/>
            <p:nvPr/>
          </p:nvSpPr>
          <p:spPr>
            <a:xfrm>
              <a:off x="-63102600" y="4110200"/>
              <a:ext cx="20500" cy="27600"/>
            </a:xfrm>
            <a:custGeom>
              <a:avLst/>
              <a:gdLst/>
              <a:ahLst/>
              <a:cxnLst/>
              <a:rect l="l" t="t" r="r" b="b"/>
              <a:pathLst>
                <a:path w="820" h="1104" extrusionOk="0">
                  <a:moveTo>
                    <a:pt x="441" y="0"/>
                  </a:moveTo>
                  <a:cubicBezTo>
                    <a:pt x="221" y="0"/>
                    <a:pt x="0" y="221"/>
                    <a:pt x="0" y="410"/>
                  </a:cubicBezTo>
                  <a:lnTo>
                    <a:pt x="0" y="1103"/>
                  </a:lnTo>
                  <a:lnTo>
                    <a:pt x="819" y="1103"/>
                  </a:lnTo>
                  <a:lnTo>
                    <a:pt x="819" y="410"/>
                  </a:lnTo>
                  <a:cubicBezTo>
                    <a:pt x="819" y="158"/>
                    <a:pt x="630" y="0"/>
                    <a:pt x="441"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418" name="Google Shape;8418;p79"/>
          <p:cNvGrpSpPr/>
          <p:nvPr/>
        </p:nvGrpSpPr>
        <p:grpSpPr>
          <a:xfrm>
            <a:off x="1737509" y="2749028"/>
            <a:ext cx="359075" cy="358844"/>
            <a:chOff x="-61351725" y="3372400"/>
            <a:chExt cx="310350" cy="310150"/>
          </a:xfrm>
          <a:solidFill>
            <a:srgbClr val="873E8A"/>
          </a:solidFill>
        </p:grpSpPr>
        <p:sp>
          <p:nvSpPr>
            <p:cNvPr id="8419" name="Google Shape;8419;p79"/>
            <p:cNvSpPr/>
            <p:nvPr/>
          </p:nvSpPr>
          <p:spPr>
            <a:xfrm>
              <a:off x="-61165050" y="3558875"/>
              <a:ext cx="19700" cy="19700"/>
            </a:xfrm>
            <a:custGeom>
              <a:avLst/>
              <a:gdLst/>
              <a:ahLst/>
              <a:cxnLst/>
              <a:rect l="l" t="t" r="r" b="b"/>
              <a:pathLst>
                <a:path w="788" h="788" extrusionOk="0">
                  <a:moveTo>
                    <a:pt x="410" y="0"/>
                  </a:moveTo>
                  <a:cubicBezTo>
                    <a:pt x="189" y="0"/>
                    <a:pt x="0" y="189"/>
                    <a:pt x="0" y="410"/>
                  </a:cubicBezTo>
                  <a:cubicBezTo>
                    <a:pt x="0" y="630"/>
                    <a:pt x="189" y="788"/>
                    <a:pt x="410" y="788"/>
                  </a:cubicBezTo>
                  <a:cubicBezTo>
                    <a:pt x="599" y="788"/>
                    <a:pt x="788" y="630"/>
                    <a:pt x="788" y="410"/>
                  </a:cubicBezTo>
                  <a:cubicBezTo>
                    <a:pt x="788" y="189"/>
                    <a:pt x="599" y="0"/>
                    <a:pt x="410"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20" name="Google Shape;8420;p79"/>
            <p:cNvSpPr/>
            <p:nvPr/>
          </p:nvSpPr>
          <p:spPr>
            <a:xfrm>
              <a:off x="-61247750" y="3476175"/>
              <a:ext cx="19700" cy="19700"/>
            </a:xfrm>
            <a:custGeom>
              <a:avLst/>
              <a:gdLst/>
              <a:ahLst/>
              <a:cxnLst/>
              <a:rect l="l" t="t" r="r" b="b"/>
              <a:pathLst>
                <a:path w="788" h="788" extrusionOk="0">
                  <a:moveTo>
                    <a:pt x="378" y="0"/>
                  </a:moveTo>
                  <a:cubicBezTo>
                    <a:pt x="189" y="0"/>
                    <a:pt x="0" y="189"/>
                    <a:pt x="0" y="410"/>
                  </a:cubicBezTo>
                  <a:cubicBezTo>
                    <a:pt x="0" y="630"/>
                    <a:pt x="189" y="788"/>
                    <a:pt x="378" y="788"/>
                  </a:cubicBezTo>
                  <a:cubicBezTo>
                    <a:pt x="599" y="788"/>
                    <a:pt x="788" y="630"/>
                    <a:pt x="788" y="410"/>
                  </a:cubicBezTo>
                  <a:cubicBezTo>
                    <a:pt x="788" y="189"/>
                    <a:pt x="599" y="0"/>
                    <a:pt x="378"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21" name="Google Shape;8421;p79"/>
            <p:cNvSpPr/>
            <p:nvPr/>
          </p:nvSpPr>
          <p:spPr>
            <a:xfrm>
              <a:off x="-61351725" y="3372400"/>
              <a:ext cx="310350" cy="310150"/>
            </a:xfrm>
            <a:custGeom>
              <a:avLst/>
              <a:gdLst/>
              <a:ahLst/>
              <a:cxnLst/>
              <a:rect l="l" t="t" r="r" b="b"/>
              <a:pathLst>
                <a:path w="12414" h="12406" extrusionOk="0">
                  <a:moveTo>
                    <a:pt x="4506" y="3332"/>
                  </a:moveTo>
                  <a:cubicBezTo>
                    <a:pt x="5167" y="3332"/>
                    <a:pt x="5735" y="3867"/>
                    <a:pt x="5735" y="4561"/>
                  </a:cubicBezTo>
                  <a:cubicBezTo>
                    <a:pt x="5735" y="5222"/>
                    <a:pt x="5199" y="5821"/>
                    <a:pt x="4506" y="5821"/>
                  </a:cubicBezTo>
                  <a:cubicBezTo>
                    <a:pt x="3844" y="5821"/>
                    <a:pt x="3277" y="5254"/>
                    <a:pt x="3277" y="4561"/>
                  </a:cubicBezTo>
                  <a:cubicBezTo>
                    <a:pt x="3277" y="3899"/>
                    <a:pt x="3844" y="3332"/>
                    <a:pt x="4506" y="3332"/>
                  </a:cubicBezTo>
                  <a:close/>
                  <a:moveTo>
                    <a:pt x="7830" y="4159"/>
                  </a:moveTo>
                  <a:cubicBezTo>
                    <a:pt x="7940" y="4159"/>
                    <a:pt x="8050" y="4198"/>
                    <a:pt x="8129" y="4277"/>
                  </a:cubicBezTo>
                  <a:cubicBezTo>
                    <a:pt x="8286" y="4435"/>
                    <a:pt x="8286" y="4718"/>
                    <a:pt x="8129" y="4876"/>
                  </a:cubicBezTo>
                  <a:lnTo>
                    <a:pt x="4821" y="8184"/>
                  </a:lnTo>
                  <a:cubicBezTo>
                    <a:pt x="4742" y="8262"/>
                    <a:pt x="4632" y="8302"/>
                    <a:pt x="4522" y="8302"/>
                  </a:cubicBezTo>
                  <a:cubicBezTo>
                    <a:pt x="4411" y="8302"/>
                    <a:pt x="4301" y="8262"/>
                    <a:pt x="4222" y="8184"/>
                  </a:cubicBezTo>
                  <a:cubicBezTo>
                    <a:pt x="4065" y="8026"/>
                    <a:pt x="4065" y="7743"/>
                    <a:pt x="4222" y="7585"/>
                  </a:cubicBezTo>
                  <a:lnTo>
                    <a:pt x="7530" y="4277"/>
                  </a:lnTo>
                  <a:cubicBezTo>
                    <a:pt x="7609" y="4198"/>
                    <a:pt x="7719" y="4159"/>
                    <a:pt x="7830" y="4159"/>
                  </a:cubicBezTo>
                  <a:close/>
                  <a:moveTo>
                    <a:pt x="7845" y="6640"/>
                  </a:moveTo>
                  <a:cubicBezTo>
                    <a:pt x="8539" y="6640"/>
                    <a:pt x="9074" y="7175"/>
                    <a:pt x="9074" y="7900"/>
                  </a:cubicBezTo>
                  <a:cubicBezTo>
                    <a:pt x="9074" y="8562"/>
                    <a:pt x="8539" y="9129"/>
                    <a:pt x="7845" y="9129"/>
                  </a:cubicBezTo>
                  <a:cubicBezTo>
                    <a:pt x="7184" y="9129"/>
                    <a:pt x="6648" y="8562"/>
                    <a:pt x="6648" y="7900"/>
                  </a:cubicBezTo>
                  <a:cubicBezTo>
                    <a:pt x="6648" y="7239"/>
                    <a:pt x="7184" y="6640"/>
                    <a:pt x="7845" y="6640"/>
                  </a:cubicBezTo>
                  <a:close/>
                  <a:moveTo>
                    <a:pt x="6223" y="0"/>
                  </a:moveTo>
                  <a:cubicBezTo>
                    <a:pt x="6113" y="0"/>
                    <a:pt x="6002" y="40"/>
                    <a:pt x="5924" y="118"/>
                  </a:cubicBezTo>
                  <a:lnTo>
                    <a:pt x="4348" y="1694"/>
                  </a:lnTo>
                  <a:lnTo>
                    <a:pt x="2111" y="1694"/>
                  </a:lnTo>
                  <a:cubicBezTo>
                    <a:pt x="1859" y="1694"/>
                    <a:pt x="1702" y="1883"/>
                    <a:pt x="1702" y="2072"/>
                  </a:cubicBezTo>
                  <a:lnTo>
                    <a:pt x="1702" y="4309"/>
                  </a:lnTo>
                  <a:lnTo>
                    <a:pt x="127" y="5884"/>
                  </a:lnTo>
                  <a:cubicBezTo>
                    <a:pt x="1" y="6041"/>
                    <a:pt x="1" y="6325"/>
                    <a:pt x="127" y="6482"/>
                  </a:cubicBezTo>
                  <a:lnTo>
                    <a:pt x="1702" y="8058"/>
                  </a:lnTo>
                  <a:lnTo>
                    <a:pt x="1702" y="10294"/>
                  </a:lnTo>
                  <a:cubicBezTo>
                    <a:pt x="1702" y="10547"/>
                    <a:pt x="1922" y="10704"/>
                    <a:pt x="2111" y="10704"/>
                  </a:cubicBezTo>
                  <a:lnTo>
                    <a:pt x="4348" y="10704"/>
                  </a:lnTo>
                  <a:lnTo>
                    <a:pt x="5924" y="12279"/>
                  </a:lnTo>
                  <a:cubicBezTo>
                    <a:pt x="6018" y="12342"/>
                    <a:pt x="6113" y="12405"/>
                    <a:pt x="6207" y="12405"/>
                  </a:cubicBezTo>
                  <a:cubicBezTo>
                    <a:pt x="6333" y="12405"/>
                    <a:pt x="6396" y="12342"/>
                    <a:pt x="6491" y="12279"/>
                  </a:cubicBezTo>
                  <a:lnTo>
                    <a:pt x="8066" y="10704"/>
                  </a:lnTo>
                  <a:lnTo>
                    <a:pt x="10303" y="10704"/>
                  </a:lnTo>
                  <a:cubicBezTo>
                    <a:pt x="10523" y="10704"/>
                    <a:pt x="10744" y="10515"/>
                    <a:pt x="10744" y="10294"/>
                  </a:cubicBezTo>
                  <a:lnTo>
                    <a:pt x="10744" y="8058"/>
                  </a:lnTo>
                  <a:lnTo>
                    <a:pt x="12319" y="6482"/>
                  </a:lnTo>
                  <a:cubicBezTo>
                    <a:pt x="12382" y="6419"/>
                    <a:pt x="12414" y="6293"/>
                    <a:pt x="12414" y="6199"/>
                  </a:cubicBezTo>
                  <a:cubicBezTo>
                    <a:pt x="12414" y="6104"/>
                    <a:pt x="12382" y="6010"/>
                    <a:pt x="12319" y="5947"/>
                  </a:cubicBezTo>
                  <a:lnTo>
                    <a:pt x="10744" y="4372"/>
                  </a:lnTo>
                  <a:lnTo>
                    <a:pt x="10744" y="2103"/>
                  </a:lnTo>
                  <a:cubicBezTo>
                    <a:pt x="10744" y="1851"/>
                    <a:pt x="10523" y="1694"/>
                    <a:pt x="10334" y="1694"/>
                  </a:cubicBezTo>
                  <a:lnTo>
                    <a:pt x="8097" y="1694"/>
                  </a:lnTo>
                  <a:lnTo>
                    <a:pt x="6522" y="118"/>
                  </a:lnTo>
                  <a:cubicBezTo>
                    <a:pt x="6443" y="40"/>
                    <a:pt x="6333" y="0"/>
                    <a:pt x="6223"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422" name="Google Shape;8422;p79"/>
          <p:cNvGrpSpPr/>
          <p:nvPr/>
        </p:nvGrpSpPr>
        <p:grpSpPr>
          <a:xfrm>
            <a:off x="1733864" y="3212084"/>
            <a:ext cx="366364" cy="333534"/>
            <a:chOff x="-61354875" y="3751050"/>
            <a:chExt cx="316650" cy="288275"/>
          </a:xfrm>
          <a:solidFill>
            <a:srgbClr val="873E8A"/>
          </a:solidFill>
        </p:grpSpPr>
        <p:sp>
          <p:nvSpPr>
            <p:cNvPr id="8423" name="Google Shape;8423;p79"/>
            <p:cNvSpPr/>
            <p:nvPr/>
          </p:nvSpPr>
          <p:spPr>
            <a:xfrm>
              <a:off x="-61200500" y="3875475"/>
              <a:ext cx="41775" cy="41000"/>
            </a:xfrm>
            <a:custGeom>
              <a:avLst/>
              <a:gdLst/>
              <a:ahLst/>
              <a:cxnLst/>
              <a:rect l="l" t="t" r="r" b="b"/>
              <a:pathLst>
                <a:path w="1671" h="1640" extrusionOk="0">
                  <a:moveTo>
                    <a:pt x="820" y="1"/>
                  </a:moveTo>
                  <a:cubicBezTo>
                    <a:pt x="379" y="1"/>
                    <a:pt x="1" y="348"/>
                    <a:pt x="1" y="820"/>
                  </a:cubicBezTo>
                  <a:cubicBezTo>
                    <a:pt x="1" y="1261"/>
                    <a:pt x="379" y="1639"/>
                    <a:pt x="820" y="1639"/>
                  </a:cubicBezTo>
                  <a:cubicBezTo>
                    <a:pt x="1292" y="1639"/>
                    <a:pt x="1670" y="1261"/>
                    <a:pt x="1670" y="820"/>
                  </a:cubicBezTo>
                  <a:cubicBezTo>
                    <a:pt x="1670" y="348"/>
                    <a:pt x="1292" y="1"/>
                    <a:pt x="820"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24" name="Google Shape;8424;p79"/>
            <p:cNvSpPr/>
            <p:nvPr/>
          </p:nvSpPr>
          <p:spPr>
            <a:xfrm>
              <a:off x="-61293425" y="3813275"/>
              <a:ext cx="192975" cy="165425"/>
            </a:xfrm>
            <a:custGeom>
              <a:avLst/>
              <a:gdLst/>
              <a:ahLst/>
              <a:cxnLst/>
              <a:rect l="l" t="t" r="r" b="b"/>
              <a:pathLst>
                <a:path w="7719" h="6617" extrusionOk="0">
                  <a:moveTo>
                    <a:pt x="6191" y="1260"/>
                  </a:moveTo>
                  <a:cubicBezTo>
                    <a:pt x="6301" y="1260"/>
                    <a:pt x="6411" y="1292"/>
                    <a:pt x="6490" y="1355"/>
                  </a:cubicBezTo>
                  <a:cubicBezTo>
                    <a:pt x="6648" y="1512"/>
                    <a:pt x="6648" y="1796"/>
                    <a:pt x="6490" y="1953"/>
                  </a:cubicBezTo>
                  <a:lnTo>
                    <a:pt x="5954" y="2457"/>
                  </a:lnTo>
                  <a:cubicBezTo>
                    <a:pt x="6112" y="2709"/>
                    <a:pt x="6207" y="3025"/>
                    <a:pt x="6207" y="3308"/>
                  </a:cubicBezTo>
                  <a:cubicBezTo>
                    <a:pt x="6207" y="3592"/>
                    <a:pt x="6112" y="3907"/>
                    <a:pt x="5954" y="4127"/>
                  </a:cubicBezTo>
                  <a:lnTo>
                    <a:pt x="6490" y="4631"/>
                  </a:lnTo>
                  <a:cubicBezTo>
                    <a:pt x="6648" y="4789"/>
                    <a:pt x="6648" y="5072"/>
                    <a:pt x="6490" y="5230"/>
                  </a:cubicBezTo>
                  <a:cubicBezTo>
                    <a:pt x="6396" y="5324"/>
                    <a:pt x="6270" y="5356"/>
                    <a:pt x="6207" y="5356"/>
                  </a:cubicBezTo>
                  <a:cubicBezTo>
                    <a:pt x="6080" y="5356"/>
                    <a:pt x="6017" y="5324"/>
                    <a:pt x="5923" y="5230"/>
                  </a:cubicBezTo>
                  <a:lnTo>
                    <a:pt x="5419" y="4726"/>
                  </a:lnTo>
                  <a:cubicBezTo>
                    <a:pt x="5167" y="4883"/>
                    <a:pt x="4852" y="4946"/>
                    <a:pt x="4600" y="4946"/>
                  </a:cubicBezTo>
                  <a:cubicBezTo>
                    <a:pt x="4316" y="4946"/>
                    <a:pt x="4001" y="4883"/>
                    <a:pt x="3749" y="4726"/>
                  </a:cubicBezTo>
                  <a:lnTo>
                    <a:pt x="3245" y="5230"/>
                  </a:lnTo>
                  <a:cubicBezTo>
                    <a:pt x="3182" y="5324"/>
                    <a:pt x="3056" y="5356"/>
                    <a:pt x="2961" y="5356"/>
                  </a:cubicBezTo>
                  <a:cubicBezTo>
                    <a:pt x="2835" y="5356"/>
                    <a:pt x="2772" y="5324"/>
                    <a:pt x="2709" y="5230"/>
                  </a:cubicBezTo>
                  <a:cubicBezTo>
                    <a:pt x="2552" y="5072"/>
                    <a:pt x="2552" y="4789"/>
                    <a:pt x="2709" y="4631"/>
                  </a:cubicBezTo>
                  <a:lnTo>
                    <a:pt x="3214" y="4127"/>
                  </a:lnTo>
                  <a:cubicBezTo>
                    <a:pt x="2961" y="3907"/>
                    <a:pt x="2898" y="3623"/>
                    <a:pt x="2898" y="3308"/>
                  </a:cubicBezTo>
                  <a:cubicBezTo>
                    <a:pt x="2898" y="2993"/>
                    <a:pt x="2961" y="2709"/>
                    <a:pt x="3119" y="2457"/>
                  </a:cubicBezTo>
                  <a:lnTo>
                    <a:pt x="2615" y="1953"/>
                  </a:lnTo>
                  <a:cubicBezTo>
                    <a:pt x="2457" y="1796"/>
                    <a:pt x="2457" y="1512"/>
                    <a:pt x="2615" y="1355"/>
                  </a:cubicBezTo>
                  <a:cubicBezTo>
                    <a:pt x="2694" y="1292"/>
                    <a:pt x="2804" y="1260"/>
                    <a:pt x="2914" y="1260"/>
                  </a:cubicBezTo>
                  <a:cubicBezTo>
                    <a:pt x="3025" y="1260"/>
                    <a:pt x="3135" y="1292"/>
                    <a:pt x="3214" y="1355"/>
                  </a:cubicBezTo>
                  <a:lnTo>
                    <a:pt x="3718" y="1890"/>
                  </a:lnTo>
                  <a:cubicBezTo>
                    <a:pt x="3970" y="1733"/>
                    <a:pt x="4253" y="1638"/>
                    <a:pt x="4537" y="1638"/>
                  </a:cubicBezTo>
                  <a:cubicBezTo>
                    <a:pt x="4820" y="1638"/>
                    <a:pt x="5135" y="1733"/>
                    <a:pt x="5387" y="1890"/>
                  </a:cubicBezTo>
                  <a:lnTo>
                    <a:pt x="5891" y="1355"/>
                  </a:lnTo>
                  <a:cubicBezTo>
                    <a:pt x="5970" y="1292"/>
                    <a:pt x="6080" y="1260"/>
                    <a:pt x="6191" y="1260"/>
                  </a:cubicBezTo>
                  <a:close/>
                  <a:moveTo>
                    <a:pt x="0" y="0"/>
                  </a:moveTo>
                  <a:lnTo>
                    <a:pt x="0" y="1260"/>
                  </a:lnTo>
                  <a:lnTo>
                    <a:pt x="851" y="1260"/>
                  </a:lnTo>
                  <a:cubicBezTo>
                    <a:pt x="1071" y="1260"/>
                    <a:pt x="1260" y="1449"/>
                    <a:pt x="1260" y="1638"/>
                  </a:cubicBezTo>
                  <a:cubicBezTo>
                    <a:pt x="1260" y="1859"/>
                    <a:pt x="1071" y="2079"/>
                    <a:pt x="851" y="2079"/>
                  </a:cubicBezTo>
                  <a:lnTo>
                    <a:pt x="0" y="2079"/>
                  </a:lnTo>
                  <a:lnTo>
                    <a:pt x="0" y="4568"/>
                  </a:lnTo>
                  <a:lnTo>
                    <a:pt x="851" y="4568"/>
                  </a:lnTo>
                  <a:cubicBezTo>
                    <a:pt x="1071" y="4568"/>
                    <a:pt x="1260" y="4757"/>
                    <a:pt x="1260" y="4946"/>
                  </a:cubicBezTo>
                  <a:cubicBezTo>
                    <a:pt x="1260" y="5198"/>
                    <a:pt x="1071" y="5387"/>
                    <a:pt x="851" y="5387"/>
                  </a:cubicBezTo>
                  <a:lnTo>
                    <a:pt x="0" y="5387"/>
                  </a:lnTo>
                  <a:lnTo>
                    <a:pt x="0" y="6616"/>
                  </a:lnTo>
                  <a:lnTo>
                    <a:pt x="7719" y="6616"/>
                  </a:lnTo>
                  <a:lnTo>
                    <a:pt x="7719"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25" name="Google Shape;8425;p79"/>
            <p:cNvSpPr/>
            <p:nvPr/>
          </p:nvSpPr>
          <p:spPr>
            <a:xfrm>
              <a:off x="-61354875" y="3751050"/>
              <a:ext cx="316650" cy="288275"/>
            </a:xfrm>
            <a:custGeom>
              <a:avLst/>
              <a:gdLst/>
              <a:ahLst/>
              <a:cxnLst/>
              <a:rect l="l" t="t" r="r" b="b"/>
              <a:pathLst>
                <a:path w="12666" h="11531" extrusionOk="0">
                  <a:moveTo>
                    <a:pt x="10618" y="1701"/>
                  </a:moveTo>
                  <a:cubicBezTo>
                    <a:pt x="10870" y="1701"/>
                    <a:pt x="11027" y="1890"/>
                    <a:pt x="11027" y="2080"/>
                  </a:cubicBezTo>
                  <a:lnTo>
                    <a:pt x="11027" y="9546"/>
                  </a:lnTo>
                  <a:cubicBezTo>
                    <a:pt x="11027" y="9767"/>
                    <a:pt x="10807" y="9956"/>
                    <a:pt x="10618" y="9956"/>
                  </a:cubicBezTo>
                  <a:lnTo>
                    <a:pt x="2080" y="9956"/>
                  </a:lnTo>
                  <a:cubicBezTo>
                    <a:pt x="1828" y="9956"/>
                    <a:pt x="1670" y="9767"/>
                    <a:pt x="1670" y="9546"/>
                  </a:cubicBezTo>
                  <a:lnTo>
                    <a:pt x="1670" y="2080"/>
                  </a:lnTo>
                  <a:cubicBezTo>
                    <a:pt x="1670" y="1859"/>
                    <a:pt x="1891" y="1701"/>
                    <a:pt x="2080" y="1701"/>
                  </a:cubicBezTo>
                  <a:close/>
                  <a:moveTo>
                    <a:pt x="1198" y="0"/>
                  </a:moveTo>
                  <a:cubicBezTo>
                    <a:pt x="536" y="0"/>
                    <a:pt x="1" y="567"/>
                    <a:pt x="1" y="1229"/>
                  </a:cubicBezTo>
                  <a:lnTo>
                    <a:pt x="1" y="10334"/>
                  </a:lnTo>
                  <a:cubicBezTo>
                    <a:pt x="1" y="10995"/>
                    <a:pt x="536" y="11531"/>
                    <a:pt x="1198" y="11531"/>
                  </a:cubicBezTo>
                  <a:lnTo>
                    <a:pt x="11405" y="11531"/>
                  </a:lnTo>
                  <a:cubicBezTo>
                    <a:pt x="12067" y="11531"/>
                    <a:pt x="12666" y="10995"/>
                    <a:pt x="12666" y="10334"/>
                  </a:cubicBezTo>
                  <a:lnTo>
                    <a:pt x="12666" y="1260"/>
                  </a:lnTo>
                  <a:cubicBezTo>
                    <a:pt x="12666" y="567"/>
                    <a:pt x="12130" y="0"/>
                    <a:pt x="11405"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426" name="Google Shape;8426;p79"/>
          <p:cNvGrpSpPr/>
          <p:nvPr/>
        </p:nvGrpSpPr>
        <p:grpSpPr>
          <a:xfrm>
            <a:off x="1733864" y="3653724"/>
            <a:ext cx="366364" cy="367290"/>
            <a:chOff x="-61354875" y="4101525"/>
            <a:chExt cx="316650" cy="317450"/>
          </a:xfrm>
          <a:solidFill>
            <a:srgbClr val="873E8A"/>
          </a:solidFill>
        </p:grpSpPr>
        <p:sp>
          <p:nvSpPr>
            <p:cNvPr id="8427" name="Google Shape;8427;p79"/>
            <p:cNvSpPr/>
            <p:nvPr/>
          </p:nvSpPr>
          <p:spPr>
            <a:xfrm>
              <a:off x="-61172925" y="4240150"/>
              <a:ext cx="62225" cy="145750"/>
            </a:xfrm>
            <a:custGeom>
              <a:avLst/>
              <a:gdLst/>
              <a:ahLst/>
              <a:cxnLst/>
              <a:rect l="l" t="t" r="r" b="b"/>
              <a:pathLst>
                <a:path w="2489" h="5830" extrusionOk="0">
                  <a:moveTo>
                    <a:pt x="1260" y="1"/>
                  </a:moveTo>
                  <a:cubicBezTo>
                    <a:pt x="1071" y="1"/>
                    <a:pt x="819" y="221"/>
                    <a:pt x="819" y="442"/>
                  </a:cubicBezTo>
                  <a:lnTo>
                    <a:pt x="819" y="725"/>
                  </a:lnTo>
                  <a:cubicBezTo>
                    <a:pt x="347" y="883"/>
                    <a:pt x="0" y="1355"/>
                    <a:pt x="0" y="1891"/>
                  </a:cubicBezTo>
                  <a:cubicBezTo>
                    <a:pt x="0" y="2584"/>
                    <a:pt x="536" y="2962"/>
                    <a:pt x="977" y="3277"/>
                  </a:cubicBezTo>
                  <a:cubicBezTo>
                    <a:pt x="1292" y="3529"/>
                    <a:pt x="1639" y="3750"/>
                    <a:pt x="1639" y="4002"/>
                  </a:cubicBezTo>
                  <a:cubicBezTo>
                    <a:pt x="1639" y="4222"/>
                    <a:pt x="1450" y="4411"/>
                    <a:pt x="1260" y="4411"/>
                  </a:cubicBezTo>
                  <a:cubicBezTo>
                    <a:pt x="1008" y="4411"/>
                    <a:pt x="819" y="4222"/>
                    <a:pt x="819" y="4002"/>
                  </a:cubicBezTo>
                  <a:cubicBezTo>
                    <a:pt x="819" y="3750"/>
                    <a:pt x="630" y="3592"/>
                    <a:pt x="441" y="3592"/>
                  </a:cubicBezTo>
                  <a:cubicBezTo>
                    <a:pt x="221" y="3592"/>
                    <a:pt x="0" y="3781"/>
                    <a:pt x="0" y="4002"/>
                  </a:cubicBezTo>
                  <a:cubicBezTo>
                    <a:pt x="0" y="4537"/>
                    <a:pt x="347" y="4978"/>
                    <a:pt x="819" y="5167"/>
                  </a:cubicBezTo>
                  <a:lnTo>
                    <a:pt x="819" y="5451"/>
                  </a:lnTo>
                  <a:cubicBezTo>
                    <a:pt x="819" y="5672"/>
                    <a:pt x="1008" y="5829"/>
                    <a:pt x="1260" y="5829"/>
                  </a:cubicBezTo>
                  <a:cubicBezTo>
                    <a:pt x="1481" y="5829"/>
                    <a:pt x="1639" y="5640"/>
                    <a:pt x="1639" y="5451"/>
                  </a:cubicBezTo>
                  <a:lnTo>
                    <a:pt x="1639" y="5167"/>
                  </a:lnTo>
                  <a:cubicBezTo>
                    <a:pt x="2111" y="5010"/>
                    <a:pt x="2489" y="4537"/>
                    <a:pt x="2489" y="4002"/>
                  </a:cubicBezTo>
                  <a:cubicBezTo>
                    <a:pt x="2489" y="3309"/>
                    <a:pt x="1922" y="2931"/>
                    <a:pt x="1481" y="2616"/>
                  </a:cubicBezTo>
                  <a:cubicBezTo>
                    <a:pt x="1166" y="2364"/>
                    <a:pt x="819" y="2143"/>
                    <a:pt x="819" y="1891"/>
                  </a:cubicBezTo>
                  <a:cubicBezTo>
                    <a:pt x="819" y="1702"/>
                    <a:pt x="1008" y="1513"/>
                    <a:pt x="1260" y="1513"/>
                  </a:cubicBezTo>
                  <a:cubicBezTo>
                    <a:pt x="1513" y="1513"/>
                    <a:pt x="1639" y="1702"/>
                    <a:pt x="1639" y="1891"/>
                  </a:cubicBezTo>
                  <a:cubicBezTo>
                    <a:pt x="1639" y="2143"/>
                    <a:pt x="1859" y="2332"/>
                    <a:pt x="2048" y="2332"/>
                  </a:cubicBezTo>
                  <a:cubicBezTo>
                    <a:pt x="2300" y="2332"/>
                    <a:pt x="2489" y="2143"/>
                    <a:pt x="2489" y="1891"/>
                  </a:cubicBezTo>
                  <a:cubicBezTo>
                    <a:pt x="2489" y="1355"/>
                    <a:pt x="2143" y="914"/>
                    <a:pt x="1639" y="725"/>
                  </a:cubicBezTo>
                  <a:lnTo>
                    <a:pt x="1639" y="442"/>
                  </a:lnTo>
                  <a:cubicBezTo>
                    <a:pt x="1639" y="221"/>
                    <a:pt x="1450" y="1"/>
                    <a:pt x="1260"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28" name="Google Shape;8428;p79"/>
            <p:cNvSpPr/>
            <p:nvPr/>
          </p:nvSpPr>
          <p:spPr>
            <a:xfrm>
              <a:off x="-61354875" y="4101525"/>
              <a:ext cx="316650" cy="317450"/>
            </a:xfrm>
            <a:custGeom>
              <a:avLst/>
              <a:gdLst/>
              <a:ahLst/>
              <a:cxnLst/>
              <a:rect l="l" t="t" r="r" b="b"/>
              <a:pathLst>
                <a:path w="12666" h="12698" extrusionOk="0">
                  <a:moveTo>
                    <a:pt x="11405" y="1608"/>
                  </a:moveTo>
                  <a:cubicBezTo>
                    <a:pt x="11657" y="1608"/>
                    <a:pt x="11847" y="1797"/>
                    <a:pt x="11847" y="2049"/>
                  </a:cubicBezTo>
                  <a:lnTo>
                    <a:pt x="11847" y="3277"/>
                  </a:lnTo>
                  <a:lnTo>
                    <a:pt x="820" y="3277"/>
                  </a:lnTo>
                  <a:lnTo>
                    <a:pt x="820" y="2049"/>
                  </a:lnTo>
                  <a:cubicBezTo>
                    <a:pt x="820" y="1797"/>
                    <a:pt x="1009" y="1608"/>
                    <a:pt x="1198" y="1608"/>
                  </a:cubicBezTo>
                  <a:lnTo>
                    <a:pt x="1639" y="1608"/>
                  </a:lnTo>
                  <a:lnTo>
                    <a:pt x="1639" y="2049"/>
                  </a:lnTo>
                  <a:cubicBezTo>
                    <a:pt x="1639" y="2301"/>
                    <a:pt x="1828" y="2458"/>
                    <a:pt x="2048" y="2458"/>
                  </a:cubicBezTo>
                  <a:cubicBezTo>
                    <a:pt x="2237" y="2458"/>
                    <a:pt x="2427" y="2238"/>
                    <a:pt x="2427" y="2049"/>
                  </a:cubicBezTo>
                  <a:lnTo>
                    <a:pt x="2427" y="1608"/>
                  </a:lnTo>
                  <a:lnTo>
                    <a:pt x="5892" y="1608"/>
                  </a:lnTo>
                  <a:lnTo>
                    <a:pt x="5892" y="2049"/>
                  </a:lnTo>
                  <a:cubicBezTo>
                    <a:pt x="5892" y="2301"/>
                    <a:pt x="6081" y="2458"/>
                    <a:pt x="6333" y="2458"/>
                  </a:cubicBezTo>
                  <a:cubicBezTo>
                    <a:pt x="6585" y="2458"/>
                    <a:pt x="6743" y="2238"/>
                    <a:pt x="6743" y="2049"/>
                  </a:cubicBezTo>
                  <a:lnTo>
                    <a:pt x="6743" y="1608"/>
                  </a:lnTo>
                  <a:lnTo>
                    <a:pt x="10208" y="1608"/>
                  </a:lnTo>
                  <a:lnTo>
                    <a:pt x="10208" y="2049"/>
                  </a:lnTo>
                  <a:cubicBezTo>
                    <a:pt x="10208" y="2301"/>
                    <a:pt x="10397" y="2458"/>
                    <a:pt x="10618" y="2458"/>
                  </a:cubicBezTo>
                  <a:cubicBezTo>
                    <a:pt x="10870" y="2458"/>
                    <a:pt x="11027" y="2238"/>
                    <a:pt x="11027" y="2049"/>
                  </a:cubicBezTo>
                  <a:lnTo>
                    <a:pt x="11027" y="1608"/>
                  </a:lnTo>
                  <a:close/>
                  <a:moveTo>
                    <a:pt x="2868" y="4916"/>
                  </a:moveTo>
                  <a:cubicBezTo>
                    <a:pt x="3088" y="4916"/>
                    <a:pt x="3246" y="5136"/>
                    <a:pt x="3246" y="5357"/>
                  </a:cubicBezTo>
                  <a:cubicBezTo>
                    <a:pt x="3309" y="5546"/>
                    <a:pt x="3088" y="5766"/>
                    <a:pt x="2868" y="5766"/>
                  </a:cubicBezTo>
                  <a:lnTo>
                    <a:pt x="2048" y="5766"/>
                  </a:lnTo>
                  <a:cubicBezTo>
                    <a:pt x="1796" y="5766"/>
                    <a:pt x="1639" y="5546"/>
                    <a:pt x="1639" y="5357"/>
                  </a:cubicBezTo>
                  <a:cubicBezTo>
                    <a:pt x="1639" y="5136"/>
                    <a:pt x="1828" y="4916"/>
                    <a:pt x="2048" y="4916"/>
                  </a:cubicBezTo>
                  <a:close/>
                  <a:moveTo>
                    <a:pt x="2868" y="6585"/>
                  </a:moveTo>
                  <a:cubicBezTo>
                    <a:pt x="3088" y="6585"/>
                    <a:pt x="3246" y="6774"/>
                    <a:pt x="3246" y="6963"/>
                  </a:cubicBezTo>
                  <a:cubicBezTo>
                    <a:pt x="3309" y="7215"/>
                    <a:pt x="3088" y="7404"/>
                    <a:pt x="2868" y="7404"/>
                  </a:cubicBezTo>
                  <a:lnTo>
                    <a:pt x="2048" y="7404"/>
                  </a:lnTo>
                  <a:cubicBezTo>
                    <a:pt x="1796" y="7404"/>
                    <a:pt x="1639" y="7215"/>
                    <a:pt x="1639" y="6963"/>
                  </a:cubicBezTo>
                  <a:cubicBezTo>
                    <a:pt x="1639" y="6743"/>
                    <a:pt x="1828" y="6585"/>
                    <a:pt x="2048" y="6585"/>
                  </a:cubicBezTo>
                  <a:close/>
                  <a:moveTo>
                    <a:pt x="2868" y="8287"/>
                  </a:moveTo>
                  <a:cubicBezTo>
                    <a:pt x="3088" y="8287"/>
                    <a:pt x="3246" y="8476"/>
                    <a:pt x="3246" y="8665"/>
                  </a:cubicBezTo>
                  <a:cubicBezTo>
                    <a:pt x="3309" y="8854"/>
                    <a:pt x="3088" y="9074"/>
                    <a:pt x="2868" y="9074"/>
                  </a:cubicBezTo>
                  <a:lnTo>
                    <a:pt x="2048" y="9074"/>
                  </a:lnTo>
                  <a:cubicBezTo>
                    <a:pt x="1796" y="9074"/>
                    <a:pt x="1639" y="8854"/>
                    <a:pt x="1639" y="8665"/>
                  </a:cubicBezTo>
                  <a:cubicBezTo>
                    <a:pt x="1639" y="8413"/>
                    <a:pt x="1828" y="8287"/>
                    <a:pt x="2048" y="8287"/>
                  </a:cubicBezTo>
                  <a:close/>
                  <a:moveTo>
                    <a:pt x="8538" y="5199"/>
                  </a:moveTo>
                  <a:cubicBezTo>
                    <a:pt x="10366" y="5199"/>
                    <a:pt x="11847" y="6711"/>
                    <a:pt x="11847" y="8507"/>
                  </a:cubicBezTo>
                  <a:cubicBezTo>
                    <a:pt x="11847" y="10334"/>
                    <a:pt x="10334" y="11815"/>
                    <a:pt x="8538" y="11815"/>
                  </a:cubicBezTo>
                  <a:cubicBezTo>
                    <a:pt x="6711" y="11815"/>
                    <a:pt x="5230" y="10334"/>
                    <a:pt x="5230" y="8507"/>
                  </a:cubicBezTo>
                  <a:cubicBezTo>
                    <a:pt x="5230" y="6711"/>
                    <a:pt x="6743" y="5199"/>
                    <a:pt x="8538" y="5199"/>
                  </a:cubicBezTo>
                  <a:close/>
                  <a:moveTo>
                    <a:pt x="2048" y="1"/>
                  </a:moveTo>
                  <a:cubicBezTo>
                    <a:pt x="1828" y="1"/>
                    <a:pt x="1639" y="190"/>
                    <a:pt x="1639" y="410"/>
                  </a:cubicBezTo>
                  <a:lnTo>
                    <a:pt x="1639" y="788"/>
                  </a:lnTo>
                  <a:lnTo>
                    <a:pt x="1198" y="788"/>
                  </a:lnTo>
                  <a:cubicBezTo>
                    <a:pt x="536" y="788"/>
                    <a:pt x="1" y="1324"/>
                    <a:pt x="1" y="2049"/>
                  </a:cubicBezTo>
                  <a:lnTo>
                    <a:pt x="1" y="9767"/>
                  </a:lnTo>
                  <a:cubicBezTo>
                    <a:pt x="1" y="10429"/>
                    <a:pt x="536" y="11028"/>
                    <a:pt x="1198" y="11028"/>
                  </a:cubicBezTo>
                  <a:lnTo>
                    <a:pt x="5230" y="11028"/>
                  </a:lnTo>
                  <a:cubicBezTo>
                    <a:pt x="5987" y="12004"/>
                    <a:pt x="7184" y="12697"/>
                    <a:pt x="8538" y="12697"/>
                  </a:cubicBezTo>
                  <a:cubicBezTo>
                    <a:pt x="10807" y="12697"/>
                    <a:pt x="12666" y="10838"/>
                    <a:pt x="12666" y="8539"/>
                  </a:cubicBezTo>
                  <a:lnTo>
                    <a:pt x="12666" y="2080"/>
                  </a:lnTo>
                  <a:cubicBezTo>
                    <a:pt x="12666" y="1356"/>
                    <a:pt x="12130" y="788"/>
                    <a:pt x="11405" y="788"/>
                  </a:cubicBezTo>
                  <a:lnTo>
                    <a:pt x="11027" y="788"/>
                  </a:lnTo>
                  <a:lnTo>
                    <a:pt x="11027" y="410"/>
                  </a:lnTo>
                  <a:cubicBezTo>
                    <a:pt x="11027" y="158"/>
                    <a:pt x="10807" y="1"/>
                    <a:pt x="10618" y="1"/>
                  </a:cubicBezTo>
                  <a:cubicBezTo>
                    <a:pt x="10429" y="1"/>
                    <a:pt x="10177" y="190"/>
                    <a:pt x="10177" y="410"/>
                  </a:cubicBezTo>
                  <a:lnTo>
                    <a:pt x="10177" y="788"/>
                  </a:lnTo>
                  <a:lnTo>
                    <a:pt x="6711" y="788"/>
                  </a:lnTo>
                  <a:lnTo>
                    <a:pt x="6711" y="410"/>
                  </a:lnTo>
                  <a:cubicBezTo>
                    <a:pt x="6711" y="158"/>
                    <a:pt x="6522" y="1"/>
                    <a:pt x="6333" y="1"/>
                  </a:cubicBezTo>
                  <a:cubicBezTo>
                    <a:pt x="6144" y="1"/>
                    <a:pt x="5892" y="190"/>
                    <a:pt x="5892" y="410"/>
                  </a:cubicBezTo>
                  <a:lnTo>
                    <a:pt x="5892" y="788"/>
                  </a:lnTo>
                  <a:lnTo>
                    <a:pt x="2427" y="788"/>
                  </a:lnTo>
                  <a:lnTo>
                    <a:pt x="2427" y="410"/>
                  </a:lnTo>
                  <a:cubicBezTo>
                    <a:pt x="2427" y="158"/>
                    <a:pt x="2237" y="1"/>
                    <a:pt x="2048"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429" name="Google Shape;8429;p79"/>
          <p:cNvGrpSpPr/>
          <p:nvPr/>
        </p:nvGrpSpPr>
        <p:grpSpPr>
          <a:xfrm>
            <a:off x="3950299" y="2745600"/>
            <a:ext cx="368157" cy="365699"/>
            <a:chOff x="-59470075" y="3308975"/>
            <a:chExt cx="318200" cy="316075"/>
          </a:xfrm>
          <a:solidFill>
            <a:srgbClr val="873E8A"/>
          </a:solidFill>
        </p:grpSpPr>
        <p:sp>
          <p:nvSpPr>
            <p:cNvPr id="8430" name="Google Shape;8430;p79"/>
            <p:cNvSpPr/>
            <p:nvPr/>
          </p:nvSpPr>
          <p:spPr>
            <a:xfrm>
              <a:off x="-59403925" y="3522625"/>
              <a:ext cx="21275" cy="20500"/>
            </a:xfrm>
            <a:custGeom>
              <a:avLst/>
              <a:gdLst/>
              <a:ahLst/>
              <a:cxnLst/>
              <a:rect l="l" t="t" r="r" b="b"/>
              <a:pathLst>
                <a:path w="851" h="820" extrusionOk="0">
                  <a:moveTo>
                    <a:pt x="0" y="1"/>
                  </a:moveTo>
                  <a:lnTo>
                    <a:pt x="0" y="820"/>
                  </a:lnTo>
                  <a:lnTo>
                    <a:pt x="851" y="820"/>
                  </a:lnTo>
                  <a:lnTo>
                    <a:pt x="851"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31" name="Google Shape;8431;p79"/>
            <p:cNvSpPr/>
            <p:nvPr/>
          </p:nvSpPr>
          <p:spPr>
            <a:xfrm>
              <a:off x="-59362175" y="3522625"/>
              <a:ext cx="20500" cy="20500"/>
            </a:xfrm>
            <a:custGeom>
              <a:avLst/>
              <a:gdLst/>
              <a:ahLst/>
              <a:cxnLst/>
              <a:rect l="l" t="t" r="r" b="b"/>
              <a:pathLst>
                <a:path w="820" h="820" extrusionOk="0">
                  <a:moveTo>
                    <a:pt x="0" y="1"/>
                  </a:moveTo>
                  <a:lnTo>
                    <a:pt x="0" y="820"/>
                  </a:lnTo>
                  <a:lnTo>
                    <a:pt x="819" y="820"/>
                  </a:lnTo>
                  <a:lnTo>
                    <a:pt x="819"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32" name="Google Shape;8432;p79"/>
            <p:cNvSpPr/>
            <p:nvPr/>
          </p:nvSpPr>
          <p:spPr>
            <a:xfrm>
              <a:off x="-59321225" y="3522625"/>
              <a:ext cx="20500" cy="20500"/>
            </a:xfrm>
            <a:custGeom>
              <a:avLst/>
              <a:gdLst/>
              <a:ahLst/>
              <a:cxnLst/>
              <a:rect l="l" t="t" r="r" b="b"/>
              <a:pathLst>
                <a:path w="820" h="820" extrusionOk="0">
                  <a:moveTo>
                    <a:pt x="0" y="1"/>
                  </a:moveTo>
                  <a:lnTo>
                    <a:pt x="0" y="820"/>
                  </a:lnTo>
                  <a:lnTo>
                    <a:pt x="820" y="820"/>
                  </a:lnTo>
                  <a:lnTo>
                    <a:pt x="820"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33" name="Google Shape;8433;p79"/>
            <p:cNvSpPr/>
            <p:nvPr/>
          </p:nvSpPr>
          <p:spPr>
            <a:xfrm>
              <a:off x="-59279475" y="3522625"/>
              <a:ext cx="20500" cy="20500"/>
            </a:xfrm>
            <a:custGeom>
              <a:avLst/>
              <a:gdLst/>
              <a:ahLst/>
              <a:cxnLst/>
              <a:rect l="l" t="t" r="r" b="b"/>
              <a:pathLst>
                <a:path w="820" h="820" extrusionOk="0">
                  <a:moveTo>
                    <a:pt x="0" y="1"/>
                  </a:moveTo>
                  <a:lnTo>
                    <a:pt x="0" y="820"/>
                  </a:lnTo>
                  <a:lnTo>
                    <a:pt x="819" y="820"/>
                  </a:lnTo>
                  <a:lnTo>
                    <a:pt x="819"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34" name="Google Shape;8434;p79"/>
            <p:cNvSpPr/>
            <p:nvPr/>
          </p:nvSpPr>
          <p:spPr>
            <a:xfrm>
              <a:off x="-59470075" y="3418825"/>
              <a:ext cx="317425" cy="206225"/>
            </a:xfrm>
            <a:custGeom>
              <a:avLst/>
              <a:gdLst/>
              <a:ahLst/>
              <a:cxnLst/>
              <a:rect l="l" t="t" r="r" b="b"/>
              <a:pathLst>
                <a:path w="12697" h="8249" extrusionOk="0">
                  <a:moveTo>
                    <a:pt x="10523" y="3334"/>
                  </a:moveTo>
                  <a:cubicBezTo>
                    <a:pt x="10775" y="3334"/>
                    <a:pt x="10932" y="3523"/>
                    <a:pt x="10932" y="3775"/>
                  </a:cubicBezTo>
                  <a:lnTo>
                    <a:pt x="10932" y="5413"/>
                  </a:lnTo>
                  <a:cubicBezTo>
                    <a:pt x="10932" y="5665"/>
                    <a:pt x="10712" y="5854"/>
                    <a:pt x="10523" y="5854"/>
                  </a:cubicBezTo>
                  <a:lnTo>
                    <a:pt x="2268" y="5854"/>
                  </a:lnTo>
                  <a:cubicBezTo>
                    <a:pt x="2016" y="5854"/>
                    <a:pt x="1827" y="5665"/>
                    <a:pt x="1827" y="5413"/>
                  </a:cubicBezTo>
                  <a:lnTo>
                    <a:pt x="1827" y="3775"/>
                  </a:lnTo>
                  <a:cubicBezTo>
                    <a:pt x="1827" y="3523"/>
                    <a:pt x="2016" y="3334"/>
                    <a:pt x="2268" y="3334"/>
                  </a:cubicBezTo>
                  <a:close/>
                  <a:moveTo>
                    <a:pt x="2893" y="1"/>
                  </a:moveTo>
                  <a:cubicBezTo>
                    <a:pt x="2822" y="1"/>
                    <a:pt x="2748" y="18"/>
                    <a:pt x="2678" y="57"/>
                  </a:cubicBezTo>
                  <a:lnTo>
                    <a:pt x="221" y="1727"/>
                  </a:lnTo>
                  <a:cubicBezTo>
                    <a:pt x="95" y="1790"/>
                    <a:pt x="0" y="1916"/>
                    <a:pt x="0" y="2073"/>
                  </a:cubicBezTo>
                  <a:lnTo>
                    <a:pt x="0" y="7870"/>
                  </a:lnTo>
                  <a:cubicBezTo>
                    <a:pt x="0" y="8091"/>
                    <a:pt x="221" y="8248"/>
                    <a:pt x="410" y="8248"/>
                  </a:cubicBezTo>
                  <a:lnTo>
                    <a:pt x="12255" y="8248"/>
                  </a:lnTo>
                  <a:cubicBezTo>
                    <a:pt x="12507" y="8248"/>
                    <a:pt x="12665" y="8059"/>
                    <a:pt x="12665" y="7870"/>
                  </a:cubicBezTo>
                  <a:lnTo>
                    <a:pt x="12665" y="2073"/>
                  </a:lnTo>
                  <a:cubicBezTo>
                    <a:pt x="12697" y="1884"/>
                    <a:pt x="12507" y="1664"/>
                    <a:pt x="12287" y="1664"/>
                  </a:cubicBezTo>
                  <a:lnTo>
                    <a:pt x="5797" y="1664"/>
                  </a:lnTo>
                  <a:lnTo>
                    <a:pt x="5797" y="404"/>
                  </a:lnTo>
                  <a:cubicBezTo>
                    <a:pt x="5797" y="166"/>
                    <a:pt x="5600" y="1"/>
                    <a:pt x="5382" y="1"/>
                  </a:cubicBezTo>
                  <a:cubicBezTo>
                    <a:pt x="5311" y="1"/>
                    <a:pt x="5237" y="18"/>
                    <a:pt x="5167" y="57"/>
                  </a:cubicBezTo>
                  <a:lnTo>
                    <a:pt x="3308" y="1286"/>
                  </a:lnTo>
                  <a:lnTo>
                    <a:pt x="3308" y="404"/>
                  </a:lnTo>
                  <a:cubicBezTo>
                    <a:pt x="3308" y="166"/>
                    <a:pt x="3111" y="1"/>
                    <a:pt x="2893"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35" name="Google Shape;8435;p79"/>
            <p:cNvSpPr/>
            <p:nvPr/>
          </p:nvSpPr>
          <p:spPr>
            <a:xfrm>
              <a:off x="-59238525" y="3522625"/>
              <a:ext cx="20500" cy="20500"/>
            </a:xfrm>
            <a:custGeom>
              <a:avLst/>
              <a:gdLst/>
              <a:ahLst/>
              <a:cxnLst/>
              <a:rect l="l" t="t" r="r" b="b"/>
              <a:pathLst>
                <a:path w="820" h="820" extrusionOk="0">
                  <a:moveTo>
                    <a:pt x="0" y="1"/>
                  </a:moveTo>
                  <a:lnTo>
                    <a:pt x="0" y="820"/>
                  </a:lnTo>
                  <a:lnTo>
                    <a:pt x="820" y="820"/>
                  </a:lnTo>
                  <a:lnTo>
                    <a:pt x="820"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36" name="Google Shape;8436;p79"/>
            <p:cNvSpPr/>
            <p:nvPr/>
          </p:nvSpPr>
          <p:spPr>
            <a:xfrm>
              <a:off x="-59292875" y="3308975"/>
              <a:ext cx="106350" cy="41400"/>
            </a:xfrm>
            <a:custGeom>
              <a:avLst/>
              <a:gdLst/>
              <a:ahLst/>
              <a:cxnLst/>
              <a:rect l="l" t="t" r="r" b="b"/>
              <a:pathLst>
                <a:path w="4254" h="1656" extrusionOk="0">
                  <a:moveTo>
                    <a:pt x="1305" y="1"/>
                  </a:moveTo>
                  <a:cubicBezTo>
                    <a:pt x="904" y="1"/>
                    <a:pt x="497" y="175"/>
                    <a:pt x="158" y="545"/>
                  </a:cubicBezTo>
                  <a:cubicBezTo>
                    <a:pt x="1" y="702"/>
                    <a:pt x="64" y="986"/>
                    <a:pt x="221" y="1143"/>
                  </a:cubicBezTo>
                  <a:cubicBezTo>
                    <a:pt x="311" y="1218"/>
                    <a:pt x="409" y="1258"/>
                    <a:pt x="503" y="1258"/>
                  </a:cubicBezTo>
                  <a:cubicBezTo>
                    <a:pt x="606" y="1258"/>
                    <a:pt x="706" y="1210"/>
                    <a:pt x="788" y="1112"/>
                  </a:cubicBezTo>
                  <a:cubicBezTo>
                    <a:pt x="946" y="938"/>
                    <a:pt x="1127" y="852"/>
                    <a:pt x="1308" y="852"/>
                  </a:cubicBezTo>
                  <a:cubicBezTo>
                    <a:pt x="1489" y="852"/>
                    <a:pt x="1670" y="938"/>
                    <a:pt x="1828" y="1112"/>
                  </a:cubicBezTo>
                  <a:cubicBezTo>
                    <a:pt x="2150" y="1466"/>
                    <a:pt x="2562" y="1655"/>
                    <a:pt x="2977" y="1655"/>
                  </a:cubicBezTo>
                  <a:cubicBezTo>
                    <a:pt x="3374" y="1655"/>
                    <a:pt x="3773" y="1482"/>
                    <a:pt x="4096" y="1112"/>
                  </a:cubicBezTo>
                  <a:cubicBezTo>
                    <a:pt x="4254" y="954"/>
                    <a:pt x="4222" y="671"/>
                    <a:pt x="4065" y="513"/>
                  </a:cubicBezTo>
                  <a:cubicBezTo>
                    <a:pt x="3990" y="438"/>
                    <a:pt x="3886" y="399"/>
                    <a:pt x="3781" y="399"/>
                  </a:cubicBezTo>
                  <a:cubicBezTo>
                    <a:pt x="3665" y="399"/>
                    <a:pt x="3549" y="446"/>
                    <a:pt x="3466" y="545"/>
                  </a:cubicBezTo>
                  <a:cubicBezTo>
                    <a:pt x="3309" y="734"/>
                    <a:pt x="3135" y="828"/>
                    <a:pt x="2962" y="828"/>
                  </a:cubicBezTo>
                  <a:cubicBezTo>
                    <a:pt x="2789" y="828"/>
                    <a:pt x="2616" y="734"/>
                    <a:pt x="2458" y="545"/>
                  </a:cubicBezTo>
                  <a:cubicBezTo>
                    <a:pt x="2136" y="191"/>
                    <a:pt x="1724" y="1"/>
                    <a:pt x="1305"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37" name="Google Shape;8437;p79"/>
            <p:cNvSpPr/>
            <p:nvPr/>
          </p:nvSpPr>
          <p:spPr>
            <a:xfrm>
              <a:off x="-59214100" y="3371400"/>
              <a:ext cx="62225" cy="68550"/>
            </a:xfrm>
            <a:custGeom>
              <a:avLst/>
              <a:gdLst/>
              <a:ahLst/>
              <a:cxnLst/>
              <a:rect l="l" t="t" r="r" b="b"/>
              <a:pathLst>
                <a:path w="2489" h="2742" extrusionOk="0">
                  <a:moveTo>
                    <a:pt x="410" y="1"/>
                  </a:moveTo>
                  <a:cubicBezTo>
                    <a:pt x="158" y="1"/>
                    <a:pt x="0" y="190"/>
                    <a:pt x="0" y="379"/>
                  </a:cubicBezTo>
                  <a:lnTo>
                    <a:pt x="0" y="2742"/>
                  </a:lnTo>
                  <a:lnTo>
                    <a:pt x="2489" y="2742"/>
                  </a:lnTo>
                  <a:lnTo>
                    <a:pt x="2489" y="379"/>
                  </a:lnTo>
                  <a:cubicBezTo>
                    <a:pt x="2458" y="190"/>
                    <a:pt x="2268" y="1"/>
                    <a:pt x="2048"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38" name="Google Shape;8438;p79"/>
            <p:cNvSpPr/>
            <p:nvPr/>
          </p:nvSpPr>
          <p:spPr>
            <a:xfrm>
              <a:off x="-59297600" y="3392600"/>
              <a:ext cx="62250" cy="48150"/>
            </a:xfrm>
            <a:custGeom>
              <a:avLst/>
              <a:gdLst/>
              <a:ahLst/>
              <a:cxnLst/>
              <a:rect l="l" t="t" r="r" b="b"/>
              <a:pathLst>
                <a:path w="2490" h="1926" extrusionOk="0">
                  <a:moveTo>
                    <a:pt x="387" y="0"/>
                  </a:moveTo>
                  <a:cubicBezTo>
                    <a:pt x="163" y="0"/>
                    <a:pt x="1" y="177"/>
                    <a:pt x="1" y="382"/>
                  </a:cubicBezTo>
                  <a:lnTo>
                    <a:pt x="1" y="1925"/>
                  </a:lnTo>
                  <a:lnTo>
                    <a:pt x="2489" y="1925"/>
                  </a:lnTo>
                  <a:lnTo>
                    <a:pt x="2489" y="382"/>
                  </a:lnTo>
                  <a:cubicBezTo>
                    <a:pt x="2489" y="161"/>
                    <a:pt x="2300" y="4"/>
                    <a:pt x="2080" y="4"/>
                  </a:cubicBezTo>
                  <a:lnTo>
                    <a:pt x="442" y="4"/>
                  </a:lnTo>
                  <a:cubicBezTo>
                    <a:pt x="423" y="1"/>
                    <a:pt x="405" y="0"/>
                    <a:pt x="387"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439" name="Google Shape;8439;p79"/>
          <p:cNvGrpSpPr/>
          <p:nvPr/>
        </p:nvGrpSpPr>
        <p:grpSpPr>
          <a:xfrm>
            <a:off x="1295729" y="1381305"/>
            <a:ext cx="367261" cy="364686"/>
            <a:chOff x="-64781025" y="3361050"/>
            <a:chExt cx="317425" cy="315200"/>
          </a:xfrm>
          <a:solidFill>
            <a:srgbClr val="873E8A"/>
          </a:solidFill>
        </p:grpSpPr>
        <p:sp>
          <p:nvSpPr>
            <p:cNvPr id="8440" name="Google Shape;8440;p79"/>
            <p:cNvSpPr/>
            <p:nvPr/>
          </p:nvSpPr>
          <p:spPr>
            <a:xfrm>
              <a:off x="-64764500" y="3388725"/>
              <a:ext cx="272550" cy="272550"/>
            </a:xfrm>
            <a:custGeom>
              <a:avLst/>
              <a:gdLst/>
              <a:ahLst/>
              <a:cxnLst/>
              <a:rect l="l" t="t" r="r" b="b"/>
              <a:pathLst>
                <a:path w="10902" h="10902" extrusionOk="0">
                  <a:moveTo>
                    <a:pt x="6554" y="2647"/>
                  </a:moveTo>
                  <a:cubicBezTo>
                    <a:pt x="6979" y="2647"/>
                    <a:pt x="7404" y="2805"/>
                    <a:pt x="7719" y="3120"/>
                  </a:cubicBezTo>
                  <a:cubicBezTo>
                    <a:pt x="8381" y="3782"/>
                    <a:pt x="8381" y="4821"/>
                    <a:pt x="7751" y="5483"/>
                  </a:cubicBezTo>
                  <a:cubicBezTo>
                    <a:pt x="7436" y="5798"/>
                    <a:pt x="7058" y="5955"/>
                    <a:pt x="6585" y="5955"/>
                  </a:cubicBezTo>
                  <a:cubicBezTo>
                    <a:pt x="6144" y="5955"/>
                    <a:pt x="5703" y="5798"/>
                    <a:pt x="5388" y="5483"/>
                  </a:cubicBezTo>
                  <a:cubicBezTo>
                    <a:pt x="5073" y="5168"/>
                    <a:pt x="4915" y="4758"/>
                    <a:pt x="4915" y="4286"/>
                  </a:cubicBezTo>
                  <a:cubicBezTo>
                    <a:pt x="4915" y="3813"/>
                    <a:pt x="5073" y="3435"/>
                    <a:pt x="5388" y="3120"/>
                  </a:cubicBezTo>
                  <a:cubicBezTo>
                    <a:pt x="5703" y="2805"/>
                    <a:pt x="6128" y="2647"/>
                    <a:pt x="6554" y="2647"/>
                  </a:cubicBezTo>
                  <a:close/>
                  <a:moveTo>
                    <a:pt x="2175" y="6901"/>
                  </a:moveTo>
                  <a:lnTo>
                    <a:pt x="4065" y="8791"/>
                  </a:lnTo>
                  <a:lnTo>
                    <a:pt x="3592" y="9484"/>
                  </a:lnTo>
                  <a:lnTo>
                    <a:pt x="1418" y="7342"/>
                  </a:lnTo>
                  <a:lnTo>
                    <a:pt x="2175" y="6901"/>
                  </a:lnTo>
                  <a:close/>
                  <a:moveTo>
                    <a:pt x="6907" y="1"/>
                  </a:moveTo>
                  <a:cubicBezTo>
                    <a:pt x="6851" y="1"/>
                    <a:pt x="6795" y="11"/>
                    <a:pt x="6743" y="33"/>
                  </a:cubicBezTo>
                  <a:cubicBezTo>
                    <a:pt x="5546" y="663"/>
                    <a:pt x="4474" y="1576"/>
                    <a:pt x="3655" y="2616"/>
                  </a:cubicBezTo>
                  <a:cubicBezTo>
                    <a:pt x="3025" y="3341"/>
                    <a:pt x="2553" y="4223"/>
                    <a:pt x="2175" y="5136"/>
                  </a:cubicBezTo>
                  <a:cubicBezTo>
                    <a:pt x="2048" y="5451"/>
                    <a:pt x="1922" y="5766"/>
                    <a:pt x="1859" y="6050"/>
                  </a:cubicBezTo>
                  <a:lnTo>
                    <a:pt x="505" y="6838"/>
                  </a:lnTo>
                  <a:cubicBezTo>
                    <a:pt x="379" y="6932"/>
                    <a:pt x="316" y="7058"/>
                    <a:pt x="316" y="7184"/>
                  </a:cubicBezTo>
                  <a:cubicBezTo>
                    <a:pt x="316" y="7279"/>
                    <a:pt x="347" y="7405"/>
                    <a:pt x="442" y="7531"/>
                  </a:cubicBezTo>
                  <a:lnTo>
                    <a:pt x="1072" y="8161"/>
                  </a:lnTo>
                  <a:cubicBezTo>
                    <a:pt x="631" y="8696"/>
                    <a:pt x="1" y="9673"/>
                    <a:pt x="1" y="10272"/>
                  </a:cubicBezTo>
                  <a:cubicBezTo>
                    <a:pt x="1" y="10524"/>
                    <a:pt x="64" y="10681"/>
                    <a:pt x="158" y="10744"/>
                  </a:cubicBezTo>
                  <a:cubicBezTo>
                    <a:pt x="221" y="10839"/>
                    <a:pt x="379" y="10902"/>
                    <a:pt x="631" y="10902"/>
                  </a:cubicBezTo>
                  <a:cubicBezTo>
                    <a:pt x="1229" y="10902"/>
                    <a:pt x="2238" y="10240"/>
                    <a:pt x="2742" y="9830"/>
                  </a:cubicBezTo>
                  <a:lnTo>
                    <a:pt x="3372" y="10461"/>
                  </a:lnTo>
                  <a:cubicBezTo>
                    <a:pt x="3466" y="10555"/>
                    <a:pt x="3592" y="10587"/>
                    <a:pt x="3655" y="10587"/>
                  </a:cubicBezTo>
                  <a:lnTo>
                    <a:pt x="3687" y="10587"/>
                  </a:lnTo>
                  <a:cubicBezTo>
                    <a:pt x="3813" y="10587"/>
                    <a:pt x="3939" y="10524"/>
                    <a:pt x="4002" y="10398"/>
                  </a:cubicBezTo>
                  <a:lnTo>
                    <a:pt x="4789" y="9074"/>
                  </a:lnTo>
                  <a:cubicBezTo>
                    <a:pt x="5104" y="8980"/>
                    <a:pt x="5420" y="8854"/>
                    <a:pt x="5735" y="8759"/>
                  </a:cubicBezTo>
                  <a:cubicBezTo>
                    <a:pt x="6648" y="8381"/>
                    <a:pt x="7530" y="7877"/>
                    <a:pt x="8255" y="7279"/>
                  </a:cubicBezTo>
                  <a:cubicBezTo>
                    <a:pt x="9295" y="6459"/>
                    <a:pt x="10208" y="5388"/>
                    <a:pt x="10838" y="4223"/>
                  </a:cubicBezTo>
                  <a:cubicBezTo>
                    <a:pt x="10901" y="4065"/>
                    <a:pt x="10870" y="3876"/>
                    <a:pt x="10744" y="3750"/>
                  </a:cubicBezTo>
                  <a:lnTo>
                    <a:pt x="7215" y="127"/>
                  </a:lnTo>
                  <a:cubicBezTo>
                    <a:pt x="7131" y="43"/>
                    <a:pt x="7019" y="1"/>
                    <a:pt x="6907"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41" name="Google Shape;8441;p79"/>
            <p:cNvSpPr/>
            <p:nvPr/>
          </p:nvSpPr>
          <p:spPr>
            <a:xfrm>
              <a:off x="-64568375" y="3361050"/>
              <a:ext cx="104775" cy="105675"/>
            </a:xfrm>
            <a:custGeom>
              <a:avLst/>
              <a:gdLst/>
              <a:ahLst/>
              <a:cxnLst/>
              <a:rect l="l" t="t" r="r" b="b"/>
              <a:pathLst>
                <a:path w="4191" h="4227" extrusionOk="0">
                  <a:moveTo>
                    <a:pt x="2941" y="1"/>
                  </a:moveTo>
                  <a:cubicBezTo>
                    <a:pt x="2906" y="1"/>
                    <a:pt x="2871" y="2"/>
                    <a:pt x="2836" y="5"/>
                  </a:cubicBezTo>
                  <a:cubicBezTo>
                    <a:pt x="1828" y="100"/>
                    <a:pt x="883" y="320"/>
                    <a:pt x="0" y="667"/>
                  </a:cubicBezTo>
                  <a:lnTo>
                    <a:pt x="3529" y="4227"/>
                  </a:lnTo>
                  <a:cubicBezTo>
                    <a:pt x="3876" y="3313"/>
                    <a:pt x="4128" y="2368"/>
                    <a:pt x="4191" y="1392"/>
                  </a:cubicBezTo>
                  <a:cubicBezTo>
                    <a:pt x="4191" y="982"/>
                    <a:pt x="4033" y="635"/>
                    <a:pt x="3812" y="352"/>
                  </a:cubicBezTo>
                  <a:cubicBezTo>
                    <a:pt x="3558" y="125"/>
                    <a:pt x="3252" y="1"/>
                    <a:pt x="2941"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42" name="Google Shape;8442;p79"/>
            <p:cNvSpPr/>
            <p:nvPr/>
          </p:nvSpPr>
          <p:spPr>
            <a:xfrm>
              <a:off x="-64645575" y="3596675"/>
              <a:ext cx="85100" cy="79575"/>
            </a:xfrm>
            <a:custGeom>
              <a:avLst/>
              <a:gdLst/>
              <a:ahLst/>
              <a:cxnLst/>
              <a:rect l="l" t="t" r="r" b="b"/>
              <a:pathLst>
                <a:path w="3404" h="3183" extrusionOk="0">
                  <a:moveTo>
                    <a:pt x="3403" y="0"/>
                  </a:moveTo>
                  <a:lnTo>
                    <a:pt x="3403" y="0"/>
                  </a:lnTo>
                  <a:cubicBezTo>
                    <a:pt x="2710" y="473"/>
                    <a:pt x="2017" y="819"/>
                    <a:pt x="1261" y="1134"/>
                  </a:cubicBezTo>
                  <a:cubicBezTo>
                    <a:pt x="1041" y="1292"/>
                    <a:pt x="726" y="1386"/>
                    <a:pt x="442" y="1449"/>
                  </a:cubicBezTo>
                  <a:cubicBezTo>
                    <a:pt x="347" y="1859"/>
                    <a:pt x="253" y="2237"/>
                    <a:pt x="95" y="2584"/>
                  </a:cubicBezTo>
                  <a:cubicBezTo>
                    <a:pt x="1" y="2741"/>
                    <a:pt x="32" y="2930"/>
                    <a:pt x="158" y="3056"/>
                  </a:cubicBezTo>
                  <a:cubicBezTo>
                    <a:pt x="253" y="3151"/>
                    <a:pt x="347" y="3182"/>
                    <a:pt x="442" y="3182"/>
                  </a:cubicBezTo>
                  <a:cubicBezTo>
                    <a:pt x="505" y="3182"/>
                    <a:pt x="568" y="3182"/>
                    <a:pt x="600" y="3151"/>
                  </a:cubicBezTo>
                  <a:cubicBezTo>
                    <a:pt x="1135" y="2867"/>
                    <a:pt x="1671" y="2521"/>
                    <a:pt x="2080" y="2080"/>
                  </a:cubicBezTo>
                  <a:cubicBezTo>
                    <a:pt x="2679" y="1481"/>
                    <a:pt x="3151" y="756"/>
                    <a:pt x="3403"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43" name="Google Shape;8443;p79"/>
            <p:cNvSpPr/>
            <p:nvPr/>
          </p:nvSpPr>
          <p:spPr>
            <a:xfrm>
              <a:off x="-64781025" y="3456475"/>
              <a:ext cx="80350" cy="85075"/>
            </a:xfrm>
            <a:custGeom>
              <a:avLst/>
              <a:gdLst/>
              <a:ahLst/>
              <a:cxnLst/>
              <a:rect l="l" t="t" r="r" b="b"/>
              <a:pathLst>
                <a:path w="3214" h="3403" extrusionOk="0">
                  <a:moveTo>
                    <a:pt x="3214" y="0"/>
                  </a:moveTo>
                  <a:cubicBezTo>
                    <a:pt x="2426" y="252"/>
                    <a:pt x="1733" y="725"/>
                    <a:pt x="1134" y="1324"/>
                  </a:cubicBezTo>
                  <a:cubicBezTo>
                    <a:pt x="693" y="1733"/>
                    <a:pt x="347" y="2269"/>
                    <a:pt x="63" y="2804"/>
                  </a:cubicBezTo>
                  <a:cubicBezTo>
                    <a:pt x="0" y="2962"/>
                    <a:pt x="32" y="3151"/>
                    <a:pt x="158" y="3277"/>
                  </a:cubicBezTo>
                  <a:cubicBezTo>
                    <a:pt x="221" y="3371"/>
                    <a:pt x="347" y="3403"/>
                    <a:pt x="410" y="3403"/>
                  </a:cubicBezTo>
                  <a:cubicBezTo>
                    <a:pt x="504" y="3403"/>
                    <a:pt x="536" y="3403"/>
                    <a:pt x="630" y="3371"/>
                  </a:cubicBezTo>
                  <a:cubicBezTo>
                    <a:pt x="977" y="3214"/>
                    <a:pt x="1355" y="3088"/>
                    <a:pt x="1764" y="2993"/>
                  </a:cubicBezTo>
                  <a:cubicBezTo>
                    <a:pt x="1827" y="2678"/>
                    <a:pt x="1953" y="2426"/>
                    <a:pt x="2079" y="2143"/>
                  </a:cubicBezTo>
                  <a:cubicBezTo>
                    <a:pt x="2394" y="1387"/>
                    <a:pt x="2741" y="694"/>
                    <a:pt x="3214"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444" name="Google Shape;8444;p79"/>
          <p:cNvSpPr/>
          <p:nvPr/>
        </p:nvSpPr>
        <p:spPr>
          <a:xfrm>
            <a:off x="1295604" y="1823911"/>
            <a:ext cx="367261" cy="365438"/>
          </a:xfrm>
          <a:custGeom>
            <a:avLst/>
            <a:gdLst/>
            <a:ahLst/>
            <a:cxnLst/>
            <a:rect l="l" t="t" r="r" b="b"/>
            <a:pathLst>
              <a:path w="12697" h="12634" extrusionOk="0">
                <a:moveTo>
                  <a:pt x="11437" y="819"/>
                </a:moveTo>
                <a:cubicBezTo>
                  <a:pt x="11657" y="819"/>
                  <a:pt x="11815" y="1040"/>
                  <a:pt x="11815" y="1260"/>
                </a:cubicBezTo>
                <a:cubicBezTo>
                  <a:pt x="11815" y="1512"/>
                  <a:pt x="11657" y="1670"/>
                  <a:pt x="11437" y="1670"/>
                </a:cubicBezTo>
                <a:lnTo>
                  <a:pt x="1229" y="1670"/>
                </a:lnTo>
                <a:cubicBezTo>
                  <a:pt x="1009" y="1670"/>
                  <a:pt x="788" y="1449"/>
                  <a:pt x="788" y="1260"/>
                </a:cubicBezTo>
                <a:cubicBezTo>
                  <a:pt x="788" y="1071"/>
                  <a:pt x="1009" y="819"/>
                  <a:pt x="1229" y="819"/>
                </a:cubicBezTo>
                <a:close/>
                <a:moveTo>
                  <a:pt x="8790" y="3277"/>
                </a:moveTo>
                <a:cubicBezTo>
                  <a:pt x="9042" y="3277"/>
                  <a:pt x="9200" y="3466"/>
                  <a:pt x="9200" y="3655"/>
                </a:cubicBezTo>
                <a:lnTo>
                  <a:pt x="9200" y="5356"/>
                </a:lnTo>
                <a:lnTo>
                  <a:pt x="9232" y="5356"/>
                </a:lnTo>
                <a:cubicBezTo>
                  <a:pt x="9232" y="5608"/>
                  <a:pt x="9042" y="5765"/>
                  <a:pt x="8822" y="5765"/>
                </a:cubicBezTo>
                <a:cubicBezTo>
                  <a:pt x="8633" y="5765"/>
                  <a:pt x="8412" y="5545"/>
                  <a:pt x="8412" y="5356"/>
                </a:cubicBezTo>
                <a:lnTo>
                  <a:pt x="8412" y="4694"/>
                </a:lnTo>
                <a:lnTo>
                  <a:pt x="6617" y="6459"/>
                </a:lnTo>
                <a:cubicBezTo>
                  <a:pt x="6538" y="6537"/>
                  <a:pt x="6435" y="6577"/>
                  <a:pt x="6333" y="6577"/>
                </a:cubicBezTo>
                <a:cubicBezTo>
                  <a:pt x="6231" y="6577"/>
                  <a:pt x="6128" y="6537"/>
                  <a:pt x="6050" y="6459"/>
                </a:cubicBezTo>
                <a:lnTo>
                  <a:pt x="5482" y="5923"/>
                </a:lnTo>
                <a:lnTo>
                  <a:pt x="4096" y="7278"/>
                </a:lnTo>
                <a:cubicBezTo>
                  <a:pt x="4033" y="7356"/>
                  <a:pt x="3931" y="7396"/>
                  <a:pt x="3824" y="7396"/>
                </a:cubicBezTo>
                <a:cubicBezTo>
                  <a:pt x="3718" y="7396"/>
                  <a:pt x="3608" y="7356"/>
                  <a:pt x="3529" y="7278"/>
                </a:cubicBezTo>
                <a:cubicBezTo>
                  <a:pt x="3372" y="7120"/>
                  <a:pt x="3372" y="6868"/>
                  <a:pt x="3529" y="6711"/>
                </a:cubicBezTo>
                <a:lnTo>
                  <a:pt x="5167" y="5041"/>
                </a:lnTo>
                <a:cubicBezTo>
                  <a:pt x="5246" y="4962"/>
                  <a:pt x="5356" y="4923"/>
                  <a:pt x="5467" y="4923"/>
                </a:cubicBezTo>
                <a:cubicBezTo>
                  <a:pt x="5577" y="4923"/>
                  <a:pt x="5687" y="4962"/>
                  <a:pt x="5766" y="5041"/>
                </a:cubicBezTo>
                <a:lnTo>
                  <a:pt x="6302" y="5608"/>
                </a:lnTo>
                <a:lnTo>
                  <a:pt x="7814" y="4096"/>
                </a:lnTo>
                <a:lnTo>
                  <a:pt x="7152" y="4096"/>
                </a:lnTo>
                <a:cubicBezTo>
                  <a:pt x="6900" y="4096"/>
                  <a:pt x="6743" y="3907"/>
                  <a:pt x="6743" y="3655"/>
                </a:cubicBezTo>
                <a:cubicBezTo>
                  <a:pt x="6743" y="3434"/>
                  <a:pt x="6932" y="3277"/>
                  <a:pt x="7152" y="3277"/>
                </a:cubicBezTo>
                <a:close/>
                <a:moveTo>
                  <a:pt x="6302" y="11058"/>
                </a:moveTo>
                <a:cubicBezTo>
                  <a:pt x="6554" y="11058"/>
                  <a:pt x="6743" y="11279"/>
                  <a:pt x="6743" y="11468"/>
                </a:cubicBezTo>
                <a:cubicBezTo>
                  <a:pt x="6743" y="11657"/>
                  <a:pt x="6554" y="11846"/>
                  <a:pt x="6302" y="11846"/>
                </a:cubicBezTo>
                <a:cubicBezTo>
                  <a:pt x="6081" y="11846"/>
                  <a:pt x="5924" y="11657"/>
                  <a:pt x="5924" y="11468"/>
                </a:cubicBezTo>
                <a:cubicBezTo>
                  <a:pt x="5924" y="11279"/>
                  <a:pt x="6113" y="11058"/>
                  <a:pt x="6302" y="11058"/>
                </a:cubicBezTo>
                <a:close/>
                <a:moveTo>
                  <a:pt x="1229" y="0"/>
                </a:moveTo>
                <a:cubicBezTo>
                  <a:pt x="568" y="0"/>
                  <a:pt x="1" y="536"/>
                  <a:pt x="1" y="1229"/>
                </a:cubicBezTo>
                <a:cubicBezTo>
                  <a:pt x="1" y="1764"/>
                  <a:pt x="379" y="2205"/>
                  <a:pt x="851" y="2394"/>
                </a:cubicBezTo>
                <a:lnTo>
                  <a:pt x="851" y="8254"/>
                </a:lnTo>
                <a:lnTo>
                  <a:pt x="442" y="8254"/>
                </a:lnTo>
                <a:cubicBezTo>
                  <a:pt x="221" y="8254"/>
                  <a:pt x="64" y="8475"/>
                  <a:pt x="64" y="8664"/>
                </a:cubicBezTo>
                <a:cubicBezTo>
                  <a:pt x="64" y="8916"/>
                  <a:pt x="253" y="9042"/>
                  <a:pt x="442" y="9042"/>
                </a:cubicBezTo>
                <a:lnTo>
                  <a:pt x="5955" y="9042"/>
                </a:lnTo>
                <a:lnTo>
                  <a:pt x="5955" y="10239"/>
                </a:lnTo>
                <a:cubicBezTo>
                  <a:pt x="5482" y="10397"/>
                  <a:pt x="5136" y="10869"/>
                  <a:pt x="5136" y="11405"/>
                </a:cubicBezTo>
                <a:cubicBezTo>
                  <a:pt x="5136" y="12098"/>
                  <a:pt x="5671" y="12633"/>
                  <a:pt x="6365" y="12633"/>
                </a:cubicBezTo>
                <a:cubicBezTo>
                  <a:pt x="7026" y="12633"/>
                  <a:pt x="7625" y="12098"/>
                  <a:pt x="7625" y="11405"/>
                </a:cubicBezTo>
                <a:cubicBezTo>
                  <a:pt x="7625" y="10869"/>
                  <a:pt x="7247" y="10428"/>
                  <a:pt x="6774" y="10239"/>
                </a:cubicBezTo>
                <a:lnTo>
                  <a:pt x="6774" y="9042"/>
                </a:lnTo>
                <a:lnTo>
                  <a:pt x="12288" y="9042"/>
                </a:lnTo>
                <a:cubicBezTo>
                  <a:pt x="12540" y="9042"/>
                  <a:pt x="12697" y="8853"/>
                  <a:pt x="12697" y="8664"/>
                </a:cubicBezTo>
                <a:cubicBezTo>
                  <a:pt x="12666" y="8443"/>
                  <a:pt x="12508" y="8254"/>
                  <a:pt x="12256" y="8254"/>
                </a:cubicBezTo>
                <a:lnTo>
                  <a:pt x="11815" y="8254"/>
                </a:lnTo>
                <a:lnTo>
                  <a:pt x="11815" y="2394"/>
                </a:lnTo>
                <a:cubicBezTo>
                  <a:pt x="12288" y="2237"/>
                  <a:pt x="12666" y="1764"/>
                  <a:pt x="12666" y="1229"/>
                </a:cubicBezTo>
                <a:cubicBezTo>
                  <a:pt x="12666" y="567"/>
                  <a:pt x="12098" y="0"/>
                  <a:pt x="11437" y="0"/>
                </a:cubicBezTo>
                <a:close/>
              </a:path>
            </a:pathLst>
          </a:custGeom>
          <a:solidFill>
            <a:srgbClr val="873E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45" name="Google Shape;8445;p79"/>
          <p:cNvSpPr/>
          <p:nvPr/>
        </p:nvSpPr>
        <p:spPr>
          <a:xfrm>
            <a:off x="1322938" y="2251913"/>
            <a:ext cx="312592" cy="367261"/>
          </a:xfrm>
          <a:custGeom>
            <a:avLst/>
            <a:gdLst/>
            <a:ahLst/>
            <a:cxnLst/>
            <a:rect l="l" t="t" r="r" b="b"/>
            <a:pathLst>
              <a:path w="10807" h="12697" extrusionOk="0">
                <a:moveTo>
                  <a:pt x="6617" y="9924"/>
                </a:moveTo>
                <a:lnTo>
                  <a:pt x="6617" y="10775"/>
                </a:lnTo>
                <a:lnTo>
                  <a:pt x="4159" y="10775"/>
                </a:lnTo>
                <a:lnTo>
                  <a:pt x="4159" y="9924"/>
                </a:lnTo>
                <a:close/>
                <a:moveTo>
                  <a:pt x="4159" y="0"/>
                </a:moveTo>
                <a:cubicBezTo>
                  <a:pt x="3561" y="0"/>
                  <a:pt x="2994" y="315"/>
                  <a:pt x="2742" y="851"/>
                </a:cubicBezTo>
                <a:lnTo>
                  <a:pt x="2490" y="851"/>
                </a:lnTo>
                <a:cubicBezTo>
                  <a:pt x="1797" y="851"/>
                  <a:pt x="1166" y="1324"/>
                  <a:pt x="914" y="1954"/>
                </a:cubicBezTo>
                <a:cubicBezTo>
                  <a:pt x="1324" y="1985"/>
                  <a:pt x="1702" y="2143"/>
                  <a:pt x="1986" y="2426"/>
                </a:cubicBezTo>
                <a:cubicBezTo>
                  <a:pt x="2143" y="2584"/>
                  <a:pt x="2143" y="2836"/>
                  <a:pt x="1986" y="2993"/>
                </a:cubicBezTo>
                <a:cubicBezTo>
                  <a:pt x="1907" y="3072"/>
                  <a:pt x="1797" y="3111"/>
                  <a:pt x="1686" y="3111"/>
                </a:cubicBezTo>
                <a:cubicBezTo>
                  <a:pt x="1576" y="3111"/>
                  <a:pt x="1466" y="3072"/>
                  <a:pt x="1387" y="2993"/>
                </a:cubicBezTo>
                <a:cubicBezTo>
                  <a:pt x="1198" y="2804"/>
                  <a:pt x="946" y="2773"/>
                  <a:pt x="725" y="2773"/>
                </a:cubicBezTo>
                <a:cubicBezTo>
                  <a:pt x="284" y="3088"/>
                  <a:pt x="1" y="3560"/>
                  <a:pt x="1" y="4159"/>
                </a:cubicBezTo>
                <a:cubicBezTo>
                  <a:pt x="1" y="4411"/>
                  <a:pt x="95" y="4726"/>
                  <a:pt x="253" y="4978"/>
                </a:cubicBezTo>
                <a:cubicBezTo>
                  <a:pt x="95" y="5199"/>
                  <a:pt x="1" y="5514"/>
                  <a:pt x="1" y="5797"/>
                </a:cubicBezTo>
                <a:cubicBezTo>
                  <a:pt x="1" y="6144"/>
                  <a:pt x="127" y="6459"/>
                  <a:pt x="316" y="6742"/>
                </a:cubicBezTo>
                <a:cubicBezTo>
                  <a:pt x="599" y="6522"/>
                  <a:pt x="1009" y="6364"/>
                  <a:pt x="1387" y="6364"/>
                </a:cubicBezTo>
                <a:cubicBezTo>
                  <a:pt x="1639" y="6364"/>
                  <a:pt x="1797" y="6553"/>
                  <a:pt x="1797" y="6742"/>
                </a:cubicBezTo>
                <a:cubicBezTo>
                  <a:pt x="1797" y="6994"/>
                  <a:pt x="1576" y="7152"/>
                  <a:pt x="1387" y="7152"/>
                </a:cubicBezTo>
                <a:cubicBezTo>
                  <a:pt x="1198" y="7152"/>
                  <a:pt x="1009" y="7215"/>
                  <a:pt x="851" y="7341"/>
                </a:cubicBezTo>
                <a:lnTo>
                  <a:pt x="851" y="7404"/>
                </a:lnTo>
                <a:cubicBezTo>
                  <a:pt x="851" y="8318"/>
                  <a:pt x="1576" y="9074"/>
                  <a:pt x="2490" y="9074"/>
                </a:cubicBezTo>
                <a:lnTo>
                  <a:pt x="2742" y="9074"/>
                </a:lnTo>
                <a:cubicBezTo>
                  <a:pt x="2899" y="9357"/>
                  <a:pt x="3088" y="9546"/>
                  <a:pt x="3309" y="9704"/>
                </a:cubicBezTo>
                <a:lnTo>
                  <a:pt x="3309" y="10617"/>
                </a:lnTo>
                <a:cubicBezTo>
                  <a:pt x="3309" y="11752"/>
                  <a:pt x="4254" y="12697"/>
                  <a:pt x="5420" y="12697"/>
                </a:cubicBezTo>
                <a:cubicBezTo>
                  <a:pt x="6554" y="12697"/>
                  <a:pt x="7499" y="11752"/>
                  <a:pt x="7499" y="10617"/>
                </a:cubicBezTo>
                <a:lnTo>
                  <a:pt x="7499" y="9704"/>
                </a:lnTo>
                <a:cubicBezTo>
                  <a:pt x="7719" y="9546"/>
                  <a:pt x="7971" y="9357"/>
                  <a:pt x="8097" y="9074"/>
                </a:cubicBezTo>
                <a:lnTo>
                  <a:pt x="8318" y="9074"/>
                </a:lnTo>
                <a:cubicBezTo>
                  <a:pt x="9232" y="9074"/>
                  <a:pt x="9988" y="8318"/>
                  <a:pt x="9988" y="7404"/>
                </a:cubicBezTo>
                <a:lnTo>
                  <a:pt x="9988" y="7341"/>
                </a:lnTo>
                <a:cubicBezTo>
                  <a:pt x="9830" y="7215"/>
                  <a:pt x="9610" y="7152"/>
                  <a:pt x="9421" y="7152"/>
                </a:cubicBezTo>
                <a:cubicBezTo>
                  <a:pt x="9200" y="7152"/>
                  <a:pt x="9043" y="6931"/>
                  <a:pt x="9043" y="6742"/>
                </a:cubicBezTo>
                <a:cubicBezTo>
                  <a:pt x="9043" y="6522"/>
                  <a:pt x="9232" y="6364"/>
                  <a:pt x="9421" y="6364"/>
                </a:cubicBezTo>
                <a:cubicBezTo>
                  <a:pt x="9830" y="6364"/>
                  <a:pt x="10208" y="6522"/>
                  <a:pt x="10492" y="6742"/>
                </a:cubicBezTo>
                <a:cubicBezTo>
                  <a:pt x="10681" y="6459"/>
                  <a:pt x="10807" y="6144"/>
                  <a:pt x="10807" y="5797"/>
                </a:cubicBezTo>
                <a:cubicBezTo>
                  <a:pt x="10807" y="5514"/>
                  <a:pt x="10712" y="5199"/>
                  <a:pt x="10555" y="4978"/>
                </a:cubicBezTo>
                <a:cubicBezTo>
                  <a:pt x="10681" y="4726"/>
                  <a:pt x="10775" y="4411"/>
                  <a:pt x="10775" y="4159"/>
                </a:cubicBezTo>
                <a:cubicBezTo>
                  <a:pt x="10775" y="3592"/>
                  <a:pt x="10492" y="3088"/>
                  <a:pt x="10051" y="2773"/>
                </a:cubicBezTo>
                <a:cubicBezTo>
                  <a:pt x="10015" y="2768"/>
                  <a:pt x="9978" y="2765"/>
                  <a:pt x="9939" y="2765"/>
                </a:cubicBezTo>
                <a:cubicBezTo>
                  <a:pt x="9742" y="2765"/>
                  <a:pt x="9521" y="2835"/>
                  <a:pt x="9389" y="2993"/>
                </a:cubicBezTo>
                <a:cubicBezTo>
                  <a:pt x="9310" y="3072"/>
                  <a:pt x="9200" y="3111"/>
                  <a:pt x="9090" y="3111"/>
                </a:cubicBezTo>
                <a:cubicBezTo>
                  <a:pt x="8980" y="3111"/>
                  <a:pt x="8869" y="3072"/>
                  <a:pt x="8791" y="2993"/>
                </a:cubicBezTo>
                <a:cubicBezTo>
                  <a:pt x="8633" y="2836"/>
                  <a:pt x="8633" y="2584"/>
                  <a:pt x="8791" y="2426"/>
                </a:cubicBezTo>
                <a:cubicBezTo>
                  <a:pt x="9074" y="2143"/>
                  <a:pt x="9452" y="1954"/>
                  <a:pt x="9862" y="1954"/>
                </a:cubicBezTo>
                <a:cubicBezTo>
                  <a:pt x="9610" y="1324"/>
                  <a:pt x="9043" y="851"/>
                  <a:pt x="8287" y="851"/>
                </a:cubicBezTo>
                <a:lnTo>
                  <a:pt x="8034" y="851"/>
                </a:lnTo>
                <a:cubicBezTo>
                  <a:pt x="7782" y="315"/>
                  <a:pt x="7215" y="0"/>
                  <a:pt x="6617" y="0"/>
                </a:cubicBezTo>
                <a:cubicBezTo>
                  <a:pt x="6302" y="0"/>
                  <a:pt x="6050" y="95"/>
                  <a:pt x="5798" y="252"/>
                </a:cubicBezTo>
                <a:lnTo>
                  <a:pt x="5798" y="4190"/>
                </a:lnTo>
                <a:cubicBezTo>
                  <a:pt x="6743" y="4379"/>
                  <a:pt x="7467" y="5199"/>
                  <a:pt x="7467" y="6207"/>
                </a:cubicBezTo>
                <a:cubicBezTo>
                  <a:pt x="7467" y="6427"/>
                  <a:pt x="7247" y="6585"/>
                  <a:pt x="7058" y="6585"/>
                </a:cubicBezTo>
                <a:cubicBezTo>
                  <a:pt x="6869" y="6585"/>
                  <a:pt x="6617" y="6396"/>
                  <a:pt x="6617" y="6207"/>
                </a:cubicBezTo>
                <a:cubicBezTo>
                  <a:pt x="6617" y="5640"/>
                  <a:pt x="6270" y="5199"/>
                  <a:pt x="5798" y="5010"/>
                </a:cubicBezTo>
                <a:lnTo>
                  <a:pt x="5798" y="9074"/>
                </a:lnTo>
                <a:lnTo>
                  <a:pt x="4979" y="9074"/>
                </a:lnTo>
                <a:lnTo>
                  <a:pt x="4979" y="5010"/>
                </a:lnTo>
                <a:cubicBezTo>
                  <a:pt x="4506" y="5167"/>
                  <a:pt x="4159" y="5640"/>
                  <a:pt x="4159" y="6207"/>
                </a:cubicBezTo>
                <a:cubicBezTo>
                  <a:pt x="4159" y="6427"/>
                  <a:pt x="3939" y="6585"/>
                  <a:pt x="3718" y="6585"/>
                </a:cubicBezTo>
                <a:cubicBezTo>
                  <a:pt x="3466" y="6585"/>
                  <a:pt x="3309" y="6396"/>
                  <a:pt x="3309" y="6207"/>
                </a:cubicBezTo>
                <a:cubicBezTo>
                  <a:pt x="3309" y="5199"/>
                  <a:pt x="4033" y="4348"/>
                  <a:pt x="4979" y="4190"/>
                </a:cubicBezTo>
                <a:lnTo>
                  <a:pt x="4979" y="252"/>
                </a:lnTo>
                <a:cubicBezTo>
                  <a:pt x="4726" y="95"/>
                  <a:pt x="4474" y="0"/>
                  <a:pt x="4159" y="0"/>
                </a:cubicBezTo>
                <a:close/>
              </a:path>
            </a:pathLst>
          </a:custGeom>
          <a:solidFill>
            <a:srgbClr val="873E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46" name="Google Shape;8446;p79"/>
          <p:cNvSpPr/>
          <p:nvPr/>
        </p:nvSpPr>
        <p:spPr>
          <a:xfrm>
            <a:off x="3508223" y="1420554"/>
            <a:ext cx="366335" cy="286155"/>
          </a:xfrm>
          <a:custGeom>
            <a:avLst/>
            <a:gdLst/>
            <a:ahLst/>
            <a:cxnLst/>
            <a:rect l="l" t="t" r="r" b="b"/>
            <a:pathLst>
              <a:path w="12665" h="9893" extrusionOk="0">
                <a:moveTo>
                  <a:pt x="8538" y="2458"/>
                </a:moveTo>
                <a:cubicBezTo>
                  <a:pt x="8758" y="2458"/>
                  <a:pt x="8916" y="2678"/>
                  <a:pt x="8916" y="2899"/>
                </a:cubicBezTo>
                <a:lnTo>
                  <a:pt x="8916" y="4569"/>
                </a:lnTo>
                <a:cubicBezTo>
                  <a:pt x="8916" y="4789"/>
                  <a:pt x="8727" y="4978"/>
                  <a:pt x="8538" y="4978"/>
                </a:cubicBezTo>
                <a:cubicBezTo>
                  <a:pt x="8349" y="4978"/>
                  <a:pt x="8128" y="4789"/>
                  <a:pt x="8128" y="4569"/>
                </a:cubicBezTo>
                <a:lnTo>
                  <a:pt x="8128" y="3875"/>
                </a:lnTo>
                <a:lnTo>
                  <a:pt x="6364" y="5671"/>
                </a:lnTo>
                <a:cubicBezTo>
                  <a:pt x="6285" y="5750"/>
                  <a:pt x="6175" y="5789"/>
                  <a:pt x="6065" y="5789"/>
                </a:cubicBezTo>
                <a:cubicBezTo>
                  <a:pt x="5954" y="5789"/>
                  <a:pt x="5844" y="5750"/>
                  <a:pt x="5765" y="5671"/>
                </a:cubicBezTo>
                <a:lnTo>
                  <a:pt x="5230" y="5104"/>
                </a:lnTo>
                <a:lnTo>
                  <a:pt x="3844" y="6490"/>
                </a:lnTo>
                <a:cubicBezTo>
                  <a:pt x="3765" y="6569"/>
                  <a:pt x="3655" y="6608"/>
                  <a:pt x="3544" y="6608"/>
                </a:cubicBezTo>
                <a:cubicBezTo>
                  <a:pt x="3434" y="6608"/>
                  <a:pt x="3324" y="6569"/>
                  <a:pt x="3245" y="6490"/>
                </a:cubicBezTo>
                <a:cubicBezTo>
                  <a:pt x="3087" y="6333"/>
                  <a:pt x="3087" y="6049"/>
                  <a:pt x="3245" y="5892"/>
                </a:cubicBezTo>
                <a:lnTo>
                  <a:pt x="4915" y="4254"/>
                </a:lnTo>
                <a:cubicBezTo>
                  <a:pt x="4994" y="4175"/>
                  <a:pt x="5104" y="4135"/>
                  <a:pt x="5214" y="4135"/>
                </a:cubicBezTo>
                <a:cubicBezTo>
                  <a:pt x="5324" y="4135"/>
                  <a:pt x="5435" y="4175"/>
                  <a:pt x="5513" y="4254"/>
                </a:cubicBezTo>
                <a:lnTo>
                  <a:pt x="6049" y="4789"/>
                </a:lnTo>
                <a:lnTo>
                  <a:pt x="7561" y="3308"/>
                </a:lnTo>
                <a:lnTo>
                  <a:pt x="6868" y="3308"/>
                </a:lnTo>
                <a:cubicBezTo>
                  <a:pt x="6648" y="3308"/>
                  <a:pt x="6490" y="3088"/>
                  <a:pt x="6490" y="2899"/>
                </a:cubicBezTo>
                <a:cubicBezTo>
                  <a:pt x="6490" y="2678"/>
                  <a:pt x="6679" y="2458"/>
                  <a:pt x="6868" y="2458"/>
                </a:cubicBezTo>
                <a:close/>
                <a:moveTo>
                  <a:pt x="11814" y="8255"/>
                </a:moveTo>
                <a:cubicBezTo>
                  <a:pt x="11814" y="8538"/>
                  <a:pt x="11877" y="9105"/>
                  <a:pt x="11405" y="9105"/>
                </a:cubicBezTo>
                <a:lnTo>
                  <a:pt x="1197" y="9105"/>
                </a:lnTo>
                <a:cubicBezTo>
                  <a:pt x="977" y="9105"/>
                  <a:pt x="788" y="8885"/>
                  <a:pt x="788" y="8664"/>
                </a:cubicBezTo>
                <a:lnTo>
                  <a:pt x="788" y="8255"/>
                </a:lnTo>
                <a:close/>
                <a:moveTo>
                  <a:pt x="2048" y="0"/>
                </a:moveTo>
                <a:cubicBezTo>
                  <a:pt x="1355" y="0"/>
                  <a:pt x="819" y="536"/>
                  <a:pt x="819" y="1229"/>
                </a:cubicBezTo>
                <a:lnTo>
                  <a:pt x="819" y="7435"/>
                </a:lnTo>
                <a:lnTo>
                  <a:pt x="410" y="7435"/>
                </a:lnTo>
                <a:cubicBezTo>
                  <a:pt x="189" y="7435"/>
                  <a:pt x="0" y="7625"/>
                  <a:pt x="0" y="7845"/>
                </a:cubicBezTo>
                <a:lnTo>
                  <a:pt x="0" y="8664"/>
                </a:lnTo>
                <a:cubicBezTo>
                  <a:pt x="0" y="9326"/>
                  <a:pt x="536" y="9893"/>
                  <a:pt x="1260" y="9893"/>
                </a:cubicBezTo>
                <a:lnTo>
                  <a:pt x="11436" y="9893"/>
                </a:lnTo>
                <a:cubicBezTo>
                  <a:pt x="12129" y="9893"/>
                  <a:pt x="12665" y="9326"/>
                  <a:pt x="12665" y="8664"/>
                </a:cubicBezTo>
                <a:lnTo>
                  <a:pt x="12665" y="7845"/>
                </a:lnTo>
                <a:cubicBezTo>
                  <a:pt x="12634" y="7593"/>
                  <a:pt x="12444" y="7435"/>
                  <a:pt x="12224" y="7435"/>
                </a:cubicBezTo>
                <a:lnTo>
                  <a:pt x="11814" y="7435"/>
                </a:lnTo>
                <a:lnTo>
                  <a:pt x="11814" y="1229"/>
                </a:lnTo>
                <a:cubicBezTo>
                  <a:pt x="11814" y="536"/>
                  <a:pt x="11247" y="0"/>
                  <a:pt x="10586" y="0"/>
                </a:cubicBezTo>
                <a:close/>
              </a:path>
            </a:pathLst>
          </a:custGeom>
          <a:solidFill>
            <a:srgbClr val="873E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8447" name="Google Shape;8447;p79"/>
          <p:cNvGrpSpPr/>
          <p:nvPr/>
        </p:nvGrpSpPr>
        <p:grpSpPr>
          <a:xfrm>
            <a:off x="3500129" y="1822744"/>
            <a:ext cx="382765" cy="367810"/>
            <a:chOff x="-62890750" y="3747425"/>
            <a:chExt cx="330825" cy="317900"/>
          </a:xfrm>
          <a:solidFill>
            <a:srgbClr val="873E8A"/>
          </a:solidFill>
        </p:grpSpPr>
        <p:sp>
          <p:nvSpPr>
            <p:cNvPr id="8448" name="Google Shape;8448;p79"/>
            <p:cNvSpPr/>
            <p:nvPr/>
          </p:nvSpPr>
          <p:spPr>
            <a:xfrm>
              <a:off x="-62890750" y="3747425"/>
              <a:ext cx="313500" cy="195825"/>
            </a:xfrm>
            <a:custGeom>
              <a:avLst/>
              <a:gdLst/>
              <a:ahLst/>
              <a:cxnLst/>
              <a:rect l="l" t="t" r="r" b="b"/>
              <a:pathLst>
                <a:path w="12540" h="7833" extrusionOk="0">
                  <a:moveTo>
                    <a:pt x="6591" y="0"/>
                  </a:moveTo>
                  <a:cubicBezTo>
                    <a:pt x="4966" y="0"/>
                    <a:pt x="3342" y="616"/>
                    <a:pt x="2112" y="1846"/>
                  </a:cubicBezTo>
                  <a:cubicBezTo>
                    <a:pt x="663" y="3296"/>
                    <a:pt x="1" y="5438"/>
                    <a:pt x="379" y="7454"/>
                  </a:cubicBezTo>
                  <a:cubicBezTo>
                    <a:pt x="442" y="7675"/>
                    <a:pt x="568" y="7832"/>
                    <a:pt x="789" y="7832"/>
                  </a:cubicBezTo>
                  <a:lnTo>
                    <a:pt x="852" y="7832"/>
                  </a:lnTo>
                  <a:cubicBezTo>
                    <a:pt x="1104" y="7801"/>
                    <a:pt x="1198" y="7549"/>
                    <a:pt x="1167" y="7360"/>
                  </a:cubicBezTo>
                  <a:cubicBezTo>
                    <a:pt x="852" y="5596"/>
                    <a:pt x="1419" y="3737"/>
                    <a:pt x="2710" y="2477"/>
                  </a:cubicBezTo>
                  <a:cubicBezTo>
                    <a:pt x="3719" y="1437"/>
                    <a:pt x="5136" y="870"/>
                    <a:pt x="6617" y="870"/>
                  </a:cubicBezTo>
                  <a:cubicBezTo>
                    <a:pt x="7940" y="870"/>
                    <a:pt x="9200" y="1342"/>
                    <a:pt x="10177" y="2193"/>
                  </a:cubicBezTo>
                  <a:lnTo>
                    <a:pt x="9610" y="2792"/>
                  </a:lnTo>
                  <a:cubicBezTo>
                    <a:pt x="9484" y="2918"/>
                    <a:pt x="9452" y="3075"/>
                    <a:pt x="9484" y="3170"/>
                  </a:cubicBezTo>
                  <a:cubicBezTo>
                    <a:pt x="9515" y="3327"/>
                    <a:pt x="9641" y="3422"/>
                    <a:pt x="9799" y="3453"/>
                  </a:cubicBezTo>
                  <a:lnTo>
                    <a:pt x="12036" y="3926"/>
                  </a:lnTo>
                  <a:lnTo>
                    <a:pt x="12130" y="3926"/>
                  </a:lnTo>
                  <a:cubicBezTo>
                    <a:pt x="12225" y="3926"/>
                    <a:pt x="12319" y="3894"/>
                    <a:pt x="12382" y="3800"/>
                  </a:cubicBezTo>
                  <a:cubicBezTo>
                    <a:pt x="12508" y="3674"/>
                    <a:pt x="12540" y="3579"/>
                    <a:pt x="12508" y="3422"/>
                  </a:cubicBezTo>
                  <a:lnTo>
                    <a:pt x="12036" y="1153"/>
                  </a:lnTo>
                  <a:cubicBezTo>
                    <a:pt x="12004" y="1027"/>
                    <a:pt x="11878" y="901"/>
                    <a:pt x="11752" y="838"/>
                  </a:cubicBezTo>
                  <a:cubicBezTo>
                    <a:pt x="11715" y="831"/>
                    <a:pt x="11678" y="827"/>
                    <a:pt x="11642" y="827"/>
                  </a:cubicBezTo>
                  <a:cubicBezTo>
                    <a:pt x="11526" y="827"/>
                    <a:pt x="11422" y="868"/>
                    <a:pt x="11374" y="964"/>
                  </a:cubicBezTo>
                  <a:lnTo>
                    <a:pt x="10776" y="1563"/>
                  </a:lnTo>
                  <a:cubicBezTo>
                    <a:pt x="9583" y="521"/>
                    <a:pt x="8087" y="0"/>
                    <a:pt x="6591"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49" name="Google Shape;8449;p79"/>
            <p:cNvSpPr/>
            <p:nvPr/>
          </p:nvSpPr>
          <p:spPr>
            <a:xfrm>
              <a:off x="-62874975" y="3869075"/>
              <a:ext cx="315050" cy="196250"/>
            </a:xfrm>
            <a:custGeom>
              <a:avLst/>
              <a:gdLst/>
              <a:ahLst/>
              <a:cxnLst/>
              <a:rect l="l" t="t" r="r" b="b"/>
              <a:pathLst>
                <a:path w="12602" h="7850" extrusionOk="0">
                  <a:moveTo>
                    <a:pt x="11779" y="0"/>
                  </a:moveTo>
                  <a:cubicBezTo>
                    <a:pt x="11759" y="0"/>
                    <a:pt x="11739" y="2"/>
                    <a:pt x="11720" y="5"/>
                  </a:cubicBezTo>
                  <a:cubicBezTo>
                    <a:pt x="11499" y="36"/>
                    <a:pt x="11373" y="288"/>
                    <a:pt x="11405" y="477"/>
                  </a:cubicBezTo>
                  <a:cubicBezTo>
                    <a:pt x="11720" y="2242"/>
                    <a:pt x="11184" y="4101"/>
                    <a:pt x="9861" y="5361"/>
                  </a:cubicBezTo>
                  <a:cubicBezTo>
                    <a:pt x="8853" y="6400"/>
                    <a:pt x="7435" y="6967"/>
                    <a:pt x="5986" y="6967"/>
                  </a:cubicBezTo>
                  <a:cubicBezTo>
                    <a:pt x="4631" y="6967"/>
                    <a:pt x="3371" y="6495"/>
                    <a:pt x="2394" y="5644"/>
                  </a:cubicBezTo>
                  <a:lnTo>
                    <a:pt x="2993" y="5046"/>
                  </a:lnTo>
                  <a:cubicBezTo>
                    <a:pt x="3088" y="4920"/>
                    <a:pt x="3151" y="4762"/>
                    <a:pt x="3088" y="4668"/>
                  </a:cubicBezTo>
                  <a:cubicBezTo>
                    <a:pt x="3056" y="4510"/>
                    <a:pt x="2962" y="4416"/>
                    <a:pt x="2772" y="4384"/>
                  </a:cubicBezTo>
                  <a:lnTo>
                    <a:pt x="536" y="3912"/>
                  </a:lnTo>
                  <a:cubicBezTo>
                    <a:pt x="498" y="3904"/>
                    <a:pt x="465" y="3900"/>
                    <a:pt x="433" y="3900"/>
                  </a:cubicBezTo>
                  <a:cubicBezTo>
                    <a:pt x="332" y="3900"/>
                    <a:pt x="254" y="3941"/>
                    <a:pt x="158" y="4038"/>
                  </a:cubicBezTo>
                  <a:cubicBezTo>
                    <a:pt x="32" y="4132"/>
                    <a:pt x="0" y="4258"/>
                    <a:pt x="32" y="4416"/>
                  </a:cubicBezTo>
                  <a:lnTo>
                    <a:pt x="504" y="6652"/>
                  </a:lnTo>
                  <a:cubicBezTo>
                    <a:pt x="536" y="6810"/>
                    <a:pt x="662" y="6936"/>
                    <a:pt x="788" y="6967"/>
                  </a:cubicBezTo>
                  <a:lnTo>
                    <a:pt x="882" y="6967"/>
                  </a:lnTo>
                  <a:cubicBezTo>
                    <a:pt x="1008" y="6967"/>
                    <a:pt x="1103" y="6936"/>
                    <a:pt x="1166" y="6873"/>
                  </a:cubicBezTo>
                  <a:lnTo>
                    <a:pt x="1764" y="6274"/>
                  </a:lnTo>
                  <a:cubicBezTo>
                    <a:pt x="2930" y="7346"/>
                    <a:pt x="4442" y="7850"/>
                    <a:pt x="5923" y="7850"/>
                  </a:cubicBezTo>
                  <a:cubicBezTo>
                    <a:pt x="7561" y="7850"/>
                    <a:pt x="9168" y="7220"/>
                    <a:pt x="10428" y="5991"/>
                  </a:cubicBezTo>
                  <a:cubicBezTo>
                    <a:pt x="11909" y="4510"/>
                    <a:pt x="12602" y="2368"/>
                    <a:pt x="12192" y="320"/>
                  </a:cubicBezTo>
                  <a:cubicBezTo>
                    <a:pt x="12164" y="122"/>
                    <a:pt x="11958" y="0"/>
                    <a:pt x="11779"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50" name="Google Shape;8450;p79"/>
            <p:cNvSpPr/>
            <p:nvPr/>
          </p:nvSpPr>
          <p:spPr>
            <a:xfrm>
              <a:off x="-62751325" y="3834525"/>
              <a:ext cx="15775" cy="26800"/>
            </a:xfrm>
            <a:custGeom>
              <a:avLst/>
              <a:gdLst/>
              <a:ahLst/>
              <a:cxnLst/>
              <a:rect l="l" t="t" r="r" b="b"/>
              <a:pathLst>
                <a:path w="631" h="1072" extrusionOk="0">
                  <a:moveTo>
                    <a:pt x="630" y="1"/>
                  </a:moveTo>
                  <a:cubicBezTo>
                    <a:pt x="410" y="221"/>
                    <a:pt x="158" y="599"/>
                    <a:pt x="0" y="1072"/>
                  </a:cubicBezTo>
                  <a:lnTo>
                    <a:pt x="630" y="1072"/>
                  </a:lnTo>
                  <a:lnTo>
                    <a:pt x="630"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51" name="Google Shape;8451;p79"/>
            <p:cNvSpPr/>
            <p:nvPr/>
          </p:nvSpPr>
          <p:spPr>
            <a:xfrm>
              <a:off x="-62715100" y="3950300"/>
              <a:ext cx="15775" cy="26025"/>
            </a:xfrm>
            <a:custGeom>
              <a:avLst/>
              <a:gdLst/>
              <a:ahLst/>
              <a:cxnLst/>
              <a:rect l="l" t="t" r="r" b="b"/>
              <a:pathLst>
                <a:path w="631" h="1041" extrusionOk="0">
                  <a:moveTo>
                    <a:pt x="1" y="1"/>
                  </a:moveTo>
                  <a:lnTo>
                    <a:pt x="1" y="1041"/>
                  </a:lnTo>
                  <a:cubicBezTo>
                    <a:pt x="253" y="852"/>
                    <a:pt x="473" y="473"/>
                    <a:pt x="631"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52" name="Google Shape;8452;p79"/>
            <p:cNvSpPr/>
            <p:nvPr/>
          </p:nvSpPr>
          <p:spPr>
            <a:xfrm>
              <a:off x="-62751325" y="3950300"/>
              <a:ext cx="15775" cy="26025"/>
            </a:xfrm>
            <a:custGeom>
              <a:avLst/>
              <a:gdLst/>
              <a:ahLst/>
              <a:cxnLst/>
              <a:rect l="l" t="t" r="r" b="b"/>
              <a:pathLst>
                <a:path w="631" h="1041" extrusionOk="0">
                  <a:moveTo>
                    <a:pt x="0" y="1"/>
                  </a:moveTo>
                  <a:cubicBezTo>
                    <a:pt x="158" y="473"/>
                    <a:pt x="410" y="852"/>
                    <a:pt x="630" y="1041"/>
                  </a:cubicBezTo>
                  <a:lnTo>
                    <a:pt x="630"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53" name="Google Shape;8453;p79"/>
            <p:cNvSpPr/>
            <p:nvPr/>
          </p:nvSpPr>
          <p:spPr>
            <a:xfrm>
              <a:off x="-62822225" y="3881000"/>
              <a:ext cx="44125" cy="48075"/>
            </a:xfrm>
            <a:custGeom>
              <a:avLst/>
              <a:gdLst/>
              <a:ahLst/>
              <a:cxnLst/>
              <a:rect l="l" t="t" r="r" b="b"/>
              <a:pathLst>
                <a:path w="1765" h="1923" extrusionOk="0">
                  <a:moveTo>
                    <a:pt x="127" y="0"/>
                  </a:moveTo>
                  <a:cubicBezTo>
                    <a:pt x="32" y="316"/>
                    <a:pt x="1" y="631"/>
                    <a:pt x="1" y="977"/>
                  </a:cubicBezTo>
                  <a:cubicBezTo>
                    <a:pt x="1" y="1324"/>
                    <a:pt x="32" y="1670"/>
                    <a:pt x="127" y="1922"/>
                  </a:cubicBezTo>
                  <a:lnTo>
                    <a:pt x="1765" y="1922"/>
                  </a:lnTo>
                  <a:cubicBezTo>
                    <a:pt x="1734" y="1607"/>
                    <a:pt x="1702" y="1292"/>
                    <a:pt x="1702" y="977"/>
                  </a:cubicBezTo>
                  <a:cubicBezTo>
                    <a:pt x="1702" y="662"/>
                    <a:pt x="1734" y="316"/>
                    <a:pt x="1765"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54" name="Google Shape;8454;p79"/>
            <p:cNvSpPr/>
            <p:nvPr/>
          </p:nvSpPr>
          <p:spPr>
            <a:xfrm>
              <a:off x="-62715100" y="3833750"/>
              <a:ext cx="15775" cy="26800"/>
            </a:xfrm>
            <a:custGeom>
              <a:avLst/>
              <a:gdLst/>
              <a:ahLst/>
              <a:cxnLst/>
              <a:rect l="l" t="t" r="r" b="b"/>
              <a:pathLst>
                <a:path w="631" h="1072" extrusionOk="0">
                  <a:moveTo>
                    <a:pt x="1" y="0"/>
                  </a:moveTo>
                  <a:lnTo>
                    <a:pt x="1" y="1071"/>
                  </a:lnTo>
                  <a:lnTo>
                    <a:pt x="631" y="1071"/>
                  </a:lnTo>
                  <a:cubicBezTo>
                    <a:pt x="505" y="599"/>
                    <a:pt x="253" y="189"/>
                    <a:pt x="1"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55" name="Google Shape;8455;p79"/>
            <p:cNvSpPr/>
            <p:nvPr/>
          </p:nvSpPr>
          <p:spPr>
            <a:xfrm>
              <a:off x="-62758425" y="3881000"/>
              <a:ext cx="22875" cy="48075"/>
            </a:xfrm>
            <a:custGeom>
              <a:avLst/>
              <a:gdLst/>
              <a:ahLst/>
              <a:cxnLst/>
              <a:rect l="l" t="t" r="r" b="b"/>
              <a:pathLst>
                <a:path w="915" h="1923" extrusionOk="0">
                  <a:moveTo>
                    <a:pt x="95" y="0"/>
                  </a:moveTo>
                  <a:cubicBezTo>
                    <a:pt x="64" y="316"/>
                    <a:pt x="1" y="631"/>
                    <a:pt x="1" y="977"/>
                  </a:cubicBezTo>
                  <a:cubicBezTo>
                    <a:pt x="1" y="1324"/>
                    <a:pt x="64" y="1670"/>
                    <a:pt x="95" y="1922"/>
                  </a:cubicBezTo>
                  <a:lnTo>
                    <a:pt x="914" y="1922"/>
                  </a:lnTo>
                  <a:lnTo>
                    <a:pt x="914"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56" name="Google Shape;8456;p79"/>
            <p:cNvSpPr/>
            <p:nvPr/>
          </p:nvSpPr>
          <p:spPr>
            <a:xfrm>
              <a:off x="-62715100" y="3809325"/>
              <a:ext cx="74850" cy="51225"/>
            </a:xfrm>
            <a:custGeom>
              <a:avLst/>
              <a:gdLst/>
              <a:ahLst/>
              <a:cxnLst/>
              <a:rect l="l" t="t" r="r" b="b"/>
              <a:pathLst>
                <a:path w="2994" h="2049" extrusionOk="0">
                  <a:moveTo>
                    <a:pt x="1" y="1"/>
                  </a:moveTo>
                  <a:lnTo>
                    <a:pt x="1" y="32"/>
                  </a:lnTo>
                  <a:cubicBezTo>
                    <a:pt x="631" y="253"/>
                    <a:pt x="1198" y="1009"/>
                    <a:pt x="1481" y="2048"/>
                  </a:cubicBezTo>
                  <a:lnTo>
                    <a:pt x="2994" y="2048"/>
                  </a:lnTo>
                  <a:cubicBezTo>
                    <a:pt x="2426" y="946"/>
                    <a:pt x="1324" y="158"/>
                    <a:pt x="1"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57" name="Google Shape;8457;p79"/>
            <p:cNvSpPr/>
            <p:nvPr/>
          </p:nvSpPr>
          <p:spPr>
            <a:xfrm>
              <a:off x="-62715875" y="3950300"/>
              <a:ext cx="75625" cy="51225"/>
            </a:xfrm>
            <a:custGeom>
              <a:avLst/>
              <a:gdLst/>
              <a:ahLst/>
              <a:cxnLst/>
              <a:rect l="l" t="t" r="r" b="b"/>
              <a:pathLst>
                <a:path w="3025" h="2049" extrusionOk="0">
                  <a:moveTo>
                    <a:pt x="1512" y="1"/>
                  </a:moveTo>
                  <a:cubicBezTo>
                    <a:pt x="1229" y="1009"/>
                    <a:pt x="662" y="1765"/>
                    <a:pt x="0" y="1986"/>
                  </a:cubicBezTo>
                  <a:lnTo>
                    <a:pt x="0" y="2049"/>
                  </a:lnTo>
                  <a:lnTo>
                    <a:pt x="32" y="2049"/>
                  </a:lnTo>
                  <a:cubicBezTo>
                    <a:pt x="1355" y="1891"/>
                    <a:pt x="2457" y="1104"/>
                    <a:pt x="3025"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58" name="Google Shape;8458;p79"/>
            <p:cNvSpPr/>
            <p:nvPr/>
          </p:nvSpPr>
          <p:spPr>
            <a:xfrm>
              <a:off x="-62811200" y="3949525"/>
              <a:ext cx="75650" cy="52000"/>
            </a:xfrm>
            <a:custGeom>
              <a:avLst/>
              <a:gdLst/>
              <a:ahLst/>
              <a:cxnLst/>
              <a:rect l="l" t="t" r="r" b="b"/>
              <a:pathLst>
                <a:path w="3026" h="2080" extrusionOk="0">
                  <a:moveTo>
                    <a:pt x="1" y="0"/>
                  </a:moveTo>
                  <a:cubicBezTo>
                    <a:pt x="600" y="1166"/>
                    <a:pt x="1702" y="1954"/>
                    <a:pt x="3025" y="2080"/>
                  </a:cubicBezTo>
                  <a:lnTo>
                    <a:pt x="3025" y="2017"/>
                  </a:lnTo>
                  <a:cubicBezTo>
                    <a:pt x="2364" y="1796"/>
                    <a:pt x="1860" y="1040"/>
                    <a:pt x="1545"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59" name="Google Shape;8459;p79"/>
            <p:cNvSpPr/>
            <p:nvPr/>
          </p:nvSpPr>
          <p:spPr>
            <a:xfrm>
              <a:off x="-62673350" y="3881000"/>
              <a:ext cx="44125" cy="48075"/>
            </a:xfrm>
            <a:custGeom>
              <a:avLst/>
              <a:gdLst/>
              <a:ahLst/>
              <a:cxnLst/>
              <a:rect l="l" t="t" r="r" b="b"/>
              <a:pathLst>
                <a:path w="1765" h="1923" extrusionOk="0">
                  <a:moveTo>
                    <a:pt x="0" y="0"/>
                  </a:moveTo>
                  <a:cubicBezTo>
                    <a:pt x="32" y="316"/>
                    <a:pt x="63" y="631"/>
                    <a:pt x="63" y="977"/>
                  </a:cubicBezTo>
                  <a:cubicBezTo>
                    <a:pt x="63" y="1324"/>
                    <a:pt x="32" y="1670"/>
                    <a:pt x="0" y="1922"/>
                  </a:cubicBezTo>
                  <a:lnTo>
                    <a:pt x="1639" y="1922"/>
                  </a:lnTo>
                  <a:cubicBezTo>
                    <a:pt x="1733" y="1670"/>
                    <a:pt x="1765" y="1292"/>
                    <a:pt x="1765" y="977"/>
                  </a:cubicBezTo>
                  <a:cubicBezTo>
                    <a:pt x="1765" y="662"/>
                    <a:pt x="1733" y="316"/>
                    <a:pt x="1639"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60" name="Google Shape;8460;p79"/>
            <p:cNvSpPr/>
            <p:nvPr/>
          </p:nvSpPr>
          <p:spPr>
            <a:xfrm>
              <a:off x="-62810400" y="3810125"/>
              <a:ext cx="75625" cy="51200"/>
            </a:xfrm>
            <a:custGeom>
              <a:avLst/>
              <a:gdLst/>
              <a:ahLst/>
              <a:cxnLst/>
              <a:rect l="l" t="t" r="r" b="b"/>
              <a:pathLst>
                <a:path w="3025" h="2048" extrusionOk="0">
                  <a:moveTo>
                    <a:pt x="2993" y="0"/>
                  </a:moveTo>
                  <a:cubicBezTo>
                    <a:pt x="1702" y="158"/>
                    <a:pt x="599" y="945"/>
                    <a:pt x="0" y="2048"/>
                  </a:cubicBezTo>
                  <a:lnTo>
                    <a:pt x="1544" y="2048"/>
                  </a:lnTo>
                  <a:cubicBezTo>
                    <a:pt x="1828" y="1008"/>
                    <a:pt x="2363" y="284"/>
                    <a:pt x="3025" y="32"/>
                  </a:cubicBezTo>
                  <a:lnTo>
                    <a:pt x="3025"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61" name="Google Shape;8461;p79"/>
            <p:cNvSpPr/>
            <p:nvPr/>
          </p:nvSpPr>
          <p:spPr>
            <a:xfrm>
              <a:off x="-62715100" y="3881000"/>
              <a:ext cx="22850" cy="48075"/>
            </a:xfrm>
            <a:custGeom>
              <a:avLst/>
              <a:gdLst/>
              <a:ahLst/>
              <a:cxnLst/>
              <a:rect l="l" t="t" r="r" b="b"/>
              <a:pathLst>
                <a:path w="914" h="1923" extrusionOk="0">
                  <a:moveTo>
                    <a:pt x="1" y="0"/>
                  </a:moveTo>
                  <a:lnTo>
                    <a:pt x="1" y="1922"/>
                  </a:lnTo>
                  <a:lnTo>
                    <a:pt x="851" y="1922"/>
                  </a:lnTo>
                  <a:cubicBezTo>
                    <a:pt x="883" y="1607"/>
                    <a:pt x="914" y="1292"/>
                    <a:pt x="914" y="977"/>
                  </a:cubicBezTo>
                  <a:cubicBezTo>
                    <a:pt x="914" y="662"/>
                    <a:pt x="883" y="316"/>
                    <a:pt x="851"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462" name="Google Shape;8462;p79"/>
          <p:cNvGrpSpPr/>
          <p:nvPr/>
        </p:nvGrpSpPr>
        <p:grpSpPr>
          <a:xfrm>
            <a:off x="3507881" y="2252381"/>
            <a:ext cx="367261" cy="366364"/>
            <a:chOff x="-62884425" y="4111775"/>
            <a:chExt cx="317425" cy="316650"/>
          </a:xfrm>
          <a:solidFill>
            <a:srgbClr val="873E8A"/>
          </a:solidFill>
        </p:grpSpPr>
        <p:sp>
          <p:nvSpPr>
            <p:cNvPr id="8463" name="Google Shape;8463;p79"/>
            <p:cNvSpPr/>
            <p:nvPr/>
          </p:nvSpPr>
          <p:spPr>
            <a:xfrm>
              <a:off x="-62884425" y="4325225"/>
              <a:ext cx="317425" cy="103200"/>
            </a:xfrm>
            <a:custGeom>
              <a:avLst/>
              <a:gdLst/>
              <a:ahLst/>
              <a:cxnLst/>
              <a:rect l="l" t="t" r="r" b="b"/>
              <a:pathLst>
                <a:path w="12697" h="4128" extrusionOk="0">
                  <a:moveTo>
                    <a:pt x="0" y="0"/>
                  </a:moveTo>
                  <a:lnTo>
                    <a:pt x="0" y="378"/>
                  </a:lnTo>
                  <a:cubicBezTo>
                    <a:pt x="0" y="1071"/>
                    <a:pt x="567" y="1638"/>
                    <a:pt x="1260" y="1638"/>
                  </a:cubicBezTo>
                  <a:lnTo>
                    <a:pt x="4001" y="1638"/>
                  </a:lnTo>
                  <a:lnTo>
                    <a:pt x="3434" y="3308"/>
                  </a:lnTo>
                  <a:lnTo>
                    <a:pt x="2930" y="3308"/>
                  </a:lnTo>
                  <a:cubicBezTo>
                    <a:pt x="2678" y="3308"/>
                    <a:pt x="2520" y="3497"/>
                    <a:pt x="2520" y="3749"/>
                  </a:cubicBezTo>
                  <a:cubicBezTo>
                    <a:pt x="2520" y="3970"/>
                    <a:pt x="2741" y="4127"/>
                    <a:pt x="2930" y="4127"/>
                  </a:cubicBezTo>
                  <a:lnTo>
                    <a:pt x="9830" y="4127"/>
                  </a:lnTo>
                  <a:cubicBezTo>
                    <a:pt x="10050" y="4127"/>
                    <a:pt x="10239" y="3938"/>
                    <a:pt x="10239" y="3749"/>
                  </a:cubicBezTo>
                  <a:cubicBezTo>
                    <a:pt x="10239" y="3497"/>
                    <a:pt x="10050" y="3308"/>
                    <a:pt x="9830" y="3308"/>
                  </a:cubicBezTo>
                  <a:lnTo>
                    <a:pt x="9294" y="3308"/>
                  </a:lnTo>
                  <a:lnTo>
                    <a:pt x="8758" y="1638"/>
                  </a:lnTo>
                  <a:lnTo>
                    <a:pt x="11468" y="1638"/>
                  </a:lnTo>
                  <a:cubicBezTo>
                    <a:pt x="12129" y="1638"/>
                    <a:pt x="12697" y="1103"/>
                    <a:pt x="12697" y="378"/>
                  </a:cubicBezTo>
                  <a:lnTo>
                    <a:pt x="12697"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64" name="Google Shape;8464;p79"/>
            <p:cNvSpPr/>
            <p:nvPr/>
          </p:nvSpPr>
          <p:spPr>
            <a:xfrm>
              <a:off x="-62884425" y="4111775"/>
              <a:ext cx="317425" cy="193000"/>
            </a:xfrm>
            <a:custGeom>
              <a:avLst/>
              <a:gdLst/>
              <a:ahLst/>
              <a:cxnLst/>
              <a:rect l="l" t="t" r="r" b="b"/>
              <a:pathLst>
                <a:path w="12697" h="7720" extrusionOk="0">
                  <a:moveTo>
                    <a:pt x="6301" y="946"/>
                  </a:moveTo>
                  <a:cubicBezTo>
                    <a:pt x="6522" y="946"/>
                    <a:pt x="6742" y="1135"/>
                    <a:pt x="6742" y="1324"/>
                  </a:cubicBezTo>
                  <a:lnTo>
                    <a:pt x="6742" y="1607"/>
                  </a:lnTo>
                  <a:cubicBezTo>
                    <a:pt x="7215" y="1765"/>
                    <a:pt x="7593" y="2237"/>
                    <a:pt x="7593" y="2773"/>
                  </a:cubicBezTo>
                  <a:cubicBezTo>
                    <a:pt x="7593" y="3025"/>
                    <a:pt x="7372" y="3182"/>
                    <a:pt x="7183" y="3182"/>
                  </a:cubicBezTo>
                  <a:cubicBezTo>
                    <a:pt x="6994" y="3182"/>
                    <a:pt x="6805" y="2993"/>
                    <a:pt x="6805" y="2773"/>
                  </a:cubicBezTo>
                  <a:cubicBezTo>
                    <a:pt x="6805" y="2552"/>
                    <a:pt x="6585" y="2363"/>
                    <a:pt x="6364" y="2363"/>
                  </a:cubicBezTo>
                  <a:cubicBezTo>
                    <a:pt x="6112" y="2363"/>
                    <a:pt x="5954" y="2552"/>
                    <a:pt x="5954" y="2773"/>
                  </a:cubicBezTo>
                  <a:cubicBezTo>
                    <a:pt x="5954" y="3025"/>
                    <a:pt x="6269" y="3245"/>
                    <a:pt x="6585" y="3497"/>
                  </a:cubicBezTo>
                  <a:cubicBezTo>
                    <a:pt x="7026" y="3812"/>
                    <a:pt x="7561" y="4191"/>
                    <a:pt x="7561" y="4884"/>
                  </a:cubicBezTo>
                  <a:cubicBezTo>
                    <a:pt x="7561" y="5419"/>
                    <a:pt x="7215" y="5860"/>
                    <a:pt x="6742" y="6049"/>
                  </a:cubicBezTo>
                  <a:lnTo>
                    <a:pt x="6742" y="6333"/>
                  </a:lnTo>
                  <a:cubicBezTo>
                    <a:pt x="6742" y="6553"/>
                    <a:pt x="6553" y="6774"/>
                    <a:pt x="6301" y="6774"/>
                  </a:cubicBezTo>
                  <a:cubicBezTo>
                    <a:pt x="6080" y="6774"/>
                    <a:pt x="5923" y="6553"/>
                    <a:pt x="5923" y="6333"/>
                  </a:cubicBezTo>
                  <a:lnTo>
                    <a:pt x="5923" y="6049"/>
                  </a:lnTo>
                  <a:cubicBezTo>
                    <a:pt x="5450" y="5892"/>
                    <a:pt x="5104" y="5419"/>
                    <a:pt x="5104" y="4884"/>
                  </a:cubicBezTo>
                  <a:cubicBezTo>
                    <a:pt x="5104" y="4632"/>
                    <a:pt x="5293" y="4443"/>
                    <a:pt x="5482" y="4443"/>
                  </a:cubicBezTo>
                  <a:cubicBezTo>
                    <a:pt x="5734" y="4443"/>
                    <a:pt x="5923" y="4632"/>
                    <a:pt x="5923" y="4884"/>
                  </a:cubicBezTo>
                  <a:cubicBezTo>
                    <a:pt x="5923" y="5104"/>
                    <a:pt x="6112" y="5262"/>
                    <a:pt x="6301" y="5262"/>
                  </a:cubicBezTo>
                  <a:cubicBezTo>
                    <a:pt x="6522" y="5262"/>
                    <a:pt x="6742" y="5073"/>
                    <a:pt x="6742" y="4884"/>
                  </a:cubicBezTo>
                  <a:cubicBezTo>
                    <a:pt x="6742" y="4632"/>
                    <a:pt x="6427" y="4411"/>
                    <a:pt x="6080" y="4159"/>
                  </a:cubicBezTo>
                  <a:cubicBezTo>
                    <a:pt x="5639" y="3844"/>
                    <a:pt x="5104" y="3466"/>
                    <a:pt x="5104" y="2773"/>
                  </a:cubicBezTo>
                  <a:cubicBezTo>
                    <a:pt x="5104" y="2237"/>
                    <a:pt x="5450" y="1796"/>
                    <a:pt x="5923" y="1607"/>
                  </a:cubicBezTo>
                  <a:lnTo>
                    <a:pt x="5923" y="1324"/>
                  </a:lnTo>
                  <a:cubicBezTo>
                    <a:pt x="5923" y="1103"/>
                    <a:pt x="6112" y="946"/>
                    <a:pt x="6301" y="946"/>
                  </a:cubicBezTo>
                  <a:close/>
                  <a:moveTo>
                    <a:pt x="1260" y="0"/>
                  </a:moveTo>
                  <a:cubicBezTo>
                    <a:pt x="599" y="0"/>
                    <a:pt x="0" y="536"/>
                    <a:pt x="0" y="1261"/>
                  </a:cubicBezTo>
                  <a:lnTo>
                    <a:pt x="0" y="7719"/>
                  </a:lnTo>
                  <a:lnTo>
                    <a:pt x="12697" y="7719"/>
                  </a:lnTo>
                  <a:lnTo>
                    <a:pt x="12697" y="1261"/>
                  </a:lnTo>
                  <a:cubicBezTo>
                    <a:pt x="12697" y="536"/>
                    <a:pt x="12129" y="0"/>
                    <a:pt x="11468"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465" name="Google Shape;8465;p79"/>
          <p:cNvGrpSpPr/>
          <p:nvPr/>
        </p:nvGrpSpPr>
        <p:grpSpPr>
          <a:xfrm>
            <a:off x="2180515" y="2748450"/>
            <a:ext cx="365438" cy="360001"/>
            <a:chOff x="-60991775" y="3376900"/>
            <a:chExt cx="315850" cy="311150"/>
          </a:xfrm>
          <a:solidFill>
            <a:srgbClr val="873E8A"/>
          </a:solidFill>
        </p:grpSpPr>
        <p:sp>
          <p:nvSpPr>
            <p:cNvPr id="8466" name="Google Shape;8466;p79"/>
            <p:cNvSpPr/>
            <p:nvPr/>
          </p:nvSpPr>
          <p:spPr>
            <a:xfrm>
              <a:off x="-60991000" y="3376900"/>
              <a:ext cx="315075" cy="311150"/>
            </a:xfrm>
            <a:custGeom>
              <a:avLst/>
              <a:gdLst/>
              <a:ahLst/>
              <a:cxnLst/>
              <a:rect l="l" t="t" r="r" b="b"/>
              <a:pathLst>
                <a:path w="12603" h="12446" extrusionOk="0">
                  <a:moveTo>
                    <a:pt x="11136" y="1"/>
                  </a:moveTo>
                  <a:cubicBezTo>
                    <a:pt x="11054" y="1"/>
                    <a:pt x="10975" y="1"/>
                    <a:pt x="10902" y="1"/>
                  </a:cubicBezTo>
                  <a:cubicBezTo>
                    <a:pt x="10429" y="1"/>
                    <a:pt x="10051" y="159"/>
                    <a:pt x="9736" y="474"/>
                  </a:cubicBezTo>
                  <a:lnTo>
                    <a:pt x="3561" y="6649"/>
                  </a:lnTo>
                  <a:lnTo>
                    <a:pt x="2301" y="6428"/>
                  </a:lnTo>
                  <a:cubicBezTo>
                    <a:pt x="2278" y="6423"/>
                    <a:pt x="2253" y="6420"/>
                    <a:pt x="2229" y="6420"/>
                  </a:cubicBezTo>
                  <a:cubicBezTo>
                    <a:pt x="2119" y="6420"/>
                    <a:pt x="2000" y="6471"/>
                    <a:pt x="1923" y="6523"/>
                  </a:cubicBezTo>
                  <a:lnTo>
                    <a:pt x="158" y="8319"/>
                  </a:lnTo>
                  <a:cubicBezTo>
                    <a:pt x="32" y="8382"/>
                    <a:pt x="1" y="8539"/>
                    <a:pt x="32" y="8697"/>
                  </a:cubicBezTo>
                  <a:cubicBezTo>
                    <a:pt x="95" y="8823"/>
                    <a:pt x="190" y="8949"/>
                    <a:pt x="347" y="8980"/>
                  </a:cubicBezTo>
                  <a:lnTo>
                    <a:pt x="2994" y="9484"/>
                  </a:lnTo>
                  <a:lnTo>
                    <a:pt x="3498" y="12131"/>
                  </a:lnTo>
                  <a:cubicBezTo>
                    <a:pt x="3561" y="12288"/>
                    <a:pt x="3624" y="12414"/>
                    <a:pt x="3782" y="12446"/>
                  </a:cubicBezTo>
                  <a:lnTo>
                    <a:pt x="3908" y="12446"/>
                  </a:lnTo>
                  <a:cubicBezTo>
                    <a:pt x="4034" y="12446"/>
                    <a:pt x="4128" y="12414"/>
                    <a:pt x="4254" y="12414"/>
                  </a:cubicBezTo>
                  <a:lnTo>
                    <a:pt x="6018" y="10619"/>
                  </a:lnTo>
                  <a:cubicBezTo>
                    <a:pt x="6144" y="10556"/>
                    <a:pt x="6176" y="10398"/>
                    <a:pt x="6144" y="10272"/>
                  </a:cubicBezTo>
                  <a:lnTo>
                    <a:pt x="5924" y="9012"/>
                  </a:lnTo>
                  <a:lnTo>
                    <a:pt x="12099" y="2837"/>
                  </a:lnTo>
                  <a:cubicBezTo>
                    <a:pt x="12414" y="2522"/>
                    <a:pt x="12571" y="2081"/>
                    <a:pt x="12571" y="1671"/>
                  </a:cubicBezTo>
                  <a:cubicBezTo>
                    <a:pt x="12571" y="1199"/>
                    <a:pt x="12603" y="600"/>
                    <a:pt x="12288" y="285"/>
                  </a:cubicBezTo>
                  <a:cubicBezTo>
                    <a:pt x="12025" y="22"/>
                    <a:pt x="11544" y="1"/>
                    <a:pt x="11136"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67" name="Google Shape;8467;p79"/>
            <p:cNvSpPr/>
            <p:nvPr/>
          </p:nvSpPr>
          <p:spPr>
            <a:xfrm>
              <a:off x="-60991775" y="3404275"/>
              <a:ext cx="174875" cy="89250"/>
            </a:xfrm>
            <a:custGeom>
              <a:avLst/>
              <a:gdLst/>
              <a:ahLst/>
              <a:cxnLst/>
              <a:rect l="l" t="t" r="r" b="b"/>
              <a:pathLst>
                <a:path w="6995" h="3570" extrusionOk="0">
                  <a:moveTo>
                    <a:pt x="1632" y="1"/>
                  </a:moveTo>
                  <a:cubicBezTo>
                    <a:pt x="1523" y="1"/>
                    <a:pt x="1407" y="57"/>
                    <a:pt x="1355" y="135"/>
                  </a:cubicBezTo>
                  <a:lnTo>
                    <a:pt x="158" y="1301"/>
                  </a:lnTo>
                  <a:cubicBezTo>
                    <a:pt x="95" y="1395"/>
                    <a:pt x="0" y="1553"/>
                    <a:pt x="32" y="1710"/>
                  </a:cubicBezTo>
                  <a:cubicBezTo>
                    <a:pt x="126" y="1773"/>
                    <a:pt x="189" y="1899"/>
                    <a:pt x="315" y="1931"/>
                  </a:cubicBezTo>
                  <a:lnTo>
                    <a:pt x="4317" y="3569"/>
                  </a:lnTo>
                  <a:lnTo>
                    <a:pt x="6995" y="891"/>
                  </a:lnTo>
                  <a:lnTo>
                    <a:pt x="1702" y="9"/>
                  </a:lnTo>
                  <a:cubicBezTo>
                    <a:pt x="1679" y="4"/>
                    <a:pt x="1656" y="1"/>
                    <a:pt x="1632"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68" name="Google Shape;8468;p79"/>
            <p:cNvSpPr/>
            <p:nvPr/>
          </p:nvSpPr>
          <p:spPr>
            <a:xfrm>
              <a:off x="-60795650" y="3513975"/>
              <a:ext cx="89000" cy="173300"/>
            </a:xfrm>
            <a:custGeom>
              <a:avLst/>
              <a:gdLst/>
              <a:ahLst/>
              <a:cxnLst/>
              <a:rect l="l" t="t" r="r" b="b"/>
              <a:pathLst>
                <a:path w="3560" h="6932" extrusionOk="0">
                  <a:moveTo>
                    <a:pt x="2678" y="0"/>
                  </a:moveTo>
                  <a:lnTo>
                    <a:pt x="0" y="2678"/>
                  </a:lnTo>
                  <a:lnTo>
                    <a:pt x="1607" y="6679"/>
                  </a:lnTo>
                  <a:cubicBezTo>
                    <a:pt x="1638" y="6805"/>
                    <a:pt x="1764" y="6931"/>
                    <a:pt x="1922" y="6931"/>
                  </a:cubicBezTo>
                  <a:lnTo>
                    <a:pt x="1985" y="6931"/>
                  </a:lnTo>
                  <a:cubicBezTo>
                    <a:pt x="2111" y="6931"/>
                    <a:pt x="2206" y="6900"/>
                    <a:pt x="2269" y="6805"/>
                  </a:cubicBezTo>
                  <a:lnTo>
                    <a:pt x="3466" y="5640"/>
                  </a:lnTo>
                  <a:cubicBezTo>
                    <a:pt x="3529" y="5545"/>
                    <a:pt x="3560" y="5388"/>
                    <a:pt x="3560" y="5262"/>
                  </a:cubicBezTo>
                  <a:lnTo>
                    <a:pt x="2678"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469" name="Google Shape;8469;p79"/>
          <p:cNvGrpSpPr/>
          <p:nvPr/>
        </p:nvGrpSpPr>
        <p:grpSpPr>
          <a:xfrm>
            <a:off x="2180052" y="3199314"/>
            <a:ext cx="366364" cy="359075"/>
            <a:chOff x="-60988625" y="3740800"/>
            <a:chExt cx="316650" cy="310350"/>
          </a:xfrm>
          <a:solidFill>
            <a:srgbClr val="873E8A"/>
          </a:solidFill>
        </p:grpSpPr>
        <p:sp>
          <p:nvSpPr>
            <p:cNvPr id="8470" name="Google Shape;8470;p79"/>
            <p:cNvSpPr/>
            <p:nvPr/>
          </p:nvSpPr>
          <p:spPr>
            <a:xfrm>
              <a:off x="-60988625" y="3740800"/>
              <a:ext cx="311125" cy="310350"/>
            </a:xfrm>
            <a:custGeom>
              <a:avLst/>
              <a:gdLst/>
              <a:ahLst/>
              <a:cxnLst/>
              <a:rect l="l" t="t" r="r" b="b"/>
              <a:pathLst>
                <a:path w="12445" h="12414" extrusionOk="0">
                  <a:moveTo>
                    <a:pt x="7026" y="1670"/>
                  </a:moveTo>
                  <a:cubicBezTo>
                    <a:pt x="7278" y="1670"/>
                    <a:pt x="7467" y="1859"/>
                    <a:pt x="7467" y="2111"/>
                  </a:cubicBezTo>
                  <a:cubicBezTo>
                    <a:pt x="7467" y="2332"/>
                    <a:pt x="7278" y="2490"/>
                    <a:pt x="7026" y="2490"/>
                  </a:cubicBezTo>
                  <a:lnTo>
                    <a:pt x="2080" y="2490"/>
                  </a:lnTo>
                  <a:cubicBezTo>
                    <a:pt x="1828" y="2490"/>
                    <a:pt x="1639" y="2300"/>
                    <a:pt x="1639" y="2111"/>
                  </a:cubicBezTo>
                  <a:cubicBezTo>
                    <a:pt x="1639" y="1828"/>
                    <a:pt x="1828" y="1670"/>
                    <a:pt x="2080" y="1670"/>
                  </a:cubicBezTo>
                  <a:close/>
                  <a:moveTo>
                    <a:pt x="7026" y="4159"/>
                  </a:moveTo>
                  <a:cubicBezTo>
                    <a:pt x="7278" y="4159"/>
                    <a:pt x="7467" y="4348"/>
                    <a:pt x="7467" y="4537"/>
                  </a:cubicBezTo>
                  <a:cubicBezTo>
                    <a:pt x="7467" y="4789"/>
                    <a:pt x="7278" y="4978"/>
                    <a:pt x="7026" y="4978"/>
                  </a:cubicBezTo>
                  <a:lnTo>
                    <a:pt x="2080" y="4978"/>
                  </a:lnTo>
                  <a:cubicBezTo>
                    <a:pt x="1828" y="4978"/>
                    <a:pt x="1639" y="4789"/>
                    <a:pt x="1639" y="4537"/>
                  </a:cubicBezTo>
                  <a:cubicBezTo>
                    <a:pt x="1639" y="4317"/>
                    <a:pt x="1828" y="4159"/>
                    <a:pt x="2080" y="4159"/>
                  </a:cubicBezTo>
                  <a:close/>
                  <a:moveTo>
                    <a:pt x="7026" y="6648"/>
                  </a:moveTo>
                  <a:cubicBezTo>
                    <a:pt x="7278" y="6648"/>
                    <a:pt x="7467" y="6837"/>
                    <a:pt x="7467" y="7058"/>
                  </a:cubicBezTo>
                  <a:cubicBezTo>
                    <a:pt x="7467" y="7310"/>
                    <a:pt x="7278" y="7467"/>
                    <a:pt x="7026" y="7467"/>
                  </a:cubicBezTo>
                  <a:lnTo>
                    <a:pt x="2080" y="7467"/>
                  </a:lnTo>
                  <a:cubicBezTo>
                    <a:pt x="1828" y="7467"/>
                    <a:pt x="1639" y="7278"/>
                    <a:pt x="1639" y="7058"/>
                  </a:cubicBezTo>
                  <a:cubicBezTo>
                    <a:pt x="1639" y="6806"/>
                    <a:pt x="1828" y="6648"/>
                    <a:pt x="2080" y="6648"/>
                  </a:cubicBezTo>
                  <a:close/>
                  <a:moveTo>
                    <a:pt x="7026" y="9106"/>
                  </a:moveTo>
                  <a:cubicBezTo>
                    <a:pt x="7278" y="9106"/>
                    <a:pt x="7467" y="9295"/>
                    <a:pt x="7467" y="9515"/>
                  </a:cubicBezTo>
                  <a:cubicBezTo>
                    <a:pt x="7467" y="9736"/>
                    <a:pt x="7278" y="9893"/>
                    <a:pt x="7026" y="9893"/>
                  </a:cubicBezTo>
                  <a:lnTo>
                    <a:pt x="2080" y="9893"/>
                  </a:lnTo>
                  <a:cubicBezTo>
                    <a:pt x="1828" y="9893"/>
                    <a:pt x="1639" y="9704"/>
                    <a:pt x="1639" y="9515"/>
                  </a:cubicBezTo>
                  <a:cubicBezTo>
                    <a:pt x="1639" y="9263"/>
                    <a:pt x="1828" y="9106"/>
                    <a:pt x="2080" y="9106"/>
                  </a:cubicBezTo>
                  <a:close/>
                  <a:moveTo>
                    <a:pt x="11500" y="10775"/>
                  </a:moveTo>
                  <a:cubicBezTo>
                    <a:pt x="11342" y="11248"/>
                    <a:pt x="10870" y="11594"/>
                    <a:pt x="10303" y="11594"/>
                  </a:cubicBezTo>
                  <a:cubicBezTo>
                    <a:pt x="9767" y="11594"/>
                    <a:pt x="9326" y="11248"/>
                    <a:pt x="9137" y="10775"/>
                  </a:cubicBezTo>
                  <a:close/>
                  <a:moveTo>
                    <a:pt x="1261" y="1"/>
                  </a:moveTo>
                  <a:cubicBezTo>
                    <a:pt x="568" y="1"/>
                    <a:pt x="32" y="568"/>
                    <a:pt x="32" y="1229"/>
                  </a:cubicBezTo>
                  <a:lnTo>
                    <a:pt x="32" y="10334"/>
                  </a:lnTo>
                  <a:cubicBezTo>
                    <a:pt x="0" y="11468"/>
                    <a:pt x="946" y="12414"/>
                    <a:pt x="2080" y="12414"/>
                  </a:cubicBezTo>
                  <a:lnTo>
                    <a:pt x="10334" y="12414"/>
                  </a:lnTo>
                  <a:cubicBezTo>
                    <a:pt x="11500" y="12414"/>
                    <a:pt x="12445" y="11468"/>
                    <a:pt x="12445" y="10334"/>
                  </a:cubicBezTo>
                  <a:cubicBezTo>
                    <a:pt x="12445" y="10082"/>
                    <a:pt x="12224" y="9893"/>
                    <a:pt x="12004" y="9893"/>
                  </a:cubicBezTo>
                  <a:lnTo>
                    <a:pt x="9074" y="9893"/>
                  </a:lnTo>
                  <a:lnTo>
                    <a:pt x="9074" y="1229"/>
                  </a:lnTo>
                  <a:cubicBezTo>
                    <a:pt x="9074" y="568"/>
                    <a:pt x="8538" y="1"/>
                    <a:pt x="7877"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71" name="Google Shape;8471;p79"/>
            <p:cNvSpPr/>
            <p:nvPr/>
          </p:nvSpPr>
          <p:spPr>
            <a:xfrm>
              <a:off x="-60742100" y="3920375"/>
              <a:ext cx="68550" cy="55175"/>
            </a:xfrm>
            <a:custGeom>
              <a:avLst/>
              <a:gdLst/>
              <a:ahLst/>
              <a:cxnLst/>
              <a:rect l="l" t="t" r="r" b="b"/>
              <a:pathLst>
                <a:path w="2742" h="2207" extrusionOk="0">
                  <a:moveTo>
                    <a:pt x="0" y="1"/>
                  </a:moveTo>
                  <a:lnTo>
                    <a:pt x="0" y="32"/>
                  </a:lnTo>
                  <a:lnTo>
                    <a:pt x="1009" y="1986"/>
                  </a:lnTo>
                  <a:cubicBezTo>
                    <a:pt x="1103" y="2080"/>
                    <a:pt x="1261" y="2206"/>
                    <a:pt x="1418" y="2206"/>
                  </a:cubicBezTo>
                  <a:cubicBezTo>
                    <a:pt x="1576" y="2206"/>
                    <a:pt x="1733" y="2143"/>
                    <a:pt x="1796" y="1986"/>
                  </a:cubicBezTo>
                  <a:lnTo>
                    <a:pt x="2741" y="32"/>
                  </a:lnTo>
                  <a:lnTo>
                    <a:pt x="2741"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72" name="Google Shape;8472;p79"/>
            <p:cNvSpPr/>
            <p:nvPr/>
          </p:nvSpPr>
          <p:spPr>
            <a:xfrm>
              <a:off x="-60740525" y="3741600"/>
              <a:ext cx="68550" cy="158325"/>
            </a:xfrm>
            <a:custGeom>
              <a:avLst/>
              <a:gdLst/>
              <a:ahLst/>
              <a:cxnLst/>
              <a:rect l="l" t="t" r="r" b="b"/>
              <a:pathLst>
                <a:path w="2742" h="6333" extrusionOk="0">
                  <a:moveTo>
                    <a:pt x="1796" y="819"/>
                  </a:moveTo>
                  <a:cubicBezTo>
                    <a:pt x="1891" y="819"/>
                    <a:pt x="1922" y="882"/>
                    <a:pt x="1922" y="945"/>
                  </a:cubicBezTo>
                  <a:lnTo>
                    <a:pt x="1922" y="1638"/>
                  </a:lnTo>
                  <a:lnTo>
                    <a:pt x="820" y="1638"/>
                  </a:lnTo>
                  <a:lnTo>
                    <a:pt x="820" y="945"/>
                  </a:lnTo>
                  <a:cubicBezTo>
                    <a:pt x="820" y="851"/>
                    <a:pt x="883" y="819"/>
                    <a:pt x="977" y="819"/>
                  </a:cubicBezTo>
                  <a:close/>
                  <a:moveTo>
                    <a:pt x="977" y="0"/>
                  </a:moveTo>
                  <a:cubicBezTo>
                    <a:pt x="410" y="0"/>
                    <a:pt x="1" y="410"/>
                    <a:pt x="1" y="945"/>
                  </a:cubicBezTo>
                  <a:lnTo>
                    <a:pt x="1" y="6333"/>
                  </a:lnTo>
                  <a:lnTo>
                    <a:pt x="2741" y="6333"/>
                  </a:lnTo>
                  <a:lnTo>
                    <a:pt x="2741" y="945"/>
                  </a:lnTo>
                  <a:cubicBezTo>
                    <a:pt x="2741" y="410"/>
                    <a:pt x="2300" y="0"/>
                    <a:pt x="1796"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473" name="Google Shape;8473;p79"/>
          <p:cNvGrpSpPr/>
          <p:nvPr/>
        </p:nvGrpSpPr>
        <p:grpSpPr>
          <a:xfrm>
            <a:off x="2180052" y="3654765"/>
            <a:ext cx="366364" cy="365207"/>
            <a:chOff x="-60987850" y="4100950"/>
            <a:chExt cx="316650" cy="315650"/>
          </a:xfrm>
          <a:solidFill>
            <a:srgbClr val="873E8A"/>
          </a:solidFill>
        </p:grpSpPr>
        <p:sp>
          <p:nvSpPr>
            <p:cNvPr id="8474" name="Google Shape;8474;p79"/>
            <p:cNvSpPr/>
            <p:nvPr/>
          </p:nvSpPr>
          <p:spPr>
            <a:xfrm>
              <a:off x="-60987850" y="4355925"/>
              <a:ext cx="315875" cy="60675"/>
            </a:xfrm>
            <a:custGeom>
              <a:avLst/>
              <a:gdLst/>
              <a:ahLst/>
              <a:cxnLst/>
              <a:rect l="l" t="t" r="r" b="b"/>
              <a:pathLst>
                <a:path w="12635" h="2427" extrusionOk="0">
                  <a:moveTo>
                    <a:pt x="1230" y="1"/>
                  </a:moveTo>
                  <a:cubicBezTo>
                    <a:pt x="537" y="1"/>
                    <a:pt x="1" y="536"/>
                    <a:pt x="1" y="1198"/>
                  </a:cubicBezTo>
                  <a:lnTo>
                    <a:pt x="1" y="2049"/>
                  </a:lnTo>
                  <a:cubicBezTo>
                    <a:pt x="1" y="2269"/>
                    <a:pt x="190" y="2427"/>
                    <a:pt x="379" y="2427"/>
                  </a:cubicBezTo>
                  <a:lnTo>
                    <a:pt x="12256" y="2427"/>
                  </a:lnTo>
                  <a:cubicBezTo>
                    <a:pt x="12477" y="2427"/>
                    <a:pt x="12634" y="2238"/>
                    <a:pt x="12634" y="2049"/>
                  </a:cubicBezTo>
                  <a:lnTo>
                    <a:pt x="12634" y="1198"/>
                  </a:lnTo>
                  <a:cubicBezTo>
                    <a:pt x="12634" y="536"/>
                    <a:pt x="12099" y="1"/>
                    <a:pt x="11406"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75" name="Google Shape;8475;p79"/>
            <p:cNvSpPr/>
            <p:nvPr/>
          </p:nvSpPr>
          <p:spPr>
            <a:xfrm>
              <a:off x="-60987050" y="4100950"/>
              <a:ext cx="315850" cy="123475"/>
            </a:xfrm>
            <a:custGeom>
              <a:avLst/>
              <a:gdLst/>
              <a:ahLst/>
              <a:cxnLst/>
              <a:rect l="l" t="t" r="r" b="b"/>
              <a:pathLst>
                <a:path w="12634" h="4939" extrusionOk="0">
                  <a:moveTo>
                    <a:pt x="6270" y="2355"/>
                  </a:moveTo>
                  <a:cubicBezTo>
                    <a:pt x="6490" y="2355"/>
                    <a:pt x="6711" y="2544"/>
                    <a:pt x="6711" y="2796"/>
                  </a:cubicBezTo>
                  <a:cubicBezTo>
                    <a:pt x="6711" y="2985"/>
                    <a:pt x="6490" y="3174"/>
                    <a:pt x="6270" y="3174"/>
                  </a:cubicBezTo>
                  <a:cubicBezTo>
                    <a:pt x="6018" y="3174"/>
                    <a:pt x="5860" y="2985"/>
                    <a:pt x="5860" y="2796"/>
                  </a:cubicBezTo>
                  <a:cubicBezTo>
                    <a:pt x="5860" y="2544"/>
                    <a:pt x="6081" y="2355"/>
                    <a:pt x="6270" y="2355"/>
                  </a:cubicBezTo>
                  <a:close/>
                  <a:moveTo>
                    <a:pt x="6290" y="0"/>
                  </a:moveTo>
                  <a:cubicBezTo>
                    <a:pt x="6238" y="0"/>
                    <a:pt x="6191" y="8"/>
                    <a:pt x="6144" y="24"/>
                  </a:cubicBezTo>
                  <a:lnTo>
                    <a:pt x="252" y="2513"/>
                  </a:lnTo>
                  <a:cubicBezTo>
                    <a:pt x="95" y="2576"/>
                    <a:pt x="0" y="2702"/>
                    <a:pt x="0" y="2891"/>
                  </a:cubicBezTo>
                  <a:lnTo>
                    <a:pt x="0" y="4561"/>
                  </a:lnTo>
                  <a:cubicBezTo>
                    <a:pt x="0" y="4781"/>
                    <a:pt x="189" y="4939"/>
                    <a:pt x="410" y="4939"/>
                  </a:cubicBezTo>
                  <a:lnTo>
                    <a:pt x="12256" y="4939"/>
                  </a:lnTo>
                  <a:cubicBezTo>
                    <a:pt x="12476" y="4939"/>
                    <a:pt x="12634" y="4750"/>
                    <a:pt x="12634" y="4561"/>
                  </a:cubicBezTo>
                  <a:lnTo>
                    <a:pt x="12634" y="2891"/>
                  </a:lnTo>
                  <a:cubicBezTo>
                    <a:pt x="12602" y="2702"/>
                    <a:pt x="12539" y="2544"/>
                    <a:pt x="12382" y="2513"/>
                  </a:cubicBezTo>
                  <a:lnTo>
                    <a:pt x="6459" y="24"/>
                  </a:lnTo>
                  <a:cubicBezTo>
                    <a:pt x="6396" y="8"/>
                    <a:pt x="6341" y="0"/>
                    <a:pt x="6290"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76" name="Google Shape;8476;p79"/>
            <p:cNvSpPr/>
            <p:nvPr/>
          </p:nvSpPr>
          <p:spPr>
            <a:xfrm>
              <a:off x="-60757075" y="4245675"/>
              <a:ext cx="61475" cy="89025"/>
            </a:xfrm>
            <a:custGeom>
              <a:avLst/>
              <a:gdLst/>
              <a:ahLst/>
              <a:cxnLst/>
              <a:rect l="l" t="t" r="r" b="b"/>
              <a:pathLst>
                <a:path w="2459" h="3561" extrusionOk="0">
                  <a:moveTo>
                    <a:pt x="1" y="0"/>
                  </a:moveTo>
                  <a:lnTo>
                    <a:pt x="1" y="3560"/>
                  </a:lnTo>
                  <a:lnTo>
                    <a:pt x="2458" y="3560"/>
                  </a:lnTo>
                  <a:lnTo>
                    <a:pt x="2458"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77" name="Google Shape;8477;p79"/>
            <p:cNvSpPr/>
            <p:nvPr/>
          </p:nvSpPr>
          <p:spPr>
            <a:xfrm>
              <a:off x="-60861025" y="4245675"/>
              <a:ext cx="62225" cy="89025"/>
            </a:xfrm>
            <a:custGeom>
              <a:avLst/>
              <a:gdLst/>
              <a:ahLst/>
              <a:cxnLst/>
              <a:rect l="l" t="t" r="r" b="b"/>
              <a:pathLst>
                <a:path w="2489" h="3561" extrusionOk="0">
                  <a:moveTo>
                    <a:pt x="0" y="0"/>
                  </a:moveTo>
                  <a:lnTo>
                    <a:pt x="0" y="3560"/>
                  </a:lnTo>
                  <a:lnTo>
                    <a:pt x="2489" y="3560"/>
                  </a:lnTo>
                  <a:lnTo>
                    <a:pt x="2489"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78" name="Google Shape;8478;p79"/>
            <p:cNvSpPr/>
            <p:nvPr/>
          </p:nvSpPr>
          <p:spPr>
            <a:xfrm>
              <a:off x="-60964200" y="4245675"/>
              <a:ext cx="62225" cy="89025"/>
            </a:xfrm>
            <a:custGeom>
              <a:avLst/>
              <a:gdLst/>
              <a:ahLst/>
              <a:cxnLst/>
              <a:rect l="l" t="t" r="r" b="b"/>
              <a:pathLst>
                <a:path w="2489" h="3561" extrusionOk="0">
                  <a:moveTo>
                    <a:pt x="0" y="0"/>
                  </a:moveTo>
                  <a:lnTo>
                    <a:pt x="0" y="3560"/>
                  </a:lnTo>
                  <a:lnTo>
                    <a:pt x="2489" y="3560"/>
                  </a:lnTo>
                  <a:lnTo>
                    <a:pt x="2489"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479" name="Google Shape;8479;p79"/>
          <p:cNvGrpSpPr/>
          <p:nvPr/>
        </p:nvGrpSpPr>
        <p:grpSpPr>
          <a:xfrm>
            <a:off x="3949836" y="3200225"/>
            <a:ext cx="369083" cy="357253"/>
            <a:chOff x="-59447250" y="3706150"/>
            <a:chExt cx="319000" cy="308775"/>
          </a:xfrm>
          <a:solidFill>
            <a:srgbClr val="873E8A"/>
          </a:solidFill>
        </p:grpSpPr>
        <p:sp>
          <p:nvSpPr>
            <p:cNvPr id="8480" name="Google Shape;8480;p79"/>
            <p:cNvSpPr/>
            <p:nvPr/>
          </p:nvSpPr>
          <p:spPr>
            <a:xfrm>
              <a:off x="-59381875" y="3922750"/>
              <a:ext cx="79575" cy="29950"/>
            </a:xfrm>
            <a:custGeom>
              <a:avLst/>
              <a:gdLst/>
              <a:ahLst/>
              <a:cxnLst/>
              <a:rect l="l" t="t" r="r" b="b"/>
              <a:pathLst>
                <a:path w="3183" h="1198" extrusionOk="0">
                  <a:moveTo>
                    <a:pt x="1607" y="0"/>
                  </a:moveTo>
                  <a:cubicBezTo>
                    <a:pt x="820" y="0"/>
                    <a:pt x="190" y="504"/>
                    <a:pt x="1" y="1197"/>
                  </a:cubicBezTo>
                  <a:lnTo>
                    <a:pt x="3183" y="1197"/>
                  </a:lnTo>
                  <a:cubicBezTo>
                    <a:pt x="3025" y="536"/>
                    <a:pt x="2363" y="0"/>
                    <a:pt x="1607"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81" name="Google Shape;8481;p79"/>
            <p:cNvSpPr/>
            <p:nvPr/>
          </p:nvSpPr>
          <p:spPr>
            <a:xfrm>
              <a:off x="-59364550" y="3861525"/>
              <a:ext cx="43350" cy="40900"/>
            </a:xfrm>
            <a:custGeom>
              <a:avLst/>
              <a:gdLst/>
              <a:ahLst/>
              <a:cxnLst/>
              <a:rect l="l" t="t" r="r" b="b"/>
              <a:pathLst>
                <a:path w="1734" h="1636" extrusionOk="0">
                  <a:moveTo>
                    <a:pt x="858" y="0"/>
                  </a:moveTo>
                  <a:cubicBezTo>
                    <a:pt x="784" y="0"/>
                    <a:pt x="707" y="8"/>
                    <a:pt x="631" y="23"/>
                  </a:cubicBezTo>
                  <a:cubicBezTo>
                    <a:pt x="347" y="118"/>
                    <a:pt x="127" y="307"/>
                    <a:pt x="95" y="590"/>
                  </a:cubicBezTo>
                  <a:cubicBezTo>
                    <a:pt x="1" y="906"/>
                    <a:pt x="95" y="1189"/>
                    <a:pt x="284" y="1410"/>
                  </a:cubicBezTo>
                  <a:cubicBezTo>
                    <a:pt x="446" y="1548"/>
                    <a:pt x="658" y="1636"/>
                    <a:pt x="871" y="1636"/>
                  </a:cubicBezTo>
                  <a:cubicBezTo>
                    <a:pt x="949" y="1636"/>
                    <a:pt x="1027" y="1624"/>
                    <a:pt x="1103" y="1599"/>
                  </a:cubicBezTo>
                  <a:cubicBezTo>
                    <a:pt x="1387" y="1536"/>
                    <a:pt x="1607" y="1347"/>
                    <a:pt x="1670" y="1063"/>
                  </a:cubicBezTo>
                  <a:cubicBezTo>
                    <a:pt x="1733" y="748"/>
                    <a:pt x="1670" y="464"/>
                    <a:pt x="1450" y="244"/>
                  </a:cubicBezTo>
                  <a:cubicBezTo>
                    <a:pt x="1307" y="77"/>
                    <a:pt x="1091" y="0"/>
                    <a:pt x="858"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82" name="Google Shape;8482;p79"/>
            <p:cNvSpPr/>
            <p:nvPr/>
          </p:nvSpPr>
          <p:spPr>
            <a:xfrm>
              <a:off x="-59447250" y="3706150"/>
              <a:ext cx="319000" cy="308775"/>
            </a:xfrm>
            <a:custGeom>
              <a:avLst/>
              <a:gdLst/>
              <a:ahLst/>
              <a:cxnLst/>
              <a:rect l="l" t="t" r="r" b="b"/>
              <a:pathLst>
                <a:path w="12760" h="12351" extrusionOk="0">
                  <a:moveTo>
                    <a:pt x="6428" y="820"/>
                  </a:moveTo>
                  <a:cubicBezTo>
                    <a:pt x="6900" y="820"/>
                    <a:pt x="7247" y="1166"/>
                    <a:pt x="7247" y="1639"/>
                  </a:cubicBezTo>
                  <a:lnTo>
                    <a:pt x="7247" y="4128"/>
                  </a:lnTo>
                  <a:lnTo>
                    <a:pt x="5609" y="4128"/>
                  </a:lnTo>
                  <a:lnTo>
                    <a:pt x="5609" y="1639"/>
                  </a:lnTo>
                  <a:cubicBezTo>
                    <a:pt x="5609" y="1166"/>
                    <a:pt x="5955" y="820"/>
                    <a:pt x="6428" y="820"/>
                  </a:cubicBezTo>
                  <a:close/>
                  <a:moveTo>
                    <a:pt x="10681" y="6616"/>
                  </a:moveTo>
                  <a:cubicBezTo>
                    <a:pt x="10901" y="6616"/>
                    <a:pt x="11059" y="6805"/>
                    <a:pt x="11059" y="6994"/>
                  </a:cubicBezTo>
                  <a:cubicBezTo>
                    <a:pt x="11122" y="7247"/>
                    <a:pt x="10901" y="7436"/>
                    <a:pt x="10681" y="7436"/>
                  </a:cubicBezTo>
                  <a:lnTo>
                    <a:pt x="8192" y="7436"/>
                  </a:lnTo>
                  <a:cubicBezTo>
                    <a:pt x="7971" y="7436"/>
                    <a:pt x="7751" y="7247"/>
                    <a:pt x="7751" y="6994"/>
                  </a:cubicBezTo>
                  <a:cubicBezTo>
                    <a:pt x="7751" y="6742"/>
                    <a:pt x="7971" y="6616"/>
                    <a:pt x="8192" y="6616"/>
                  </a:cubicBezTo>
                  <a:close/>
                  <a:moveTo>
                    <a:pt x="10681" y="8255"/>
                  </a:moveTo>
                  <a:cubicBezTo>
                    <a:pt x="10901" y="8255"/>
                    <a:pt x="11059" y="8444"/>
                    <a:pt x="11059" y="8696"/>
                  </a:cubicBezTo>
                  <a:cubicBezTo>
                    <a:pt x="11122" y="8885"/>
                    <a:pt x="10901" y="9074"/>
                    <a:pt x="10681" y="9074"/>
                  </a:cubicBezTo>
                  <a:lnTo>
                    <a:pt x="8192" y="9074"/>
                  </a:lnTo>
                  <a:cubicBezTo>
                    <a:pt x="7971" y="9074"/>
                    <a:pt x="7751" y="8885"/>
                    <a:pt x="7751" y="8696"/>
                  </a:cubicBezTo>
                  <a:cubicBezTo>
                    <a:pt x="7751" y="8444"/>
                    <a:pt x="7971" y="8255"/>
                    <a:pt x="8192" y="8255"/>
                  </a:cubicBezTo>
                  <a:close/>
                  <a:moveTo>
                    <a:pt x="4233" y="5360"/>
                  </a:moveTo>
                  <a:cubicBezTo>
                    <a:pt x="4671" y="5360"/>
                    <a:pt x="5082" y="5531"/>
                    <a:pt x="5388" y="5860"/>
                  </a:cubicBezTo>
                  <a:cubicBezTo>
                    <a:pt x="5829" y="6301"/>
                    <a:pt x="5987" y="6868"/>
                    <a:pt x="5829" y="7467"/>
                  </a:cubicBezTo>
                  <a:cubicBezTo>
                    <a:pt x="5766" y="7751"/>
                    <a:pt x="5640" y="7971"/>
                    <a:pt x="5451" y="8192"/>
                  </a:cubicBezTo>
                  <a:cubicBezTo>
                    <a:pt x="6176" y="8601"/>
                    <a:pt x="6711" y="9389"/>
                    <a:pt x="6711" y="10334"/>
                  </a:cubicBezTo>
                  <a:cubicBezTo>
                    <a:pt x="6711" y="10555"/>
                    <a:pt x="6491" y="10744"/>
                    <a:pt x="6270" y="10744"/>
                  </a:cubicBezTo>
                  <a:lnTo>
                    <a:pt x="2143" y="10744"/>
                  </a:lnTo>
                  <a:cubicBezTo>
                    <a:pt x="1891" y="10744"/>
                    <a:pt x="1733" y="10555"/>
                    <a:pt x="1733" y="10303"/>
                  </a:cubicBezTo>
                  <a:cubicBezTo>
                    <a:pt x="1733" y="9357"/>
                    <a:pt x="2238" y="8570"/>
                    <a:pt x="3025" y="8129"/>
                  </a:cubicBezTo>
                  <a:cubicBezTo>
                    <a:pt x="2647" y="7688"/>
                    <a:pt x="2490" y="7121"/>
                    <a:pt x="2647" y="6553"/>
                  </a:cubicBezTo>
                  <a:cubicBezTo>
                    <a:pt x="2805" y="6018"/>
                    <a:pt x="3246" y="5577"/>
                    <a:pt x="3781" y="5419"/>
                  </a:cubicBezTo>
                  <a:cubicBezTo>
                    <a:pt x="3933" y="5379"/>
                    <a:pt x="4084" y="5360"/>
                    <a:pt x="4233" y="5360"/>
                  </a:cubicBezTo>
                  <a:close/>
                  <a:moveTo>
                    <a:pt x="10681" y="9893"/>
                  </a:moveTo>
                  <a:cubicBezTo>
                    <a:pt x="10901" y="9893"/>
                    <a:pt x="11059" y="10113"/>
                    <a:pt x="11059" y="10303"/>
                  </a:cubicBezTo>
                  <a:cubicBezTo>
                    <a:pt x="11122" y="10555"/>
                    <a:pt x="10901" y="10744"/>
                    <a:pt x="10681" y="10744"/>
                  </a:cubicBezTo>
                  <a:lnTo>
                    <a:pt x="8192" y="10744"/>
                  </a:lnTo>
                  <a:cubicBezTo>
                    <a:pt x="7971" y="10744"/>
                    <a:pt x="7751" y="10555"/>
                    <a:pt x="7751" y="10303"/>
                  </a:cubicBezTo>
                  <a:cubicBezTo>
                    <a:pt x="7751" y="10050"/>
                    <a:pt x="7971" y="9893"/>
                    <a:pt x="8192" y="9893"/>
                  </a:cubicBezTo>
                  <a:close/>
                  <a:moveTo>
                    <a:pt x="6396" y="0"/>
                  </a:moveTo>
                  <a:cubicBezTo>
                    <a:pt x="5483" y="0"/>
                    <a:pt x="4726" y="725"/>
                    <a:pt x="4726" y="1639"/>
                  </a:cubicBezTo>
                  <a:lnTo>
                    <a:pt x="4726" y="2458"/>
                  </a:lnTo>
                  <a:lnTo>
                    <a:pt x="1261" y="2458"/>
                  </a:lnTo>
                  <a:cubicBezTo>
                    <a:pt x="599" y="2458"/>
                    <a:pt x="1" y="3025"/>
                    <a:pt x="1" y="3686"/>
                  </a:cubicBezTo>
                  <a:lnTo>
                    <a:pt x="1" y="11122"/>
                  </a:lnTo>
                  <a:cubicBezTo>
                    <a:pt x="1" y="11815"/>
                    <a:pt x="568" y="12350"/>
                    <a:pt x="1261" y="12350"/>
                  </a:cubicBezTo>
                  <a:lnTo>
                    <a:pt x="11468" y="12350"/>
                  </a:lnTo>
                  <a:cubicBezTo>
                    <a:pt x="12130" y="12350"/>
                    <a:pt x="12697" y="11815"/>
                    <a:pt x="12697" y="11122"/>
                  </a:cubicBezTo>
                  <a:lnTo>
                    <a:pt x="12697" y="3686"/>
                  </a:lnTo>
                  <a:cubicBezTo>
                    <a:pt x="12760" y="3025"/>
                    <a:pt x="12162" y="2458"/>
                    <a:pt x="11500" y="2458"/>
                  </a:cubicBezTo>
                  <a:lnTo>
                    <a:pt x="8034" y="2458"/>
                  </a:lnTo>
                  <a:lnTo>
                    <a:pt x="8034" y="1639"/>
                  </a:lnTo>
                  <a:cubicBezTo>
                    <a:pt x="8034" y="725"/>
                    <a:pt x="7278" y="0"/>
                    <a:pt x="6396"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83" name="Google Shape;8483;p79"/>
            <p:cNvSpPr/>
            <p:nvPr/>
          </p:nvSpPr>
          <p:spPr>
            <a:xfrm>
              <a:off x="-59293650" y="3740025"/>
              <a:ext cx="14175" cy="14200"/>
            </a:xfrm>
            <a:custGeom>
              <a:avLst/>
              <a:gdLst/>
              <a:ahLst/>
              <a:cxnLst/>
              <a:rect l="l" t="t" r="r" b="b"/>
              <a:pathLst>
                <a:path w="567" h="568" extrusionOk="0">
                  <a:moveTo>
                    <a:pt x="284" y="0"/>
                  </a:moveTo>
                  <a:cubicBezTo>
                    <a:pt x="126" y="0"/>
                    <a:pt x="0" y="126"/>
                    <a:pt x="0" y="284"/>
                  </a:cubicBezTo>
                  <a:cubicBezTo>
                    <a:pt x="0" y="441"/>
                    <a:pt x="126" y="567"/>
                    <a:pt x="284" y="567"/>
                  </a:cubicBezTo>
                  <a:cubicBezTo>
                    <a:pt x="441" y="567"/>
                    <a:pt x="567" y="441"/>
                    <a:pt x="567" y="284"/>
                  </a:cubicBezTo>
                  <a:cubicBezTo>
                    <a:pt x="567" y="126"/>
                    <a:pt x="441" y="0"/>
                    <a:pt x="284"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484" name="Google Shape;8484;p79"/>
          <p:cNvGrpSpPr/>
          <p:nvPr/>
        </p:nvGrpSpPr>
        <p:grpSpPr>
          <a:xfrm>
            <a:off x="1738564" y="1381536"/>
            <a:ext cx="368186" cy="364224"/>
            <a:chOff x="-64406125" y="3362225"/>
            <a:chExt cx="318225" cy="314800"/>
          </a:xfrm>
          <a:solidFill>
            <a:srgbClr val="873E8A"/>
          </a:solidFill>
        </p:grpSpPr>
        <p:sp>
          <p:nvSpPr>
            <p:cNvPr id="8485" name="Google Shape;8485;p79"/>
            <p:cNvSpPr/>
            <p:nvPr/>
          </p:nvSpPr>
          <p:spPr>
            <a:xfrm>
              <a:off x="-64332100" y="3362225"/>
              <a:ext cx="170150" cy="199025"/>
            </a:xfrm>
            <a:custGeom>
              <a:avLst/>
              <a:gdLst/>
              <a:ahLst/>
              <a:cxnLst/>
              <a:rect l="l" t="t" r="r" b="b"/>
              <a:pathLst>
                <a:path w="6806" h="7961" extrusionOk="0">
                  <a:moveTo>
                    <a:pt x="4506" y="3266"/>
                  </a:moveTo>
                  <a:cubicBezTo>
                    <a:pt x="4569" y="3266"/>
                    <a:pt x="4601" y="3298"/>
                    <a:pt x="4632" y="3298"/>
                  </a:cubicBezTo>
                  <a:lnTo>
                    <a:pt x="5577" y="4621"/>
                  </a:lnTo>
                  <a:cubicBezTo>
                    <a:pt x="5420" y="5881"/>
                    <a:pt x="4664" y="7110"/>
                    <a:pt x="3403" y="7110"/>
                  </a:cubicBezTo>
                  <a:cubicBezTo>
                    <a:pt x="2206" y="7110"/>
                    <a:pt x="1419" y="5944"/>
                    <a:pt x="1261" y="4621"/>
                  </a:cubicBezTo>
                  <a:lnTo>
                    <a:pt x="2206" y="3298"/>
                  </a:lnTo>
                  <a:cubicBezTo>
                    <a:pt x="2238" y="3266"/>
                    <a:pt x="2269" y="3266"/>
                    <a:pt x="2301" y="3266"/>
                  </a:cubicBezTo>
                  <a:close/>
                  <a:moveTo>
                    <a:pt x="4055" y="1"/>
                  </a:moveTo>
                  <a:cubicBezTo>
                    <a:pt x="3400" y="1"/>
                    <a:pt x="2703" y="167"/>
                    <a:pt x="2049" y="494"/>
                  </a:cubicBezTo>
                  <a:cubicBezTo>
                    <a:pt x="1957" y="483"/>
                    <a:pt x="1867" y="478"/>
                    <a:pt x="1779" y="478"/>
                  </a:cubicBezTo>
                  <a:cubicBezTo>
                    <a:pt x="1354" y="478"/>
                    <a:pt x="976" y="600"/>
                    <a:pt x="662" y="809"/>
                  </a:cubicBezTo>
                  <a:cubicBezTo>
                    <a:pt x="347" y="1061"/>
                    <a:pt x="1" y="1534"/>
                    <a:pt x="1" y="2384"/>
                  </a:cubicBezTo>
                  <a:cubicBezTo>
                    <a:pt x="1" y="2857"/>
                    <a:pt x="95" y="3613"/>
                    <a:pt x="347" y="4621"/>
                  </a:cubicBezTo>
                  <a:cubicBezTo>
                    <a:pt x="473" y="4810"/>
                    <a:pt x="536" y="6070"/>
                    <a:pt x="1482" y="7078"/>
                  </a:cubicBezTo>
                  <a:cubicBezTo>
                    <a:pt x="2049" y="7646"/>
                    <a:pt x="2710" y="7961"/>
                    <a:pt x="3403" y="7961"/>
                  </a:cubicBezTo>
                  <a:cubicBezTo>
                    <a:pt x="5136" y="7961"/>
                    <a:pt x="6207" y="6417"/>
                    <a:pt x="6396" y="4621"/>
                  </a:cubicBezTo>
                  <a:cubicBezTo>
                    <a:pt x="6554" y="4085"/>
                    <a:pt x="6774" y="3046"/>
                    <a:pt x="6806" y="2447"/>
                  </a:cubicBezTo>
                  <a:cubicBezTo>
                    <a:pt x="6806" y="1565"/>
                    <a:pt x="6459" y="872"/>
                    <a:pt x="5703" y="431"/>
                  </a:cubicBezTo>
                  <a:cubicBezTo>
                    <a:pt x="5234" y="143"/>
                    <a:pt x="4662" y="1"/>
                    <a:pt x="4055"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86" name="Google Shape;8486;p79"/>
            <p:cNvSpPr/>
            <p:nvPr/>
          </p:nvSpPr>
          <p:spPr>
            <a:xfrm>
              <a:off x="-64406125" y="3559050"/>
              <a:ext cx="318225" cy="117975"/>
            </a:xfrm>
            <a:custGeom>
              <a:avLst/>
              <a:gdLst/>
              <a:ahLst/>
              <a:cxnLst/>
              <a:rect l="l" t="t" r="r" b="b"/>
              <a:pathLst>
                <a:path w="12729" h="4719" extrusionOk="0">
                  <a:moveTo>
                    <a:pt x="4474" y="1001"/>
                  </a:moveTo>
                  <a:lnTo>
                    <a:pt x="5797" y="2293"/>
                  </a:lnTo>
                  <a:lnTo>
                    <a:pt x="5199" y="2891"/>
                  </a:lnTo>
                  <a:lnTo>
                    <a:pt x="4002" y="1159"/>
                  </a:lnTo>
                  <a:cubicBezTo>
                    <a:pt x="4159" y="1096"/>
                    <a:pt x="4380" y="1064"/>
                    <a:pt x="4474" y="1001"/>
                  </a:cubicBezTo>
                  <a:close/>
                  <a:moveTo>
                    <a:pt x="8318" y="1001"/>
                  </a:moveTo>
                  <a:cubicBezTo>
                    <a:pt x="8475" y="1064"/>
                    <a:pt x="8633" y="1159"/>
                    <a:pt x="8790" y="1190"/>
                  </a:cubicBezTo>
                  <a:lnTo>
                    <a:pt x="7593" y="2891"/>
                  </a:lnTo>
                  <a:lnTo>
                    <a:pt x="6995" y="2293"/>
                  </a:lnTo>
                  <a:lnTo>
                    <a:pt x="8318" y="1001"/>
                  </a:lnTo>
                  <a:close/>
                  <a:moveTo>
                    <a:pt x="10681" y="3112"/>
                  </a:moveTo>
                  <a:cubicBezTo>
                    <a:pt x="10901" y="3112"/>
                    <a:pt x="11059" y="3301"/>
                    <a:pt x="11059" y="3553"/>
                  </a:cubicBezTo>
                  <a:cubicBezTo>
                    <a:pt x="11059" y="3742"/>
                    <a:pt x="10870" y="3931"/>
                    <a:pt x="10681" y="3931"/>
                  </a:cubicBezTo>
                  <a:lnTo>
                    <a:pt x="9578" y="3931"/>
                  </a:lnTo>
                  <a:cubicBezTo>
                    <a:pt x="9326" y="3931"/>
                    <a:pt x="9137" y="3742"/>
                    <a:pt x="9137" y="3553"/>
                  </a:cubicBezTo>
                  <a:cubicBezTo>
                    <a:pt x="9137" y="3301"/>
                    <a:pt x="9326" y="3112"/>
                    <a:pt x="9578" y="3112"/>
                  </a:cubicBezTo>
                  <a:close/>
                  <a:moveTo>
                    <a:pt x="4458" y="1"/>
                  </a:moveTo>
                  <a:cubicBezTo>
                    <a:pt x="4348" y="1"/>
                    <a:pt x="4238" y="40"/>
                    <a:pt x="4159" y="119"/>
                  </a:cubicBezTo>
                  <a:cubicBezTo>
                    <a:pt x="4065" y="245"/>
                    <a:pt x="3939" y="308"/>
                    <a:pt x="3781" y="308"/>
                  </a:cubicBezTo>
                  <a:lnTo>
                    <a:pt x="2395" y="308"/>
                  </a:lnTo>
                  <a:cubicBezTo>
                    <a:pt x="914" y="308"/>
                    <a:pt x="0" y="1442"/>
                    <a:pt x="0" y="2639"/>
                  </a:cubicBezTo>
                  <a:lnTo>
                    <a:pt x="0" y="4341"/>
                  </a:lnTo>
                  <a:cubicBezTo>
                    <a:pt x="0" y="4561"/>
                    <a:pt x="189" y="4719"/>
                    <a:pt x="441" y="4719"/>
                  </a:cubicBezTo>
                  <a:lnTo>
                    <a:pt x="12287" y="4719"/>
                  </a:lnTo>
                  <a:cubicBezTo>
                    <a:pt x="12508" y="4719"/>
                    <a:pt x="12665" y="4530"/>
                    <a:pt x="12665" y="4341"/>
                  </a:cubicBezTo>
                  <a:lnTo>
                    <a:pt x="12665" y="2639"/>
                  </a:lnTo>
                  <a:cubicBezTo>
                    <a:pt x="12728" y="1474"/>
                    <a:pt x="11783" y="371"/>
                    <a:pt x="10303" y="371"/>
                  </a:cubicBezTo>
                  <a:lnTo>
                    <a:pt x="8948" y="371"/>
                  </a:lnTo>
                  <a:cubicBezTo>
                    <a:pt x="8727" y="371"/>
                    <a:pt x="8664" y="277"/>
                    <a:pt x="8538" y="151"/>
                  </a:cubicBezTo>
                  <a:cubicBezTo>
                    <a:pt x="8456" y="52"/>
                    <a:pt x="8339" y="5"/>
                    <a:pt x="8219" y="5"/>
                  </a:cubicBezTo>
                  <a:cubicBezTo>
                    <a:pt x="8110" y="5"/>
                    <a:pt x="7998" y="44"/>
                    <a:pt x="7908" y="119"/>
                  </a:cubicBezTo>
                  <a:lnTo>
                    <a:pt x="6333" y="1694"/>
                  </a:lnTo>
                  <a:lnTo>
                    <a:pt x="4758" y="119"/>
                  </a:lnTo>
                  <a:cubicBezTo>
                    <a:pt x="4679" y="40"/>
                    <a:pt x="4569" y="1"/>
                    <a:pt x="4458"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487" name="Google Shape;8487;p79"/>
          <p:cNvSpPr/>
          <p:nvPr/>
        </p:nvSpPr>
        <p:spPr>
          <a:xfrm>
            <a:off x="1801771" y="1823000"/>
            <a:ext cx="241524" cy="367261"/>
          </a:xfrm>
          <a:custGeom>
            <a:avLst/>
            <a:gdLst/>
            <a:ahLst/>
            <a:cxnLst/>
            <a:rect l="l" t="t" r="r" b="b"/>
            <a:pathLst>
              <a:path w="8350" h="12697" extrusionOk="0">
                <a:moveTo>
                  <a:pt x="4222" y="1166"/>
                </a:moveTo>
                <a:cubicBezTo>
                  <a:pt x="4443" y="1166"/>
                  <a:pt x="4600" y="1386"/>
                  <a:pt x="4600" y="1607"/>
                </a:cubicBezTo>
                <a:lnTo>
                  <a:pt x="4600" y="1890"/>
                </a:lnTo>
                <a:cubicBezTo>
                  <a:pt x="5073" y="2048"/>
                  <a:pt x="5451" y="2520"/>
                  <a:pt x="5451" y="3088"/>
                </a:cubicBezTo>
                <a:cubicBezTo>
                  <a:pt x="5451" y="3308"/>
                  <a:pt x="5231" y="3497"/>
                  <a:pt x="5010" y="3497"/>
                </a:cubicBezTo>
                <a:cubicBezTo>
                  <a:pt x="4758" y="3497"/>
                  <a:pt x="4600" y="3308"/>
                  <a:pt x="4600" y="3088"/>
                </a:cubicBezTo>
                <a:cubicBezTo>
                  <a:pt x="4600" y="2835"/>
                  <a:pt x="4411" y="2678"/>
                  <a:pt x="4222" y="2678"/>
                </a:cubicBezTo>
                <a:cubicBezTo>
                  <a:pt x="3970" y="2678"/>
                  <a:pt x="3781" y="2867"/>
                  <a:pt x="3781" y="3088"/>
                </a:cubicBezTo>
                <a:cubicBezTo>
                  <a:pt x="3781" y="3308"/>
                  <a:pt x="4096" y="3529"/>
                  <a:pt x="4443" y="3781"/>
                </a:cubicBezTo>
                <a:cubicBezTo>
                  <a:pt x="4884" y="4096"/>
                  <a:pt x="5451" y="4505"/>
                  <a:pt x="5451" y="5167"/>
                </a:cubicBezTo>
                <a:cubicBezTo>
                  <a:pt x="5451" y="5702"/>
                  <a:pt x="5073" y="6143"/>
                  <a:pt x="4600" y="6333"/>
                </a:cubicBezTo>
                <a:lnTo>
                  <a:pt x="4600" y="6616"/>
                </a:lnTo>
                <a:cubicBezTo>
                  <a:pt x="4600" y="6868"/>
                  <a:pt x="4411" y="7026"/>
                  <a:pt x="4222" y="7026"/>
                </a:cubicBezTo>
                <a:cubicBezTo>
                  <a:pt x="3970" y="7026"/>
                  <a:pt x="3781" y="6805"/>
                  <a:pt x="3781" y="6616"/>
                </a:cubicBezTo>
                <a:lnTo>
                  <a:pt x="3781" y="6333"/>
                </a:lnTo>
                <a:cubicBezTo>
                  <a:pt x="3309" y="6143"/>
                  <a:pt x="2962" y="5702"/>
                  <a:pt x="2962" y="5167"/>
                </a:cubicBezTo>
                <a:cubicBezTo>
                  <a:pt x="2962" y="4915"/>
                  <a:pt x="3151" y="4757"/>
                  <a:pt x="3372" y="4757"/>
                </a:cubicBezTo>
                <a:cubicBezTo>
                  <a:pt x="3624" y="4757"/>
                  <a:pt x="3781" y="4978"/>
                  <a:pt x="3781" y="5167"/>
                </a:cubicBezTo>
                <a:cubicBezTo>
                  <a:pt x="3781" y="5387"/>
                  <a:pt x="3970" y="5608"/>
                  <a:pt x="4222" y="5608"/>
                </a:cubicBezTo>
                <a:cubicBezTo>
                  <a:pt x="4443" y="5608"/>
                  <a:pt x="4600" y="5387"/>
                  <a:pt x="4600" y="5167"/>
                </a:cubicBezTo>
                <a:cubicBezTo>
                  <a:pt x="4600" y="4915"/>
                  <a:pt x="4285" y="4694"/>
                  <a:pt x="3939" y="4442"/>
                </a:cubicBezTo>
                <a:cubicBezTo>
                  <a:pt x="3498" y="4127"/>
                  <a:pt x="2962" y="3749"/>
                  <a:pt x="2962" y="3088"/>
                </a:cubicBezTo>
                <a:cubicBezTo>
                  <a:pt x="2962" y="2520"/>
                  <a:pt x="3309" y="2079"/>
                  <a:pt x="3781" y="1890"/>
                </a:cubicBezTo>
                <a:lnTo>
                  <a:pt x="3781" y="1607"/>
                </a:lnTo>
                <a:cubicBezTo>
                  <a:pt x="3781" y="1386"/>
                  <a:pt x="3970" y="1166"/>
                  <a:pt x="4222" y="1166"/>
                </a:cubicBezTo>
                <a:close/>
                <a:moveTo>
                  <a:pt x="4222" y="0"/>
                </a:moveTo>
                <a:cubicBezTo>
                  <a:pt x="1923" y="0"/>
                  <a:pt x="64" y="1859"/>
                  <a:pt x="64" y="4127"/>
                </a:cubicBezTo>
                <a:cubicBezTo>
                  <a:pt x="64" y="6270"/>
                  <a:pt x="1733" y="8034"/>
                  <a:pt x="3781" y="8223"/>
                </a:cubicBezTo>
                <a:lnTo>
                  <a:pt x="3781" y="9767"/>
                </a:lnTo>
                <a:cubicBezTo>
                  <a:pt x="3655" y="9609"/>
                  <a:pt x="3529" y="9483"/>
                  <a:pt x="3372" y="9325"/>
                </a:cubicBezTo>
                <a:cubicBezTo>
                  <a:pt x="2647" y="8601"/>
                  <a:pt x="1576" y="8128"/>
                  <a:pt x="442" y="8128"/>
                </a:cubicBezTo>
                <a:cubicBezTo>
                  <a:pt x="190" y="8128"/>
                  <a:pt x="32" y="8317"/>
                  <a:pt x="32" y="8506"/>
                </a:cubicBezTo>
                <a:cubicBezTo>
                  <a:pt x="1" y="9609"/>
                  <a:pt x="442" y="10617"/>
                  <a:pt x="1261" y="11468"/>
                </a:cubicBezTo>
                <a:cubicBezTo>
                  <a:pt x="2049" y="12255"/>
                  <a:pt x="3057" y="12696"/>
                  <a:pt x="4096" y="12696"/>
                </a:cubicBezTo>
                <a:lnTo>
                  <a:pt x="4159" y="12696"/>
                </a:lnTo>
                <a:cubicBezTo>
                  <a:pt x="5231" y="12696"/>
                  <a:pt x="6302" y="12287"/>
                  <a:pt x="7089" y="11468"/>
                </a:cubicBezTo>
                <a:cubicBezTo>
                  <a:pt x="7877" y="10680"/>
                  <a:pt x="8318" y="9641"/>
                  <a:pt x="8318" y="8506"/>
                </a:cubicBezTo>
                <a:cubicBezTo>
                  <a:pt x="8350" y="8317"/>
                  <a:pt x="8160" y="8128"/>
                  <a:pt x="7940" y="8128"/>
                </a:cubicBezTo>
                <a:cubicBezTo>
                  <a:pt x="7871" y="8124"/>
                  <a:pt x="7801" y="8122"/>
                  <a:pt x="7733" y="8122"/>
                </a:cubicBezTo>
                <a:cubicBezTo>
                  <a:pt x="6711" y="8122"/>
                  <a:pt x="5778" y="8558"/>
                  <a:pt x="5010" y="9325"/>
                </a:cubicBezTo>
                <a:cubicBezTo>
                  <a:pt x="4852" y="9483"/>
                  <a:pt x="4726" y="9609"/>
                  <a:pt x="4600" y="9767"/>
                </a:cubicBezTo>
                <a:lnTo>
                  <a:pt x="4600" y="8223"/>
                </a:lnTo>
                <a:cubicBezTo>
                  <a:pt x="6680" y="8034"/>
                  <a:pt x="8350" y="6270"/>
                  <a:pt x="8350" y="4127"/>
                </a:cubicBezTo>
                <a:cubicBezTo>
                  <a:pt x="8350" y="1859"/>
                  <a:pt x="6491" y="0"/>
                  <a:pt x="4222" y="0"/>
                </a:cubicBezTo>
                <a:close/>
              </a:path>
            </a:pathLst>
          </a:custGeom>
          <a:solidFill>
            <a:srgbClr val="873E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8488" name="Google Shape;8488;p79"/>
          <p:cNvGrpSpPr/>
          <p:nvPr/>
        </p:nvGrpSpPr>
        <p:grpSpPr>
          <a:xfrm>
            <a:off x="1739027" y="2252381"/>
            <a:ext cx="367261" cy="366364"/>
            <a:chOff x="-64410850" y="4094450"/>
            <a:chExt cx="317425" cy="316650"/>
          </a:xfrm>
          <a:solidFill>
            <a:srgbClr val="873E8A"/>
          </a:solidFill>
        </p:grpSpPr>
        <p:sp>
          <p:nvSpPr>
            <p:cNvPr id="8489" name="Google Shape;8489;p79"/>
            <p:cNvSpPr/>
            <p:nvPr/>
          </p:nvSpPr>
          <p:spPr>
            <a:xfrm>
              <a:off x="-64410850" y="4348850"/>
              <a:ext cx="317425" cy="62250"/>
            </a:xfrm>
            <a:custGeom>
              <a:avLst/>
              <a:gdLst/>
              <a:ahLst/>
              <a:cxnLst/>
              <a:rect l="l" t="t" r="r" b="b"/>
              <a:pathLst>
                <a:path w="12697" h="2490" extrusionOk="0">
                  <a:moveTo>
                    <a:pt x="3403" y="0"/>
                  </a:moveTo>
                  <a:cubicBezTo>
                    <a:pt x="2741" y="0"/>
                    <a:pt x="2206" y="536"/>
                    <a:pt x="2206" y="1229"/>
                  </a:cubicBezTo>
                  <a:lnTo>
                    <a:pt x="2206" y="1639"/>
                  </a:lnTo>
                  <a:lnTo>
                    <a:pt x="410" y="1639"/>
                  </a:lnTo>
                  <a:cubicBezTo>
                    <a:pt x="189" y="1639"/>
                    <a:pt x="0" y="1859"/>
                    <a:pt x="0" y="2048"/>
                  </a:cubicBezTo>
                  <a:cubicBezTo>
                    <a:pt x="0" y="2269"/>
                    <a:pt x="189" y="2489"/>
                    <a:pt x="410" y="2489"/>
                  </a:cubicBezTo>
                  <a:lnTo>
                    <a:pt x="12287" y="2489"/>
                  </a:lnTo>
                  <a:cubicBezTo>
                    <a:pt x="12508" y="2489"/>
                    <a:pt x="12697" y="2269"/>
                    <a:pt x="12697" y="2048"/>
                  </a:cubicBezTo>
                  <a:cubicBezTo>
                    <a:pt x="12634" y="1859"/>
                    <a:pt x="12445" y="1639"/>
                    <a:pt x="12193" y="1639"/>
                  </a:cubicBezTo>
                  <a:lnTo>
                    <a:pt x="10429" y="1639"/>
                  </a:lnTo>
                  <a:lnTo>
                    <a:pt x="10429" y="1229"/>
                  </a:lnTo>
                  <a:cubicBezTo>
                    <a:pt x="10429" y="536"/>
                    <a:pt x="9861" y="0"/>
                    <a:pt x="9200"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90" name="Google Shape;8490;p79"/>
            <p:cNvSpPr/>
            <p:nvPr/>
          </p:nvSpPr>
          <p:spPr>
            <a:xfrm>
              <a:off x="-64315550" y="4094450"/>
              <a:ext cx="122100" cy="192200"/>
            </a:xfrm>
            <a:custGeom>
              <a:avLst/>
              <a:gdLst/>
              <a:ahLst/>
              <a:cxnLst/>
              <a:rect l="l" t="t" r="r" b="b"/>
              <a:pathLst>
                <a:path w="4884" h="7688" extrusionOk="0">
                  <a:moveTo>
                    <a:pt x="2489" y="0"/>
                  </a:moveTo>
                  <a:cubicBezTo>
                    <a:pt x="2269" y="0"/>
                    <a:pt x="2080" y="189"/>
                    <a:pt x="2080" y="410"/>
                  </a:cubicBezTo>
                  <a:lnTo>
                    <a:pt x="2080" y="819"/>
                  </a:lnTo>
                  <a:lnTo>
                    <a:pt x="1639" y="819"/>
                  </a:lnTo>
                  <a:cubicBezTo>
                    <a:pt x="1418" y="819"/>
                    <a:pt x="1261" y="1040"/>
                    <a:pt x="1261" y="1229"/>
                  </a:cubicBezTo>
                  <a:cubicBezTo>
                    <a:pt x="1261" y="1450"/>
                    <a:pt x="1450" y="1670"/>
                    <a:pt x="1639" y="1670"/>
                  </a:cubicBezTo>
                  <a:lnTo>
                    <a:pt x="2080" y="1670"/>
                  </a:lnTo>
                  <a:lnTo>
                    <a:pt x="2080" y="2489"/>
                  </a:lnTo>
                  <a:lnTo>
                    <a:pt x="1481" y="2489"/>
                  </a:lnTo>
                  <a:cubicBezTo>
                    <a:pt x="820" y="2489"/>
                    <a:pt x="347" y="3151"/>
                    <a:pt x="599" y="3781"/>
                  </a:cubicBezTo>
                  <a:cubicBezTo>
                    <a:pt x="662" y="3970"/>
                    <a:pt x="694" y="4222"/>
                    <a:pt x="788" y="4411"/>
                  </a:cubicBezTo>
                  <a:lnTo>
                    <a:pt x="473" y="4411"/>
                  </a:lnTo>
                  <a:cubicBezTo>
                    <a:pt x="221" y="4411"/>
                    <a:pt x="63" y="4632"/>
                    <a:pt x="63" y="4821"/>
                  </a:cubicBezTo>
                  <a:cubicBezTo>
                    <a:pt x="0" y="5010"/>
                    <a:pt x="158" y="5199"/>
                    <a:pt x="379" y="5199"/>
                  </a:cubicBezTo>
                  <a:lnTo>
                    <a:pt x="820" y="5199"/>
                  </a:lnTo>
                  <a:cubicBezTo>
                    <a:pt x="851" y="6081"/>
                    <a:pt x="694" y="6900"/>
                    <a:pt x="316" y="7687"/>
                  </a:cubicBezTo>
                  <a:lnTo>
                    <a:pt x="4569" y="7687"/>
                  </a:lnTo>
                  <a:cubicBezTo>
                    <a:pt x="4159" y="6900"/>
                    <a:pt x="4002" y="6081"/>
                    <a:pt x="4065" y="5199"/>
                  </a:cubicBezTo>
                  <a:lnTo>
                    <a:pt x="4474" y="5199"/>
                  </a:lnTo>
                  <a:cubicBezTo>
                    <a:pt x="4726" y="5199"/>
                    <a:pt x="4884" y="5010"/>
                    <a:pt x="4884" y="4821"/>
                  </a:cubicBezTo>
                  <a:cubicBezTo>
                    <a:pt x="4884" y="4568"/>
                    <a:pt x="4695" y="4411"/>
                    <a:pt x="4474" y="4411"/>
                  </a:cubicBezTo>
                  <a:lnTo>
                    <a:pt x="4159" y="4411"/>
                  </a:lnTo>
                  <a:cubicBezTo>
                    <a:pt x="4222" y="4222"/>
                    <a:pt x="4285" y="3970"/>
                    <a:pt x="4380" y="3781"/>
                  </a:cubicBezTo>
                  <a:cubicBezTo>
                    <a:pt x="4600" y="3151"/>
                    <a:pt x="4128" y="2489"/>
                    <a:pt x="3466" y="2489"/>
                  </a:cubicBezTo>
                  <a:lnTo>
                    <a:pt x="2867" y="2489"/>
                  </a:lnTo>
                  <a:lnTo>
                    <a:pt x="2867" y="1670"/>
                  </a:lnTo>
                  <a:lnTo>
                    <a:pt x="3309" y="1670"/>
                  </a:lnTo>
                  <a:cubicBezTo>
                    <a:pt x="3561" y="1670"/>
                    <a:pt x="3687" y="1450"/>
                    <a:pt x="3687" y="1229"/>
                  </a:cubicBezTo>
                  <a:cubicBezTo>
                    <a:pt x="3687" y="977"/>
                    <a:pt x="3498" y="819"/>
                    <a:pt x="3309" y="819"/>
                  </a:cubicBezTo>
                  <a:lnTo>
                    <a:pt x="2867" y="819"/>
                  </a:lnTo>
                  <a:lnTo>
                    <a:pt x="2867" y="410"/>
                  </a:lnTo>
                  <a:cubicBezTo>
                    <a:pt x="2867" y="158"/>
                    <a:pt x="2678" y="0"/>
                    <a:pt x="2489"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91" name="Google Shape;8491;p79"/>
            <p:cNvSpPr/>
            <p:nvPr/>
          </p:nvSpPr>
          <p:spPr>
            <a:xfrm>
              <a:off x="-64335250" y="4307100"/>
              <a:ext cx="161500" cy="21300"/>
            </a:xfrm>
            <a:custGeom>
              <a:avLst/>
              <a:gdLst/>
              <a:ahLst/>
              <a:cxnLst/>
              <a:rect l="l" t="t" r="r" b="b"/>
              <a:pathLst>
                <a:path w="6460" h="852" extrusionOk="0">
                  <a:moveTo>
                    <a:pt x="1167" y="1"/>
                  </a:moveTo>
                  <a:cubicBezTo>
                    <a:pt x="631" y="1"/>
                    <a:pt x="190" y="379"/>
                    <a:pt x="1" y="851"/>
                  </a:cubicBezTo>
                  <a:lnTo>
                    <a:pt x="6459" y="851"/>
                  </a:lnTo>
                  <a:cubicBezTo>
                    <a:pt x="6302" y="379"/>
                    <a:pt x="5861" y="1"/>
                    <a:pt x="5325"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492" name="Google Shape;8492;p79"/>
          <p:cNvSpPr/>
          <p:nvPr/>
        </p:nvSpPr>
        <p:spPr>
          <a:xfrm>
            <a:off x="3983247" y="1379900"/>
            <a:ext cx="319882" cy="367463"/>
          </a:xfrm>
          <a:custGeom>
            <a:avLst/>
            <a:gdLst/>
            <a:ahLst/>
            <a:cxnLst/>
            <a:rect l="l" t="t" r="r" b="b"/>
            <a:pathLst>
              <a:path w="11059" h="12704" extrusionOk="0">
                <a:moveTo>
                  <a:pt x="5545" y="3449"/>
                </a:moveTo>
                <a:cubicBezTo>
                  <a:pt x="5797" y="3449"/>
                  <a:pt x="5955" y="3638"/>
                  <a:pt x="5955" y="3859"/>
                </a:cubicBezTo>
                <a:lnTo>
                  <a:pt x="5955" y="4111"/>
                </a:lnTo>
                <a:cubicBezTo>
                  <a:pt x="6427" y="4268"/>
                  <a:pt x="6774" y="4741"/>
                  <a:pt x="6774" y="5308"/>
                </a:cubicBezTo>
                <a:cubicBezTo>
                  <a:pt x="6774" y="5528"/>
                  <a:pt x="6585" y="5749"/>
                  <a:pt x="6333" y="5749"/>
                </a:cubicBezTo>
                <a:cubicBezTo>
                  <a:pt x="6081" y="5749"/>
                  <a:pt x="5955" y="5528"/>
                  <a:pt x="5955" y="5308"/>
                </a:cubicBezTo>
                <a:cubicBezTo>
                  <a:pt x="5955" y="5056"/>
                  <a:pt x="5734" y="4898"/>
                  <a:pt x="5545" y="4898"/>
                </a:cubicBezTo>
                <a:cubicBezTo>
                  <a:pt x="5293" y="4898"/>
                  <a:pt x="5104" y="5119"/>
                  <a:pt x="5104" y="5308"/>
                </a:cubicBezTo>
                <a:cubicBezTo>
                  <a:pt x="5104" y="5528"/>
                  <a:pt x="5419" y="5780"/>
                  <a:pt x="5766" y="6001"/>
                </a:cubicBezTo>
                <a:cubicBezTo>
                  <a:pt x="6207" y="6316"/>
                  <a:pt x="6774" y="6725"/>
                  <a:pt x="6774" y="7387"/>
                </a:cubicBezTo>
                <a:cubicBezTo>
                  <a:pt x="6774" y="7954"/>
                  <a:pt x="6427" y="8364"/>
                  <a:pt x="5923" y="8584"/>
                </a:cubicBezTo>
                <a:lnTo>
                  <a:pt x="5923" y="8836"/>
                </a:lnTo>
                <a:cubicBezTo>
                  <a:pt x="5923" y="9088"/>
                  <a:pt x="5734" y="9246"/>
                  <a:pt x="5545" y="9246"/>
                </a:cubicBezTo>
                <a:cubicBezTo>
                  <a:pt x="5293" y="9246"/>
                  <a:pt x="5104" y="9057"/>
                  <a:pt x="5104" y="8836"/>
                </a:cubicBezTo>
                <a:lnTo>
                  <a:pt x="5104" y="8584"/>
                </a:lnTo>
                <a:cubicBezTo>
                  <a:pt x="4632" y="8427"/>
                  <a:pt x="4285" y="7954"/>
                  <a:pt x="4285" y="7387"/>
                </a:cubicBezTo>
                <a:cubicBezTo>
                  <a:pt x="4285" y="7167"/>
                  <a:pt x="4474" y="7009"/>
                  <a:pt x="4726" y="7009"/>
                </a:cubicBezTo>
                <a:cubicBezTo>
                  <a:pt x="4947" y="7009"/>
                  <a:pt x="5104" y="7198"/>
                  <a:pt x="5104" y="7387"/>
                </a:cubicBezTo>
                <a:cubicBezTo>
                  <a:pt x="5104" y="7639"/>
                  <a:pt x="5293" y="7828"/>
                  <a:pt x="5545" y="7828"/>
                </a:cubicBezTo>
                <a:cubicBezTo>
                  <a:pt x="5766" y="7828"/>
                  <a:pt x="5923" y="7639"/>
                  <a:pt x="5923" y="7387"/>
                </a:cubicBezTo>
                <a:cubicBezTo>
                  <a:pt x="5923" y="7167"/>
                  <a:pt x="5608" y="6914"/>
                  <a:pt x="5262" y="6694"/>
                </a:cubicBezTo>
                <a:cubicBezTo>
                  <a:pt x="4821" y="6379"/>
                  <a:pt x="4285" y="5969"/>
                  <a:pt x="4285" y="5308"/>
                </a:cubicBezTo>
                <a:cubicBezTo>
                  <a:pt x="4285" y="4741"/>
                  <a:pt x="4632" y="4331"/>
                  <a:pt x="5104" y="4111"/>
                </a:cubicBezTo>
                <a:lnTo>
                  <a:pt x="5104" y="3859"/>
                </a:lnTo>
                <a:cubicBezTo>
                  <a:pt x="5104" y="3606"/>
                  <a:pt x="5293" y="3449"/>
                  <a:pt x="5545" y="3449"/>
                </a:cubicBezTo>
                <a:close/>
                <a:moveTo>
                  <a:pt x="10651" y="1"/>
                </a:moveTo>
                <a:cubicBezTo>
                  <a:pt x="10562" y="1"/>
                  <a:pt x="10473" y="34"/>
                  <a:pt x="10397" y="109"/>
                </a:cubicBezTo>
                <a:cubicBezTo>
                  <a:pt x="9389" y="834"/>
                  <a:pt x="8538" y="960"/>
                  <a:pt x="8034" y="960"/>
                </a:cubicBezTo>
                <a:cubicBezTo>
                  <a:pt x="7310" y="960"/>
                  <a:pt x="6396" y="645"/>
                  <a:pt x="5766" y="172"/>
                </a:cubicBezTo>
                <a:cubicBezTo>
                  <a:pt x="5703" y="109"/>
                  <a:pt x="5616" y="78"/>
                  <a:pt x="5526" y="78"/>
                </a:cubicBezTo>
                <a:cubicBezTo>
                  <a:pt x="5435" y="78"/>
                  <a:pt x="5341" y="109"/>
                  <a:pt x="5262" y="172"/>
                </a:cubicBezTo>
                <a:cubicBezTo>
                  <a:pt x="4632" y="645"/>
                  <a:pt x="3781" y="960"/>
                  <a:pt x="3025" y="960"/>
                </a:cubicBezTo>
                <a:cubicBezTo>
                  <a:pt x="2237" y="960"/>
                  <a:pt x="1418" y="645"/>
                  <a:pt x="662" y="109"/>
                </a:cubicBezTo>
                <a:cubicBezTo>
                  <a:pt x="582" y="47"/>
                  <a:pt x="495" y="20"/>
                  <a:pt x="411" y="20"/>
                </a:cubicBezTo>
                <a:cubicBezTo>
                  <a:pt x="196" y="20"/>
                  <a:pt x="0" y="198"/>
                  <a:pt x="0" y="424"/>
                </a:cubicBezTo>
                <a:lnTo>
                  <a:pt x="0" y="5276"/>
                </a:lnTo>
                <a:cubicBezTo>
                  <a:pt x="0" y="8616"/>
                  <a:pt x="2143" y="11609"/>
                  <a:pt x="5388" y="12680"/>
                </a:cubicBezTo>
                <a:cubicBezTo>
                  <a:pt x="5419" y="12696"/>
                  <a:pt x="5459" y="12703"/>
                  <a:pt x="5506" y="12703"/>
                </a:cubicBezTo>
                <a:cubicBezTo>
                  <a:pt x="5553" y="12703"/>
                  <a:pt x="5608" y="12696"/>
                  <a:pt x="5671" y="12680"/>
                </a:cubicBezTo>
                <a:cubicBezTo>
                  <a:pt x="8885" y="11609"/>
                  <a:pt x="11059" y="8616"/>
                  <a:pt x="11059" y="5276"/>
                </a:cubicBezTo>
                <a:lnTo>
                  <a:pt x="11059" y="424"/>
                </a:lnTo>
                <a:cubicBezTo>
                  <a:pt x="11059" y="182"/>
                  <a:pt x="10858" y="1"/>
                  <a:pt x="10651" y="1"/>
                </a:cubicBezTo>
                <a:close/>
              </a:path>
            </a:pathLst>
          </a:custGeom>
          <a:solidFill>
            <a:srgbClr val="873E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8493" name="Google Shape;8493;p79"/>
          <p:cNvGrpSpPr/>
          <p:nvPr/>
        </p:nvGrpSpPr>
        <p:grpSpPr>
          <a:xfrm>
            <a:off x="3960575" y="1822454"/>
            <a:ext cx="365467" cy="368389"/>
            <a:chOff x="-62516625" y="3743175"/>
            <a:chExt cx="315875" cy="318400"/>
          </a:xfrm>
          <a:solidFill>
            <a:srgbClr val="873E8A"/>
          </a:solidFill>
        </p:grpSpPr>
        <p:sp>
          <p:nvSpPr>
            <p:cNvPr id="8494" name="Google Shape;8494;p79"/>
            <p:cNvSpPr/>
            <p:nvPr/>
          </p:nvSpPr>
          <p:spPr>
            <a:xfrm>
              <a:off x="-62334675" y="3884950"/>
              <a:ext cx="62250" cy="145725"/>
            </a:xfrm>
            <a:custGeom>
              <a:avLst/>
              <a:gdLst/>
              <a:ahLst/>
              <a:cxnLst/>
              <a:rect l="l" t="t" r="r" b="b"/>
              <a:pathLst>
                <a:path w="2490" h="5829" extrusionOk="0">
                  <a:moveTo>
                    <a:pt x="1229" y="0"/>
                  </a:moveTo>
                  <a:cubicBezTo>
                    <a:pt x="977" y="0"/>
                    <a:pt x="820" y="189"/>
                    <a:pt x="820" y="410"/>
                  </a:cubicBezTo>
                  <a:lnTo>
                    <a:pt x="820" y="662"/>
                  </a:lnTo>
                  <a:cubicBezTo>
                    <a:pt x="347" y="819"/>
                    <a:pt x="0" y="1292"/>
                    <a:pt x="0" y="1859"/>
                  </a:cubicBezTo>
                  <a:cubicBezTo>
                    <a:pt x="0" y="2520"/>
                    <a:pt x="536" y="2930"/>
                    <a:pt x="977" y="3245"/>
                  </a:cubicBezTo>
                  <a:cubicBezTo>
                    <a:pt x="1292" y="3466"/>
                    <a:pt x="1639" y="3718"/>
                    <a:pt x="1639" y="3938"/>
                  </a:cubicBezTo>
                  <a:cubicBezTo>
                    <a:pt x="1639" y="4190"/>
                    <a:pt x="1450" y="4348"/>
                    <a:pt x="1229" y="4348"/>
                  </a:cubicBezTo>
                  <a:cubicBezTo>
                    <a:pt x="977" y="4348"/>
                    <a:pt x="820" y="4127"/>
                    <a:pt x="820" y="3938"/>
                  </a:cubicBezTo>
                  <a:cubicBezTo>
                    <a:pt x="820" y="3718"/>
                    <a:pt x="631" y="3497"/>
                    <a:pt x="442" y="3497"/>
                  </a:cubicBezTo>
                  <a:cubicBezTo>
                    <a:pt x="221" y="3497"/>
                    <a:pt x="0" y="3718"/>
                    <a:pt x="0" y="3938"/>
                  </a:cubicBezTo>
                  <a:cubicBezTo>
                    <a:pt x="0" y="4505"/>
                    <a:pt x="347" y="4915"/>
                    <a:pt x="820" y="5135"/>
                  </a:cubicBezTo>
                  <a:lnTo>
                    <a:pt x="820" y="5387"/>
                  </a:lnTo>
                  <a:cubicBezTo>
                    <a:pt x="820" y="5639"/>
                    <a:pt x="1009" y="5828"/>
                    <a:pt x="1229" y="5828"/>
                  </a:cubicBezTo>
                  <a:cubicBezTo>
                    <a:pt x="1450" y="5828"/>
                    <a:pt x="1639" y="5639"/>
                    <a:pt x="1639" y="5387"/>
                  </a:cubicBezTo>
                  <a:lnTo>
                    <a:pt x="1639" y="5135"/>
                  </a:lnTo>
                  <a:cubicBezTo>
                    <a:pt x="2111" y="4978"/>
                    <a:pt x="2489" y="4505"/>
                    <a:pt x="2489" y="3938"/>
                  </a:cubicBezTo>
                  <a:cubicBezTo>
                    <a:pt x="2489" y="3277"/>
                    <a:pt x="1922" y="2867"/>
                    <a:pt x="1481" y="2552"/>
                  </a:cubicBezTo>
                  <a:cubicBezTo>
                    <a:pt x="1166" y="2331"/>
                    <a:pt x="820" y="2079"/>
                    <a:pt x="820" y="1859"/>
                  </a:cubicBezTo>
                  <a:cubicBezTo>
                    <a:pt x="820" y="1607"/>
                    <a:pt x="1009" y="1418"/>
                    <a:pt x="1229" y="1418"/>
                  </a:cubicBezTo>
                  <a:cubicBezTo>
                    <a:pt x="1450" y="1418"/>
                    <a:pt x="1639" y="1607"/>
                    <a:pt x="1639" y="1859"/>
                  </a:cubicBezTo>
                  <a:cubicBezTo>
                    <a:pt x="1639" y="2079"/>
                    <a:pt x="1859" y="2237"/>
                    <a:pt x="2048" y="2237"/>
                  </a:cubicBezTo>
                  <a:cubicBezTo>
                    <a:pt x="2237" y="2237"/>
                    <a:pt x="2489" y="2048"/>
                    <a:pt x="2489" y="1859"/>
                  </a:cubicBezTo>
                  <a:cubicBezTo>
                    <a:pt x="2489" y="1292"/>
                    <a:pt x="2143" y="882"/>
                    <a:pt x="1639" y="662"/>
                  </a:cubicBezTo>
                  <a:lnTo>
                    <a:pt x="1639" y="410"/>
                  </a:lnTo>
                  <a:cubicBezTo>
                    <a:pt x="1639" y="158"/>
                    <a:pt x="1450" y="0"/>
                    <a:pt x="1229"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95" name="Google Shape;8495;p79"/>
            <p:cNvSpPr/>
            <p:nvPr/>
          </p:nvSpPr>
          <p:spPr>
            <a:xfrm>
              <a:off x="-62516625" y="3743175"/>
              <a:ext cx="315875" cy="318400"/>
            </a:xfrm>
            <a:custGeom>
              <a:avLst/>
              <a:gdLst/>
              <a:ahLst/>
              <a:cxnLst/>
              <a:rect l="l" t="t" r="r" b="b"/>
              <a:pathLst>
                <a:path w="12635" h="12736" extrusionOk="0">
                  <a:moveTo>
                    <a:pt x="4632" y="3308"/>
                  </a:moveTo>
                  <a:cubicBezTo>
                    <a:pt x="5388" y="3308"/>
                    <a:pt x="6018" y="3938"/>
                    <a:pt x="6018" y="4694"/>
                  </a:cubicBezTo>
                  <a:cubicBezTo>
                    <a:pt x="6018" y="5450"/>
                    <a:pt x="5420" y="6049"/>
                    <a:pt x="4632" y="6049"/>
                  </a:cubicBezTo>
                  <a:cubicBezTo>
                    <a:pt x="3876" y="6049"/>
                    <a:pt x="3246" y="5419"/>
                    <a:pt x="3246" y="4694"/>
                  </a:cubicBezTo>
                  <a:cubicBezTo>
                    <a:pt x="3246" y="3938"/>
                    <a:pt x="3876" y="3308"/>
                    <a:pt x="4632" y="3308"/>
                  </a:cubicBezTo>
                  <a:close/>
                  <a:moveTo>
                    <a:pt x="8507" y="5230"/>
                  </a:moveTo>
                  <a:cubicBezTo>
                    <a:pt x="10303" y="5230"/>
                    <a:pt x="11815" y="6742"/>
                    <a:pt x="11815" y="8538"/>
                  </a:cubicBezTo>
                  <a:cubicBezTo>
                    <a:pt x="11815" y="10365"/>
                    <a:pt x="10334" y="11846"/>
                    <a:pt x="8507" y="11846"/>
                  </a:cubicBezTo>
                  <a:cubicBezTo>
                    <a:pt x="6680" y="11846"/>
                    <a:pt x="5199" y="10365"/>
                    <a:pt x="5199" y="8538"/>
                  </a:cubicBezTo>
                  <a:cubicBezTo>
                    <a:pt x="5199" y="6742"/>
                    <a:pt x="6680" y="5230"/>
                    <a:pt x="8507" y="5230"/>
                  </a:cubicBezTo>
                  <a:close/>
                  <a:moveTo>
                    <a:pt x="4664" y="0"/>
                  </a:moveTo>
                  <a:cubicBezTo>
                    <a:pt x="2080" y="0"/>
                    <a:pt x="1" y="2079"/>
                    <a:pt x="1" y="4694"/>
                  </a:cubicBezTo>
                  <a:cubicBezTo>
                    <a:pt x="1" y="5703"/>
                    <a:pt x="316" y="6711"/>
                    <a:pt x="914" y="7498"/>
                  </a:cubicBezTo>
                  <a:lnTo>
                    <a:pt x="4317" y="12571"/>
                  </a:lnTo>
                  <a:cubicBezTo>
                    <a:pt x="4396" y="12681"/>
                    <a:pt x="4530" y="12736"/>
                    <a:pt x="4660" y="12736"/>
                  </a:cubicBezTo>
                  <a:cubicBezTo>
                    <a:pt x="4790" y="12736"/>
                    <a:pt x="4916" y="12681"/>
                    <a:pt x="4979" y="12571"/>
                  </a:cubicBezTo>
                  <a:lnTo>
                    <a:pt x="5672" y="11531"/>
                  </a:lnTo>
                  <a:cubicBezTo>
                    <a:pt x="6396" y="12256"/>
                    <a:pt x="7404" y="12665"/>
                    <a:pt x="8507" y="12665"/>
                  </a:cubicBezTo>
                  <a:cubicBezTo>
                    <a:pt x="10776" y="12665"/>
                    <a:pt x="12634" y="10838"/>
                    <a:pt x="12634" y="8538"/>
                  </a:cubicBezTo>
                  <a:cubicBezTo>
                    <a:pt x="12634" y="6553"/>
                    <a:pt x="11217" y="4852"/>
                    <a:pt x="9326" y="4474"/>
                  </a:cubicBezTo>
                  <a:lnTo>
                    <a:pt x="9326" y="4222"/>
                  </a:lnTo>
                  <a:cubicBezTo>
                    <a:pt x="9074" y="1796"/>
                    <a:pt x="7089" y="0"/>
                    <a:pt x="4664"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496" name="Google Shape;8496;p79"/>
          <p:cNvGrpSpPr/>
          <p:nvPr/>
        </p:nvGrpSpPr>
        <p:grpSpPr>
          <a:xfrm>
            <a:off x="3967415" y="2272426"/>
            <a:ext cx="351786" cy="326274"/>
            <a:chOff x="-62511900" y="4129100"/>
            <a:chExt cx="304050" cy="282000"/>
          </a:xfrm>
          <a:solidFill>
            <a:srgbClr val="873E8A"/>
          </a:solidFill>
        </p:grpSpPr>
        <p:sp>
          <p:nvSpPr>
            <p:cNvPr id="8497" name="Google Shape;8497;p79"/>
            <p:cNvSpPr/>
            <p:nvPr/>
          </p:nvSpPr>
          <p:spPr>
            <a:xfrm>
              <a:off x="-62414225" y="4203925"/>
              <a:ext cx="206375" cy="207175"/>
            </a:xfrm>
            <a:custGeom>
              <a:avLst/>
              <a:gdLst/>
              <a:ahLst/>
              <a:cxnLst/>
              <a:rect l="l" t="t" r="r" b="b"/>
              <a:pathLst>
                <a:path w="8255" h="8287" extrusionOk="0">
                  <a:moveTo>
                    <a:pt x="4128" y="1229"/>
                  </a:moveTo>
                  <a:cubicBezTo>
                    <a:pt x="4348" y="1229"/>
                    <a:pt x="4506" y="1418"/>
                    <a:pt x="4506" y="1670"/>
                  </a:cubicBezTo>
                  <a:lnTo>
                    <a:pt x="4506" y="1922"/>
                  </a:lnTo>
                  <a:cubicBezTo>
                    <a:pt x="4978" y="2080"/>
                    <a:pt x="5356" y="2552"/>
                    <a:pt x="5356" y="3119"/>
                  </a:cubicBezTo>
                  <a:cubicBezTo>
                    <a:pt x="5356" y="3340"/>
                    <a:pt x="5136" y="3498"/>
                    <a:pt x="4947" y="3498"/>
                  </a:cubicBezTo>
                  <a:cubicBezTo>
                    <a:pt x="4726" y="3498"/>
                    <a:pt x="4506" y="3308"/>
                    <a:pt x="4506" y="3119"/>
                  </a:cubicBezTo>
                  <a:cubicBezTo>
                    <a:pt x="4506" y="2867"/>
                    <a:pt x="4317" y="2710"/>
                    <a:pt x="4128" y="2710"/>
                  </a:cubicBezTo>
                  <a:cubicBezTo>
                    <a:pt x="3939" y="2710"/>
                    <a:pt x="3687" y="2930"/>
                    <a:pt x="3687" y="3119"/>
                  </a:cubicBezTo>
                  <a:cubicBezTo>
                    <a:pt x="3718" y="3340"/>
                    <a:pt x="4033" y="3592"/>
                    <a:pt x="4411" y="3813"/>
                  </a:cubicBezTo>
                  <a:cubicBezTo>
                    <a:pt x="4821" y="4128"/>
                    <a:pt x="5388" y="4537"/>
                    <a:pt x="5388" y="5199"/>
                  </a:cubicBezTo>
                  <a:cubicBezTo>
                    <a:pt x="5388" y="5766"/>
                    <a:pt x="5041" y="6175"/>
                    <a:pt x="4569" y="6396"/>
                  </a:cubicBezTo>
                  <a:lnTo>
                    <a:pt x="4569" y="6648"/>
                  </a:lnTo>
                  <a:cubicBezTo>
                    <a:pt x="4569" y="6900"/>
                    <a:pt x="4348" y="7089"/>
                    <a:pt x="4159" y="7089"/>
                  </a:cubicBezTo>
                  <a:cubicBezTo>
                    <a:pt x="3970" y="7089"/>
                    <a:pt x="3718" y="6900"/>
                    <a:pt x="3718" y="6648"/>
                  </a:cubicBezTo>
                  <a:lnTo>
                    <a:pt x="3718" y="6396"/>
                  </a:lnTo>
                  <a:cubicBezTo>
                    <a:pt x="3245" y="6238"/>
                    <a:pt x="2899" y="5766"/>
                    <a:pt x="2899" y="5199"/>
                  </a:cubicBezTo>
                  <a:cubicBezTo>
                    <a:pt x="2899" y="4978"/>
                    <a:pt x="3088" y="4821"/>
                    <a:pt x="3308" y="4821"/>
                  </a:cubicBezTo>
                  <a:cubicBezTo>
                    <a:pt x="3498" y="4821"/>
                    <a:pt x="3687" y="5010"/>
                    <a:pt x="3687" y="5199"/>
                  </a:cubicBezTo>
                  <a:cubicBezTo>
                    <a:pt x="3687" y="5451"/>
                    <a:pt x="3876" y="5608"/>
                    <a:pt x="4128" y="5608"/>
                  </a:cubicBezTo>
                  <a:cubicBezTo>
                    <a:pt x="4348" y="5608"/>
                    <a:pt x="4506" y="5388"/>
                    <a:pt x="4506" y="5199"/>
                  </a:cubicBezTo>
                  <a:cubicBezTo>
                    <a:pt x="4506" y="4978"/>
                    <a:pt x="4191" y="4726"/>
                    <a:pt x="3844" y="4506"/>
                  </a:cubicBezTo>
                  <a:cubicBezTo>
                    <a:pt x="3403" y="4191"/>
                    <a:pt x="2867" y="3781"/>
                    <a:pt x="2867" y="3119"/>
                  </a:cubicBezTo>
                  <a:cubicBezTo>
                    <a:pt x="2867" y="2552"/>
                    <a:pt x="3214" y="2143"/>
                    <a:pt x="3687" y="1922"/>
                  </a:cubicBezTo>
                  <a:lnTo>
                    <a:pt x="3687" y="1670"/>
                  </a:lnTo>
                  <a:cubicBezTo>
                    <a:pt x="3687" y="1418"/>
                    <a:pt x="3876" y="1229"/>
                    <a:pt x="4128" y="1229"/>
                  </a:cubicBezTo>
                  <a:close/>
                  <a:moveTo>
                    <a:pt x="4128" y="0"/>
                  </a:moveTo>
                  <a:cubicBezTo>
                    <a:pt x="1828" y="0"/>
                    <a:pt x="0" y="1859"/>
                    <a:pt x="0" y="4128"/>
                  </a:cubicBezTo>
                  <a:cubicBezTo>
                    <a:pt x="0" y="6427"/>
                    <a:pt x="1828" y="8286"/>
                    <a:pt x="4128" y="8286"/>
                  </a:cubicBezTo>
                  <a:cubicBezTo>
                    <a:pt x="6396" y="8286"/>
                    <a:pt x="8255" y="6427"/>
                    <a:pt x="8255" y="4128"/>
                  </a:cubicBezTo>
                  <a:cubicBezTo>
                    <a:pt x="8255" y="1859"/>
                    <a:pt x="6396" y="0"/>
                    <a:pt x="4128"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98" name="Google Shape;8498;p79"/>
            <p:cNvSpPr/>
            <p:nvPr/>
          </p:nvSpPr>
          <p:spPr>
            <a:xfrm>
              <a:off x="-62511100" y="4129100"/>
              <a:ext cx="159900" cy="74850"/>
            </a:xfrm>
            <a:custGeom>
              <a:avLst/>
              <a:gdLst/>
              <a:ahLst/>
              <a:cxnLst/>
              <a:rect l="l" t="t" r="r" b="b"/>
              <a:pathLst>
                <a:path w="6396" h="2994" extrusionOk="0">
                  <a:moveTo>
                    <a:pt x="3214" y="1"/>
                  </a:moveTo>
                  <a:cubicBezTo>
                    <a:pt x="1450" y="1"/>
                    <a:pt x="0" y="662"/>
                    <a:pt x="0" y="1513"/>
                  </a:cubicBezTo>
                  <a:cubicBezTo>
                    <a:pt x="0" y="2332"/>
                    <a:pt x="1450" y="2993"/>
                    <a:pt x="3214" y="2993"/>
                  </a:cubicBezTo>
                  <a:cubicBezTo>
                    <a:pt x="4947" y="2993"/>
                    <a:pt x="6396" y="2332"/>
                    <a:pt x="6396" y="1513"/>
                  </a:cubicBezTo>
                  <a:cubicBezTo>
                    <a:pt x="6396" y="662"/>
                    <a:pt x="4947" y="1"/>
                    <a:pt x="3214"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99" name="Google Shape;8499;p79"/>
            <p:cNvSpPr/>
            <p:nvPr/>
          </p:nvSpPr>
          <p:spPr>
            <a:xfrm>
              <a:off x="-62511100" y="4207075"/>
              <a:ext cx="110275" cy="59875"/>
            </a:xfrm>
            <a:custGeom>
              <a:avLst/>
              <a:gdLst/>
              <a:ahLst/>
              <a:cxnLst/>
              <a:rect l="l" t="t" r="r" b="b"/>
              <a:pathLst>
                <a:path w="4411" h="2395" extrusionOk="0">
                  <a:moveTo>
                    <a:pt x="0" y="0"/>
                  </a:moveTo>
                  <a:lnTo>
                    <a:pt x="0" y="1135"/>
                  </a:lnTo>
                  <a:cubicBezTo>
                    <a:pt x="0" y="1450"/>
                    <a:pt x="347" y="1765"/>
                    <a:pt x="882" y="2017"/>
                  </a:cubicBezTo>
                  <a:cubicBezTo>
                    <a:pt x="1355" y="2237"/>
                    <a:pt x="2332" y="2395"/>
                    <a:pt x="3151" y="2395"/>
                  </a:cubicBezTo>
                  <a:lnTo>
                    <a:pt x="3308" y="2395"/>
                  </a:lnTo>
                  <a:cubicBezTo>
                    <a:pt x="3560" y="1733"/>
                    <a:pt x="3907" y="1135"/>
                    <a:pt x="4411" y="631"/>
                  </a:cubicBezTo>
                  <a:lnTo>
                    <a:pt x="4411" y="631"/>
                  </a:lnTo>
                  <a:cubicBezTo>
                    <a:pt x="4033" y="694"/>
                    <a:pt x="3623" y="757"/>
                    <a:pt x="3182" y="757"/>
                  </a:cubicBezTo>
                  <a:cubicBezTo>
                    <a:pt x="2363" y="757"/>
                    <a:pt x="1261" y="599"/>
                    <a:pt x="567" y="316"/>
                  </a:cubicBezTo>
                  <a:cubicBezTo>
                    <a:pt x="347" y="221"/>
                    <a:pt x="158" y="127"/>
                    <a:pt x="0"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00" name="Google Shape;8500;p79"/>
            <p:cNvSpPr/>
            <p:nvPr/>
          </p:nvSpPr>
          <p:spPr>
            <a:xfrm>
              <a:off x="-62511100" y="4329950"/>
              <a:ext cx="106350" cy="59875"/>
            </a:xfrm>
            <a:custGeom>
              <a:avLst/>
              <a:gdLst/>
              <a:ahLst/>
              <a:cxnLst/>
              <a:rect l="l" t="t" r="r" b="b"/>
              <a:pathLst>
                <a:path w="4254" h="2395" extrusionOk="0">
                  <a:moveTo>
                    <a:pt x="0" y="0"/>
                  </a:moveTo>
                  <a:lnTo>
                    <a:pt x="0" y="1197"/>
                  </a:lnTo>
                  <a:cubicBezTo>
                    <a:pt x="0" y="1701"/>
                    <a:pt x="1355" y="2395"/>
                    <a:pt x="3182" y="2395"/>
                  </a:cubicBezTo>
                  <a:cubicBezTo>
                    <a:pt x="3560" y="2395"/>
                    <a:pt x="3907" y="2363"/>
                    <a:pt x="4254" y="2332"/>
                  </a:cubicBezTo>
                  <a:cubicBezTo>
                    <a:pt x="3875" y="1859"/>
                    <a:pt x="3560" y="1355"/>
                    <a:pt x="3340" y="756"/>
                  </a:cubicBezTo>
                  <a:lnTo>
                    <a:pt x="3182" y="756"/>
                  </a:lnTo>
                  <a:cubicBezTo>
                    <a:pt x="2363" y="756"/>
                    <a:pt x="1261" y="599"/>
                    <a:pt x="567" y="315"/>
                  </a:cubicBezTo>
                  <a:cubicBezTo>
                    <a:pt x="347" y="252"/>
                    <a:pt x="158" y="126"/>
                    <a:pt x="0"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01" name="Google Shape;8501;p79"/>
            <p:cNvSpPr/>
            <p:nvPr/>
          </p:nvSpPr>
          <p:spPr>
            <a:xfrm>
              <a:off x="-62511900" y="4268500"/>
              <a:ext cx="78000" cy="60675"/>
            </a:xfrm>
            <a:custGeom>
              <a:avLst/>
              <a:gdLst/>
              <a:ahLst/>
              <a:cxnLst/>
              <a:rect l="l" t="t" r="r" b="b"/>
              <a:pathLst>
                <a:path w="3120" h="2427" extrusionOk="0">
                  <a:moveTo>
                    <a:pt x="1" y="1"/>
                  </a:moveTo>
                  <a:lnTo>
                    <a:pt x="1" y="1167"/>
                  </a:lnTo>
                  <a:lnTo>
                    <a:pt x="32" y="1167"/>
                  </a:lnTo>
                  <a:cubicBezTo>
                    <a:pt x="32" y="1482"/>
                    <a:pt x="379" y="1797"/>
                    <a:pt x="914" y="2017"/>
                  </a:cubicBezTo>
                  <a:cubicBezTo>
                    <a:pt x="1387" y="2238"/>
                    <a:pt x="2332" y="2395"/>
                    <a:pt x="3120" y="2427"/>
                  </a:cubicBezTo>
                  <a:cubicBezTo>
                    <a:pt x="3057" y="2143"/>
                    <a:pt x="3025" y="1860"/>
                    <a:pt x="3025" y="1608"/>
                  </a:cubicBezTo>
                  <a:cubicBezTo>
                    <a:pt x="3025" y="1324"/>
                    <a:pt x="3088" y="1041"/>
                    <a:pt x="3120" y="757"/>
                  </a:cubicBezTo>
                  <a:cubicBezTo>
                    <a:pt x="2332" y="757"/>
                    <a:pt x="1230" y="599"/>
                    <a:pt x="536" y="316"/>
                  </a:cubicBezTo>
                  <a:cubicBezTo>
                    <a:pt x="347" y="253"/>
                    <a:pt x="158" y="127"/>
                    <a:pt x="1"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502" name="Google Shape;8502;p79"/>
          <p:cNvGrpSpPr/>
          <p:nvPr/>
        </p:nvGrpSpPr>
        <p:grpSpPr>
          <a:xfrm>
            <a:off x="2645537" y="2744820"/>
            <a:ext cx="310770" cy="367261"/>
            <a:chOff x="-60597975" y="3367475"/>
            <a:chExt cx="268600" cy="317425"/>
          </a:xfrm>
          <a:solidFill>
            <a:srgbClr val="873E8A"/>
          </a:solidFill>
        </p:grpSpPr>
        <p:sp>
          <p:nvSpPr>
            <p:cNvPr id="8503" name="Google Shape;8503;p79"/>
            <p:cNvSpPr/>
            <p:nvPr/>
          </p:nvSpPr>
          <p:spPr>
            <a:xfrm>
              <a:off x="-60535750" y="3495075"/>
              <a:ext cx="206375" cy="82725"/>
            </a:xfrm>
            <a:custGeom>
              <a:avLst/>
              <a:gdLst/>
              <a:ahLst/>
              <a:cxnLst/>
              <a:rect l="l" t="t" r="r" b="b"/>
              <a:pathLst>
                <a:path w="8255" h="3309" extrusionOk="0">
                  <a:moveTo>
                    <a:pt x="5357" y="1229"/>
                  </a:moveTo>
                  <a:cubicBezTo>
                    <a:pt x="5577" y="1229"/>
                    <a:pt x="5766" y="1418"/>
                    <a:pt x="5766" y="1607"/>
                  </a:cubicBezTo>
                  <a:cubicBezTo>
                    <a:pt x="5766" y="1890"/>
                    <a:pt x="5577" y="2048"/>
                    <a:pt x="5357" y="2048"/>
                  </a:cubicBezTo>
                  <a:lnTo>
                    <a:pt x="2049" y="2048"/>
                  </a:lnTo>
                  <a:cubicBezTo>
                    <a:pt x="1797" y="2048"/>
                    <a:pt x="1639" y="1859"/>
                    <a:pt x="1639" y="1607"/>
                  </a:cubicBezTo>
                  <a:cubicBezTo>
                    <a:pt x="1639" y="1386"/>
                    <a:pt x="1828" y="1229"/>
                    <a:pt x="2049" y="1229"/>
                  </a:cubicBezTo>
                  <a:close/>
                  <a:moveTo>
                    <a:pt x="1" y="0"/>
                  </a:moveTo>
                  <a:lnTo>
                    <a:pt x="1" y="3308"/>
                  </a:lnTo>
                  <a:lnTo>
                    <a:pt x="8255" y="3308"/>
                  </a:lnTo>
                  <a:lnTo>
                    <a:pt x="8255"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04" name="Google Shape;8504;p79"/>
            <p:cNvSpPr/>
            <p:nvPr/>
          </p:nvSpPr>
          <p:spPr>
            <a:xfrm>
              <a:off x="-60432575" y="3367475"/>
              <a:ext cx="20500" cy="47275"/>
            </a:xfrm>
            <a:custGeom>
              <a:avLst/>
              <a:gdLst/>
              <a:ahLst/>
              <a:cxnLst/>
              <a:rect l="l" t="t" r="r" b="b"/>
              <a:pathLst>
                <a:path w="820" h="1891" extrusionOk="0">
                  <a:moveTo>
                    <a:pt x="1" y="0"/>
                  </a:moveTo>
                  <a:lnTo>
                    <a:pt x="1" y="1891"/>
                  </a:lnTo>
                  <a:cubicBezTo>
                    <a:pt x="127" y="1765"/>
                    <a:pt x="221" y="1639"/>
                    <a:pt x="379" y="1639"/>
                  </a:cubicBezTo>
                  <a:cubicBezTo>
                    <a:pt x="600" y="1639"/>
                    <a:pt x="694" y="1765"/>
                    <a:pt x="820" y="1891"/>
                  </a:cubicBezTo>
                  <a:lnTo>
                    <a:pt x="820"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05" name="Google Shape;8505;p79"/>
            <p:cNvSpPr/>
            <p:nvPr/>
          </p:nvSpPr>
          <p:spPr>
            <a:xfrm>
              <a:off x="-60535750" y="3367475"/>
              <a:ext cx="206375" cy="107150"/>
            </a:xfrm>
            <a:custGeom>
              <a:avLst/>
              <a:gdLst/>
              <a:ahLst/>
              <a:cxnLst/>
              <a:rect l="l" t="t" r="r" b="b"/>
              <a:pathLst>
                <a:path w="8255" h="4286" extrusionOk="0">
                  <a:moveTo>
                    <a:pt x="1" y="0"/>
                  </a:moveTo>
                  <a:lnTo>
                    <a:pt x="1" y="4285"/>
                  </a:lnTo>
                  <a:lnTo>
                    <a:pt x="8255" y="4285"/>
                  </a:lnTo>
                  <a:lnTo>
                    <a:pt x="8255" y="1261"/>
                  </a:lnTo>
                  <a:cubicBezTo>
                    <a:pt x="8255" y="567"/>
                    <a:pt x="7720" y="32"/>
                    <a:pt x="7026" y="32"/>
                  </a:cubicBezTo>
                  <a:lnTo>
                    <a:pt x="5829" y="32"/>
                  </a:lnTo>
                  <a:lnTo>
                    <a:pt x="5829" y="2930"/>
                  </a:lnTo>
                  <a:cubicBezTo>
                    <a:pt x="5829" y="3182"/>
                    <a:pt x="5633" y="3350"/>
                    <a:pt x="5418" y="3350"/>
                  </a:cubicBezTo>
                  <a:cubicBezTo>
                    <a:pt x="5311" y="3350"/>
                    <a:pt x="5199" y="3308"/>
                    <a:pt x="5105" y="3214"/>
                  </a:cubicBezTo>
                  <a:lnTo>
                    <a:pt x="4569" y="2678"/>
                  </a:lnTo>
                  <a:lnTo>
                    <a:pt x="4002" y="3214"/>
                  </a:lnTo>
                  <a:cubicBezTo>
                    <a:pt x="3917" y="3289"/>
                    <a:pt x="3821" y="3322"/>
                    <a:pt x="3728" y="3322"/>
                  </a:cubicBezTo>
                  <a:cubicBezTo>
                    <a:pt x="3510" y="3322"/>
                    <a:pt x="3309" y="3142"/>
                    <a:pt x="3309" y="2899"/>
                  </a:cubicBezTo>
                  <a:lnTo>
                    <a:pt x="3309"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06" name="Google Shape;8506;p79"/>
            <p:cNvSpPr/>
            <p:nvPr/>
          </p:nvSpPr>
          <p:spPr>
            <a:xfrm>
              <a:off x="-60597975" y="3368175"/>
              <a:ext cx="40200" cy="316725"/>
            </a:xfrm>
            <a:custGeom>
              <a:avLst/>
              <a:gdLst/>
              <a:ahLst/>
              <a:cxnLst/>
              <a:rect l="l" t="t" r="r" b="b"/>
              <a:pathLst>
                <a:path w="1608" h="12669" extrusionOk="0">
                  <a:moveTo>
                    <a:pt x="337" y="0"/>
                  </a:moveTo>
                  <a:cubicBezTo>
                    <a:pt x="163" y="0"/>
                    <a:pt x="1" y="178"/>
                    <a:pt x="1" y="382"/>
                  </a:cubicBezTo>
                  <a:lnTo>
                    <a:pt x="1" y="12259"/>
                  </a:lnTo>
                  <a:cubicBezTo>
                    <a:pt x="1" y="12480"/>
                    <a:pt x="190" y="12669"/>
                    <a:pt x="379" y="12669"/>
                  </a:cubicBezTo>
                  <a:lnTo>
                    <a:pt x="1608" y="12669"/>
                  </a:lnTo>
                  <a:lnTo>
                    <a:pt x="1608" y="4"/>
                  </a:lnTo>
                  <a:lnTo>
                    <a:pt x="379" y="4"/>
                  </a:lnTo>
                  <a:cubicBezTo>
                    <a:pt x="365" y="2"/>
                    <a:pt x="351" y="0"/>
                    <a:pt x="337"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07" name="Google Shape;8507;p79"/>
            <p:cNvSpPr/>
            <p:nvPr/>
          </p:nvSpPr>
          <p:spPr>
            <a:xfrm>
              <a:off x="-60535750" y="3597450"/>
              <a:ext cx="206375" cy="86675"/>
            </a:xfrm>
            <a:custGeom>
              <a:avLst/>
              <a:gdLst/>
              <a:ahLst/>
              <a:cxnLst/>
              <a:rect l="l" t="t" r="r" b="b"/>
              <a:pathLst>
                <a:path w="8255" h="3467" extrusionOk="0">
                  <a:moveTo>
                    <a:pt x="1" y="1"/>
                  </a:moveTo>
                  <a:lnTo>
                    <a:pt x="1" y="3466"/>
                  </a:lnTo>
                  <a:lnTo>
                    <a:pt x="7026" y="3466"/>
                  </a:lnTo>
                  <a:cubicBezTo>
                    <a:pt x="7720" y="3466"/>
                    <a:pt x="8255" y="2931"/>
                    <a:pt x="8255" y="2206"/>
                  </a:cubicBezTo>
                  <a:lnTo>
                    <a:pt x="8255"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508" name="Google Shape;8508;p79"/>
          <p:cNvSpPr/>
          <p:nvPr/>
        </p:nvSpPr>
        <p:spPr>
          <a:xfrm>
            <a:off x="2616264" y="3196331"/>
            <a:ext cx="369083" cy="365005"/>
          </a:xfrm>
          <a:custGeom>
            <a:avLst/>
            <a:gdLst/>
            <a:ahLst/>
            <a:cxnLst/>
            <a:rect l="l" t="t" r="r" b="b"/>
            <a:pathLst>
              <a:path w="12760" h="12619" extrusionOk="0">
                <a:moveTo>
                  <a:pt x="10082" y="2190"/>
                </a:moveTo>
                <a:lnTo>
                  <a:pt x="11027" y="2726"/>
                </a:lnTo>
                <a:lnTo>
                  <a:pt x="8948" y="6317"/>
                </a:lnTo>
                <a:lnTo>
                  <a:pt x="8003" y="5781"/>
                </a:lnTo>
                <a:cubicBezTo>
                  <a:pt x="8349" y="5151"/>
                  <a:pt x="9704" y="2820"/>
                  <a:pt x="10082" y="2190"/>
                </a:cubicBezTo>
                <a:close/>
                <a:moveTo>
                  <a:pt x="7813" y="6601"/>
                </a:moveTo>
                <a:lnTo>
                  <a:pt x="8318" y="6916"/>
                </a:lnTo>
                <a:lnTo>
                  <a:pt x="7782" y="7262"/>
                </a:lnTo>
                <a:lnTo>
                  <a:pt x="7813" y="6601"/>
                </a:lnTo>
                <a:close/>
                <a:moveTo>
                  <a:pt x="10554" y="8522"/>
                </a:moveTo>
                <a:cubicBezTo>
                  <a:pt x="10806" y="8522"/>
                  <a:pt x="10964" y="8711"/>
                  <a:pt x="10964" y="8900"/>
                </a:cubicBezTo>
                <a:cubicBezTo>
                  <a:pt x="10964" y="9153"/>
                  <a:pt x="10806" y="9342"/>
                  <a:pt x="10554" y="9342"/>
                </a:cubicBezTo>
                <a:lnTo>
                  <a:pt x="5608" y="9342"/>
                </a:lnTo>
                <a:cubicBezTo>
                  <a:pt x="5356" y="9342"/>
                  <a:pt x="5167" y="9153"/>
                  <a:pt x="5167" y="8900"/>
                </a:cubicBezTo>
                <a:cubicBezTo>
                  <a:pt x="5167" y="8680"/>
                  <a:pt x="5356" y="8522"/>
                  <a:pt x="5608" y="8522"/>
                </a:cubicBezTo>
                <a:close/>
                <a:moveTo>
                  <a:pt x="3088" y="5592"/>
                </a:moveTo>
                <a:cubicBezTo>
                  <a:pt x="3308" y="5592"/>
                  <a:pt x="3497" y="5813"/>
                  <a:pt x="3497" y="6002"/>
                </a:cubicBezTo>
                <a:lnTo>
                  <a:pt x="3497" y="6286"/>
                </a:lnTo>
                <a:cubicBezTo>
                  <a:pt x="3970" y="6443"/>
                  <a:pt x="4348" y="6916"/>
                  <a:pt x="4348" y="7451"/>
                </a:cubicBezTo>
                <a:cubicBezTo>
                  <a:pt x="4348" y="7703"/>
                  <a:pt x="4159" y="7861"/>
                  <a:pt x="3907" y="7861"/>
                </a:cubicBezTo>
                <a:cubicBezTo>
                  <a:pt x="3655" y="7861"/>
                  <a:pt x="3497" y="7640"/>
                  <a:pt x="3497" y="7451"/>
                </a:cubicBezTo>
                <a:cubicBezTo>
                  <a:pt x="3497" y="7231"/>
                  <a:pt x="3308" y="7010"/>
                  <a:pt x="3088" y="7010"/>
                </a:cubicBezTo>
                <a:cubicBezTo>
                  <a:pt x="2836" y="7010"/>
                  <a:pt x="2678" y="7231"/>
                  <a:pt x="2678" y="7451"/>
                </a:cubicBezTo>
                <a:cubicBezTo>
                  <a:pt x="2678" y="7703"/>
                  <a:pt x="3025" y="7924"/>
                  <a:pt x="3340" y="8176"/>
                </a:cubicBezTo>
                <a:cubicBezTo>
                  <a:pt x="3781" y="8491"/>
                  <a:pt x="4348" y="8869"/>
                  <a:pt x="4348" y="9531"/>
                </a:cubicBezTo>
                <a:cubicBezTo>
                  <a:pt x="4348" y="10098"/>
                  <a:pt x="3970" y="10539"/>
                  <a:pt x="3497" y="10728"/>
                </a:cubicBezTo>
                <a:lnTo>
                  <a:pt x="3497" y="11011"/>
                </a:lnTo>
                <a:cubicBezTo>
                  <a:pt x="3497" y="11232"/>
                  <a:pt x="3308" y="11452"/>
                  <a:pt x="3088" y="11452"/>
                </a:cubicBezTo>
                <a:cubicBezTo>
                  <a:pt x="2836" y="11452"/>
                  <a:pt x="2678" y="11232"/>
                  <a:pt x="2678" y="11011"/>
                </a:cubicBezTo>
                <a:lnTo>
                  <a:pt x="2678" y="10728"/>
                </a:lnTo>
                <a:cubicBezTo>
                  <a:pt x="2206" y="10570"/>
                  <a:pt x="1859" y="10098"/>
                  <a:pt x="1859" y="9531"/>
                </a:cubicBezTo>
                <a:cubicBezTo>
                  <a:pt x="1859" y="9310"/>
                  <a:pt x="2048" y="9121"/>
                  <a:pt x="2300" y="9121"/>
                </a:cubicBezTo>
                <a:cubicBezTo>
                  <a:pt x="2521" y="9121"/>
                  <a:pt x="2678" y="9310"/>
                  <a:pt x="2678" y="9531"/>
                </a:cubicBezTo>
                <a:cubicBezTo>
                  <a:pt x="2678" y="9783"/>
                  <a:pt x="2867" y="9940"/>
                  <a:pt x="3088" y="9940"/>
                </a:cubicBezTo>
                <a:cubicBezTo>
                  <a:pt x="3308" y="9940"/>
                  <a:pt x="3497" y="9751"/>
                  <a:pt x="3497" y="9531"/>
                </a:cubicBezTo>
                <a:cubicBezTo>
                  <a:pt x="3497" y="9310"/>
                  <a:pt x="3182" y="9089"/>
                  <a:pt x="2836" y="8837"/>
                </a:cubicBezTo>
                <a:cubicBezTo>
                  <a:pt x="2395" y="8522"/>
                  <a:pt x="1859" y="8113"/>
                  <a:pt x="1859" y="7451"/>
                </a:cubicBezTo>
                <a:cubicBezTo>
                  <a:pt x="1859" y="6916"/>
                  <a:pt x="2206" y="6475"/>
                  <a:pt x="2678" y="6286"/>
                </a:cubicBezTo>
                <a:lnTo>
                  <a:pt x="2678" y="6002"/>
                </a:lnTo>
                <a:cubicBezTo>
                  <a:pt x="2678" y="5750"/>
                  <a:pt x="2867" y="5592"/>
                  <a:pt x="3088" y="5592"/>
                </a:cubicBezTo>
                <a:close/>
                <a:moveTo>
                  <a:pt x="10554" y="11011"/>
                </a:moveTo>
                <a:cubicBezTo>
                  <a:pt x="10806" y="11011"/>
                  <a:pt x="10964" y="11200"/>
                  <a:pt x="10964" y="11452"/>
                </a:cubicBezTo>
                <a:cubicBezTo>
                  <a:pt x="10964" y="11641"/>
                  <a:pt x="10806" y="11830"/>
                  <a:pt x="10554" y="11830"/>
                </a:cubicBezTo>
                <a:lnTo>
                  <a:pt x="5608" y="11830"/>
                </a:lnTo>
                <a:cubicBezTo>
                  <a:pt x="5356" y="11830"/>
                  <a:pt x="5167" y="11641"/>
                  <a:pt x="5167" y="11452"/>
                </a:cubicBezTo>
                <a:cubicBezTo>
                  <a:pt x="5167" y="11200"/>
                  <a:pt x="5356" y="11011"/>
                  <a:pt x="5608" y="11011"/>
                </a:cubicBezTo>
                <a:close/>
                <a:moveTo>
                  <a:pt x="10933" y="1"/>
                </a:moveTo>
                <a:cubicBezTo>
                  <a:pt x="10599" y="1"/>
                  <a:pt x="10280" y="176"/>
                  <a:pt x="10113" y="489"/>
                </a:cubicBezTo>
                <a:lnTo>
                  <a:pt x="7877" y="4395"/>
                </a:lnTo>
                <a:lnTo>
                  <a:pt x="1229" y="4395"/>
                </a:lnTo>
                <a:cubicBezTo>
                  <a:pt x="567" y="4395"/>
                  <a:pt x="0" y="4931"/>
                  <a:pt x="0" y="5592"/>
                </a:cubicBezTo>
                <a:lnTo>
                  <a:pt x="0" y="11389"/>
                </a:lnTo>
                <a:cubicBezTo>
                  <a:pt x="0" y="12051"/>
                  <a:pt x="567" y="12618"/>
                  <a:pt x="1229" y="12618"/>
                </a:cubicBezTo>
                <a:lnTo>
                  <a:pt x="11437" y="12618"/>
                </a:lnTo>
                <a:cubicBezTo>
                  <a:pt x="12098" y="12618"/>
                  <a:pt x="12697" y="12082"/>
                  <a:pt x="12697" y="11389"/>
                </a:cubicBezTo>
                <a:lnTo>
                  <a:pt x="12697" y="5592"/>
                </a:lnTo>
                <a:cubicBezTo>
                  <a:pt x="12602" y="4931"/>
                  <a:pt x="12067" y="4395"/>
                  <a:pt x="11374" y="4395"/>
                </a:cubicBezTo>
                <a:lnTo>
                  <a:pt x="11027" y="4395"/>
                </a:lnTo>
                <a:lnTo>
                  <a:pt x="12476" y="1875"/>
                </a:lnTo>
                <a:cubicBezTo>
                  <a:pt x="12760" y="1402"/>
                  <a:pt x="12602" y="804"/>
                  <a:pt x="12130" y="583"/>
                </a:cubicBezTo>
                <a:lnTo>
                  <a:pt x="11437" y="142"/>
                </a:lnTo>
                <a:cubicBezTo>
                  <a:pt x="11277" y="46"/>
                  <a:pt x="11103" y="1"/>
                  <a:pt x="10933" y="1"/>
                </a:cubicBezTo>
                <a:close/>
              </a:path>
            </a:pathLst>
          </a:custGeom>
          <a:solidFill>
            <a:srgbClr val="873E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8509" name="Google Shape;8509;p79"/>
          <p:cNvGrpSpPr/>
          <p:nvPr/>
        </p:nvGrpSpPr>
        <p:grpSpPr>
          <a:xfrm>
            <a:off x="2617740" y="3706136"/>
            <a:ext cx="366364" cy="262465"/>
            <a:chOff x="-60621600" y="4145650"/>
            <a:chExt cx="316650" cy="226850"/>
          </a:xfrm>
          <a:solidFill>
            <a:srgbClr val="873E8A"/>
          </a:solidFill>
        </p:grpSpPr>
        <p:sp>
          <p:nvSpPr>
            <p:cNvPr id="8510" name="Google Shape;8510;p79"/>
            <p:cNvSpPr/>
            <p:nvPr/>
          </p:nvSpPr>
          <p:spPr>
            <a:xfrm>
              <a:off x="-60463275" y="4249600"/>
              <a:ext cx="61450" cy="60675"/>
            </a:xfrm>
            <a:custGeom>
              <a:avLst/>
              <a:gdLst/>
              <a:ahLst/>
              <a:cxnLst/>
              <a:rect l="l" t="t" r="r" b="b"/>
              <a:pathLst>
                <a:path w="2458" h="2427" extrusionOk="0">
                  <a:moveTo>
                    <a:pt x="1229" y="1"/>
                  </a:moveTo>
                  <a:cubicBezTo>
                    <a:pt x="567" y="1"/>
                    <a:pt x="0" y="536"/>
                    <a:pt x="0" y="1198"/>
                  </a:cubicBezTo>
                  <a:cubicBezTo>
                    <a:pt x="0" y="1891"/>
                    <a:pt x="567" y="2427"/>
                    <a:pt x="1229" y="2427"/>
                  </a:cubicBezTo>
                  <a:cubicBezTo>
                    <a:pt x="1891" y="2427"/>
                    <a:pt x="2458" y="1891"/>
                    <a:pt x="2458" y="1198"/>
                  </a:cubicBezTo>
                  <a:cubicBezTo>
                    <a:pt x="2458" y="536"/>
                    <a:pt x="1891" y="1"/>
                    <a:pt x="1229"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11" name="Google Shape;8511;p79"/>
            <p:cNvSpPr/>
            <p:nvPr/>
          </p:nvSpPr>
          <p:spPr>
            <a:xfrm>
              <a:off x="-60526300" y="4249600"/>
              <a:ext cx="48075" cy="60675"/>
            </a:xfrm>
            <a:custGeom>
              <a:avLst/>
              <a:gdLst/>
              <a:ahLst/>
              <a:cxnLst/>
              <a:rect l="l" t="t" r="r" b="b"/>
              <a:pathLst>
                <a:path w="1923" h="2427" extrusionOk="0">
                  <a:moveTo>
                    <a:pt x="1261" y="1"/>
                  </a:moveTo>
                  <a:cubicBezTo>
                    <a:pt x="599" y="1"/>
                    <a:pt x="1" y="536"/>
                    <a:pt x="1" y="1198"/>
                  </a:cubicBezTo>
                  <a:cubicBezTo>
                    <a:pt x="1" y="1891"/>
                    <a:pt x="568" y="2427"/>
                    <a:pt x="1261" y="2427"/>
                  </a:cubicBezTo>
                  <a:cubicBezTo>
                    <a:pt x="1513" y="2427"/>
                    <a:pt x="1734" y="2364"/>
                    <a:pt x="1923" y="2238"/>
                  </a:cubicBezTo>
                  <a:cubicBezTo>
                    <a:pt x="1765" y="1923"/>
                    <a:pt x="1671" y="1576"/>
                    <a:pt x="1671" y="1198"/>
                  </a:cubicBezTo>
                  <a:cubicBezTo>
                    <a:pt x="1671" y="851"/>
                    <a:pt x="1765" y="505"/>
                    <a:pt x="1923" y="190"/>
                  </a:cubicBezTo>
                  <a:cubicBezTo>
                    <a:pt x="1734" y="64"/>
                    <a:pt x="1513" y="1"/>
                    <a:pt x="1261"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12" name="Google Shape;8512;p79"/>
            <p:cNvSpPr/>
            <p:nvPr/>
          </p:nvSpPr>
          <p:spPr>
            <a:xfrm>
              <a:off x="-60621600" y="4145650"/>
              <a:ext cx="316650" cy="226850"/>
            </a:xfrm>
            <a:custGeom>
              <a:avLst/>
              <a:gdLst/>
              <a:ahLst/>
              <a:cxnLst/>
              <a:rect l="l" t="t" r="r" b="b"/>
              <a:pathLst>
                <a:path w="12666" h="9074" extrusionOk="0">
                  <a:moveTo>
                    <a:pt x="11374" y="851"/>
                  </a:moveTo>
                  <a:cubicBezTo>
                    <a:pt x="11626" y="851"/>
                    <a:pt x="11815" y="1040"/>
                    <a:pt x="11815" y="1229"/>
                  </a:cubicBezTo>
                  <a:lnTo>
                    <a:pt x="11815" y="1670"/>
                  </a:lnTo>
                  <a:lnTo>
                    <a:pt x="788" y="1670"/>
                  </a:lnTo>
                  <a:lnTo>
                    <a:pt x="788" y="1229"/>
                  </a:lnTo>
                  <a:cubicBezTo>
                    <a:pt x="788" y="1008"/>
                    <a:pt x="977" y="851"/>
                    <a:pt x="1166" y="851"/>
                  </a:cubicBezTo>
                  <a:close/>
                  <a:moveTo>
                    <a:pt x="7562" y="3277"/>
                  </a:moveTo>
                  <a:cubicBezTo>
                    <a:pt x="8696" y="3277"/>
                    <a:pt x="9641" y="4222"/>
                    <a:pt x="9641" y="5356"/>
                  </a:cubicBezTo>
                  <a:cubicBezTo>
                    <a:pt x="9610" y="6522"/>
                    <a:pt x="8696" y="7467"/>
                    <a:pt x="7562" y="7467"/>
                  </a:cubicBezTo>
                  <a:cubicBezTo>
                    <a:pt x="7089" y="7467"/>
                    <a:pt x="6648" y="7309"/>
                    <a:pt x="6333" y="7026"/>
                  </a:cubicBezTo>
                  <a:cubicBezTo>
                    <a:pt x="5987" y="7309"/>
                    <a:pt x="5546" y="7467"/>
                    <a:pt x="5073" y="7467"/>
                  </a:cubicBezTo>
                  <a:cubicBezTo>
                    <a:pt x="3939" y="7467"/>
                    <a:pt x="2994" y="6522"/>
                    <a:pt x="2994" y="5356"/>
                  </a:cubicBezTo>
                  <a:cubicBezTo>
                    <a:pt x="2994" y="4222"/>
                    <a:pt x="3939" y="3277"/>
                    <a:pt x="5073" y="3277"/>
                  </a:cubicBezTo>
                  <a:cubicBezTo>
                    <a:pt x="5514" y="3277"/>
                    <a:pt x="5987" y="3434"/>
                    <a:pt x="6333" y="3718"/>
                  </a:cubicBezTo>
                  <a:cubicBezTo>
                    <a:pt x="6680" y="3434"/>
                    <a:pt x="7121" y="3277"/>
                    <a:pt x="7562" y="3277"/>
                  </a:cubicBezTo>
                  <a:close/>
                  <a:moveTo>
                    <a:pt x="1229" y="0"/>
                  </a:moveTo>
                  <a:cubicBezTo>
                    <a:pt x="536" y="0"/>
                    <a:pt x="1" y="567"/>
                    <a:pt x="1" y="1229"/>
                  </a:cubicBezTo>
                  <a:lnTo>
                    <a:pt x="1" y="7845"/>
                  </a:lnTo>
                  <a:cubicBezTo>
                    <a:pt x="1" y="8506"/>
                    <a:pt x="536" y="9073"/>
                    <a:pt x="1229" y="9073"/>
                  </a:cubicBezTo>
                  <a:lnTo>
                    <a:pt x="11406" y="9073"/>
                  </a:lnTo>
                  <a:cubicBezTo>
                    <a:pt x="12099" y="9073"/>
                    <a:pt x="12666" y="8506"/>
                    <a:pt x="12666" y="7845"/>
                  </a:cubicBezTo>
                  <a:lnTo>
                    <a:pt x="12666" y="1229"/>
                  </a:lnTo>
                  <a:cubicBezTo>
                    <a:pt x="12634" y="567"/>
                    <a:pt x="12099" y="0"/>
                    <a:pt x="11406"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513" name="Google Shape;8513;p79"/>
          <p:cNvGrpSpPr/>
          <p:nvPr/>
        </p:nvGrpSpPr>
        <p:grpSpPr>
          <a:xfrm>
            <a:off x="3954392" y="3654635"/>
            <a:ext cx="359972" cy="365467"/>
            <a:chOff x="-59400775" y="4084200"/>
            <a:chExt cx="311125" cy="315875"/>
          </a:xfrm>
          <a:solidFill>
            <a:srgbClr val="873E8A"/>
          </a:solidFill>
        </p:grpSpPr>
        <p:sp>
          <p:nvSpPr>
            <p:cNvPr id="8514" name="Google Shape;8514;p79"/>
            <p:cNvSpPr/>
            <p:nvPr/>
          </p:nvSpPr>
          <p:spPr>
            <a:xfrm>
              <a:off x="-59400775" y="4317350"/>
              <a:ext cx="89800" cy="82725"/>
            </a:xfrm>
            <a:custGeom>
              <a:avLst/>
              <a:gdLst/>
              <a:ahLst/>
              <a:cxnLst/>
              <a:rect l="l" t="t" r="r" b="b"/>
              <a:pathLst>
                <a:path w="3592" h="3309" extrusionOk="0">
                  <a:moveTo>
                    <a:pt x="1796" y="851"/>
                  </a:moveTo>
                  <a:cubicBezTo>
                    <a:pt x="2048" y="851"/>
                    <a:pt x="2237" y="1071"/>
                    <a:pt x="2237" y="1260"/>
                  </a:cubicBezTo>
                  <a:cubicBezTo>
                    <a:pt x="2237" y="1449"/>
                    <a:pt x="2048" y="1701"/>
                    <a:pt x="1796" y="1701"/>
                  </a:cubicBezTo>
                  <a:cubicBezTo>
                    <a:pt x="1576" y="1701"/>
                    <a:pt x="1418" y="1481"/>
                    <a:pt x="1418" y="1260"/>
                  </a:cubicBezTo>
                  <a:cubicBezTo>
                    <a:pt x="1418" y="1008"/>
                    <a:pt x="1576" y="851"/>
                    <a:pt x="1796" y="851"/>
                  </a:cubicBezTo>
                  <a:close/>
                  <a:moveTo>
                    <a:pt x="0" y="0"/>
                  </a:moveTo>
                  <a:lnTo>
                    <a:pt x="0" y="2079"/>
                  </a:lnTo>
                  <a:cubicBezTo>
                    <a:pt x="0" y="2741"/>
                    <a:pt x="536" y="3308"/>
                    <a:pt x="1229" y="3308"/>
                  </a:cubicBezTo>
                  <a:lnTo>
                    <a:pt x="2332" y="3308"/>
                  </a:lnTo>
                  <a:cubicBezTo>
                    <a:pt x="2993" y="3308"/>
                    <a:pt x="3592" y="2741"/>
                    <a:pt x="3592" y="2079"/>
                  </a:cubicBezTo>
                  <a:lnTo>
                    <a:pt x="3592"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15" name="Google Shape;8515;p79"/>
            <p:cNvSpPr/>
            <p:nvPr/>
          </p:nvSpPr>
          <p:spPr>
            <a:xfrm>
              <a:off x="-59400000" y="4084200"/>
              <a:ext cx="89825" cy="212700"/>
            </a:xfrm>
            <a:custGeom>
              <a:avLst/>
              <a:gdLst/>
              <a:ahLst/>
              <a:cxnLst/>
              <a:rect l="l" t="t" r="r" b="b"/>
              <a:pathLst>
                <a:path w="3593" h="8508" extrusionOk="0">
                  <a:moveTo>
                    <a:pt x="1734" y="1607"/>
                  </a:moveTo>
                  <a:cubicBezTo>
                    <a:pt x="1923" y="1607"/>
                    <a:pt x="2175" y="1797"/>
                    <a:pt x="2175" y="2049"/>
                  </a:cubicBezTo>
                  <a:lnTo>
                    <a:pt x="2175" y="7278"/>
                  </a:lnTo>
                  <a:cubicBezTo>
                    <a:pt x="2175" y="7499"/>
                    <a:pt x="1986" y="7656"/>
                    <a:pt x="1734" y="7656"/>
                  </a:cubicBezTo>
                  <a:cubicBezTo>
                    <a:pt x="1513" y="7656"/>
                    <a:pt x="1356" y="7467"/>
                    <a:pt x="1356" y="7278"/>
                  </a:cubicBezTo>
                  <a:lnTo>
                    <a:pt x="1356" y="2049"/>
                  </a:lnTo>
                  <a:cubicBezTo>
                    <a:pt x="1356" y="1797"/>
                    <a:pt x="1545" y="1607"/>
                    <a:pt x="1734" y="1607"/>
                  </a:cubicBezTo>
                  <a:close/>
                  <a:moveTo>
                    <a:pt x="1230" y="1"/>
                  </a:moveTo>
                  <a:cubicBezTo>
                    <a:pt x="568" y="1"/>
                    <a:pt x="1" y="536"/>
                    <a:pt x="1" y="1198"/>
                  </a:cubicBezTo>
                  <a:lnTo>
                    <a:pt x="1" y="8507"/>
                  </a:lnTo>
                  <a:lnTo>
                    <a:pt x="3593" y="8507"/>
                  </a:lnTo>
                  <a:lnTo>
                    <a:pt x="3593" y="1198"/>
                  </a:lnTo>
                  <a:cubicBezTo>
                    <a:pt x="3561" y="536"/>
                    <a:pt x="2994" y="1"/>
                    <a:pt x="2332"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16" name="Google Shape;8516;p79"/>
            <p:cNvSpPr/>
            <p:nvPr/>
          </p:nvSpPr>
          <p:spPr>
            <a:xfrm>
              <a:off x="-59290500" y="4317350"/>
              <a:ext cx="89800" cy="82725"/>
            </a:xfrm>
            <a:custGeom>
              <a:avLst/>
              <a:gdLst/>
              <a:ahLst/>
              <a:cxnLst/>
              <a:rect l="l" t="t" r="r" b="b"/>
              <a:pathLst>
                <a:path w="3592" h="3309" extrusionOk="0">
                  <a:moveTo>
                    <a:pt x="1796" y="851"/>
                  </a:moveTo>
                  <a:cubicBezTo>
                    <a:pt x="2048" y="851"/>
                    <a:pt x="2205" y="1071"/>
                    <a:pt x="2205" y="1260"/>
                  </a:cubicBezTo>
                  <a:cubicBezTo>
                    <a:pt x="2205" y="1449"/>
                    <a:pt x="2016" y="1701"/>
                    <a:pt x="1796" y="1701"/>
                  </a:cubicBezTo>
                  <a:cubicBezTo>
                    <a:pt x="1575" y="1701"/>
                    <a:pt x="1386" y="1481"/>
                    <a:pt x="1386" y="1260"/>
                  </a:cubicBezTo>
                  <a:cubicBezTo>
                    <a:pt x="1386" y="1008"/>
                    <a:pt x="1575" y="851"/>
                    <a:pt x="1796" y="851"/>
                  </a:cubicBezTo>
                  <a:close/>
                  <a:moveTo>
                    <a:pt x="0" y="0"/>
                  </a:moveTo>
                  <a:lnTo>
                    <a:pt x="0" y="2079"/>
                  </a:lnTo>
                  <a:cubicBezTo>
                    <a:pt x="0" y="2741"/>
                    <a:pt x="536" y="3308"/>
                    <a:pt x="1260" y="3308"/>
                  </a:cubicBezTo>
                  <a:lnTo>
                    <a:pt x="2363" y="3308"/>
                  </a:lnTo>
                  <a:cubicBezTo>
                    <a:pt x="3025" y="3308"/>
                    <a:pt x="3592" y="2741"/>
                    <a:pt x="3592" y="2079"/>
                  </a:cubicBezTo>
                  <a:lnTo>
                    <a:pt x="3592"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17" name="Google Shape;8517;p79"/>
            <p:cNvSpPr/>
            <p:nvPr/>
          </p:nvSpPr>
          <p:spPr>
            <a:xfrm>
              <a:off x="-59290500" y="4084200"/>
              <a:ext cx="89800" cy="212700"/>
            </a:xfrm>
            <a:custGeom>
              <a:avLst/>
              <a:gdLst/>
              <a:ahLst/>
              <a:cxnLst/>
              <a:rect l="l" t="t" r="r" b="b"/>
              <a:pathLst>
                <a:path w="3592" h="8508" extrusionOk="0">
                  <a:moveTo>
                    <a:pt x="1796" y="1607"/>
                  </a:moveTo>
                  <a:cubicBezTo>
                    <a:pt x="2048" y="1607"/>
                    <a:pt x="2205" y="1797"/>
                    <a:pt x="2205" y="2049"/>
                  </a:cubicBezTo>
                  <a:lnTo>
                    <a:pt x="2205" y="7278"/>
                  </a:lnTo>
                  <a:cubicBezTo>
                    <a:pt x="2205" y="7499"/>
                    <a:pt x="2016" y="7656"/>
                    <a:pt x="1796" y="7656"/>
                  </a:cubicBezTo>
                  <a:cubicBezTo>
                    <a:pt x="1607" y="7656"/>
                    <a:pt x="1386" y="7467"/>
                    <a:pt x="1386" y="7278"/>
                  </a:cubicBezTo>
                  <a:lnTo>
                    <a:pt x="1386" y="2049"/>
                  </a:lnTo>
                  <a:cubicBezTo>
                    <a:pt x="1386" y="1797"/>
                    <a:pt x="1575" y="1607"/>
                    <a:pt x="1796" y="1607"/>
                  </a:cubicBezTo>
                  <a:close/>
                  <a:moveTo>
                    <a:pt x="1260" y="1"/>
                  </a:moveTo>
                  <a:cubicBezTo>
                    <a:pt x="599" y="1"/>
                    <a:pt x="0" y="536"/>
                    <a:pt x="0" y="1198"/>
                  </a:cubicBezTo>
                  <a:lnTo>
                    <a:pt x="0" y="8507"/>
                  </a:lnTo>
                  <a:lnTo>
                    <a:pt x="3592" y="8507"/>
                  </a:lnTo>
                  <a:lnTo>
                    <a:pt x="3592" y="1198"/>
                  </a:lnTo>
                  <a:cubicBezTo>
                    <a:pt x="3592" y="536"/>
                    <a:pt x="3025" y="1"/>
                    <a:pt x="2363"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18" name="Google Shape;8518;p79"/>
            <p:cNvSpPr/>
            <p:nvPr/>
          </p:nvSpPr>
          <p:spPr>
            <a:xfrm>
              <a:off x="-59181025" y="4317350"/>
              <a:ext cx="89800" cy="82725"/>
            </a:xfrm>
            <a:custGeom>
              <a:avLst/>
              <a:gdLst/>
              <a:ahLst/>
              <a:cxnLst/>
              <a:rect l="l" t="t" r="r" b="b"/>
              <a:pathLst>
                <a:path w="3592" h="3309" extrusionOk="0">
                  <a:moveTo>
                    <a:pt x="1828" y="851"/>
                  </a:moveTo>
                  <a:cubicBezTo>
                    <a:pt x="2080" y="851"/>
                    <a:pt x="2269" y="1071"/>
                    <a:pt x="2269" y="1260"/>
                  </a:cubicBezTo>
                  <a:cubicBezTo>
                    <a:pt x="2269" y="1449"/>
                    <a:pt x="2080" y="1701"/>
                    <a:pt x="1828" y="1701"/>
                  </a:cubicBezTo>
                  <a:cubicBezTo>
                    <a:pt x="1607" y="1701"/>
                    <a:pt x="1450" y="1481"/>
                    <a:pt x="1450" y="1260"/>
                  </a:cubicBezTo>
                  <a:cubicBezTo>
                    <a:pt x="1450" y="1008"/>
                    <a:pt x="1607" y="851"/>
                    <a:pt x="1828" y="851"/>
                  </a:cubicBezTo>
                  <a:close/>
                  <a:moveTo>
                    <a:pt x="0" y="0"/>
                  </a:moveTo>
                  <a:lnTo>
                    <a:pt x="0" y="2079"/>
                  </a:lnTo>
                  <a:lnTo>
                    <a:pt x="32" y="2079"/>
                  </a:lnTo>
                  <a:cubicBezTo>
                    <a:pt x="32" y="2741"/>
                    <a:pt x="567" y="3308"/>
                    <a:pt x="1261" y="3308"/>
                  </a:cubicBezTo>
                  <a:lnTo>
                    <a:pt x="2363" y="3308"/>
                  </a:lnTo>
                  <a:cubicBezTo>
                    <a:pt x="3025" y="3308"/>
                    <a:pt x="3592" y="2741"/>
                    <a:pt x="3592" y="2079"/>
                  </a:cubicBezTo>
                  <a:lnTo>
                    <a:pt x="3592"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19" name="Google Shape;8519;p79"/>
            <p:cNvSpPr/>
            <p:nvPr/>
          </p:nvSpPr>
          <p:spPr>
            <a:xfrm>
              <a:off x="-59179450" y="4084200"/>
              <a:ext cx="89800" cy="212700"/>
            </a:xfrm>
            <a:custGeom>
              <a:avLst/>
              <a:gdLst/>
              <a:ahLst/>
              <a:cxnLst/>
              <a:rect l="l" t="t" r="r" b="b"/>
              <a:pathLst>
                <a:path w="3592" h="8508" extrusionOk="0">
                  <a:moveTo>
                    <a:pt x="1733" y="1607"/>
                  </a:moveTo>
                  <a:cubicBezTo>
                    <a:pt x="1922" y="1607"/>
                    <a:pt x="2174" y="1797"/>
                    <a:pt x="2174" y="2049"/>
                  </a:cubicBezTo>
                  <a:lnTo>
                    <a:pt x="2174" y="7278"/>
                  </a:lnTo>
                  <a:cubicBezTo>
                    <a:pt x="2174" y="7499"/>
                    <a:pt x="1985" y="7656"/>
                    <a:pt x="1733" y="7656"/>
                  </a:cubicBezTo>
                  <a:cubicBezTo>
                    <a:pt x="1513" y="7656"/>
                    <a:pt x="1355" y="7467"/>
                    <a:pt x="1355" y="7278"/>
                  </a:cubicBezTo>
                  <a:lnTo>
                    <a:pt x="1355" y="2049"/>
                  </a:lnTo>
                  <a:cubicBezTo>
                    <a:pt x="1355" y="1797"/>
                    <a:pt x="1544" y="1607"/>
                    <a:pt x="1733" y="1607"/>
                  </a:cubicBezTo>
                  <a:close/>
                  <a:moveTo>
                    <a:pt x="1229" y="1"/>
                  </a:moveTo>
                  <a:cubicBezTo>
                    <a:pt x="567" y="1"/>
                    <a:pt x="0" y="536"/>
                    <a:pt x="0" y="1198"/>
                  </a:cubicBezTo>
                  <a:lnTo>
                    <a:pt x="0" y="8507"/>
                  </a:lnTo>
                  <a:lnTo>
                    <a:pt x="3592" y="8507"/>
                  </a:lnTo>
                  <a:lnTo>
                    <a:pt x="3592" y="1198"/>
                  </a:lnTo>
                  <a:cubicBezTo>
                    <a:pt x="3560" y="536"/>
                    <a:pt x="2993" y="1"/>
                    <a:pt x="2332"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520" name="Google Shape;8520;p79"/>
          <p:cNvGrpSpPr/>
          <p:nvPr/>
        </p:nvGrpSpPr>
        <p:grpSpPr>
          <a:xfrm>
            <a:off x="2178486" y="1380466"/>
            <a:ext cx="365438" cy="366364"/>
            <a:chOff x="-64044600" y="3360375"/>
            <a:chExt cx="315850" cy="316650"/>
          </a:xfrm>
          <a:solidFill>
            <a:srgbClr val="873E8A"/>
          </a:solidFill>
        </p:grpSpPr>
        <p:sp>
          <p:nvSpPr>
            <p:cNvPr id="8521" name="Google Shape;8521;p79"/>
            <p:cNvSpPr/>
            <p:nvPr/>
          </p:nvSpPr>
          <p:spPr>
            <a:xfrm>
              <a:off x="-63980025" y="3532875"/>
              <a:ext cx="185900" cy="144150"/>
            </a:xfrm>
            <a:custGeom>
              <a:avLst/>
              <a:gdLst/>
              <a:ahLst/>
              <a:cxnLst/>
              <a:rect l="l" t="t" r="r" b="b"/>
              <a:pathLst>
                <a:path w="7436" h="5766" extrusionOk="0">
                  <a:moveTo>
                    <a:pt x="410" y="0"/>
                  </a:moveTo>
                  <a:cubicBezTo>
                    <a:pt x="158" y="0"/>
                    <a:pt x="1" y="189"/>
                    <a:pt x="1" y="410"/>
                  </a:cubicBezTo>
                  <a:cubicBezTo>
                    <a:pt x="1" y="662"/>
                    <a:pt x="190" y="820"/>
                    <a:pt x="410" y="820"/>
                  </a:cubicBezTo>
                  <a:lnTo>
                    <a:pt x="883" y="820"/>
                  </a:lnTo>
                  <a:lnTo>
                    <a:pt x="1670" y="5419"/>
                  </a:lnTo>
                  <a:cubicBezTo>
                    <a:pt x="1702" y="5608"/>
                    <a:pt x="1859" y="5766"/>
                    <a:pt x="2048" y="5766"/>
                  </a:cubicBezTo>
                  <a:lnTo>
                    <a:pt x="5356" y="5766"/>
                  </a:lnTo>
                  <a:cubicBezTo>
                    <a:pt x="5545" y="5766"/>
                    <a:pt x="5766" y="5608"/>
                    <a:pt x="5766" y="5419"/>
                  </a:cubicBezTo>
                  <a:lnTo>
                    <a:pt x="6554" y="820"/>
                  </a:lnTo>
                  <a:lnTo>
                    <a:pt x="7026" y="820"/>
                  </a:lnTo>
                  <a:cubicBezTo>
                    <a:pt x="7247" y="820"/>
                    <a:pt x="7404" y="630"/>
                    <a:pt x="7404" y="410"/>
                  </a:cubicBezTo>
                  <a:cubicBezTo>
                    <a:pt x="7436" y="189"/>
                    <a:pt x="7247" y="0"/>
                    <a:pt x="7026"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22" name="Google Shape;8522;p79"/>
            <p:cNvSpPr/>
            <p:nvPr/>
          </p:nvSpPr>
          <p:spPr>
            <a:xfrm>
              <a:off x="-64044600" y="3360375"/>
              <a:ext cx="315850" cy="152825"/>
            </a:xfrm>
            <a:custGeom>
              <a:avLst/>
              <a:gdLst/>
              <a:ahLst/>
              <a:cxnLst/>
              <a:rect l="l" t="t" r="r" b="b"/>
              <a:pathLst>
                <a:path w="12634" h="6113" extrusionOk="0">
                  <a:moveTo>
                    <a:pt x="378" y="1"/>
                  </a:moveTo>
                  <a:cubicBezTo>
                    <a:pt x="158" y="1"/>
                    <a:pt x="0" y="190"/>
                    <a:pt x="0" y="442"/>
                  </a:cubicBezTo>
                  <a:lnTo>
                    <a:pt x="0" y="5672"/>
                  </a:lnTo>
                  <a:cubicBezTo>
                    <a:pt x="0" y="5892"/>
                    <a:pt x="189" y="6113"/>
                    <a:pt x="378" y="6113"/>
                  </a:cubicBezTo>
                  <a:lnTo>
                    <a:pt x="3088" y="6113"/>
                  </a:lnTo>
                  <a:cubicBezTo>
                    <a:pt x="3245" y="5514"/>
                    <a:pt x="3560" y="4947"/>
                    <a:pt x="4001" y="4569"/>
                  </a:cubicBezTo>
                  <a:cubicBezTo>
                    <a:pt x="3875" y="4285"/>
                    <a:pt x="3812" y="3970"/>
                    <a:pt x="3812" y="3624"/>
                  </a:cubicBezTo>
                  <a:cubicBezTo>
                    <a:pt x="3812" y="2238"/>
                    <a:pt x="4915" y="1135"/>
                    <a:pt x="6301" y="1135"/>
                  </a:cubicBezTo>
                  <a:cubicBezTo>
                    <a:pt x="7656" y="1135"/>
                    <a:pt x="8759" y="2238"/>
                    <a:pt x="8759" y="3624"/>
                  </a:cubicBezTo>
                  <a:cubicBezTo>
                    <a:pt x="8759" y="3939"/>
                    <a:pt x="8696" y="4254"/>
                    <a:pt x="8570" y="4569"/>
                  </a:cubicBezTo>
                  <a:cubicBezTo>
                    <a:pt x="9011" y="5010"/>
                    <a:pt x="9326" y="5514"/>
                    <a:pt x="9483" y="6113"/>
                  </a:cubicBezTo>
                  <a:lnTo>
                    <a:pt x="12193" y="6113"/>
                  </a:lnTo>
                  <a:cubicBezTo>
                    <a:pt x="12445" y="6113"/>
                    <a:pt x="12602" y="5892"/>
                    <a:pt x="12602" y="5672"/>
                  </a:cubicBezTo>
                  <a:lnTo>
                    <a:pt x="12602" y="442"/>
                  </a:lnTo>
                  <a:cubicBezTo>
                    <a:pt x="12634" y="190"/>
                    <a:pt x="12445" y="1"/>
                    <a:pt x="12224"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23" name="Google Shape;8523;p79"/>
            <p:cNvSpPr/>
            <p:nvPr/>
          </p:nvSpPr>
          <p:spPr>
            <a:xfrm>
              <a:off x="-63945375" y="3408425"/>
              <a:ext cx="117375" cy="103200"/>
            </a:xfrm>
            <a:custGeom>
              <a:avLst/>
              <a:gdLst/>
              <a:ahLst/>
              <a:cxnLst/>
              <a:rect l="l" t="t" r="r" b="b"/>
              <a:pathLst>
                <a:path w="4695" h="4128" extrusionOk="0">
                  <a:moveTo>
                    <a:pt x="2364" y="1"/>
                  </a:moveTo>
                  <a:cubicBezTo>
                    <a:pt x="1450" y="1"/>
                    <a:pt x="694" y="757"/>
                    <a:pt x="694" y="1670"/>
                  </a:cubicBezTo>
                  <a:cubicBezTo>
                    <a:pt x="694" y="2080"/>
                    <a:pt x="851" y="2489"/>
                    <a:pt x="1167" y="2805"/>
                  </a:cubicBezTo>
                  <a:cubicBezTo>
                    <a:pt x="599" y="3120"/>
                    <a:pt x="190" y="3592"/>
                    <a:pt x="1" y="4128"/>
                  </a:cubicBezTo>
                  <a:lnTo>
                    <a:pt x="4695" y="4128"/>
                  </a:lnTo>
                  <a:cubicBezTo>
                    <a:pt x="4475" y="3561"/>
                    <a:pt x="4065" y="3088"/>
                    <a:pt x="3529" y="2805"/>
                  </a:cubicBezTo>
                  <a:cubicBezTo>
                    <a:pt x="3813" y="2489"/>
                    <a:pt x="4002" y="2080"/>
                    <a:pt x="4002" y="1670"/>
                  </a:cubicBezTo>
                  <a:cubicBezTo>
                    <a:pt x="4002" y="757"/>
                    <a:pt x="3277" y="1"/>
                    <a:pt x="2364"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524" name="Google Shape;8524;p79"/>
          <p:cNvGrpSpPr/>
          <p:nvPr/>
        </p:nvGrpSpPr>
        <p:grpSpPr>
          <a:xfrm>
            <a:off x="2204909" y="1823018"/>
            <a:ext cx="312592" cy="367261"/>
            <a:chOff x="-64022550" y="3727425"/>
            <a:chExt cx="270175" cy="317425"/>
          </a:xfrm>
          <a:solidFill>
            <a:srgbClr val="873E8A"/>
          </a:solidFill>
        </p:grpSpPr>
        <p:sp>
          <p:nvSpPr>
            <p:cNvPr id="8525" name="Google Shape;8525;p79"/>
            <p:cNvSpPr/>
            <p:nvPr/>
          </p:nvSpPr>
          <p:spPr>
            <a:xfrm>
              <a:off x="-64022550" y="3912500"/>
              <a:ext cx="270175" cy="90600"/>
            </a:xfrm>
            <a:custGeom>
              <a:avLst/>
              <a:gdLst/>
              <a:ahLst/>
              <a:cxnLst/>
              <a:rect l="l" t="t" r="r" b="b"/>
              <a:pathLst>
                <a:path w="10807" h="3624" extrusionOk="0">
                  <a:moveTo>
                    <a:pt x="2111" y="1"/>
                  </a:moveTo>
                  <a:cubicBezTo>
                    <a:pt x="945" y="1"/>
                    <a:pt x="0" y="946"/>
                    <a:pt x="0" y="2080"/>
                  </a:cubicBezTo>
                  <a:lnTo>
                    <a:pt x="0" y="3183"/>
                  </a:lnTo>
                  <a:cubicBezTo>
                    <a:pt x="0" y="3435"/>
                    <a:pt x="221" y="3624"/>
                    <a:pt x="441" y="3624"/>
                  </a:cubicBezTo>
                  <a:lnTo>
                    <a:pt x="10365" y="3624"/>
                  </a:lnTo>
                  <a:cubicBezTo>
                    <a:pt x="10618" y="3624"/>
                    <a:pt x="10807" y="3435"/>
                    <a:pt x="10807" y="3183"/>
                  </a:cubicBezTo>
                  <a:lnTo>
                    <a:pt x="10807" y="2080"/>
                  </a:lnTo>
                  <a:cubicBezTo>
                    <a:pt x="10807" y="946"/>
                    <a:pt x="9861" y="1"/>
                    <a:pt x="8727"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26" name="Google Shape;8526;p79"/>
            <p:cNvSpPr/>
            <p:nvPr/>
          </p:nvSpPr>
          <p:spPr>
            <a:xfrm>
              <a:off x="-64000500" y="4023550"/>
              <a:ext cx="227650" cy="21300"/>
            </a:xfrm>
            <a:custGeom>
              <a:avLst/>
              <a:gdLst/>
              <a:ahLst/>
              <a:cxnLst/>
              <a:rect l="l" t="t" r="r" b="b"/>
              <a:pathLst>
                <a:path w="9106" h="852" extrusionOk="0">
                  <a:moveTo>
                    <a:pt x="0" y="1"/>
                  </a:moveTo>
                  <a:lnTo>
                    <a:pt x="0" y="442"/>
                  </a:lnTo>
                  <a:cubicBezTo>
                    <a:pt x="0" y="694"/>
                    <a:pt x="190" y="851"/>
                    <a:pt x="442" y="851"/>
                  </a:cubicBezTo>
                  <a:lnTo>
                    <a:pt x="8696" y="851"/>
                  </a:lnTo>
                  <a:cubicBezTo>
                    <a:pt x="8948" y="851"/>
                    <a:pt x="9105" y="631"/>
                    <a:pt x="9105" y="442"/>
                  </a:cubicBezTo>
                  <a:lnTo>
                    <a:pt x="9105"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27" name="Google Shape;8527;p79"/>
            <p:cNvSpPr/>
            <p:nvPr/>
          </p:nvSpPr>
          <p:spPr>
            <a:xfrm>
              <a:off x="-63960325" y="3727425"/>
              <a:ext cx="144925" cy="165425"/>
            </a:xfrm>
            <a:custGeom>
              <a:avLst/>
              <a:gdLst/>
              <a:ahLst/>
              <a:cxnLst/>
              <a:rect l="l" t="t" r="r" b="b"/>
              <a:pathLst>
                <a:path w="5797" h="6617" extrusionOk="0">
                  <a:moveTo>
                    <a:pt x="2930" y="0"/>
                  </a:moveTo>
                  <a:cubicBezTo>
                    <a:pt x="1292" y="0"/>
                    <a:pt x="0" y="1292"/>
                    <a:pt x="0" y="2867"/>
                  </a:cubicBezTo>
                  <a:cubicBezTo>
                    <a:pt x="32" y="3812"/>
                    <a:pt x="504" y="4694"/>
                    <a:pt x="1260" y="5230"/>
                  </a:cubicBezTo>
                  <a:lnTo>
                    <a:pt x="1260" y="6616"/>
                  </a:lnTo>
                  <a:lnTo>
                    <a:pt x="4568" y="6616"/>
                  </a:lnTo>
                  <a:lnTo>
                    <a:pt x="4568" y="5230"/>
                  </a:lnTo>
                  <a:cubicBezTo>
                    <a:pt x="5356" y="4694"/>
                    <a:pt x="5797" y="3812"/>
                    <a:pt x="5797" y="2867"/>
                  </a:cubicBezTo>
                  <a:cubicBezTo>
                    <a:pt x="5797" y="1260"/>
                    <a:pt x="4505" y="0"/>
                    <a:pt x="2930"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528" name="Google Shape;8528;p79"/>
          <p:cNvGrpSpPr/>
          <p:nvPr/>
        </p:nvGrpSpPr>
        <p:grpSpPr>
          <a:xfrm>
            <a:off x="2229047" y="2251918"/>
            <a:ext cx="264317" cy="367290"/>
            <a:chOff x="-64001300" y="4093650"/>
            <a:chExt cx="228450" cy="317450"/>
          </a:xfrm>
          <a:solidFill>
            <a:srgbClr val="873E8A"/>
          </a:solidFill>
        </p:grpSpPr>
        <p:sp>
          <p:nvSpPr>
            <p:cNvPr id="8529" name="Google Shape;8529;p79"/>
            <p:cNvSpPr/>
            <p:nvPr/>
          </p:nvSpPr>
          <p:spPr>
            <a:xfrm>
              <a:off x="-63933550" y="4328375"/>
              <a:ext cx="93750" cy="40975"/>
            </a:xfrm>
            <a:custGeom>
              <a:avLst/>
              <a:gdLst/>
              <a:ahLst/>
              <a:cxnLst/>
              <a:rect l="l" t="t" r="r" b="b"/>
              <a:pathLst>
                <a:path w="3750" h="1639" extrusionOk="0">
                  <a:moveTo>
                    <a:pt x="1859" y="0"/>
                  </a:moveTo>
                  <a:cubicBezTo>
                    <a:pt x="1009" y="0"/>
                    <a:pt x="315" y="662"/>
                    <a:pt x="0" y="1638"/>
                  </a:cubicBezTo>
                  <a:lnTo>
                    <a:pt x="3749" y="1638"/>
                  </a:lnTo>
                  <a:cubicBezTo>
                    <a:pt x="3434" y="662"/>
                    <a:pt x="2710" y="0"/>
                    <a:pt x="1859"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30" name="Google Shape;8530;p79"/>
            <p:cNvSpPr/>
            <p:nvPr/>
          </p:nvSpPr>
          <p:spPr>
            <a:xfrm>
              <a:off x="-63980025" y="4135400"/>
              <a:ext cx="185900" cy="234725"/>
            </a:xfrm>
            <a:custGeom>
              <a:avLst/>
              <a:gdLst/>
              <a:ahLst/>
              <a:cxnLst/>
              <a:rect l="l" t="t" r="r" b="b"/>
              <a:pathLst>
                <a:path w="7436" h="9389" extrusionOk="0">
                  <a:moveTo>
                    <a:pt x="6617" y="1"/>
                  </a:moveTo>
                  <a:lnTo>
                    <a:pt x="6617" y="725"/>
                  </a:lnTo>
                  <a:cubicBezTo>
                    <a:pt x="6196" y="593"/>
                    <a:pt x="5771" y="530"/>
                    <a:pt x="5358" y="530"/>
                  </a:cubicBezTo>
                  <a:cubicBezTo>
                    <a:pt x="4686" y="530"/>
                    <a:pt x="4044" y="697"/>
                    <a:pt x="3498" y="1009"/>
                  </a:cubicBezTo>
                  <a:cubicBezTo>
                    <a:pt x="3103" y="1242"/>
                    <a:pt x="2617" y="1373"/>
                    <a:pt x="2085" y="1373"/>
                  </a:cubicBezTo>
                  <a:cubicBezTo>
                    <a:pt x="1683" y="1373"/>
                    <a:pt x="1254" y="1298"/>
                    <a:pt x="820" y="1135"/>
                  </a:cubicBezTo>
                  <a:lnTo>
                    <a:pt x="820" y="32"/>
                  </a:lnTo>
                  <a:lnTo>
                    <a:pt x="1" y="32"/>
                  </a:lnTo>
                  <a:lnTo>
                    <a:pt x="1" y="1418"/>
                  </a:lnTo>
                  <a:cubicBezTo>
                    <a:pt x="1" y="2867"/>
                    <a:pt x="820" y="4096"/>
                    <a:pt x="2017" y="4726"/>
                  </a:cubicBezTo>
                  <a:cubicBezTo>
                    <a:pt x="820" y="5356"/>
                    <a:pt x="1" y="6554"/>
                    <a:pt x="1" y="8034"/>
                  </a:cubicBezTo>
                  <a:lnTo>
                    <a:pt x="1" y="9389"/>
                  </a:lnTo>
                  <a:lnTo>
                    <a:pt x="820" y="9389"/>
                  </a:lnTo>
                  <a:lnTo>
                    <a:pt x="820" y="8034"/>
                  </a:lnTo>
                  <a:cubicBezTo>
                    <a:pt x="820" y="6396"/>
                    <a:pt x="2143" y="5104"/>
                    <a:pt x="3750" y="5104"/>
                  </a:cubicBezTo>
                  <a:cubicBezTo>
                    <a:pt x="5356" y="5104"/>
                    <a:pt x="6617" y="6396"/>
                    <a:pt x="6617" y="8034"/>
                  </a:cubicBezTo>
                  <a:lnTo>
                    <a:pt x="6617" y="9389"/>
                  </a:lnTo>
                  <a:lnTo>
                    <a:pt x="7436" y="9389"/>
                  </a:lnTo>
                  <a:lnTo>
                    <a:pt x="7436" y="9357"/>
                  </a:lnTo>
                  <a:lnTo>
                    <a:pt x="7436" y="7971"/>
                  </a:lnTo>
                  <a:cubicBezTo>
                    <a:pt x="7436" y="6522"/>
                    <a:pt x="6617" y="5293"/>
                    <a:pt x="5451" y="4663"/>
                  </a:cubicBezTo>
                  <a:cubicBezTo>
                    <a:pt x="6617" y="4033"/>
                    <a:pt x="7436" y="2836"/>
                    <a:pt x="7436" y="1355"/>
                  </a:cubicBezTo>
                  <a:lnTo>
                    <a:pt x="7436"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31" name="Google Shape;8531;p79"/>
            <p:cNvSpPr/>
            <p:nvPr/>
          </p:nvSpPr>
          <p:spPr>
            <a:xfrm>
              <a:off x="-64001300" y="4389800"/>
              <a:ext cx="228450" cy="21300"/>
            </a:xfrm>
            <a:custGeom>
              <a:avLst/>
              <a:gdLst/>
              <a:ahLst/>
              <a:cxnLst/>
              <a:rect l="l" t="t" r="r" b="b"/>
              <a:pathLst>
                <a:path w="9138" h="852" extrusionOk="0">
                  <a:moveTo>
                    <a:pt x="411" y="1"/>
                  </a:moveTo>
                  <a:cubicBezTo>
                    <a:pt x="190" y="1"/>
                    <a:pt x="1" y="221"/>
                    <a:pt x="1" y="410"/>
                  </a:cubicBezTo>
                  <a:cubicBezTo>
                    <a:pt x="1" y="631"/>
                    <a:pt x="190" y="851"/>
                    <a:pt x="411" y="851"/>
                  </a:cubicBezTo>
                  <a:lnTo>
                    <a:pt x="8696" y="851"/>
                  </a:lnTo>
                  <a:cubicBezTo>
                    <a:pt x="8917" y="851"/>
                    <a:pt x="9074" y="631"/>
                    <a:pt x="9074" y="410"/>
                  </a:cubicBezTo>
                  <a:cubicBezTo>
                    <a:pt x="9137" y="221"/>
                    <a:pt x="8917" y="1"/>
                    <a:pt x="8696"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32" name="Google Shape;8532;p79"/>
            <p:cNvSpPr/>
            <p:nvPr/>
          </p:nvSpPr>
          <p:spPr>
            <a:xfrm>
              <a:off x="-64001300" y="4093650"/>
              <a:ext cx="226875" cy="20500"/>
            </a:xfrm>
            <a:custGeom>
              <a:avLst/>
              <a:gdLst/>
              <a:ahLst/>
              <a:cxnLst/>
              <a:rect l="l" t="t" r="r" b="b"/>
              <a:pathLst>
                <a:path w="9075" h="820" extrusionOk="0">
                  <a:moveTo>
                    <a:pt x="411" y="1"/>
                  </a:moveTo>
                  <a:cubicBezTo>
                    <a:pt x="190" y="1"/>
                    <a:pt x="1" y="190"/>
                    <a:pt x="1" y="410"/>
                  </a:cubicBezTo>
                  <a:cubicBezTo>
                    <a:pt x="32" y="631"/>
                    <a:pt x="190" y="820"/>
                    <a:pt x="411" y="820"/>
                  </a:cubicBezTo>
                  <a:lnTo>
                    <a:pt x="8696" y="820"/>
                  </a:lnTo>
                  <a:cubicBezTo>
                    <a:pt x="8917" y="820"/>
                    <a:pt x="9074" y="631"/>
                    <a:pt x="9074" y="410"/>
                  </a:cubicBezTo>
                  <a:cubicBezTo>
                    <a:pt x="9074" y="158"/>
                    <a:pt x="8885" y="1"/>
                    <a:pt x="8696"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533" name="Google Shape;8533;p79"/>
          <p:cNvGrpSpPr/>
          <p:nvPr/>
        </p:nvGrpSpPr>
        <p:grpSpPr>
          <a:xfrm>
            <a:off x="848051" y="2745210"/>
            <a:ext cx="359972" cy="366480"/>
            <a:chOff x="-62148800" y="3377700"/>
            <a:chExt cx="311125" cy="316750"/>
          </a:xfrm>
          <a:solidFill>
            <a:srgbClr val="873E8A"/>
          </a:solidFill>
        </p:grpSpPr>
        <p:sp>
          <p:nvSpPr>
            <p:cNvPr id="8534" name="Google Shape;8534;p79"/>
            <p:cNvSpPr/>
            <p:nvPr/>
          </p:nvSpPr>
          <p:spPr>
            <a:xfrm>
              <a:off x="-62085775" y="3653375"/>
              <a:ext cx="185875" cy="41075"/>
            </a:xfrm>
            <a:custGeom>
              <a:avLst/>
              <a:gdLst/>
              <a:ahLst/>
              <a:cxnLst/>
              <a:rect l="l" t="t" r="r" b="b"/>
              <a:pathLst>
                <a:path w="7435" h="1643" extrusionOk="0">
                  <a:moveTo>
                    <a:pt x="819" y="1"/>
                  </a:moveTo>
                  <a:cubicBezTo>
                    <a:pt x="347" y="1"/>
                    <a:pt x="0" y="347"/>
                    <a:pt x="0" y="851"/>
                  </a:cubicBezTo>
                  <a:lnTo>
                    <a:pt x="0" y="1229"/>
                  </a:lnTo>
                  <a:cubicBezTo>
                    <a:pt x="0" y="1481"/>
                    <a:pt x="189" y="1639"/>
                    <a:pt x="410" y="1639"/>
                  </a:cubicBezTo>
                  <a:lnTo>
                    <a:pt x="7026" y="1639"/>
                  </a:lnTo>
                  <a:cubicBezTo>
                    <a:pt x="7044" y="1641"/>
                    <a:pt x="7062" y="1642"/>
                    <a:pt x="7080" y="1642"/>
                  </a:cubicBezTo>
                  <a:cubicBezTo>
                    <a:pt x="7300" y="1642"/>
                    <a:pt x="7435" y="1463"/>
                    <a:pt x="7435" y="1229"/>
                  </a:cubicBezTo>
                  <a:lnTo>
                    <a:pt x="7435" y="851"/>
                  </a:lnTo>
                  <a:cubicBezTo>
                    <a:pt x="7435" y="379"/>
                    <a:pt x="7089" y="1"/>
                    <a:pt x="6616"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35" name="Google Shape;8535;p79"/>
            <p:cNvSpPr/>
            <p:nvPr/>
          </p:nvSpPr>
          <p:spPr>
            <a:xfrm>
              <a:off x="-62148800" y="3377700"/>
              <a:ext cx="311125" cy="254425"/>
            </a:xfrm>
            <a:custGeom>
              <a:avLst/>
              <a:gdLst/>
              <a:ahLst/>
              <a:cxnLst/>
              <a:rect l="l" t="t" r="r" b="b"/>
              <a:pathLst>
                <a:path w="12445" h="10177" extrusionOk="0">
                  <a:moveTo>
                    <a:pt x="11626" y="1608"/>
                  </a:moveTo>
                  <a:lnTo>
                    <a:pt x="11626" y="2899"/>
                  </a:lnTo>
                  <a:cubicBezTo>
                    <a:pt x="11626" y="3939"/>
                    <a:pt x="10807" y="4853"/>
                    <a:pt x="9767" y="4916"/>
                  </a:cubicBezTo>
                  <a:cubicBezTo>
                    <a:pt x="9893" y="4538"/>
                    <a:pt x="9956" y="4128"/>
                    <a:pt x="9956" y="3718"/>
                  </a:cubicBezTo>
                  <a:lnTo>
                    <a:pt x="9956" y="1608"/>
                  </a:lnTo>
                  <a:close/>
                  <a:moveTo>
                    <a:pt x="2521" y="1639"/>
                  </a:moveTo>
                  <a:lnTo>
                    <a:pt x="2521" y="3718"/>
                  </a:lnTo>
                  <a:cubicBezTo>
                    <a:pt x="2521" y="4160"/>
                    <a:pt x="2616" y="4538"/>
                    <a:pt x="2710" y="4947"/>
                  </a:cubicBezTo>
                  <a:cubicBezTo>
                    <a:pt x="1702" y="4853"/>
                    <a:pt x="883" y="4002"/>
                    <a:pt x="883" y="2899"/>
                  </a:cubicBezTo>
                  <a:lnTo>
                    <a:pt x="883" y="1639"/>
                  </a:lnTo>
                  <a:close/>
                  <a:moveTo>
                    <a:pt x="6176" y="1576"/>
                  </a:moveTo>
                  <a:cubicBezTo>
                    <a:pt x="6333" y="1576"/>
                    <a:pt x="6491" y="1671"/>
                    <a:pt x="6554" y="1828"/>
                  </a:cubicBezTo>
                  <a:lnTo>
                    <a:pt x="6932" y="2647"/>
                  </a:lnTo>
                  <a:lnTo>
                    <a:pt x="7845" y="2773"/>
                  </a:lnTo>
                  <a:cubicBezTo>
                    <a:pt x="8003" y="2805"/>
                    <a:pt x="8129" y="2899"/>
                    <a:pt x="8160" y="3025"/>
                  </a:cubicBezTo>
                  <a:cubicBezTo>
                    <a:pt x="8349" y="3214"/>
                    <a:pt x="8318" y="3403"/>
                    <a:pt x="8192" y="3466"/>
                  </a:cubicBezTo>
                  <a:lnTo>
                    <a:pt x="7530" y="4097"/>
                  </a:lnTo>
                  <a:lnTo>
                    <a:pt x="7688" y="5010"/>
                  </a:lnTo>
                  <a:cubicBezTo>
                    <a:pt x="7719" y="5168"/>
                    <a:pt x="7656" y="5325"/>
                    <a:pt x="7530" y="5420"/>
                  </a:cubicBezTo>
                  <a:cubicBezTo>
                    <a:pt x="7452" y="5459"/>
                    <a:pt x="7363" y="5486"/>
                    <a:pt x="7268" y="5486"/>
                  </a:cubicBezTo>
                  <a:cubicBezTo>
                    <a:pt x="7210" y="5486"/>
                    <a:pt x="7149" y="5475"/>
                    <a:pt x="7089" y="5451"/>
                  </a:cubicBezTo>
                  <a:lnTo>
                    <a:pt x="6270" y="5010"/>
                  </a:lnTo>
                  <a:lnTo>
                    <a:pt x="5451" y="5451"/>
                  </a:lnTo>
                  <a:cubicBezTo>
                    <a:pt x="5380" y="5480"/>
                    <a:pt x="5309" y="5495"/>
                    <a:pt x="5241" y="5495"/>
                  </a:cubicBezTo>
                  <a:cubicBezTo>
                    <a:pt x="5158" y="5495"/>
                    <a:pt x="5079" y="5472"/>
                    <a:pt x="5010" y="5420"/>
                  </a:cubicBezTo>
                  <a:cubicBezTo>
                    <a:pt x="4884" y="5325"/>
                    <a:pt x="4821" y="5168"/>
                    <a:pt x="4852" y="5010"/>
                  </a:cubicBezTo>
                  <a:lnTo>
                    <a:pt x="5010" y="4097"/>
                  </a:lnTo>
                  <a:lnTo>
                    <a:pt x="4348" y="3466"/>
                  </a:lnTo>
                  <a:cubicBezTo>
                    <a:pt x="4222" y="3340"/>
                    <a:pt x="4191" y="3214"/>
                    <a:pt x="4222" y="3025"/>
                  </a:cubicBezTo>
                  <a:cubicBezTo>
                    <a:pt x="4254" y="2899"/>
                    <a:pt x="4411" y="2773"/>
                    <a:pt x="4537" y="2773"/>
                  </a:cubicBezTo>
                  <a:lnTo>
                    <a:pt x="5451" y="2647"/>
                  </a:lnTo>
                  <a:lnTo>
                    <a:pt x="5829" y="1828"/>
                  </a:lnTo>
                  <a:cubicBezTo>
                    <a:pt x="5924" y="1671"/>
                    <a:pt x="6018" y="1576"/>
                    <a:pt x="6176" y="1576"/>
                  </a:cubicBezTo>
                  <a:close/>
                  <a:moveTo>
                    <a:pt x="2931" y="1"/>
                  </a:moveTo>
                  <a:cubicBezTo>
                    <a:pt x="2679" y="1"/>
                    <a:pt x="2521" y="190"/>
                    <a:pt x="2521" y="410"/>
                  </a:cubicBezTo>
                  <a:lnTo>
                    <a:pt x="2521" y="852"/>
                  </a:lnTo>
                  <a:lnTo>
                    <a:pt x="442" y="852"/>
                  </a:lnTo>
                  <a:cubicBezTo>
                    <a:pt x="190" y="852"/>
                    <a:pt x="1" y="1041"/>
                    <a:pt x="1" y="1230"/>
                  </a:cubicBezTo>
                  <a:lnTo>
                    <a:pt x="1" y="2899"/>
                  </a:lnTo>
                  <a:cubicBezTo>
                    <a:pt x="1" y="4506"/>
                    <a:pt x="1292" y="5766"/>
                    <a:pt x="2931" y="5766"/>
                  </a:cubicBezTo>
                  <a:lnTo>
                    <a:pt x="3120" y="5766"/>
                  </a:lnTo>
                  <a:cubicBezTo>
                    <a:pt x="3561" y="6428"/>
                    <a:pt x="4222" y="6932"/>
                    <a:pt x="4978" y="7216"/>
                  </a:cubicBezTo>
                  <a:lnTo>
                    <a:pt x="4978" y="8507"/>
                  </a:lnTo>
                  <a:cubicBezTo>
                    <a:pt x="4506" y="8507"/>
                    <a:pt x="4128" y="8854"/>
                    <a:pt x="4128" y="9358"/>
                  </a:cubicBezTo>
                  <a:lnTo>
                    <a:pt x="4128" y="10177"/>
                  </a:lnTo>
                  <a:lnTo>
                    <a:pt x="8286" y="10177"/>
                  </a:lnTo>
                  <a:lnTo>
                    <a:pt x="8286" y="9358"/>
                  </a:lnTo>
                  <a:cubicBezTo>
                    <a:pt x="8286" y="8885"/>
                    <a:pt x="7908" y="8507"/>
                    <a:pt x="7436" y="8507"/>
                  </a:cubicBezTo>
                  <a:lnTo>
                    <a:pt x="7436" y="7216"/>
                  </a:lnTo>
                  <a:cubicBezTo>
                    <a:pt x="8192" y="6932"/>
                    <a:pt x="8854" y="6428"/>
                    <a:pt x="9295" y="5766"/>
                  </a:cubicBezTo>
                  <a:lnTo>
                    <a:pt x="9484" y="5766"/>
                  </a:lnTo>
                  <a:cubicBezTo>
                    <a:pt x="11122" y="5766"/>
                    <a:pt x="12414" y="4475"/>
                    <a:pt x="12414" y="2899"/>
                  </a:cubicBezTo>
                  <a:lnTo>
                    <a:pt x="12414" y="1230"/>
                  </a:lnTo>
                  <a:cubicBezTo>
                    <a:pt x="12445" y="978"/>
                    <a:pt x="12288" y="852"/>
                    <a:pt x="12067" y="852"/>
                  </a:cubicBezTo>
                  <a:lnTo>
                    <a:pt x="9956" y="852"/>
                  </a:lnTo>
                  <a:lnTo>
                    <a:pt x="9956" y="410"/>
                  </a:lnTo>
                  <a:cubicBezTo>
                    <a:pt x="9956" y="158"/>
                    <a:pt x="9767" y="1"/>
                    <a:pt x="9547"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536" name="Google Shape;8536;p79"/>
          <p:cNvGrpSpPr/>
          <p:nvPr/>
        </p:nvGrpSpPr>
        <p:grpSpPr>
          <a:xfrm>
            <a:off x="843958" y="3195207"/>
            <a:ext cx="368157" cy="367290"/>
            <a:chOff x="-62154300" y="3743950"/>
            <a:chExt cx="318200" cy="317450"/>
          </a:xfrm>
          <a:solidFill>
            <a:srgbClr val="873E8A"/>
          </a:solidFill>
        </p:grpSpPr>
        <p:sp>
          <p:nvSpPr>
            <p:cNvPr id="8537" name="Google Shape;8537;p79"/>
            <p:cNvSpPr/>
            <p:nvPr/>
          </p:nvSpPr>
          <p:spPr>
            <a:xfrm>
              <a:off x="-61992850" y="3743950"/>
              <a:ext cx="63825" cy="69150"/>
            </a:xfrm>
            <a:custGeom>
              <a:avLst/>
              <a:gdLst/>
              <a:ahLst/>
              <a:cxnLst/>
              <a:rect l="l" t="t" r="r" b="b"/>
              <a:pathLst>
                <a:path w="2553" h="2766" extrusionOk="0">
                  <a:moveTo>
                    <a:pt x="1261" y="1"/>
                  </a:moveTo>
                  <a:cubicBezTo>
                    <a:pt x="1009" y="1"/>
                    <a:pt x="851" y="221"/>
                    <a:pt x="851" y="410"/>
                  </a:cubicBezTo>
                  <a:lnTo>
                    <a:pt x="851" y="1355"/>
                  </a:lnTo>
                  <a:lnTo>
                    <a:pt x="725" y="1229"/>
                  </a:lnTo>
                  <a:cubicBezTo>
                    <a:pt x="646" y="1151"/>
                    <a:pt x="544" y="1111"/>
                    <a:pt x="442" y="1111"/>
                  </a:cubicBezTo>
                  <a:cubicBezTo>
                    <a:pt x="339" y="1111"/>
                    <a:pt x="237" y="1151"/>
                    <a:pt x="158" y="1229"/>
                  </a:cubicBezTo>
                  <a:cubicBezTo>
                    <a:pt x="1" y="1387"/>
                    <a:pt x="1" y="1670"/>
                    <a:pt x="158" y="1828"/>
                  </a:cubicBezTo>
                  <a:lnTo>
                    <a:pt x="977" y="2647"/>
                  </a:lnTo>
                  <a:cubicBezTo>
                    <a:pt x="1056" y="2726"/>
                    <a:pt x="1166" y="2765"/>
                    <a:pt x="1277" y="2765"/>
                  </a:cubicBezTo>
                  <a:cubicBezTo>
                    <a:pt x="1387" y="2765"/>
                    <a:pt x="1497" y="2726"/>
                    <a:pt x="1576" y="2647"/>
                  </a:cubicBezTo>
                  <a:lnTo>
                    <a:pt x="2395" y="1828"/>
                  </a:lnTo>
                  <a:cubicBezTo>
                    <a:pt x="2553" y="1670"/>
                    <a:pt x="2553" y="1387"/>
                    <a:pt x="2395" y="1229"/>
                  </a:cubicBezTo>
                  <a:cubicBezTo>
                    <a:pt x="2316" y="1151"/>
                    <a:pt x="2206" y="1111"/>
                    <a:pt x="2096" y="1111"/>
                  </a:cubicBezTo>
                  <a:cubicBezTo>
                    <a:pt x="1985" y="1111"/>
                    <a:pt x="1875" y="1151"/>
                    <a:pt x="1796" y="1229"/>
                  </a:cubicBezTo>
                  <a:lnTo>
                    <a:pt x="1670" y="1355"/>
                  </a:lnTo>
                  <a:lnTo>
                    <a:pt x="1670" y="410"/>
                  </a:lnTo>
                  <a:cubicBezTo>
                    <a:pt x="1670" y="221"/>
                    <a:pt x="1481" y="1"/>
                    <a:pt x="1261"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38" name="Google Shape;8538;p79"/>
            <p:cNvSpPr/>
            <p:nvPr/>
          </p:nvSpPr>
          <p:spPr>
            <a:xfrm>
              <a:off x="-62154300" y="3785700"/>
              <a:ext cx="318200" cy="275700"/>
            </a:xfrm>
            <a:custGeom>
              <a:avLst/>
              <a:gdLst/>
              <a:ahLst/>
              <a:cxnLst/>
              <a:rect l="l" t="t" r="r" b="b"/>
              <a:pathLst>
                <a:path w="12728" h="11028" extrusionOk="0">
                  <a:moveTo>
                    <a:pt x="5261" y="3560"/>
                  </a:moveTo>
                  <a:cubicBezTo>
                    <a:pt x="5513" y="3560"/>
                    <a:pt x="5671" y="3781"/>
                    <a:pt x="5671" y="4002"/>
                  </a:cubicBezTo>
                  <a:lnTo>
                    <a:pt x="5671" y="5671"/>
                  </a:lnTo>
                  <a:cubicBezTo>
                    <a:pt x="5671" y="5892"/>
                    <a:pt x="5450" y="6112"/>
                    <a:pt x="5261" y="6112"/>
                  </a:cubicBezTo>
                  <a:cubicBezTo>
                    <a:pt x="5072" y="6112"/>
                    <a:pt x="4820" y="5892"/>
                    <a:pt x="4820" y="5671"/>
                  </a:cubicBezTo>
                  <a:lnTo>
                    <a:pt x="4820" y="4002"/>
                  </a:lnTo>
                  <a:cubicBezTo>
                    <a:pt x="4820" y="3781"/>
                    <a:pt x="5041" y="3560"/>
                    <a:pt x="5261" y="3560"/>
                  </a:cubicBezTo>
                  <a:close/>
                  <a:moveTo>
                    <a:pt x="7719" y="3560"/>
                  </a:moveTo>
                  <a:cubicBezTo>
                    <a:pt x="7908" y="3560"/>
                    <a:pt x="8128" y="3781"/>
                    <a:pt x="8128" y="4002"/>
                  </a:cubicBezTo>
                  <a:lnTo>
                    <a:pt x="8128" y="5671"/>
                  </a:lnTo>
                  <a:cubicBezTo>
                    <a:pt x="8128" y="5892"/>
                    <a:pt x="7939" y="6112"/>
                    <a:pt x="7719" y="6112"/>
                  </a:cubicBezTo>
                  <a:cubicBezTo>
                    <a:pt x="7467" y="6112"/>
                    <a:pt x="7309" y="5892"/>
                    <a:pt x="7309" y="5671"/>
                  </a:cubicBezTo>
                  <a:lnTo>
                    <a:pt x="7309" y="4002"/>
                  </a:lnTo>
                  <a:cubicBezTo>
                    <a:pt x="7309" y="3781"/>
                    <a:pt x="7498" y="3560"/>
                    <a:pt x="7719" y="3560"/>
                  </a:cubicBezTo>
                  <a:close/>
                  <a:moveTo>
                    <a:pt x="10239" y="3560"/>
                  </a:moveTo>
                  <a:cubicBezTo>
                    <a:pt x="10460" y="3560"/>
                    <a:pt x="10617" y="3781"/>
                    <a:pt x="10617" y="4002"/>
                  </a:cubicBezTo>
                  <a:lnTo>
                    <a:pt x="10617" y="5671"/>
                  </a:lnTo>
                  <a:cubicBezTo>
                    <a:pt x="10617" y="5892"/>
                    <a:pt x="10428" y="6112"/>
                    <a:pt x="10239" y="6112"/>
                  </a:cubicBezTo>
                  <a:cubicBezTo>
                    <a:pt x="9987" y="6112"/>
                    <a:pt x="9798" y="5892"/>
                    <a:pt x="9798" y="5671"/>
                  </a:cubicBezTo>
                  <a:lnTo>
                    <a:pt x="9798" y="4002"/>
                  </a:lnTo>
                  <a:cubicBezTo>
                    <a:pt x="9798" y="3781"/>
                    <a:pt x="9987" y="3560"/>
                    <a:pt x="10239" y="3560"/>
                  </a:cubicBezTo>
                  <a:close/>
                  <a:moveTo>
                    <a:pt x="5230" y="9357"/>
                  </a:moveTo>
                  <a:cubicBezTo>
                    <a:pt x="5450" y="9357"/>
                    <a:pt x="5608" y="9578"/>
                    <a:pt x="5608" y="9767"/>
                  </a:cubicBezTo>
                  <a:cubicBezTo>
                    <a:pt x="5608" y="9987"/>
                    <a:pt x="5419" y="10208"/>
                    <a:pt x="5230" y="10208"/>
                  </a:cubicBezTo>
                  <a:cubicBezTo>
                    <a:pt x="5041" y="10208"/>
                    <a:pt x="4789" y="9987"/>
                    <a:pt x="4789" y="9767"/>
                  </a:cubicBezTo>
                  <a:cubicBezTo>
                    <a:pt x="4820" y="9578"/>
                    <a:pt x="5041" y="9357"/>
                    <a:pt x="5230" y="9357"/>
                  </a:cubicBezTo>
                  <a:close/>
                  <a:moveTo>
                    <a:pt x="9924" y="9357"/>
                  </a:moveTo>
                  <a:cubicBezTo>
                    <a:pt x="10145" y="9357"/>
                    <a:pt x="10302" y="9578"/>
                    <a:pt x="10302" y="9767"/>
                  </a:cubicBezTo>
                  <a:cubicBezTo>
                    <a:pt x="10302" y="9987"/>
                    <a:pt x="10113" y="10208"/>
                    <a:pt x="9924" y="10208"/>
                  </a:cubicBezTo>
                  <a:cubicBezTo>
                    <a:pt x="9704" y="10208"/>
                    <a:pt x="9515" y="9987"/>
                    <a:pt x="9515" y="9767"/>
                  </a:cubicBezTo>
                  <a:cubicBezTo>
                    <a:pt x="9515" y="9578"/>
                    <a:pt x="9704" y="9357"/>
                    <a:pt x="9924" y="9357"/>
                  </a:cubicBezTo>
                  <a:close/>
                  <a:moveTo>
                    <a:pt x="441" y="0"/>
                  </a:moveTo>
                  <a:cubicBezTo>
                    <a:pt x="189" y="0"/>
                    <a:pt x="0" y="189"/>
                    <a:pt x="0" y="378"/>
                  </a:cubicBezTo>
                  <a:cubicBezTo>
                    <a:pt x="0" y="599"/>
                    <a:pt x="347" y="820"/>
                    <a:pt x="536" y="820"/>
                  </a:cubicBezTo>
                  <a:lnTo>
                    <a:pt x="2111" y="820"/>
                  </a:lnTo>
                  <a:cubicBezTo>
                    <a:pt x="2174" y="1103"/>
                    <a:pt x="3245" y="6711"/>
                    <a:pt x="3308" y="6994"/>
                  </a:cubicBezTo>
                  <a:cubicBezTo>
                    <a:pt x="2867" y="7184"/>
                    <a:pt x="2584" y="7625"/>
                    <a:pt x="2584" y="8097"/>
                  </a:cubicBezTo>
                  <a:cubicBezTo>
                    <a:pt x="2584" y="8759"/>
                    <a:pt x="3151" y="9326"/>
                    <a:pt x="3812" y="9326"/>
                  </a:cubicBezTo>
                  <a:lnTo>
                    <a:pt x="4001" y="9326"/>
                  </a:lnTo>
                  <a:cubicBezTo>
                    <a:pt x="3970" y="9452"/>
                    <a:pt x="3938" y="9609"/>
                    <a:pt x="3938" y="9767"/>
                  </a:cubicBezTo>
                  <a:cubicBezTo>
                    <a:pt x="3938" y="10429"/>
                    <a:pt x="4474" y="11027"/>
                    <a:pt x="5167" y="11027"/>
                  </a:cubicBezTo>
                  <a:cubicBezTo>
                    <a:pt x="5829" y="11027"/>
                    <a:pt x="6364" y="10460"/>
                    <a:pt x="6364" y="9767"/>
                  </a:cubicBezTo>
                  <a:cubicBezTo>
                    <a:pt x="6364" y="9609"/>
                    <a:pt x="6333" y="9483"/>
                    <a:pt x="6301" y="9326"/>
                  </a:cubicBezTo>
                  <a:lnTo>
                    <a:pt x="8664" y="9326"/>
                  </a:lnTo>
                  <a:cubicBezTo>
                    <a:pt x="8632" y="9452"/>
                    <a:pt x="8569" y="9609"/>
                    <a:pt x="8569" y="9767"/>
                  </a:cubicBezTo>
                  <a:cubicBezTo>
                    <a:pt x="8569" y="10429"/>
                    <a:pt x="9137" y="11027"/>
                    <a:pt x="9798" y="11027"/>
                  </a:cubicBezTo>
                  <a:cubicBezTo>
                    <a:pt x="10460" y="11027"/>
                    <a:pt x="11027" y="10460"/>
                    <a:pt x="11027" y="9767"/>
                  </a:cubicBezTo>
                  <a:cubicBezTo>
                    <a:pt x="11027" y="9609"/>
                    <a:pt x="10995" y="9483"/>
                    <a:pt x="10932" y="9357"/>
                  </a:cubicBezTo>
                  <a:lnTo>
                    <a:pt x="11562" y="9357"/>
                  </a:lnTo>
                  <a:cubicBezTo>
                    <a:pt x="11814" y="9357"/>
                    <a:pt x="12003" y="9168"/>
                    <a:pt x="12003" y="8979"/>
                  </a:cubicBezTo>
                  <a:cubicBezTo>
                    <a:pt x="12003" y="8727"/>
                    <a:pt x="11814" y="8538"/>
                    <a:pt x="11562" y="8538"/>
                  </a:cubicBezTo>
                  <a:lnTo>
                    <a:pt x="3749" y="8538"/>
                  </a:lnTo>
                  <a:cubicBezTo>
                    <a:pt x="3497" y="8538"/>
                    <a:pt x="3308" y="8349"/>
                    <a:pt x="3308" y="8160"/>
                  </a:cubicBezTo>
                  <a:cubicBezTo>
                    <a:pt x="3308" y="7940"/>
                    <a:pt x="3497" y="7719"/>
                    <a:pt x="3749" y="7719"/>
                  </a:cubicBezTo>
                  <a:lnTo>
                    <a:pt x="11468" y="7719"/>
                  </a:lnTo>
                  <a:cubicBezTo>
                    <a:pt x="11657" y="7719"/>
                    <a:pt x="11846" y="7562"/>
                    <a:pt x="11846" y="7373"/>
                  </a:cubicBezTo>
                  <a:lnTo>
                    <a:pt x="12665" y="2395"/>
                  </a:lnTo>
                  <a:cubicBezTo>
                    <a:pt x="12728" y="2143"/>
                    <a:pt x="12508" y="1922"/>
                    <a:pt x="12287" y="1922"/>
                  </a:cubicBezTo>
                  <a:lnTo>
                    <a:pt x="3056" y="1922"/>
                  </a:lnTo>
                  <a:lnTo>
                    <a:pt x="2741" y="347"/>
                  </a:lnTo>
                  <a:cubicBezTo>
                    <a:pt x="2710" y="158"/>
                    <a:pt x="2552" y="0"/>
                    <a:pt x="2363"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539" name="Google Shape;8539;p79"/>
          <p:cNvGrpSpPr/>
          <p:nvPr/>
        </p:nvGrpSpPr>
        <p:grpSpPr>
          <a:xfrm>
            <a:off x="843944" y="3654187"/>
            <a:ext cx="368186" cy="366364"/>
            <a:chOff x="-62151950" y="4111775"/>
            <a:chExt cx="318225" cy="316650"/>
          </a:xfrm>
          <a:solidFill>
            <a:srgbClr val="873E8A"/>
          </a:solidFill>
        </p:grpSpPr>
        <p:sp>
          <p:nvSpPr>
            <p:cNvPr id="8540" name="Google Shape;8540;p79"/>
            <p:cNvSpPr/>
            <p:nvPr/>
          </p:nvSpPr>
          <p:spPr>
            <a:xfrm>
              <a:off x="-62151950" y="4407925"/>
              <a:ext cx="318225" cy="20500"/>
            </a:xfrm>
            <a:custGeom>
              <a:avLst/>
              <a:gdLst/>
              <a:ahLst/>
              <a:cxnLst/>
              <a:rect l="l" t="t" r="r" b="b"/>
              <a:pathLst>
                <a:path w="12729" h="820" extrusionOk="0">
                  <a:moveTo>
                    <a:pt x="442" y="0"/>
                  </a:moveTo>
                  <a:cubicBezTo>
                    <a:pt x="221" y="0"/>
                    <a:pt x="1" y="189"/>
                    <a:pt x="1" y="441"/>
                  </a:cubicBezTo>
                  <a:cubicBezTo>
                    <a:pt x="1" y="662"/>
                    <a:pt x="221" y="819"/>
                    <a:pt x="442" y="819"/>
                  </a:cubicBezTo>
                  <a:lnTo>
                    <a:pt x="12288" y="819"/>
                  </a:lnTo>
                  <a:cubicBezTo>
                    <a:pt x="12540" y="819"/>
                    <a:pt x="12697" y="630"/>
                    <a:pt x="12697" y="441"/>
                  </a:cubicBezTo>
                  <a:cubicBezTo>
                    <a:pt x="12729" y="158"/>
                    <a:pt x="12540" y="0"/>
                    <a:pt x="12288"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41" name="Google Shape;8541;p79"/>
            <p:cNvSpPr/>
            <p:nvPr/>
          </p:nvSpPr>
          <p:spPr>
            <a:xfrm>
              <a:off x="-62151950" y="4283475"/>
              <a:ext cx="84300" cy="104000"/>
            </a:xfrm>
            <a:custGeom>
              <a:avLst/>
              <a:gdLst/>
              <a:ahLst/>
              <a:cxnLst/>
              <a:rect l="l" t="t" r="r" b="b"/>
              <a:pathLst>
                <a:path w="3372" h="4160" extrusionOk="0">
                  <a:moveTo>
                    <a:pt x="1009" y="0"/>
                  </a:moveTo>
                  <a:cubicBezTo>
                    <a:pt x="442" y="0"/>
                    <a:pt x="1" y="442"/>
                    <a:pt x="1" y="1009"/>
                  </a:cubicBezTo>
                  <a:lnTo>
                    <a:pt x="1" y="3214"/>
                  </a:lnTo>
                  <a:cubicBezTo>
                    <a:pt x="64" y="3718"/>
                    <a:pt x="473" y="4159"/>
                    <a:pt x="1009" y="4159"/>
                  </a:cubicBezTo>
                  <a:lnTo>
                    <a:pt x="2363" y="4159"/>
                  </a:lnTo>
                  <a:cubicBezTo>
                    <a:pt x="2931" y="4159"/>
                    <a:pt x="3372" y="3718"/>
                    <a:pt x="3372" y="3214"/>
                  </a:cubicBezTo>
                  <a:lnTo>
                    <a:pt x="3372" y="1009"/>
                  </a:lnTo>
                  <a:cubicBezTo>
                    <a:pt x="3372" y="442"/>
                    <a:pt x="2931" y="0"/>
                    <a:pt x="2363"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42" name="Google Shape;8542;p79"/>
            <p:cNvSpPr/>
            <p:nvPr/>
          </p:nvSpPr>
          <p:spPr>
            <a:xfrm>
              <a:off x="-62033800" y="4111775"/>
              <a:ext cx="82725" cy="275700"/>
            </a:xfrm>
            <a:custGeom>
              <a:avLst/>
              <a:gdLst/>
              <a:ahLst/>
              <a:cxnLst/>
              <a:rect l="l" t="t" r="r" b="b"/>
              <a:pathLst>
                <a:path w="3309" h="11028" extrusionOk="0">
                  <a:moveTo>
                    <a:pt x="946" y="0"/>
                  </a:moveTo>
                  <a:cubicBezTo>
                    <a:pt x="410" y="0"/>
                    <a:pt x="0" y="410"/>
                    <a:pt x="0" y="977"/>
                  </a:cubicBezTo>
                  <a:lnTo>
                    <a:pt x="0" y="10082"/>
                  </a:lnTo>
                  <a:cubicBezTo>
                    <a:pt x="0" y="10618"/>
                    <a:pt x="441" y="11027"/>
                    <a:pt x="946" y="11027"/>
                  </a:cubicBezTo>
                  <a:lnTo>
                    <a:pt x="2332" y="11027"/>
                  </a:lnTo>
                  <a:cubicBezTo>
                    <a:pt x="2899" y="11027"/>
                    <a:pt x="3308" y="10586"/>
                    <a:pt x="3308" y="10082"/>
                  </a:cubicBezTo>
                  <a:lnTo>
                    <a:pt x="3308" y="977"/>
                  </a:lnTo>
                  <a:cubicBezTo>
                    <a:pt x="3308" y="410"/>
                    <a:pt x="2899" y="0"/>
                    <a:pt x="2332"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43" name="Google Shape;8543;p79"/>
            <p:cNvSpPr/>
            <p:nvPr/>
          </p:nvSpPr>
          <p:spPr>
            <a:xfrm>
              <a:off x="-61916450" y="4200775"/>
              <a:ext cx="82725" cy="186700"/>
            </a:xfrm>
            <a:custGeom>
              <a:avLst/>
              <a:gdLst/>
              <a:ahLst/>
              <a:cxnLst/>
              <a:rect l="l" t="t" r="r" b="b"/>
              <a:pathLst>
                <a:path w="3309" h="7468" extrusionOk="0">
                  <a:moveTo>
                    <a:pt x="946" y="0"/>
                  </a:moveTo>
                  <a:cubicBezTo>
                    <a:pt x="410" y="0"/>
                    <a:pt x="1" y="442"/>
                    <a:pt x="1" y="1009"/>
                  </a:cubicBezTo>
                  <a:lnTo>
                    <a:pt x="1" y="6522"/>
                  </a:lnTo>
                  <a:cubicBezTo>
                    <a:pt x="1" y="7058"/>
                    <a:pt x="442" y="7467"/>
                    <a:pt x="946" y="7467"/>
                  </a:cubicBezTo>
                  <a:lnTo>
                    <a:pt x="2332" y="7467"/>
                  </a:lnTo>
                  <a:cubicBezTo>
                    <a:pt x="2868" y="7467"/>
                    <a:pt x="3309" y="7026"/>
                    <a:pt x="3309" y="6522"/>
                  </a:cubicBezTo>
                  <a:lnTo>
                    <a:pt x="3309" y="1009"/>
                  </a:lnTo>
                  <a:cubicBezTo>
                    <a:pt x="3309" y="442"/>
                    <a:pt x="2868" y="0"/>
                    <a:pt x="2332"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544" name="Google Shape;8544;p79"/>
          <p:cNvGrpSpPr/>
          <p:nvPr/>
        </p:nvGrpSpPr>
        <p:grpSpPr>
          <a:xfrm>
            <a:off x="3062568" y="2744733"/>
            <a:ext cx="368157" cy="367434"/>
            <a:chOff x="-60254550" y="3367325"/>
            <a:chExt cx="318200" cy="317575"/>
          </a:xfrm>
          <a:solidFill>
            <a:srgbClr val="873E8A"/>
          </a:solidFill>
        </p:grpSpPr>
        <p:sp>
          <p:nvSpPr>
            <p:cNvPr id="8545" name="Google Shape;8545;p79"/>
            <p:cNvSpPr/>
            <p:nvPr/>
          </p:nvSpPr>
          <p:spPr>
            <a:xfrm>
              <a:off x="-60219125" y="3367325"/>
              <a:ext cx="51225" cy="103575"/>
            </a:xfrm>
            <a:custGeom>
              <a:avLst/>
              <a:gdLst/>
              <a:ahLst/>
              <a:cxnLst/>
              <a:rect l="l" t="t" r="r" b="b"/>
              <a:pathLst>
                <a:path w="2049" h="4143" extrusionOk="0">
                  <a:moveTo>
                    <a:pt x="1051" y="0"/>
                  </a:moveTo>
                  <a:cubicBezTo>
                    <a:pt x="935" y="0"/>
                    <a:pt x="815" y="57"/>
                    <a:pt x="725" y="164"/>
                  </a:cubicBezTo>
                  <a:cubicBezTo>
                    <a:pt x="568" y="290"/>
                    <a:pt x="568" y="573"/>
                    <a:pt x="757" y="731"/>
                  </a:cubicBezTo>
                  <a:cubicBezTo>
                    <a:pt x="1103" y="1046"/>
                    <a:pt x="1103" y="1456"/>
                    <a:pt x="757" y="1771"/>
                  </a:cubicBezTo>
                  <a:cubicBezTo>
                    <a:pt x="32" y="2401"/>
                    <a:pt x="1" y="3377"/>
                    <a:pt x="757" y="4039"/>
                  </a:cubicBezTo>
                  <a:cubicBezTo>
                    <a:pt x="828" y="4110"/>
                    <a:pt x="924" y="4143"/>
                    <a:pt x="1023" y="4143"/>
                  </a:cubicBezTo>
                  <a:cubicBezTo>
                    <a:pt x="1144" y="4143"/>
                    <a:pt x="1269" y="4094"/>
                    <a:pt x="1356" y="4007"/>
                  </a:cubicBezTo>
                  <a:cubicBezTo>
                    <a:pt x="1513" y="3850"/>
                    <a:pt x="1513" y="3566"/>
                    <a:pt x="1292" y="3409"/>
                  </a:cubicBezTo>
                  <a:cubicBezTo>
                    <a:pt x="946" y="3094"/>
                    <a:pt x="946" y="2716"/>
                    <a:pt x="1292" y="2401"/>
                  </a:cubicBezTo>
                  <a:cubicBezTo>
                    <a:pt x="2017" y="1771"/>
                    <a:pt x="2049" y="762"/>
                    <a:pt x="1292" y="101"/>
                  </a:cubicBezTo>
                  <a:cubicBezTo>
                    <a:pt x="1224" y="33"/>
                    <a:pt x="1139" y="0"/>
                    <a:pt x="1051"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46" name="Google Shape;8546;p79"/>
            <p:cNvSpPr/>
            <p:nvPr/>
          </p:nvSpPr>
          <p:spPr>
            <a:xfrm>
              <a:off x="-60156900" y="3367325"/>
              <a:ext cx="51225" cy="103575"/>
            </a:xfrm>
            <a:custGeom>
              <a:avLst/>
              <a:gdLst/>
              <a:ahLst/>
              <a:cxnLst/>
              <a:rect l="l" t="t" r="r" b="b"/>
              <a:pathLst>
                <a:path w="2049" h="4143" extrusionOk="0">
                  <a:moveTo>
                    <a:pt x="1038" y="0"/>
                  </a:moveTo>
                  <a:cubicBezTo>
                    <a:pt x="913" y="0"/>
                    <a:pt x="783" y="57"/>
                    <a:pt x="694" y="164"/>
                  </a:cubicBezTo>
                  <a:cubicBezTo>
                    <a:pt x="536" y="290"/>
                    <a:pt x="536" y="573"/>
                    <a:pt x="757" y="731"/>
                  </a:cubicBezTo>
                  <a:cubicBezTo>
                    <a:pt x="1103" y="1046"/>
                    <a:pt x="1103" y="1456"/>
                    <a:pt x="757" y="1771"/>
                  </a:cubicBezTo>
                  <a:cubicBezTo>
                    <a:pt x="32" y="2401"/>
                    <a:pt x="1" y="3377"/>
                    <a:pt x="757" y="4039"/>
                  </a:cubicBezTo>
                  <a:cubicBezTo>
                    <a:pt x="828" y="4110"/>
                    <a:pt x="918" y="4143"/>
                    <a:pt x="1010" y="4143"/>
                  </a:cubicBezTo>
                  <a:cubicBezTo>
                    <a:pt x="1122" y="4143"/>
                    <a:pt x="1237" y="4094"/>
                    <a:pt x="1324" y="4007"/>
                  </a:cubicBezTo>
                  <a:cubicBezTo>
                    <a:pt x="1481" y="3850"/>
                    <a:pt x="1481" y="3566"/>
                    <a:pt x="1292" y="3409"/>
                  </a:cubicBezTo>
                  <a:cubicBezTo>
                    <a:pt x="946" y="3094"/>
                    <a:pt x="946" y="2716"/>
                    <a:pt x="1292" y="2401"/>
                  </a:cubicBezTo>
                  <a:cubicBezTo>
                    <a:pt x="2017" y="1771"/>
                    <a:pt x="2049" y="762"/>
                    <a:pt x="1292" y="101"/>
                  </a:cubicBezTo>
                  <a:cubicBezTo>
                    <a:pt x="1224" y="33"/>
                    <a:pt x="1133" y="0"/>
                    <a:pt x="1038"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47" name="Google Shape;8547;p79"/>
            <p:cNvSpPr/>
            <p:nvPr/>
          </p:nvSpPr>
          <p:spPr>
            <a:xfrm>
              <a:off x="-60094675" y="3367325"/>
              <a:ext cx="51225" cy="103575"/>
            </a:xfrm>
            <a:custGeom>
              <a:avLst/>
              <a:gdLst/>
              <a:ahLst/>
              <a:cxnLst/>
              <a:rect l="l" t="t" r="r" b="b"/>
              <a:pathLst>
                <a:path w="2049" h="4143" extrusionOk="0">
                  <a:moveTo>
                    <a:pt x="1038" y="0"/>
                  </a:moveTo>
                  <a:cubicBezTo>
                    <a:pt x="913" y="0"/>
                    <a:pt x="783" y="57"/>
                    <a:pt x="694" y="164"/>
                  </a:cubicBezTo>
                  <a:cubicBezTo>
                    <a:pt x="536" y="290"/>
                    <a:pt x="536" y="573"/>
                    <a:pt x="725" y="731"/>
                  </a:cubicBezTo>
                  <a:cubicBezTo>
                    <a:pt x="1103" y="1046"/>
                    <a:pt x="1103" y="1456"/>
                    <a:pt x="725" y="1771"/>
                  </a:cubicBezTo>
                  <a:cubicBezTo>
                    <a:pt x="32" y="2401"/>
                    <a:pt x="1" y="3377"/>
                    <a:pt x="725" y="4039"/>
                  </a:cubicBezTo>
                  <a:cubicBezTo>
                    <a:pt x="796" y="4110"/>
                    <a:pt x="893" y="4143"/>
                    <a:pt x="992" y="4143"/>
                  </a:cubicBezTo>
                  <a:cubicBezTo>
                    <a:pt x="1113" y="4143"/>
                    <a:pt x="1237" y="4094"/>
                    <a:pt x="1324" y="4007"/>
                  </a:cubicBezTo>
                  <a:cubicBezTo>
                    <a:pt x="1481" y="3850"/>
                    <a:pt x="1481" y="3566"/>
                    <a:pt x="1292" y="3409"/>
                  </a:cubicBezTo>
                  <a:cubicBezTo>
                    <a:pt x="946" y="3094"/>
                    <a:pt x="946" y="2716"/>
                    <a:pt x="1292" y="2401"/>
                  </a:cubicBezTo>
                  <a:cubicBezTo>
                    <a:pt x="1985" y="1771"/>
                    <a:pt x="2048" y="762"/>
                    <a:pt x="1292" y="101"/>
                  </a:cubicBezTo>
                  <a:cubicBezTo>
                    <a:pt x="1224" y="33"/>
                    <a:pt x="1133" y="0"/>
                    <a:pt x="1038"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48" name="Google Shape;8548;p79"/>
            <p:cNvSpPr/>
            <p:nvPr/>
          </p:nvSpPr>
          <p:spPr>
            <a:xfrm>
              <a:off x="-60254550" y="3478525"/>
              <a:ext cx="318200" cy="206375"/>
            </a:xfrm>
            <a:custGeom>
              <a:avLst/>
              <a:gdLst/>
              <a:ahLst/>
              <a:cxnLst/>
              <a:rect l="l" t="t" r="r" b="b"/>
              <a:pathLst>
                <a:path w="12728" h="8255" extrusionOk="0">
                  <a:moveTo>
                    <a:pt x="10428" y="1607"/>
                  </a:moveTo>
                  <a:cubicBezTo>
                    <a:pt x="11184" y="1607"/>
                    <a:pt x="11814" y="2237"/>
                    <a:pt x="11814" y="2994"/>
                  </a:cubicBezTo>
                  <a:cubicBezTo>
                    <a:pt x="11814" y="3718"/>
                    <a:pt x="11184" y="4380"/>
                    <a:pt x="10428" y="4380"/>
                  </a:cubicBezTo>
                  <a:lnTo>
                    <a:pt x="9767" y="4380"/>
                  </a:lnTo>
                  <a:cubicBezTo>
                    <a:pt x="9861" y="4002"/>
                    <a:pt x="9893" y="3655"/>
                    <a:pt x="9893" y="3246"/>
                  </a:cubicBezTo>
                  <a:lnTo>
                    <a:pt x="9893" y="1607"/>
                  </a:lnTo>
                  <a:close/>
                  <a:moveTo>
                    <a:pt x="410" y="1"/>
                  </a:moveTo>
                  <a:cubicBezTo>
                    <a:pt x="158" y="1"/>
                    <a:pt x="0" y="190"/>
                    <a:pt x="0" y="379"/>
                  </a:cubicBezTo>
                  <a:lnTo>
                    <a:pt x="0" y="3309"/>
                  </a:lnTo>
                  <a:cubicBezTo>
                    <a:pt x="0" y="5041"/>
                    <a:pt x="882" y="6522"/>
                    <a:pt x="2237" y="7436"/>
                  </a:cubicBezTo>
                  <a:lnTo>
                    <a:pt x="441" y="7436"/>
                  </a:lnTo>
                  <a:cubicBezTo>
                    <a:pt x="189" y="7436"/>
                    <a:pt x="32" y="7625"/>
                    <a:pt x="32" y="7845"/>
                  </a:cubicBezTo>
                  <a:cubicBezTo>
                    <a:pt x="32" y="8066"/>
                    <a:pt x="252" y="8255"/>
                    <a:pt x="441" y="8255"/>
                  </a:cubicBezTo>
                  <a:lnTo>
                    <a:pt x="9546" y="8255"/>
                  </a:lnTo>
                  <a:cubicBezTo>
                    <a:pt x="9767" y="8255"/>
                    <a:pt x="9924" y="8066"/>
                    <a:pt x="9924" y="7845"/>
                  </a:cubicBezTo>
                  <a:cubicBezTo>
                    <a:pt x="9924" y="7593"/>
                    <a:pt x="9735" y="7436"/>
                    <a:pt x="9546" y="7436"/>
                  </a:cubicBezTo>
                  <a:lnTo>
                    <a:pt x="7719" y="7436"/>
                  </a:lnTo>
                  <a:cubicBezTo>
                    <a:pt x="8538" y="6900"/>
                    <a:pt x="9168" y="6144"/>
                    <a:pt x="9578" y="5230"/>
                  </a:cubicBezTo>
                  <a:lnTo>
                    <a:pt x="10523" y="5230"/>
                  </a:lnTo>
                  <a:cubicBezTo>
                    <a:pt x="11751" y="5230"/>
                    <a:pt x="12728" y="4254"/>
                    <a:pt x="12728" y="3025"/>
                  </a:cubicBezTo>
                  <a:cubicBezTo>
                    <a:pt x="12728" y="1796"/>
                    <a:pt x="11657" y="788"/>
                    <a:pt x="10428" y="788"/>
                  </a:cubicBezTo>
                  <a:lnTo>
                    <a:pt x="9893" y="788"/>
                  </a:lnTo>
                  <a:lnTo>
                    <a:pt x="9893" y="379"/>
                  </a:lnTo>
                  <a:cubicBezTo>
                    <a:pt x="9893" y="158"/>
                    <a:pt x="9704" y="1"/>
                    <a:pt x="9483"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549" name="Google Shape;8549;p79"/>
          <p:cNvGrpSpPr/>
          <p:nvPr/>
        </p:nvGrpSpPr>
        <p:grpSpPr>
          <a:xfrm>
            <a:off x="3063465" y="3195727"/>
            <a:ext cx="366364" cy="366248"/>
            <a:chOff x="-60255350" y="3733825"/>
            <a:chExt cx="316650" cy="316550"/>
          </a:xfrm>
          <a:solidFill>
            <a:srgbClr val="873E8A"/>
          </a:solidFill>
        </p:grpSpPr>
        <p:sp>
          <p:nvSpPr>
            <p:cNvPr id="8550" name="Google Shape;8550;p79"/>
            <p:cNvSpPr/>
            <p:nvPr/>
          </p:nvSpPr>
          <p:spPr>
            <a:xfrm>
              <a:off x="-60218325" y="3733825"/>
              <a:ext cx="235525" cy="316550"/>
            </a:xfrm>
            <a:custGeom>
              <a:avLst/>
              <a:gdLst/>
              <a:ahLst/>
              <a:cxnLst/>
              <a:rect l="l" t="t" r="r" b="b"/>
              <a:pathLst>
                <a:path w="9421" h="12662" extrusionOk="0">
                  <a:moveTo>
                    <a:pt x="4821" y="1666"/>
                  </a:moveTo>
                  <a:cubicBezTo>
                    <a:pt x="5073" y="1666"/>
                    <a:pt x="5262" y="1886"/>
                    <a:pt x="5262" y="2075"/>
                  </a:cubicBezTo>
                  <a:lnTo>
                    <a:pt x="5262" y="2359"/>
                  </a:lnTo>
                  <a:cubicBezTo>
                    <a:pt x="5734" y="2485"/>
                    <a:pt x="6081" y="2989"/>
                    <a:pt x="6081" y="3525"/>
                  </a:cubicBezTo>
                  <a:cubicBezTo>
                    <a:pt x="6081" y="3777"/>
                    <a:pt x="5892" y="3934"/>
                    <a:pt x="5640" y="3934"/>
                  </a:cubicBezTo>
                  <a:cubicBezTo>
                    <a:pt x="5419" y="3934"/>
                    <a:pt x="5262" y="3714"/>
                    <a:pt x="5262" y="3525"/>
                  </a:cubicBezTo>
                  <a:cubicBezTo>
                    <a:pt x="5262" y="3273"/>
                    <a:pt x="5073" y="3084"/>
                    <a:pt x="4821" y="3084"/>
                  </a:cubicBezTo>
                  <a:cubicBezTo>
                    <a:pt x="4569" y="3084"/>
                    <a:pt x="4411" y="3273"/>
                    <a:pt x="4411" y="3525"/>
                  </a:cubicBezTo>
                  <a:cubicBezTo>
                    <a:pt x="4411" y="3777"/>
                    <a:pt x="4789" y="3997"/>
                    <a:pt x="5104" y="4249"/>
                  </a:cubicBezTo>
                  <a:cubicBezTo>
                    <a:pt x="5514" y="4564"/>
                    <a:pt x="6081" y="4942"/>
                    <a:pt x="6081" y="5604"/>
                  </a:cubicBezTo>
                  <a:cubicBezTo>
                    <a:pt x="6081" y="6171"/>
                    <a:pt x="5734" y="6612"/>
                    <a:pt x="5262" y="6801"/>
                  </a:cubicBezTo>
                  <a:lnTo>
                    <a:pt x="5262" y="7085"/>
                  </a:lnTo>
                  <a:cubicBezTo>
                    <a:pt x="5262" y="7305"/>
                    <a:pt x="5041" y="7463"/>
                    <a:pt x="4821" y="7463"/>
                  </a:cubicBezTo>
                  <a:cubicBezTo>
                    <a:pt x="4569" y="7463"/>
                    <a:pt x="4411" y="7274"/>
                    <a:pt x="4411" y="7085"/>
                  </a:cubicBezTo>
                  <a:lnTo>
                    <a:pt x="4411" y="6801"/>
                  </a:lnTo>
                  <a:cubicBezTo>
                    <a:pt x="3938" y="6644"/>
                    <a:pt x="3592" y="6171"/>
                    <a:pt x="3592" y="5604"/>
                  </a:cubicBezTo>
                  <a:cubicBezTo>
                    <a:pt x="3592" y="5383"/>
                    <a:pt x="3781" y="5194"/>
                    <a:pt x="4033" y="5194"/>
                  </a:cubicBezTo>
                  <a:cubicBezTo>
                    <a:pt x="4253" y="5194"/>
                    <a:pt x="4411" y="5383"/>
                    <a:pt x="4411" y="5604"/>
                  </a:cubicBezTo>
                  <a:cubicBezTo>
                    <a:pt x="4411" y="5856"/>
                    <a:pt x="4632" y="6014"/>
                    <a:pt x="4821" y="6014"/>
                  </a:cubicBezTo>
                  <a:cubicBezTo>
                    <a:pt x="5041" y="6014"/>
                    <a:pt x="5262" y="5824"/>
                    <a:pt x="5262" y="5604"/>
                  </a:cubicBezTo>
                  <a:cubicBezTo>
                    <a:pt x="5262" y="5383"/>
                    <a:pt x="4947" y="5131"/>
                    <a:pt x="4569" y="4911"/>
                  </a:cubicBezTo>
                  <a:cubicBezTo>
                    <a:pt x="4159" y="4596"/>
                    <a:pt x="3592" y="4186"/>
                    <a:pt x="3592" y="3525"/>
                  </a:cubicBezTo>
                  <a:cubicBezTo>
                    <a:pt x="3592" y="2989"/>
                    <a:pt x="3938" y="2548"/>
                    <a:pt x="4411" y="2359"/>
                  </a:cubicBezTo>
                  <a:lnTo>
                    <a:pt x="4411" y="2075"/>
                  </a:lnTo>
                  <a:cubicBezTo>
                    <a:pt x="4411" y="1823"/>
                    <a:pt x="4632" y="1666"/>
                    <a:pt x="4821" y="1666"/>
                  </a:cubicBezTo>
                  <a:close/>
                  <a:moveTo>
                    <a:pt x="6081" y="9385"/>
                  </a:moveTo>
                  <a:lnTo>
                    <a:pt x="6081" y="10235"/>
                  </a:lnTo>
                  <a:lnTo>
                    <a:pt x="3592" y="10235"/>
                  </a:lnTo>
                  <a:lnTo>
                    <a:pt x="3592" y="9385"/>
                  </a:lnTo>
                  <a:close/>
                  <a:moveTo>
                    <a:pt x="4801" y="0"/>
                  </a:moveTo>
                  <a:cubicBezTo>
                    <a:pt x="4498" y="0"/>
                    <a:pt x="4188" y="29"/>
                    <a:pt x="3875" y="91"/>
                  </a:cubicBezTo>
                  <a:cubicBezTo>
                    <a:pt x="2111" y="500"/>
                    <a:pt x="693" y="1949"/>
                    <a:pt x="378" y="3714"/>
                  </a:cubicBezTo>
                  <a:cubicBezTo>
                    <a:pt x="0" y="5698"/>
                    <a:pt x="1008" y="7652"/>
                    <a:pt x="2773" y="8565"/>
                  </a:cubicBezTo>
                  <a:lnTo>
                    <a:pt x="2773" y="10582"/>
                  </a:lnTo>
                  <a:cubicBezTo>
                    <a:pt x="2773" y="11716"/>
                    <a:pt x="3718" y="12661"/>
                    <a:pt x="4852" y="12661"/>
                  </a:cubicBezTo>
                  <a:cubicBezTo>
                    <a:pt x="5986" y="12661"/>
                    <a:pt x="6963" y="11716"/>
                    <a:pt x="6963" y="10582"/>
                  </a:cubicBezTo>
                  <a:lnTo>
                    <a:pt x="6963" y="8565"/>
                  </a:lnTo>
                  <a:cubicBezTo>
                    <a:pt x="8444" y="7778"/>
                    <a:pt x="9420" y="6234"/>
                    <a:pt x="9420" y="4501"/>
                  </a:cubicBezTo>
                  <a:cubicBezTo>
                    <a:pt x="9392" y="2000"/>
                    <a:pt x="7308" y="0"/>
                    <a:pt x="4801"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51" name="Google Shape;8551;p79"/>
            <p:cNvSpPr/>
            <p:nvPr/>
          </p:nvSpPr>
          <p:spPr>
            <a:xfrm>
              <a:off x="-60255350" y="3844775"/>
              <a:ext cx="34675" cy="20500"/>
            </a:xfrm>
            <a:custGeom>
              <a:avLst/>
              <a:gdLst/>
              <a:ahLst/>
              <a:cxnLst/>
              <a:rect l="l" t="t" r="r" b="b"/>
              <a:pathLst>
                <a:path w="1387" h="820" extrusionOk="0">
                  <a:moveTo>
                    <a:pt x="379" y="0"/>
                  </a:moveTo>
                  <a:cubicBezTo>
                    <a:pt x="158" y="0"/>
                    <a:pt x="1" y="189"/>
                    <a:pt x="1" y="378"/>
                  </a:cubicBezTo>
                  <a:cubicBezTo>
                    <a:pt x="1" y="630"/>
                    <a:pt x="190" y="819"/>
                    <a:pt x="379" y="819"/>
                  </a:cubicBezTo>
                  <a:lnTo>
                    <a:pt x="946" y="819"/>
                  </a:lnTo>
                  <a:cubicBezTo>
                    <a:pt x="1166" y="819"/>
                    <a:pt x="1387" y="630"/>
                    <a:pt x="1387" y="378"/>
                  </a:cubicBezTo>
                  <a:cubicBezTo>
                    <a:pt x="1387" y="158"/>
                    <a:pt x="1166" y="0"/>
                    <a:pt x="946"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52" name="Google Shape;8552;p79"/>
            <p:cNvSpPr/>
            <p:nvPr/>
          </p:nvSpPr>
          <p:spPr>
            <a:xfrm>
              <a:off x="-59974175" y="3844775"/>
              <a:ext cx="35475" cy="20500"/>
            </a:xfrm>
            <a:custGeom>
              <a:avLst/>
              <a:gdLst/>
              <a:ahLst/>
              <a:cxnLst/>
              <a:rect l="l" t="t" r="r" b="b"/>
              <a:pathLst>
                <a:path w="1419" h="820" extrusionOk="0">
                  <a:moveTo>
                    <a:pt x="442" y="0"/>
                  </a:moveTo>
                  <a:cubicBezTo>
                    <a:pt x="221" y="0"/>
                    <a:pt x="1" y="189"/>
                    <a:pt x="1" y="378"/>
                  </a:cubicBezTo>
                  <a:cubicBezTo>
                    <a:pt x="1" y="630"/>
                    <a:pt x="221" y="819"/>
                    <a:pt x="442" y="819"/>
                  </a:cubicBezTo>
                  <a:lnTo>
                    <a:pt x="1009" y="819"/>
                  </a:lnTo>
                  <a:cubicBezTo>
                    <a:pt x="1230" y="819"/>
                    <a:pt x="1387" y="630"/>
                    <a:pt x="1387" y="378"/>
                  </a:cubicBezTo>
                  <a:cubicBezTo>
                    <a:pt x="1419" y="158"/>
                    <a:pt x="1230" y="0"/>
                    <a:pt x="1009"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53" name="Google Shape;8553;p79"/>
            <p:cNvSpPr/>
            <p:nvPr/>
          </p:nvSpPr>
          <p:spPr>
            <a:xfrm>
              <a:off x="-60212825" y="3939475"/>
              <a:ext cx="32325" cy="30350"/>
            </a:xfrm>
            <a:custGeom>
              <a:avLst/>
              <a:gdLst/>
              <a:ahLst/>
              <a:cxnLst/>
              <a:rect l="l" t="t" r="r" b="b"/>
              <a:pathLst>
                <a:path w="1293" h="1214" extrusionOk="0">
                  <a:moveTo>
                    <a:pt x="836" y="1"/>
                  </a:moveTo>
                  <a:cubicBezTo>
                    <a:pt x="725" y="1"/>
                    <a:pt x="615" y="40"/>
                    <a:pt x="536" y="119"/>
                  </a:cubicBezTo>
                  <a:lnTo>
                    <a:pt x="158" y="497"/>
                  </a:lnTo>
                  <a:cubicBezTo>
                    <a:pt x="1" y="654"/>
                    <a:pt x="1" y="938"/>
                    <a:pt x="158" y="1096"/>
                  </a:cubicBezTo>
                  <a:cubicBezTo>
                    <a:pt x="237" y="1174"/>
                    <a:pt x="340" y="1214"/>
                    <a:pt x="442" y="1214"/>
                  </a:cubicBezTo>
                  <a:cubicBezTo>
                    <a:pt x="544" y="1214"/>
                    <a:pt x="647" y="1174"/>
                    <a:pt x="725" y="1096"/>
                  </a:cubicBezTo>
                  <a:lnTo>
                    <a:pt x="1135" y="686"/>
                  </a:lnTo>
                  <a:cubicBezTo>
                    <a:pt x="1293" y="528"/>
                    <a:pt x="1293" y="245"/>
                    <a:pt x="1135" y="119"/>
                  </a:cubicBezTo>
                  <a:cubicBezTo>
                    <a:pt x="1056" y="40"/>
                    <a:pt x="946" y="1"/>
                    <a:pt x="836"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54" name="Google Shape;8554;p79"/>
            <p:cNvSpPr/>
            <p:nvPr/>
          </p:nvSpPr>
          <p:spPr>
            <a:xfrm>
              <a:off x="-60012750" y="3739425"/>
              <a:ext cx="32300" cy="30350"/>
            </a:xfrm>
            <a:custGeom>
              <a:avLst/>
              <a:gdLst/>
              <a:ahLst/>
              <a:cxnLst/>
              <a:rect l="l" t="t" r="r" b="b"/>
              <a:pathLst>
                <a:path w="1292" h="1214" extrusionOk="0">
                  <a:moveTo>
                    <a:pt x="835" y="1"/>
                  </a:moveTo>
                  <a:cubicBezTo>
                    <a:pt x="725" y="1"/>
                    <a:pt x="614" y="40"/>
                    <a:pt x="536" y="119"/>
                  </a:cubicBezTo>
                  <a:lnTo>
                    <a:pt x="126" y="497"/>
                  </a:lnTo>
                  <a:cubicBezTo>
                    <a:pt x="0" y="654"/>
                    <a:pt x="0" y="938"/>
                    <a:pt x="126" y="1095"/>
                  </a:cubicBezTo>
                  <a:cubicBezTo>
                    <a:pt x="205" y="1174"/>
                    <a:pt x="315" y="1213"/>
                    <a:pt x="425" y="1213"/>
                  </a:cubicBezTo>
                  <a:cubicBezTo>
                    <a:pt x="536" y="1213"/>
                    <a:pt x="646" y="1174"/>
                    <a:pt x="725" y="1095"/>
                  </a:cubicBezTo>
                  <a:lnTo>
                    <a:pt x="1134" y="686"/>
                  </a:lnTo>
                  <a:cubicBezTo>
                    <a:pt x="1292" y="560"/>
                    <a:pt x="1292" y="276"/>
                    <a:pt x="1134" y="119"/>
                  </a:cubicBezTo>
                  <a:cubicBezTo>
                    <a:pt x="1056" y="40"/>
                    <a:pt x="945" y="1"/>
                    <a:pt x="835"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55" name="Google Shape;8555;p79"/>
            <p:cNvSpPr/>
            <p:nvPr/>
          </p:nvSpPr>
          <p:spPr>
            <a:xfrm>
              <a:off x="-60012750" y="3939475"/>
              <a:ext cx="32300" cy="30350"/>
            </a:xfrm>
            <a:custGeom>
              <a:avLst/>
              <a:gdLst/>
              <a:ahLst/>
              <a:cxnLst/>
              <a:rect l="l" t="t" r="r" b="b"/>
              <a:pathLst>
                <a:path w="1292" h="1214" extrusionOk="0">
                  <a:moveTo>
                    <a:pt x="425" y="1"/>
                  </a:moveTo>
                  <a:cubicBezTo>
                    <a:pt x="315" y="1"/>
                    <a:pt x="205" y="40"/>
                    <a:pt x="126" y="119"/>
                  </a:cubicBezTo>
                  <a:cubicBezTo>
                    <a:pt x="0" y="245"/>
                    <a:pt x="0" y="528"/>
                    <a:pt x="126" y="686"/>
                  </a:cubicBezTo>
                  <a:lnTo>
                    <a:pt x="536" y="1096"/>
                  </a:lnTo>
                  <a:cubicBezTo>
                    <a:pt x="614" y="1174"/>
                    <a:pt x="725" y="1214"/>
                    <a:pt x="835" y="1214"/>
                  </a:cubicBezTo>
                  <a:cubicBezTo>
                    <a:pt x="945" y="1214"/>
                    <a:pt x="1056" y="1174"/>
                    <a:pt x="1134" y="1096"/>
                  </a:cubicBezTo>
                  <a:cubicBezTo>
                    <a:pt x="1292" y="938"/>
                    <a:pt x="1292" y="654"/>
                    <a:pt x="1134" y="497"/>
                  </a:cubicBezTo>
                  <a:lnTo>
                    <a:pt x="725" y="119"/>
                  </a:lnTo>
                  <a:cubicBezTo>
                    <a:pt x="646" y="40"/>
                    <a:pt x="536" y="1"/>
                    <a:pt x="425"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56" name="Google Shape;8556;p79"/>
            <p:cNvSpPr/>
            <p:nvPr/>
          </p:nvSpPr>
          <p:spPr>
            <a:xfrm>
              <a:off x="-60212825" y="3739425"/>
              <a:ext cx="32325" cy="30350"/>
            </a:xfrm>
            <a:custGeom>
              <a:avLst/>
              <a:gdLst/>
              <a:ahLst/>
              <a:cxnLst/>
              <a:rect l="l" t="t" r="r" b="b"/>
              <a:pathLst>
                <a:path w="1293" h="1214" extrusionOk="0">
                  <a:moveTo>
                    <a:pt x="442" y="1"/>
                  </a:moveTo>
                  <a:cubicBezTo>
                    <a:pt x="340" y="1"/>
                    <a:pt x="237" y="40"/>
                    <a:pt x="158" y="119"/>
                  </a:cubicBezTo>
                  <a:cubicBezTo>
                    <a:pt x="1" y="276"/>
                    <a:pt x="1" y="560"/>
                    <a:pt x="158" y="686"/>
                  </a:cubicBezTo>
                  <a:lnTo>
                    <a:pt x="536" y="1095"/>
                  </a:lnTo>
                  <a:cubicBezTo>
                    <a:pt x="615" y="1174"/>
                    <a:pt x="725" y="1213"/>
                    <a:pt x="836" y="1213"/>
                  </a:cubicBezTo>
                  <a:cubicBezTo>
                    <a:pt x="946" y="1213"/>
                    <a:pt x="1056" y="1174"/>
                    <a:pt x="1135" y="1095"/>
                  </a:cubicBezTo>
                  <a:cubicBezTo>
                    <a:pt x="1293" y="938"/>
                    <a:pt x="1293" y="654"/>
                    <a:pt x="1135" y="497"/>
                  </a:cubicBezTo>
                  <a:lnTo>
                    <a:pt x="725" y="119"/>
                  </a:lnTo>
                  <a:cubicBezTo>
                    <a:pt x="647" y="40"/>
                    <a:pt x="544" y="1"/>
                    <a:pt x="442"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557" name="Google Shape;8557;p79"/>
          <p:cNvGrpSpPr/>
          <p:nvPr/>
        </p:nvGrpSpPr>
        <p:grpSpPr>
          <a:xfrm>
            <a:off x="3091262" y="3654635"/>
            <a:ext cx="310770" cy="365467"/>
            <a:chOff x="-60232500" y="4101525"/>
            <a:chExt cx="268600" cy="315875"/>
          </a:xfrm>
          <a:solidFill>
            <a:srgbClr val="873E8A"/>
          </a:solidFill>
        </p:grpSpPr>
        <p:sp>
          <p:nvSpPr>
            <p:cNvPr id="8558" name="Google Shape;8558;p79"/>
            <p:cNvSpPr/>
            <p:nvPr/>
          </p:nvSpPr>
          <p:spPr>
            <a:xfrm>
              <a:off x="-60222275" y="4273225"/>
              <a:ext cx="63025" cy="144175"/>
            </a:xfrm>
            <a:custGeom>
              <a:avLst/>
              <a:gdLst/>
              <a:ahLst/>
              <a:cxnLst/>
              <a:rect l="l" t="t" r="r" b="b"/>
              <a:pathLst>
                <a:path w="2521" h="5767" extrusionOk="0">
                  <a:moveTo>
                    <a:pt x="1261" y="1"/>
                  </a:moveTo>
                  <a:cubicBezTo>
                    <a:pt x="1072" y="1"/>
                    <a:pt x="851" y="190"/>
                    <a:pt x="851" y="379"/>
                  </a:cubicBezTo>
                  <a:lnTo>
                    <a:pt x="851" y="662"/>
                  </a:lnTo>
                  <a:cubicBezTo>
                    <a:pt x="379" y="820"/>
                    <a:pt x="1" y="1293"/>
                    <a:pt x="1" y="1828"/>
                  </a:cubicBezTo>
                  <a:cubicBezTo>
                    <a:pt x="1" y="2521"/>
                    <a:pt x="568" y="2899"/>
                    <a:pt x="1009" y="3214"/>
                  </a:cubicBezTo>
                  <a:cubicBezTo>
                    <a:pt x="1324" y="3466"/>
                    <a:pt x="1671" y="3687"/>
                    <a:pt x="1671" y="3939"/>
                  </a:cubicBezTo>
                  <a:cubicBezTo>
                    <a:pt x="1671" y="4160"/>
                    <a:pt x="1482" y="4349"/>
                    <a:pt x="1261" y="4349"/>
                  </a:cubicBezTo>
                  <a:cubicBezTo>
                    <a:pt x="1072" y="4349"/>
                    <a:pt x="851" y="4160"/>
                    <a:pt x="851" y="3939"/>
                  </a:cubicBezTo>
                  <a:cubicBezTo>
                    <a:pt x="851" y="3687"/>
                    <a:pt x="631" y="3529"/>
                    <a:pt x="442" y="3529"/>
                  </a:cubicBezTo>
                  <a:cubicBezTo>
                    <a:pt x="253" y="3529"/>
                    <a:pt x="64" y="3718"/>
                    <a:pt x="64" y="3939"/>
                  </a:cubicBezTo>
                  <a:cubicBezTo>
                    <a:pt x="64" y="4475"/>
                    <a:pt x="410" y="4916"/>
                    <a:pt x="883" y="5105"/>
                  </a:cubicBezTo>
                  <a:lnTo>
                    <a:pt x="883" y="5388"/>
                  </a:lnTo>
                  <a:cubicBezTo>
                    <a:pt x="883" y="5609"/>
                    <a:pt x="1072" y="5766"/>
                    <a:pt x="1324" y="5766"/>
                  </a:cubicBezTo>
                  <a:cubicBezTo>
                    <a:pt x="1545" y="5766"/>
                    <a:pt x="1702" y="5577"/>
                    <a:pt x="1702" y="5388"/>
                  </a:cubicBezTo>
                  <a:lnTo>
                    <a:pt x="1702" y="5105"/>
                  </a:lnTo>
                  <a:cubicBezTo>
                    <a:pt x="2175" y="4947"/>
                    <a:pt x="2521" y="4475"/>
                    <a:pt x="2521" y="3939"/>
                  </a:cubicBezTo>
                  <a:cubicBezTo>
                    <a:pt x="2521" y="3246"/>
                    <a:pt x="1986" y="2868"/>
                    <a:pt x="1545" y="2553"/>
                  </a:cubicBezTo>
                  <a:cubicBezTo>
                    <a:pt x="1229" y="2301"/>
                    <a:pt x="883" y="2080"/>
                    <a:pt x="883" y="1828"/>
                  </a:cubicBezTo>
                  <a:cubicBezTo>
                    <a:pt x="883" y="1608"/>
                    <a:pt x="1072" y="1450"/>
                    <a:pt x="1261" y="1450"/>
                  </a:cubicBezTo>
                  <a:cubicBezTo>
                    <a:pt x="1513" y="1450"/>
                    <a:pt x="1671" y="1639"/>
                    <a:pt x="1671" y="1828"/>
                  </a:cubicBezTo>
                  <a:cubicBezTo>
                    <a:pt x="1671" y="2080"/>
                    <a:pt x="1860" y="2269"/>
                    <a:pt x="2112" y="2269"/>
                  </a:cubicBezTo>
                  <a:cubicBezTo>
                    <a:pt x="2332" y="2269"/>
                    <a:pt x="2490" y="2080"/>
                    <a:pt x="2490" y="1828"/>
                  </a:cubicBezTo>
                  <a:cubicBezTo>
                    <a:pt x="2490" y="1293"/>
                    <a:pt x="2143" y="852"/>
                    <a:pt x="1671" y="662"/>
                  </a:cubicBezTo>
                  <a:lnTo>
                    <a:pt x="1671" y="379"/>
                  </a:lnTo>
                  <a:cubicBezTo>
                    <a:pt x="1671" y="158"/>
                    <a:pt x="1482" y="1"/>
                    <a:pt x="1261"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59" name="Google Shape;8559;p79"/>
            <p:cNvSpPr/>
            <p:nvPr/>
          </p:nvSpPr>
          <p:spPr>
            <a:xfrm>
              <a:off x="-60232500" y="4101525"/>
              <a:ext cx="268600" cy="315875"/>
            </a:xfrm>
            <a:custGeom>
              <a:avLst/>
              <a:gdLst/>
              <a:ahLst/>
              <a:cxnLst/>
              <a:rect l="l" t="t" r="r" b="b"/>
              <a:pathLst>
                <a:path w="10744" h="12635" extrusionOk="0">
                  <a:moveTo>
                    <a:pt x="5356" y="1"/>
                  </a:moveTo>
                  <a:cubicBezTo>
                    <a:pt x="5104" y="1"/>
                    <a:pt x="4946" y="190"/>
                    <a:pt x="4946" y="410"/>
                  </a:cubicBezTo>
                  <a:lnTo>
                    <a:pt x="4946" y="820"/>
                  </a:lnTo>
                  <a:cubicBezTo>
                    <a:pt x="2206" y="1041"/>
                    <a:pt x="0" y="3340"/>
                    <a:pt x="0" y="6176"/>
                  </a:cubicBezTo>
                  <a:lnTo>
                    <a:pt x="0" y="6585"/>
                  </a:lnTo>
                  <a:lnTo>
                    <a:pt x="32" y="6585"/>
                  </a:lnTo>
                  <a:cubicBezTo>
                    <a:pt x="32" y="6806"/>
                    <a:pt x="221" y="6963"/>
                    <a:pt x="473" y="6963"/>
                  </a:cubicBezTo>
                  <a:cubicBezTo>
                    <a:pt x="693" y="6963"/>
                    <a:pt x="851" y="6774"/>
                    <a:pt x="851" y="6585"/>
                  </a:cubicBezTo>
                  <a:cubicBezTo>
                    <a:pt x="851" y="6113"/>
                    <a:pt x="1197" y="5766"/>
                    <a:pt x="1701" y="5766"/>
                  </a:cubicBezTo>
                  <a:cubicBezTo>
                    <a:pt x="2174" y="5766"/>
                    <a:pt x="2521" y="6113"/>
                    <a:pt x="2521" y="6585"/>
                  </a:cubicBezTo>
                  <a:cubicBezTo>
                    <a:pt x="2521" y="6806"/>
                    <a:pt x="2710" y="6963"/>
                    <a:pt x="2899" y="6963"/>
                  </a:cubicBezTo>
                  <a:cubicBezTo>
                    <a:pt x="3119" y="6963"/>
                    <a:pt x="3308" y="6774"/>
                    <a:pt x="3308" y="6585"/>
                  </a:cubicBezTo>
                  <a:cubicBezTo>
                    <a:pt x="3308" y="6113"/>
                    <a:pt x="3655" y="5766"/>
                    <a:pt x="4127" y="5766"/>
                  </a:cubicBezTo>
                  <a:cubicBezTo>
                    <a:pt x="4600" y="5766"/>
                    <a:pt x="4946" y="6113"/>
                    <a:pt x="4946" y="6585"/>
                  </a:cubicBezTo>
                  <a:lnTo>
                    <a:pt x="4946" y="11437"/>
                  </a:lnTo>
                  <a:cubicBezTo>
                    <a:pt x="4946" y="12099"/>
                    <a:pt x="5514" y="12634"/>
                    <a:pt x="6175" y="12634"/>
                  </a:cubicBezTo>
                  <a:cubicBezTo>
                    <a:pt x="6837" y="12634"/>
                    <a:pt x="7404" y="12099"/>
                    <a:pt x="7404" y="11437"/>
                  </a:cubicBezTo>
                  <a:lnTo>
                    <a:pt x="7404" y="10586"/>
                  </a:lnTo>
                  <a:cubicBezTo>
                    <a:pt x="7404" y="10366"/>
                    <a:pt x="7215" y="10208"/>
                    <a:pt x="6994" y="10208"/>
                  </a:cubicBezTo>
                  <a:cubicBezTo>
                    <a:pt x="6805" y="10208"/>
                    <a:pt x="6616" y="10397"/>
                    <a:pt x="6616" y="10586"/>
                  </a:cubicBezTo>
                  <a:lnTo>
                    <a:pt x="6616" y="11437"/>
                  </a:lnTo>
                  <a:cubicBezTo>
                    <a:pt x="6616" y="11658"/>
                    <a:pt x="6427" y="11815"/>
                    <a:pt x="6175" y="11815"/>
                  </a:cubicBezTo>
                  <a:cubicBezTo>
                    <a:pt x="5955" y="11815"/>
                    <a:pt x="5797" y="11626"/>
                    <a:pt x="5797" y="11437"/>
                  </a:cubicBezTo>
                  <a:lnTo>
                    <a:pt x="5797" y="6585"/>
                  </a:lnTo>
                  <a:cubicBezTo>
                    <a:pt x="5797" y="6113"/>
                    <a:pt x="6144" y="5766"/>
                    <a:pt x="6616" y="5766"/>
                  </a:cubicBezTo>
                  <a:cubicBezTo>
                    <a:pt x="7089" y="5766"/>
                    <a:pt x="7435" y="6113"/>
                    <a:pt x="7435" y="6585"/>
                  </a:cubicBezTo>
                  <a:cubicBezTo>
                    <a:pt x="7435" y="6806"/>
                    <a:pt x="7624" y="6963"/>
                    <a:pt x="7876" y="6963"/>
                  </a:cubicBezTo>
                  <a:cubicBezTo>
                    <a:pt x="8097" y="6963"/>
                    <a:pt x="8255" y="6774"/>
                    <a:pt x="8255" y="6585"/>
                  </a:cubicBezTo>
                  <a:cubicBezTo>
                    <a:pt x="8255" y="6113"/>
                    <a:pt x="8633" y="5766"/>
                    <a:pt x="9105" y="5766"/>
                  </a:cubicBezTo>
                  <a:cubicBezTo>
                    <a:pt x="9578" y="5766"/>
                    <a:pt x="9924" y="6113"/>
                    <a:pt x="9924" y="6585"/>
                  </a:cubicBezTo>
                  <a:cubicBezTo>
                    <a:pt x="9924" y="6806"/>
                    <a:pt x="10113" y="6963"/>
                    <a:pt x="10302" y="6963"/>
                  </a:cubicBezTo>
                  <a:cubicBezTo>
                    <a:pt x="10523" y="6963"/>
                    <a:pt x="10743" y="6774"/>
                    <a:pt x="10743" y="6585"/>
                  </a:cubicBezTo>
                  <a:lnTo>
                    <a:pt x="10743" y="6176"/>
                  </a:lnTo>
                  <a:cubicBezTo>
                    <a:pt x="10743" y="3340"/>
                    <a:pt x="8538" y="1041"/>
                    <a:pt x="5797" y="820"/>
                  </a:cubicBezTo>
                  <a:lnTo>
                    <a:pt x="5797" y="410"/>
                  </a:lnTo>
                  <a:cubicBezTo>
                    <a:pt x="5797" y="158"/>
                    <a:pt x="5577" y="1"/>
                    <a:pt x="5356"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560" name="Google Shape;8560;p79"/>
          <p:cNvSpPr/>
          <p:nvPr/>
        </p:nvSpPr>
        <p:spPr>
          <a:xfrm>
            <a:off x="2179036" y="4123569"/>
            <a:ext cx="366335" cy="367290"/>
          </a:xfrm>
          <a:custGeom>
            <a:avLst/>
            <a:gdLst/>
            <a:ahLst/>
            <a:cxnLst/>
            <a:rect l="l" t="t" r="r" b="b"/>
            <a:pathLst>
              <a:path w="12665" h="12698" extrusionOk="0">
                <a:moveTo>
                  <a:pt x="9200" y="883"/>
                </a:moveTo>
                <a:lnTo>
                  <a:pt x="9200" y="1702"/>
                </a:lnTo>
                <a:lnTo>
                  <a:pt x="3403" y="1702"/>
                </a:lnTo>
                <a:lnTo>
                  <a:pt x="3403" y="883"/>
                </a:lnTo>
                <a:close/>
                <a:moveTo>
                  <a:pt x="4222" y="3340"/>
                </a:moveTo>
                <a:lnTo>
                  <a:pt x="4222" y="4191"/>
                </a:lnTo>
                <a:lnTo>
                  <a:pt x="3403" y="4191"/>
                </a:lnTo>
                <a:lnTo>
                  <a:pt x="3403" y="3340"/>
                </a:lnTo>
                <a:close/>
                <a:moveTo>
                  <a:pt x="6711" y="3340"/>
                </a:moveTo>
                <a:lnTo>
                  <a:pt x="6711" y="4191"/>
                </a:lnTo>
                <a:lnTo>
                  <a:pt x="5892" y="4191"/>
                </a:lnTo>
                <a:lnTo>
                  <a:pt x="5892" y="3340"/>
                </a:lnTo>
                <a:close/>
                <a:moveTo>
                  <a:pt x="9200" y="3340"/>
                </a:moveTo>
                <a:lnTo>
                  <a:pt x="9200" y="4191"/>
                </a:lnTo>
                <a:lnTo>
                  <a:pt x="8349" y="4191"/>
                </a:lnTo>
                <a:lnTo>
                  <a:pt x="8349" y="3340"/>
                </a:lnTo>
                <a:close/>
                <a:moveTo>
                  <a:pt x="4222" y="5010"/>
                </a:moveTo>
                <a:lnTo>
                  <a:pt x="4222" y="5829"/>
                </a:lnTo>
                <a:lnTo>
                  <a:pt x="3403" y="5829"/>
                </a:lnTo>
                <a:lnTo>
                  <a:pt x="3403" y="5010"/>
                </a:lnTo>
                <a:close/>
                <a:moveTo>
                  <a:pt x="6711" y="5010"/>
                </a:moveTo>
                <a:lnTo>
                  <a:pt x="6711" y="5829"/>
                </a:lnTo>
                <a:lnTo>
                  <a:pt x="5892" y="5829"/>
                </a:lnTo>
                <a:lnTo>
                  <a:pt x="5892" y="5010"/>
                </a:lnTo>
                <a:close/>
                <a:moveTo>
                  <a:pt x="9200" y="5010"/>
                </a:moveTo>
                <a:lnTo>
                  <a:pt x="9200" y="5829"/>
                </a:lnTo>
                <a:lnTo>
                  <a:pt x="8349" y="5829"/>
                </a:lnTo>
                <a:lnTo>
                  <a:pt x="8349" y="5010"/>
                </a:lnTo>
                <a:close/>
                <a:moveTo>
                  <a:pt x="4222" y="6648"/>
                </a:moveTo>
                <a:lnTo>
                  <a:pt x="4222" y="7499"/>
                </a:lnTo>
                <a:lnTo>
                  <a:pt x="3403" y="7499"/>
                </a:lnTo>
                <a:lnTo>
                  <a:pt x="3403" y="6648"/>
                </a:lnTo>
                <a:close/>
                <a:moveTo>
                  <a:pt x="6711" y="6648"/>
                </a:moveTo>
                <a:lnTo>
                  <a:pt x="6711" y="7499"/>
                </a:lnTo>
                <a:lnTo>
                  <a:pt x="5892" y="7499"/>
                </a:lnTo>
                <a:lnTo>
                  <a:pt x="5892" y="6648"/>
                </a:lnTo>
                <a:close/>
                <a:moveTo>
                  <a:pt x="9200" y="6648"/>
                </a:moveTo>
                <a:lnTo>
                  <a:pt x="9200" y="7499"/>
                </a:lnTo>
                <a:lnTo>
                  <a:pt x="8349" y="7499"/>
                </a:lnTo>
                <a:lnTo>
                  <a:pt x="8349" y="6648"/>
                </a:lnTo>
                <a:close/>
                <a:moveTo>
                  <a:pt x="1733" y="9137"/>
                </a:moveTo>
                <a:lnTo>
                  <a:pt x="1733" y="11909"/>
                </a:lnTo>
                <a:lnTo>
                  <a:pt x="819" y="11909"/>
                </a:lnTo>
                <a:lnTo>
                  <a:pt x="819" y="9137"/>
                </a:lnTo>
                <a:close/>
                <a:moveTo>
                  <a:pt x="5892" y="9137"/>
                </a:moveTo>
                <a:lnTo>
                  <a:pt x="5892" y="11909"/>
                </a:lnTo>
                <a:lnTo>
                  <a:pt x="4222" y="11909"/>
                </a:lnTo>
                <a:lnTo>
                  <a:pt x="4222" y="9137"/>
                </a:lnTo>
                <a:close/>
                <a:moveTo>
                  <a:pt x="8349" y="9137"/>
                </a:moveTo>
                <a:lnTo>
                  <a:pt x="8349" y="11909"/>
                </a:lnTo>
                <a:lnTo>
                  <a:pt x="6711" y="11909"/>
                </a:lnTo>
                <a:lnTo>
                  <a:pt x="6711" y="9137"/>
                </a:lnTo>
                <a:close/>
                <a:moveTo>
                  <a:pt x="11783" y="9137"/>
                </a:moveTo>
                <a:lnTo>
                  <a:pt x="11783" y="11909"/>
                </a:lnTo>
                <a:lnTo>
                  <a:pt x="10806" y="11909"/>
                </a:lnTo>
                <a:lnTo>
                  <a:pt x="10806" y="9137"/>
                </a:lnTo>
                <a:close/>
                <a:moveTo>
                  <a:pt x="2993" y="1"/>
                </a:moveTo>
                <a:cubicBezTo>
                  <a:pt x="2773" y="1"/>
                  <a:pt x="2615" y="190"/>
                  <a:pt x="2615" y="410"/>
                </a:cubicBezTo>
                <a:lnTo>
                  <a:pt x="2615" y="1670"/>
                </a:lnTo>
                <a:lnTo>
                  <a:pt x="2206" y="1670"/>
                </a:lnTo>
                <a:cubicBezTo>
                  <a:pt x="1985" y="1670"/>
                  <a:pt x="1796" y="1859"/>
                  <a:pt x="1796" y="2080"/>
                </a:cubicBezTo>
                <a:lnTo>
                  <a:pt x="1796" y="8318"/>
                </a:lnTo>
                <a:lnTo>
                  <a:pt x="410" y="8318"/>
                </a:lnTo>
                <a:cubicBezTo>
                  <a:pt x="158" y="8318"/>
                  <a:pt x="0" y="8507"/>
                  <a:pt x="0" y="8696"/>
                </a:cubicBezTo>
                <a:lnTo>
                  <a:pt x="0" y="12287"/>
                </a:lnTo>
                <a:cubicBezTo>
                  <a:pt x="0" y="12540"/>
                  <a:pt x="221" y="12697"/>
                  <a:pt x="410" y="12697"/>
                </a:cubicBezTo>
                <a:lnTo>
                  <a:pt x="12256" y="12697"/>
                </a:lnTo>
                <a:cubicBezTo>
                  <a:pt x="12508" y="12697"/>
                  <a:pt x="12665" y="12477"/>
                  <a:pt x="12665" y="12287"/>
                </a:cubicBezTo>
                <a:lnTo>
                  <a:pt x="12665" y="8696"/>
                </a:lnTo>
                <a:cubicBezTo>
                  <a:pt x="12602" y="8475"/>
                  <a:pt x="12445" y="8318"/>
                  <a:pt x="12224" y="8318"/>
                </a:cubicBezTo>
                <a:lnTo>
                  <a:pt x="10838" y="8318"/>
                </a:lnTo>
                <a:lnTo>
                  <a:pt x="10838" y="2080"/>
                </a:lnTo>
                <a:cubicBezTo>
                  <a:pt x="10838" y="1859"/>
                  <a:pt x="10649" y="1670"/>
                  <a:pt x="10460" y="1670"/>
                </a:cubicBezTo>
                <a:lnTo>
                  <a:pt x="10019" y="1670"/>
                </a:lnTo>
                <a:lnTo>
                  <a:pt x="10019" y="410"/>
                </a:lnTo>
                <a:cubicBezTo>
                  <a:pt x="10019" y="158"/>
                  <a:pt x="9830" y="1"/>
                  <a:pt x="9609" y="1"/>
                </a:cubicBezTo>
                <a:close/>
              </a:path>
            </a:pathLst>
          </a:custGeom>
          <a:solidFill>
            <a:srgbClr val="873E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8561" name="Google Shape;8561;p79"/>
          <p:cNvGrpSpPr/>
          <p:nvPr/>
        </p:nvGrpSpPr>
        <p:grpSpPr>
          <a:xfrm>
            <a:off x="2624262" y="1380466"/>
            <a:ext cx="368186" cy="366364"/>
            <a:chOff x="-63679950" y="3360375"/>
            <a:chExt cx="318225" cy="316650"/>
          </a:xfrm>
          <a:solidFill>
            <a:srgbClr val="873E8A"/>
          </a:solidFill>
        </p:grpSpPr>
        <p:sp>
          <p:nvSpPr>
            <p:cNvPr id="8562" name="Google Shape;8562;p79"/>
            <p:cNvSpPr/>
            <p:nvPr/>
          </p:nvSpPr>
          <p:spPr>
            <a:xfrm>
              <a:off x="-63497200" y="3423400"/>
              <a:ext cx="40975" cy="40975"/>
            </a:xfrm>
            <a:custGeom>
              <a:avLst/>
              <a:gdLst/>
              <a:ahLst/>
              <a:cxnLst/>
              <a:rect l="l" t="t" r="r" b="b"/>
              <a:pathLst>
                <a:path w="1639" h="1639" extrusionOk="0">
                  <a:moveTo>
                    <a:pt x="819" y="0"/>
                  </a:moveTo>
                  <a:cubicBezTo>
                    <a:pt x="378" y="0"/>
                    <a:pt x="0" y="378"/>
                    <a:pt x="0" y="819"/>
                  </a:cubicBezTo>
                  <a:cubicBezTo>
                    <a:pt x="0" y="1260"/>
                    <a:pt x="378" y="1638"/>
                    <a:pt x="819" y="1638"/>
                  </a:cubicBezTo>
                  <a:cubicBezTo>
                    <a:pt x="1260" y="1638"/>
                    <a:pt x="1638" y="1260"/>
                    <a:pt x="1638" y="819"/>
                  </a:cubicBezTo>
                  <a:cubicBezTo>
                    <a:pt x="1638" y="378"/>
                    <a:pt x="1260" y="0"/>
                    <a:pt x="819"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63" name="Google Shape;8563;p79"/>
            <p:cNvSpPr/>
            <p:nvPr/>
          </p:nvSpPr>
          <p:spPr>
            <a:xfrm>
              <a:off x="-63516900" y="3485625"/>
              <a:ext cx="79575" cy="29950"/>
            </a:xfrm>
            <a:custGeom>
              <a:avLst/>
              <a:gdLst/>
              <a:ahLst/>
              <a:cxnLst/>
              <a:rect l="l" t="t" r="r" b="b"/>
              <a:pathLst>
                <a:path w="3183" h="1198" extrusionOk="0">
                  <a:moveTo>
                    <a:pt x="1607" y="0"/>
                  </a:moveTo>
                  <a:cubicBezTo>
                    <a:pt x="820" y="0"/>
                    <a:pt x="190" y="504"/>
                    <a:pt x="1" y="1197"/>
                  </a:cubicBezTo>
                  <a:lnTo>
                    <a:pt x="3183" y="1197"/>
                  </a:lnTo>
                  <a:cubicBezTo>
                    <a:pt x="3025" y="504"/>
                    <a:pt x="2395" y="0"/>
                    <a:pt x="1607"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64" name="Google Shape;8564;p79"/>
            <p:cNvSpPr/>
            <p:nvPr/>
          </p:nvSpPr>
          <p:spPr>
            <a:xfrm>
              <a:off x="-63618500" y="3360375"/>
              <a:ext cx="256775" cy="256600"/>
            </a:xfrm>
            <a:custGeom>
              <a:avLst/>
              <a:gdLst/>
              <a:ahLst/>
              <a:cxnLst/>
              <a:rect l="l" t="t" r="r" b="b"/>
              <a:pathLst>
                <a:path w="10271" h="10264" extrusionOk="0">
                  <a:moveTo>
                    <a:pt x="5703" y="1639"/>
                  </a:moveTo>
                  <a:cubicBezTo>
                    <a:pt x="6616" y="1639"/>
                    <a:pt x="7373" y="2395"/>
                    <a:pt x="7373" y="3309"/>
                  </a:cubicBezTo>
                  <a:cubicBezTo>
                    <a:pt x="7373" y="3750"/>
                    <a:pt x="7215" y="4128"/>
                    <a:pt x="6900" y="4443"/>
                  </a:cubicBezTo>
                  <a:cubicBezTo>
                    <a:pt x="7625" y="4884"/>
                    <a:pt x="8192" y="5672"/>
                    <a:pt x="8192" y="6617"/>
                  </a:cubicBezTo>
                  <a:cubicBezTo>
                    <a:pt x="8160" y="6900"/>
                    <a:pt x="8003" y="7058"/>
                    <a:pt x="7751" y="7058"/>
                  </a:cubicBezTo>
                  <a:lnTo>
                    <a:pt x="3623" y="7058"/>
                  </a:lnTo>
                  <a:cubicBezTo>
                    <a:pt x="3371" y="7058"/>
                    <a:pt x="3214" y="6837"/>
                    <a:pt x="3214" y="6617"/>
                  </a:cubicBezTo>
                  <a:cubicBezTo>
                    <a:pt x="3214" y="5672"/>
                    <a:pt x="3749" y="4884"/>
                    <a:pt x="4537" y="4443"/>
                  </a:cubicBezTo>
                  <a:cubicBezTo>
                    <a:pt x="4254" y="4128"/>
                    <a:pt x="4065" y="3718"/>
                    <a:pt x="4065" y="3309"/>
                  </a:cubicBezTo>
                  <a:cubicBezTo>
                    <a:pt x="4065" y="2395"/>
                    <a:pt x="4789" y="1639"/>
                    <a:pt x="5703" y="1639"/>
                  </a:cubicBezTo>
                  <a:close/>
                  <a:moveTo>
                    <a:pt x="5703" y="1"/>
                  </a:moveTo>
                  <a:cubicBezTo>
                    <a:pt x="3182" y="1"/>
                    <a:pt x="1135" y="2049"/>
                    <a:pt x="1135" y="4569"/>
                  </a:cubicBezTo>
                  <a:cubicBezTo>
                    <a:pt x="1135" y="5609"/>
                    <a:pt x="1481" y="6648"/>
                    <a:pt x="2206" y="7467"/>
                  </a:cubicBezTo>
                  <a:lnTo>
                    <a:pt x="1607" y="8066"/>
                  </a:lnTo>
                  <a:lnTo>
                    <a:pt x="756" y="7184"/>
                  </a:lnTo>
                  <a:cubicBezTo>
                    <a:pt x="678" y="7121"/>
                    <a:pt x="567" y="7089"/>
                    <a:pt x="457" y="7089"/>
                  </a:cubicBezTo>
                  <a:cubicBezTo>
                    <a:pt x="347" y="7089"/>
                    <a:pt x="237" y="7121"/>
                    <a:pt x="158" y="7184"/>
                  </a:cubicBezTo>
                  <a:cubicBezTo>
                    <a:pt x="0" y="7341"/>
                    <a:pt x="0" y="7625"/>
                    <a:pt x="158" y="7783"/>
                  </a:cubicBezTo>
                  <a:lnTo>
                    <a:pt x="1324" y="8980"/>
                  </a:lnTo>
                  <a:lnTo>
                    <a:pt x="2521" y="10145"/>
                  </a:lnTo>
                  <a:cubicBezTo>
                    <a:pt x="2600" y="10224"/>
                    <a:pt x="2710" y="10264"/>
                    <a:pt x="2820" y="10264"/>
                  </a:cubicBezTo>
                  <a:cubicBezTo>
                    <a:pt x="2930" y="10264"/>
                    <a:pt x="3041" y="10224"/>
                    <a:pt x="3119" y="10145"/>
                  </a:cubicBezTo>
                  <a:cubicBezTo>
                    <a:pt x="3277" y="9988"/>
                    <a:pt x="3277" y="9704"/>
                    <a:pt x="3119" y="9547"/>
                  </a:cubicBezTo>
                  <a:lnTo>
                    <a:pt x="2237" y="8696"/>
                  </a:lnTo>
                  <a:lnTo>
                    <a:pt x="2836" y="8098"/>
                  </a:lnTo>
                  <a:cubicBezTo>
                    <a:pt x="3655" y="8759"/>
                    <a:pt x="4695" y="9169"/>
                    <a:pt x="5734" y="9169"/>
                  </a:cubicBezTo>
                  <a:cubicBezTo>
                    <a:pt x="8255" y="9169"/>
                    <a:pt x="10271" y="7121"/>
                    <a:pt x="10271" y="4632"/>
                  </a:cubicBezTo>
                  <a:cubicBezTo>
                    <a:pt x="10239" y="2049"/>
                    <a:pt x="8223" y="1"/>
                    <a:pt x="5703"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65" name="Google Shape;8565;p79"/>
            <p:cNvSpPr/>
            <p:nvPr/>
          </p:nvSpPr>
          <p:spPr>
            <a:xfrm>
              <a:off x="-63679950" y="3576200"/>
              <a:ext cx="102425" cy="100825"/>
            </a:xfrm>
            <a:custGeom>
              <a:avLst/>
              <a:gdLst/>
              <a:ahLst/>
              <a:cxnLst/>
              <a:rect l="l" t="t" r="r" b="b"/>
              <a:pathLst>
                <a:path w="4097" h="4033" extrusionOk="0">
                  <a:moveTo>
                    <a:pt x="2332" y="0"/>
                  </a:moveTo>
                  <a:lnTo>
                    <a:pt x="159" y="2142"/>
                  </a:lnTo>
                  <a:cubicBezTo>
                    <a:pt x="1" y="2300"/>
                    <a:pt x="1" y="2584"/>
                    <a:pt x="159" y="2741"/>
                  </a:cubicBezTo>
                  <a:lnTo>
                    <a:pt x="1356" y="3938"/>
                  </a:lnTo>
                  <a:cubicBezTo>
                    <a:pt x="1434" y="4001"/>
                    <a:pt x="1545" y="4033"/>
                    <a:pt x="1655" y="4033"/>
                  </a:cubicBezTo>
                  <a:cubicBezTo>
                    <a:pt x="1765" y="4033"/>
                    <a:pt x="1876" y="4001"/>
                    <a:pt x="1954" y="3938"/>
                  </a:cubicBezTo>
                  <a:lnTo>
                    <a:pt x="4097" y="1764"/>
                  </a:lnTo>
                  <a:lnTo>
                    <a:pt x="2332"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566" name="Google Shape;8566;p79"/>
          <p:cNvSpPr/>
          <p:nvPr/>
        </p:nvSpPr>
        <p:spPr>
          <a:xfrm>
            <a:off x="2623229" y="1822769"/>
            <a:ext cx="370009" cy="367724"/>
          </a:xfrm>
          <a:custGeom>
            <a:avLst/>
            <a:gdLst/>
            <a:ahLst/>
            <a:cxnLst/>
            <a:rect l="l" t="t" r="r" b="b"/>
            <a:pathLst>
              <a:path w="12792" h="12713" extrusionOk="0">
                <a:moveTo>
                  <a:pt x="8633" y="1229"/>
                </a:moveTo>
                <a:cubicBezTo>
                  <a:pt x="8854" y="1229"/>
                  <a:pt x="9011" y="1418"/>
                  <a:pt x="9011" y="1607"/>
                </a:cubicBezTo>
                <a:lnTo>
                  <a:pt x="9011" y="1890"/>
                </a:lnTo>
                <a:cubicBezTo>
                  <a:pt x="9484" y="2048"/>
                  <a:pt x="9831" y="2520"/>
                  <a:pt x="9831" y="3088"/>
                </a:cubicBezTo>
                <a:cubicBezTo>
                  <a:pt x="9831" y="3308"/>
                  <a:pt x="9641" y="3497"/>
                  <a:pt x="9452" y="3497"/>
                </a:cubicBezTo>
                <a:cubicBezTo>
                  <a:pt x="9200" y="3497"/>
                  <a:pt x="9011" y="3308"/>
                  <a:pt x="9011" y="3088"/>
                </a:cubicBezTo>
                <a:cubicBezTo>
                  <a:pt x="9011" y="2835"/>
                  <a:pt x="8822" y="2678"/>
                  <a:pt x="8633" y="2678"/>
                </a:cubicBezTo>
                <a:cubicBezTo>
                  <a:pt x="8413" y="2678"/>
                  <a:pt x="8192" y="2867"/>
                  <a:pt x="8192" y="3088"/>
                </a:cubicBezTo>
                <a:cubicBezTo>
                  <a:pt x="8224" y="3308"/>
                  <a:pt x="8570" y="3529"/>
                  <a:pt x="8885" y="3781"/>
                </a:cubicBezTo>
                <a:cubicBezTo>
                  <a:pt x="9326" y="4096"/>
                  <a:pt x="9894" y="4505"/>
                  <a:pt x="9894" y="5167"/>
                </a:cubicBezTo>
                <a:cubicBezTo>
                  <a:pt x="9894" y="5702"/>
                  <a:pt x="9515" y="6143"/>
                  <a:pt x="9043" y="6333"/>
                </a:cubicBezTo>
                <a:lnTo>
                  <a:pt x="9043" y="6616"/>
                </a:lnTo>
                <a:cubicBezTo>
                  <a:pt x="9043" y="6868"/>
                  <a:pt x="8854" y="7026"/>
                  <a:pt x="8665" y="7026"/>
                </a:cubicBezTo>
                <a:cubicBezTo>
                  <a:pt x="8476" y="7026"/>
                  <a:pt x="8224" y="6805"/>
                  <a:pt x="8224" y="6616"/>
                </a:cubicBezTo>
                <a:lnTo>
                  <a:pt x="8224" y="6333"/>
                </a:lnTo>
                <a:cubicBezTo>
                  <a:pt x="7751" y="6175"/>
                  <a:pt x="7405" y="5702"/>
                  <a:pt x="7405" y="5167"/>
                </a:cubicBezTo>
                <a:cubicBezTo>
                  <a:pt x="7405" y="4915"/>
                  <a:pt x="7594" y="4757"/>
                  <a:pt x="7783" y="4757"/>
                </a:cubicBezTo>
                <a:cubicBezTo>
                  <a:pt x="8003" y="4757"/>
                  <a:pt x="8192" y="4978"/>
                  <a:pt x="8192" y="5167"/>
                </a:cubicBezTo>
                <a:cubicBezTo>
                  <a:pt x="8192" y="5387"/>
                  <a:pt x="8381" y="5608"/>
                  <a:pt x="8633" y="5608"/>
                </a:cubicBezTo>
                <a:cubicBezTo>
                  <a:pt x="8854" y="5608"/>
                  <a:pt x="9011" y="5387"/>
                  <a:pt x="9011" y="5167"/>
                </a:cubicBezTo>
                <a:cubicBezTo>
                  <a:pt x="9011" y="4915"/>
                  <a:pt x="8696" y="4694"/>
                  <a:pt x="8350" y="4442"/>
                </a:cubicBezTo>
                <a:cubicBezTo>
                  <a:pt x="7909" y="4127"/>
                  <a:pt x="7373" y="3749"/>
                  <a:pt x="7373" y="3088"/>
                </a:cubicBezTo>
                <a:cubicBezTo>
                  <a:pt x="7373" y="2520"/>
                  <a:pt x="7720" y="2079"/>
                  <a:pt x="8192" y="1890"/>
                </a:cubicBezTo>
                <a:lnTo>
                  <a:pt x="8192" y="1607"/>
                </a:lnTo>
                <a:cubicBezTo>
                  <a:pt x="8192" y="1386"/>
                  <a:pt x="8381" y="1229"/>
                  <a:pt x="8633" y="1229"/>
                </a:cubicBezTo>
                <a:close/>
                <a:moveTo>
                  <a:pt x="6050" y="6616"/>
                </a:moveTo>
                <a:lnTo>
                  <a:pt x="5073" y="10239"/>
                </a:lnTo>
                <a:lnTo>
                  <a:pt x="4853" y="9388"/>
                </a:lnTo>
                <a:cubicBezTo>
                  <a:pt x="4793" y="9168"/>
                  <a:pt x="4617" y="9049"/>
                  <a:pt x="4433" y="9049"/>
                </a:cubicBezTo>
                <a:cubicBezTo>
                  <a:pt x="4328" y="9049"/>
                  <a:pt x="4220" y="9088"/>
                  <a:pt x="4128" y="9168"/>
                </a:cubicBezTo>
                <a:lnTo>
                  <a:pt x="1450" y="11846"/>
                </a:lnTo>
                <a:lnTo>
                  <a:pt x="852" y="11279"/>
                </a:lnTo>
                <a:lnTo>
                  <a:pt x="3530" y="8601"/>
                </a:lnTo>
                <a:cubicBezTo>
                  <a:pt x="3782" y="8349"/>
                  <a:pt x="3656" y="7939"/>
                  <a:pt x="3341" y="7876"/>
                </a:cubicBezTo>
                <a:lnTo>
                  <a:pt x="2490" y="7624"/>
                </a:lnTo>
                <a:lnTo>
                  <a:pt x="6050" y="6616"/>
                </a:lnTo>
                <a:close/>
                <a:moveTo>
                  <a:pt x="8665" y="0"/>
                </a:moveTo>
                <a:cubicBezTo>
                  <a:pt x="6365" y="0"/>
                  <a:pt x="4538" y="1859"/>
                  <a:pt x="4538" y="4127"/>
                </a:cubicBezTo>
                <a:cubicBezTo>
                  <a:pt x="4538" y="4852"/>
                  <a:pt x="4695" y="5513"/>
                  <a:pt x="5042" y="6112"/>
                </a:cubicBezTo>
                <a:lnTo>
                  <a:pt x="820" y="7341"/>
                </a:lnTo>
                <a:cubicBezTo>
                  <a:pt x="442" y="7435"/>
                  <a:pt x="442" y="8034"/>
                  <a:pt x="820" y="8128"/>
                </a:cubicBezTo>
                <a:lnTo>
                  <a:pt x="2490" y="8538"/>
                </a:lnTo>
                <a:lnTo>
                  <a:pt x="316" y="10712"/>
                </a:lnTo>
                <a:cubicBezTo>
                  <a:pt x="1" y="11027"/>
                  <a:pt x="1" y="11594"/>
                  <a:pt x="316" y="11909"/>
                </a:cubicBezTo>
                <a:lnTo>
                  <a:pt x="915" y="12476"/>
                </a:lnTo>
                <a:cubicBezTo>
                  <a:pt x="1072" y="12633"/>
                  <a:pt x="1285" y="12712"/>
                  <a:pt x="1497" y="12712"/>
                </a:cubicBezTo>
                <a:cubicBezTo>
                  <a:pt x="1710" y="12712"/>
                  <a:pt x="1923" y="12633"/>
                  <a:pt x="2080" y="12476"/>
                </a:cubicBezTo>
                <a:lnTo>
                  <a:pt x="4254" y="10334"/>
                </a:lnTo>
                <a:lnTo>
                  <a:pt x="4695" y="11972"/>
                </a:lnTo>
                <a:cubicBezTo>
                  <a:pt x="4759" y="12180"/>
                  <a:pt x="4930" y="12291"/>
                  <a:pt x="5098" y="12291"/>
                </a:cubicBezTo>
                <a:cubicBezTo>
                  <a:pt x="5261" y="12291"/>
                  <a:pt x="5421" y="12188"/>
                  <a:pt x="5483" y="11972"/>
                </a:cubicBezTo>
                <a:lnTo>
                  <a:pt x="6712" y="7750"/>
                </a:lnTo>
                <a:cubicBezTo>
                  <a:pt x="7279" y="8065"/>
                  <a:pt x="7972" y="8286"/>
                  <a:pt x="8665" y="8286"/>
                </a:cubicBezTo>
                <a:cubicBezTo>
                  <a:pt x="10965" y="8286"/>
                  <a:pt x="12792" y="6427"/>
                  <a:pt x="12792" y="4127"/>
                </a:cubicBezTo>
                <a:cubicBezTo>
                  <a:pt x="12760" y="1859"/>
                  <a:pt x="10902" y="0"/>
                  <a:pt x="8665" y="0"/>
                </a:cubicBezTo>
                <a:close/>
              </a:path>
            </a:pathLst>
          </a:custGeom>
          <a:solidFill>
            <a:srgbClr val="873E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8567" name="Google Shape;8567;p79"/>
          <p:cNvGrpSpPr/>
          <p:nvPr/>
        </p:nvGrpSpPr>
        <p:grpSpPr>
          <a:xfrm>
            <a:off x="2622889" y="2251803"/>
            <a:ext cx="370934" cy="367521"/>
            <a:chOff x="-63679950" y="4093450"/>
            <a:chExt cx="320600" cy="317650"/>
          </a:xfrm>
          <a:solidFill>
            <a:srgbClr val="873E8A"/>
          </a:solidFill>
        </p:grpSpPr>
        <p:sp>
          <p:nvSpPr>
            <p:cNvPr id="8568" name="Google Shape;8568;p79"/>
            <p:cNvSpPr/>
            <p:nvPr/>
          </p:nvSpPr>
          <p:spPr>
            <a:xfrm>
              <a:off x="-63595650" y="4093450"/>
              <a:ext cx="236300" cy="230425"/>
            </a:xfrm>
            <a:custGeom>
              <a:avLst/>
              <a:gdLst/>
              <a:ahLst/>
              <a:cxnLst/>
              <a:rect l="l" t="t" r="r" b="b"/>
              <a:pathLst>
                <a:path w="9452" h="9217" extrusionOk="0">
                  <a:moveTo>
                    <a:pt x="3387" y="836"/>
                  </a:moveTo>
                  <a:cubicBezTo>
                    <a:pt x="3497" y="836"/>
                    <a:pt x="3607" y="875"/>
                    <a:pt x="3686" y="954"/>
                  </a:cubicBezTo>
                  <a:cubicBezTo>
                    <a:pt x="3844" y="1111"/>
                    <a:pt x="3844" y="1395"/>
                    <a:pt x="3686" y="1553"/>
                  </a:cubicBezTo>
                  <a:lnTo>
                    <a:pt x="1638" y="3600"/>
                  </a:lnTo>
                  <a:cubicBezTo>
                    <a:pt x="1560" y="3679"/>
                    <a:pt x="1449" y="3718"/>
                    <a:pt x="1339" y="3718"/>
                  </a:cubicBezTo>
                  <a:cubicBezTo>
                    <a:pt x="1229" y="3718"/>
                    <a:pt x="1118" y="3679"/>
                    <a:pt x="1040" y="3600"/>
                  </a:cubicBezTo>
                  <a:cubicBezTo>
                    <a:pt x="882" y="3443"/>
                    <a:pt x="882" y="3159"/>
                    <a:pt x="1040" y="3002"/>
                  </a:cubicBezTo>
                  <a:lnTo>
                    <a:pt x="3088" y="954"/>
                  </a:lnTo>
                  <a:cubicBezTo>
                    <a:pt x="3166" y="875"/>
                    <a:pt x="3277" y="836"/>
                    <a:pt x="3387" y="836"/>
                  </a:cubicBezTo>
                  <a:close/>
                  <a:moveTo>
                    <a:pt x="8081" y="5530"/>
                  </a:moveTo>
                  <a:cubicBezTo>
                    <a:pt x="8191" y="5530"/>
                    <a:pt x="8302" y="5569"/>
                    <a:pt x="8380" y="5648"/>
                  </a:cubicBezTo>
                  <a:cubicBezTo>
                    <a:pt x="8538" y="5806"/>
                    <a:pt x="8538" y="6089"/>
                    <a:pt x="8380" y="6247"/>
                  </a:cubicBezTo>
                  <a:lnTo>
                    <a:pt x="6333" y="8295"/>
                  </a:lnTo>
                  <a:cubicBezTo>
                    <a:pt x="6254" y="8358"/>
                    <a:pt x="6143" y="8389"/>
                    <a:pt x="6033" y="8389"/>
                  </a:cubicBezTo>
                  <a:cubicBezTo>
                    <a:pt x="5923" y="8389"/>
                    <a:pt x="5813" y="8358"/>
                    <a:pt x="5734" y="8295"/>
                  </a:cubicBezTo>
                  <a:cubicBezTo>
                    <a:pt x="5576" y="8137"/>
                    <a:pt x="5576" y="7853"/>
                    <a:pt x="5734" y="7696"/>
                  </a:cubicBezTo>
                  <a:lnTo>
                    <a:pt x="7782" y="5648"/>
                  </a:lnTo>
                  <a:cubicBezTo>
                    <a:pt x="7861" y="5569"/>
                    <a:pt x="7971" y="5530"/>
                    <a:pt x="8081" y="5530"/>
                  </a:cubicBezTo>
                  <a:close/>
                  <a:moveTo>
                    <a:pt x="3414" y="1"/>
                  </a:moveTo>
                  <a:cubicBezTo>
                    <a:pt x="3095" y="1"/>
                    <a:pt x="2772" y="119"/>
                    <a:pt x="2520" y="355"/>
                  </a:cubicBezTo>
                  <a:lnTo>
                    <a:pt x="473" y="2403"/>
                  </a:lnTo>
                  <a:cubicBezTo>
                    <a:pt x="0" y="2876"/>
                    <a:pt x="0" y="3663"/>
                    <a:pt x="473" y="4199"/>
                  </a:cubicBezTo>
                  <a:cubicBezTo>
                    <a:pt x="700" y="4406"/>
                    <a:pt x="1008" y="4544"/>
                    <a:pt x="1345" y="4544"/>
                  </a:cubicBezTo>
                  <a:cubicBezTo>
                    <a:pt x="1522" y="4544"/>
                    <a:pt x="1706" y="4506"/>
                    <a:pt x="1890" y="4419"/>
                  </a:cubicBezTo>
                  <a:lnTo>
                    <a:pt x="4915" y="7444"/>
                  </a:lnTo>
                  <a:cubicBezTo>
                    <a:pt x="4663" y="7980"/>
                    <a:pt x="4789" y="8515"/>
                    <a:pt x="5135" y="8862"/>
                  </a:cubicBezTo>
                  <a:cubicBezTo>
                    <a:pt x="5372" y="9098"/>
                    <a:pt x="5687" y="9216"/>
                    <a:pt x="6010" y="9216"/>
                  </a:cubicBezTo>
                  <a:cubicBezTo>
                    <a:pt x="6333" y="9216"/>
                    <a:pt x="6663" y="9098"/>
                    <a:pt x="6931" y="8862"/>
                  </a:cubicBezTo>
                  <a:lnTo>
                    <a:pt x="8979" y="6814"/>
                  </a:lnTo>
                  <a:cubicBezTo>
                    <a:pt x="9452" y="6341"/>
                    <a:pt x="9452" y="5554"/>
                    <a:pt x="8979" y="5050"/>
                  </a:cubicBezTo>
                  <a:cubicBezTo>
                    <a:pt x="8757" y="4828"/>
                    <a:pt x="8445" y="4696"/>
                    <a:pt x="8117" y="4696"/>
                  </a:cubicBezTo>
                  <a:cubicBezTo>
                    <a:pt x="7933" y="4696"/>
                    <a:pt x="7743" y="4738"/>
                    <a:pt x="7561" y="4829"/>
                  </a:cubicBezTo>
                  <a:lnTo>
                    <a:pt x="4505" y="1773"/>
                  </a:lnTo>
                  <a:cubicBezTo>
                    <a:pt x="4757" y="1269"/>
                    <a:pt x="4631" y="733"/>
                    <a:pt x="4285" y="355"/>
                  </a:cubicBezTo>
                  <a:cubicBezTo>
                    <a:pt x="4048" y="119"/>
                    <a:pt x="3733" y="1"/>
                    <a:pt x="3414"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69" name="Google Shape;8569;p79"/>
            <p:cNvSpPr/>
            <p:nvPr/>
          </p:nvSpPr>
          <p:spPr>
            <a:xfrm>
              <a:off x="-63679950" y="4233850"/>
              <a:ext cx="177250" cy="177250"/>
            </a:xfrm>
            <a:custGeom>
              <a:avLst/>
              <a:gdLst/>
              <a:ahLst/>
              <a:cxnLst/>
              <a:rect l="l" t="t" r="r" b="b"/>
              <a:pathLst>
                <a:path w="7090" h="7090" extrusionOk="0">
                  <a:moveTo>
                    <a:pt x="5325" y="1"/>
                  </a:moveTo>
                  <a:lnTo>
                    <a:pt x="4160" y="1166"/>
                  </a:lnTo>
                  <a:cubicBezTo>
                    <a:pt x="4081" y="1088"/>
                    <a:pt x="3971" y="1048"/>
                    <a:pt x="3860" y="1048"/>
                  </a:cubicBezTo>
                  <a:cubicBezTo>
                    <a:pt x="3750" y="1048"/>
                    <a:pt x="3640" y="1088"/>
                    <a:pt x="3561" y="1166"/>
                  </a:cubicBezTo>
                  <a:lnTo>
                    <a:pt x="474" y="4254"/>
                  </a:lnTo>
                  <a:cubicBezTo>
                    <a:pt x="159" y="4569"/>
                    <a:pt x="1" y="4947"/>
                    <a:pt x="1" y="5419"/>
                  </a:cubicBezTo>
                  <a:cubicBezTo>
                    <a:pt x="1" y="5861"/>
                    <a:pt x="159" y="6302"/>
                    <a:pt x="474" y="6617"/>
                  </a:cubicBezTo>
                  <a:cubicBezTo>
                    <a:pt x="789" y="6932"/>
                    <a:pt x="1214" y="7089"/>
                    <a:pt x="1639" y="7089"/>
                  </a:cubicBezTo>
                  <a:cubicBezTo>
                    <a:pt x="2065" y="7089"/>
                    <a:pt x="2490" y="6932"/>
                    <a:pt x="2805" y="6617"/>
                  </a:cubicBezTo>
                  <a:lnTo>
                    <a:pt x="5892" y="3529"/>
                  </a:lnTo>
                  <a:cubicBezTo>
                    <a:pt x="6081" y="3372"/>
                    <a:pt x="6081" y="3088"/>
                    <a:pt x="5924" y="2931"/>
                  </a:cubicBezTo>
                  <a:lnTo>
                    <a:pt x="7090" y="1765"/>
                  </a:lnTo>
                  <a:lnTo>
                    <a:pt x="5325"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70" name="Google Shape;8570;p79"/>
            <p:cNvSpPr/>
            <p:nvPr/>
          </p:nvSpPr>
          <p:spPr>
            <a:xfrm>
              <a:off x="-63548400" y="4348850"/>
              <a:ext cx="185900" cy="62250"/>
            </a:xfrm>
            <a:custGeom>
              <a:avLst/>
              <a:gdLst/>
              <a:ahLst/>
              <a:cxnLst/>
              <a:rect l="l" t="t" r="r" b="b"/>
              <a:pathLst>
                <a:path w="7436" h="2490" extrusionOk="0">
                  <a:moveTo>
                    <a:pt x="2048" y="0"/>
                  </a:moveTo>
                  <a:cubicBezTo>
                    <a:pt x="1355" y="0"/>
                    <a:pt x="819" y="536"/>
                    <a:pt x="819" y="1229"/>
                  </a:cubicBezTo>
                  <a:lnTo>
                    <a:pt x="819" y="1639"/>
                  </a:lnTo>
                  <a:lnTo>
                    <a:pt x="410" y="1639"/>
                  </a:lnTo>
                  <a:cubicBezTo>
                    <a:pt x="189" y="1639"/>
                    <a:pt x="0" y="1859"/>
                    <a:pt x="0" y="2048"/>
                  </a:cubicBezTo>
                  <a:cubicBezTo>
                    <a:pt x="0" y="2269"/>
                    <a:pt x="189" y="2489"/>
                    <a:pt x="410" y="2489"/>
                  </a:cubicBezTo>
                  <a:lnTo>
                    <a:pt x="7026" y="2489"/>
                  </a:lnTo>
                  <a:cubicBezTo>
                    <a:pt x="7278" y="2489"/>
                    <a:pt x="7435" y="2269"/>
                    <a:pt x="7435" y="2048"/>
                  </a:cubicBezTo>
                  <a:cubicBezTo>
                    <a:pt x="7435" y="1859"/>
                    <a:pt x="7246" y="1639"/>
                    <a:pt x="6994" y="1639"/>
                  </a:cubicBezTo>
                  <a:lnTo>
                    <a:pt x="6616" y="1639"/>
                  </a:lnTo>
                  <a:lnTo>
                    <a:pt x="6616" y="1229"/>
                  </a:lnTo>
                  <a:cubicBezTo>
                    <a:pt x="6616" y="536"/>
                    <a:pt x="6049" y="0"/>
                    <a:pt x="5356"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571" name="Google Shape;8571;p79"/>
          <p:cNvGrpSpPr/>
          <p:nvPr/>
        </p:nvGrpSpPr>
        <p:grpSpPr>
          <a:xfrm>
            <a:off x="1283006" y="2744805"/>
            <a:ext cx="366364" cy="367290"/>
            <a:chOff x="-61784125" y="3377700"/>
            <a:chExt cx="316650" cy="317450"/>
          </a:xfrm>
          <a:solidFill>
            <a:srgbClr val="873E8A"/>
          </a:solidFill>
        </p:grpSpPr>
        <p:sp>
          <p:nvSpPr>
            <p:cNvPr id="8572" name="Google Shape;8572;p79"/>
            <p:cNvSpPr/>
            <p:nvPr/>
          </p:nvSpPr>
          <p:spPr>
            <a:xfrm>
              <a:off x="-61688025" y="3460400"/>
              <a:ext cx="124450" cy="51225"/>
            </a:xfrm>
            <a:custGeom>
              <a:avLst/>
              <a:gdLst/>
              <a:ahLst/>
              <a:cxnLst/>
              <a:rect l="l" t="t" r="r" b="b"/>
              <a:pathLst>
                <a:path w="4978" h="2049" extrusionOk="0">
                  <a:moveTo>
                    <a:pt x="630" y="1"/>
                  </a:moveTo>
                  <a:cubicBezTo>
                    <a:pt x="252" y="442"/>
                    <a:pt x="0" y="1041"/>
                    <a:pt x="0" y="1671"/>
                  </a:cubicBezTo>
                  <a:cubicBezTo>
                    <a:pt x="0" y="1891"/>
                    <a:pt x="189" y="2049"/>
                    <a:pt x="441" y="2049"/>
                  </a:cubicBezTo>
                  <a:lnTo>
                    <a:pt x="4568" y="2049"/>
                  </a:lnTo>
                  <a:cubicBezTo>
                    <a:pt x="4820" y="2049"/>
                    <a:pt x="4978" y="1860"/>
                    <a:pt x="4978" y="1671"/>
                  </a:cubicBezTo>
                  <a:cubicBezTo>
                    <a:pt x="4978" y="1041"/>
                    <a:pt x="4726" y="442"/>
                    <a:pt x="4348" y="1"/>
                  </a:cubicBezTo>
                  <a:cubicBezTo>
                    <a:pt x="3875" y="568"/>
                    <a:pt x="3182" y="852"/>
                    <a:pt x="2489" y="852"/>
                  </a:cubicBezTo>
                  <a:cubicBezTo>
                    <a:pt x="1827" y="852"/>
                    <a:pt x="1134" y="568"/>
                    <a:pt x="630"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73" name="Google Shape;8573;p79"/>
            <p:cNvSpPr/>
            <p:nvPr/>
          </p:nvSpPr>
          <p:spPr>
            <a:xfrm>
              <a:off x="-61677800" y="3518900"/>
              <a:ext cx="104775" cy="61850"/>
            </a:xfrm>
            <a:custGeom>
              <a:avLst/>
              <a:gdLst/>
              <a:ahLst/>
              <a:cxnLst/>
              <a:rect l="l" t="t" r="r" b="b"/>
              <a:pathLst>
                <a:path w="4191" h="2474" extrusionOk="0">
                  <a:moveTo>
                    <a:pt x="2096" y="0"/>
                  </a:moveTo>
                  <a:cubicBezTo>
                    <a:pt x="1985" y="0"/>
                    <a:pt x="1875" y="40"/>
                    <a:pt x="1796" y="118"/>
                  </a:cubicBezTo>
                  <a:lnTo>
                    <a:pt x="158" y="1757"/>
                  </a:lnTo>
                  <a:cubicBezTo>
                    <a:pt x="1" y="1914"/>
                    <a:pt x="1" y="2198"/>
                    <a:pt x="158" y="2355"/>
                  </a:cubicBezTo>
                  <a:cubicBezTo>
                    <a:pt x="237" y="2434"/>
                    <a:pt x="339" y="2473"/>
                    <a:pt x="442" y="2473"/>
                  </a:cubicBezTo>
                  <a:cubicBezTo>
                    <a:pt x="544" y="2473"/>
                    <a:pt x="646" y="2434"/>
                    <a:pt x="725" y="2355"/>
                  </a:cubicBezTo>
                  <a:lnTo>
                    <a:pt x="2111" y="969"/>
                  </a:lnTo>
                  <a:lnTo>
                    <a:pt x="3498" y="2355"/>
                  </a:lnTo>
                  <a:cubicBezTo>
                    <a:pt x="3576" y="2434"/>
                    <a:pt x="3687" y="2473"/>
                    <a:pt x="3797" y="2473"/>
                  </a:cubicBezTo>
                  <a:cubicBezTo>
                    <a:pt x="3907" y="2473"/>
                    <a:pt x="4017" y="2434"/>
                    <a:pt x="4096" y="2355"/>
                  </a:cubicBezTo>
                  <a:cubicBezTo>
                    <a:pt x="4191" y="2198"/>
                    <a:pt x="4191" y="1914"/>
                    <a:pt x="4033" y="1757"/>
                  </a:cubicBezTo>
                  <a:lnTo>
                    <a:pt x="2395" y="118"/>
                  </a:lnTo>
                  <a:cubicBezTo>
                    <a:pt x="2316" y="40"/>
                    <a:pt x="2206" y="0"/>
                    <a:pt x="2096"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74" name="Google Shape;8574;p79"/>
            <p:cNvSpPr/>
            <p:nvPr/>
          </p:nvSpPr>
          <p:spPr>
            <a:xfrm>
              <a:off x="-61667550" y="3377700"/>
              <a:ext cx="82700" cy="82725"/>
            </a:xfrm>
            <a:custGeom>
              <a:avLst/>
              <a:gdLst/>
              <a:ahLst/>
              <a:cxnLst/>
              <a:rect l="l" t="t" r="r" b="b"/>
              <a:pathLst>
                <a:path w="3308" h="3309" extrusionOk="0">
                  <a:moveTo>
                    <a:pt x="1670" y="1"/>
                  </a:moveTo>
                  <a:cubicBezTo>
                    <a:pt x="756" y="1"/>
                    <a:pt x="0" y="757"/>
                    <a:pt x="0" y="1671"/>
                  </a:cubicBezTo>
                  <a:cubicBezTo>
                    <a:pt x="0" y="2584"/>
                    <a:pt x="756" y="3309"/>
                    <a:pt x="1670" y="3309"/>
                  </a:cubicBezTo>
                  <a:cubicBezTo>
                    <a:pt x="2584" y="3309"/>
                    <a:pt x="3308" y="2584"/>
                    <a:pt x="3308" y="1671"/>
                  </a:cubicBezTo>
                  <a:cubicBezTo>
                    <a:pt x="3308" y="757"/>
                    <a:pt x="2584" y="1"/>
                    <a:pt x="1670"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75" name="Google Shape;8575;p79"/>
            <p:cNvSpPr/>
            <p:nvPr/>
          </p:nvSpPr>
          <p:spPr>
            <a:xfrm>
              <a:off x="-61591150" y="3643150"/>
              <a:ext cx="123675" cy="51200"/>
            </a:xfrm>
            <a:custGeom>
              <a:avLst/>
              <a:gdLst/>
              <a:ahLst/>
              <a:cxnLst/>
              <a:rect l="l" t="t" r="r" b="b"/>
              <a:pathLst>
                <a:path w="4947" h="2048" extrusionOk="0">
                  <a:moveTo>
                    <a:pt x="630" y="0"/>
                  </a:moveTo>
                  <a:cubicBezTo>
                    <a:pt x="221" y="410"/>
                    <a:pt x="0" y="1008"/>
                    <a:pt x="0" y="1638"/>
                  </a:cubicBezTo>
                  <a:cubicBezTo>
                    <a:pt x="0" y="1890"/>
                    <a:pt x="189" y="2048"/>
                    <a:pt x="378" y="2048"/>
                  </a:cubicBezTo>
                  <a:lnTo>
                    <a:pt x="4505" y="2048"/>
                  </a:lnTo>
                  <a:cubicBezTo>
                    <a:pt x="4757" y="2048"/>
                    <a:pt x="4946" y="1827"/>
                    <a:pt x="4946" y="1638"/>
                  </a:cubicBezTo>
                  <a:cubicBezTo>
                    <a:pt x="4946" y="1008"/>
                    <a:pt x="4726" y="410"/>
                    <a:pt x="4316" y="0"/>
                  </a:cubicBezTo>
                  <a:cubicBezTo>
                    <a:pt x="3844" y="536"/>
                    <a:pt x="3182" y="819"/>
                    <a:pt x="2458" y="819"/>
                  </a:cubicBezTo>
                  <a:cubicBezTo>
                    <a:pt x="1796" y="819"/>
                    <a:pt x="1134" y="536"/>
                    <a:pt x="630"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76" name="Google Shape;8576;p79"/>
            <p:cNvSpPr/>
            <p:nvPr/>
          </p:nvSpPr>
          <p:spPr>
            <a:xfrm>
              <a:off x="-61570675" y="3560450"/>
              <a:ext cx="82725" cy="82725"/>
            </a:xfrm>
            <a:custGeom>
              <a:avLst/>
              <a:gdLst/>
              <a:ahLst/>
              <a:cxnLst/>
              <a:rect l="l" t="t" r="r" b="b"/>
              <a:pathLst>
                <a:path w="3309" h="3309" extrusionOk="0">
                  <a:moveTo>
                    <a:pt x="1670" y="0"/>
                  </a:moveTo>
                  <a:cubicBezTo>
                    <a:pt x="756" y="0"/>
                    <a:pt x="0" y="725"/>
                    <a:pt x="0" y="1638"/>
                  </a:cubicBezTo>
                  <a:cubicBezTo>
                    <a:pt x="0" y="2552"/>
                    <a:pt x="756" y="3308"/>
                    <a:pt x="1670" y="3308"/>
                  </a:cubicBezTo>
                  <a:cubicBezTo>
                    <a:pt x="2552" y="3308"/>
                    <a:pt x="3308" y="2552"/>
                    <a:pt x="3308" y="1638"/>
                  </a:cubicBezTo>
                  <a:cubicBezTo>
                    <a:pt x="3308" y="725"/>
                    <a:pt x="2552" y="0"/>
                    <a:pt x="1670"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77" name="Google Shape;8577;p79"/>
            <p:cNvSpPr/>
            <p:nvPr/>
          </p:nvSpPr>
          <p:spPr>
            <a:xfrm>
              <a:off x="-61784125" y="3643925"/>
              <a:ext cx="124450" cy="51225"/>
            </a:xfrm>
            <a:custGeom>
              <a:avLst/>
              <a:gdLst/>
              <a:ahLst/>
              <a:cxnLst/>
              <a:rect l="l" t="t" r="r" b="b"/>
              <a:pathLst>
                <a:path w="4978" h="2049" extrusionOk="0">
                  <a:moveTo>
                    <a:pt x="662" y="1"/>
                  </a:moveTo>
                  <a:cubicBezTo>
                    <a:pt x="252" y="442"/>
                    <a:pt x="32" y="1009"/>
                    <a:pt x="32" y="1639"/>
                  </a:cubicBezTo>
                  <a:cubicBezTo>
                    <a:pt x="0" y="1859"/>
                    <a:pt x="189" y="2048"/>
                    <a:pt x="410" y="2048"/>
                  </a:cubicBezTo>
                  <a:lnTo>
                    <a:pt x="4569" y="2048"/>
                  </a:lnTo>
                  <a:cubicBezTo>
                    <a:pt x="4789" y="2048"/>
                    <a:pt x="4978" y="1859"/>
                    <a:pt x="4978" y="1639"/>
                  </a:cubicBezTo>
                  <a:cubicBezTo>
                    <a:pt x="4978" y="1009"/>
                    <a:pt x="4758" y="442"/>
                    <a:pt x="4348" y="1"/>
                  </a:cubicBezTo>
                  <a:cubicBezTo>
                    <a:pt x="3876" y="536"/>
                    <a:pt x="3214" y="820"/>
                    <a:pt x="2521" y="820"/>
                  </a:cubicBezTo>
                  <a:cubicBezTo>
                    <a:pt x="1828" y="820"/>
                    <a:pt x="1166" y="536"/>
                    <a:pt x="662"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78" name="Google Shape;8578;p79"/>
            <p:cNvSpPr/>
            <p:nvPr/>
          </p:nvSpPr>
          <p:spPr>
            <a:xfrm>
              <a:off x="-61763650" y="3560450"/>
              <a:ext cx="82725" cy="82725"/>
            </a:xfrm>
            <a:custGeom>
              <a:avLst/>
              <a:gdLst/>
              <a:ahLst/>
              <a:cxnLst/>
              <a:rect l="l" t="t" r="r" b="b"/>
              <a:pathLst>
                <a:path w="3309" h="3309" extrusionOk="0">
                  <a:moveTo>
                    <a:pt x="1670" y="0"/>
                  </a:moveTo>
                  <a:cubicBezTo>
                    <a:pt x="757" y="0"/>
                    <a:pt x="1" y="725"/>
                    <a:pt x="1" y="1638"/>
                  </a:cubicBezTo>
                  <a:cubicBezTo>
                    <a:pt x="1" y="2552"/>
                    <a:pt x="757" y="3308"/>
                    <a:pt x="1670" y="3308"/>
                  </a:cubicBezTo>
                  <a:cubicBezTo>
                    <a:pt x="2552" y="3308"/>
                    <a:pt x="3309" y="2552"/>
                    <a:pt x="3309" y="1638"/>
                  </a:cubicBezTo>
                  <a:cubicBezTo>
                    <a:pt x="3309" y="725"/>
                    <a:pt x="2552" y="0"/>
                    <a:pt x="1670"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579" name="Google Shape;8579;p79"/>
          <p:cNvGrpSpPr/>
          <p:nvPr/>
        </p:nvGrpSpPr>
        <p:grpSpPr>
          <a:xfrm>
            <a:off x="1283006" y="3195207"/>
            <a:ext cx="366364" cy="367290"/>
            <a:chOff x="-61783350" y="3743950"/>
            <a:chExt cx="316650" cy="317450"/>
          </a:xfrm>
          <a:solidFill>
            <a:srgbClr val="873E8A"/>
          </a:solidFill>
        </p:grpSpPr>
        <p:sp>
          <p:nvSpPr>
            <p:cNvPr id="8580" name="Google Shape;8580;p79"/>
            <p:cNvSpPr/>
            <p:nvPr/>
          </p:nvSpPr>
          <p:spPr>
            <a:xfrm>
              <a:off x="-61783350" y="3743950"/>
              <a:ext cx="316650" cy="317450"/>
            </a:xfrm>
            <a:custGeom>
              <a:avLst/>
              <a:gdLst/>
              <a:ahLst/>
              <a:cxnLst/>
              <a:rect l="l" t="t" r="r" b="b"/>
              <a:pathLst>
                <a:path w="12666" h="12698" extrusionOk="0">
                  <a:moveTo>
                    <a:pt x="379" y="1"/>
                  </a:moveTo>
                  <a:cubicBezTo>
                    <a:pt x="158" y="1"/>
                    <a:pt x="1" y="190"/>
                    <a:pt x="1" y="410"/>
                  </a:cubicBezTo>
                  <a:lnTo>
                    <a:pt x="1" y="12256"/>
                  </a:lnTo>
                  <a:cubicBezTo>
                    <a:pt x="1" y="12508"/>
                    <a:pt x="190" y="12697"/>
                    <a:pt x="379" y="12697"/>
                  </a:cubicBezTo>
                  <a:lnTo>
                    <a:pt x="12256" y="12697"/>
                  </a:lnTo>
                  <a:cubicBezTo>
                    <a:pt x="12477" y="12697"/>
                    <a:pt x="12666" y="12508"/>
                    <a:pt x="12666" y="12256"/>
                  </a:cubicBezTo>
                  <a:cubicBezTo>
                    <a:pt x="12634" y="12067"/>
                    <a:pt x="12477" y="11878"/>
                    <a:pt x="12256" y="11878"/>
                  </a:cubicBezTo>
                  <a:lnTo>
                    <a:pt x="820" y="11878"/>
                  </a:lnTo>
                  <a:lnTo>
                    <a:pt x="820" y="410"/>
                  </a:lnTo>
                  <a:cubicBezTo>
                    <a:pt x="820" y="158"/>
                    <a:pt x="631" y="1"/>
                    <a:pt x="379"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81" name="Google Shape;8581;p79"/>
            <p:cNvSpPr/>
            <p:nvPr/>
          </p:nvSpPr>
          <p:spPr>
            <a:xfrm>
              <a:off x="-61739225" y="3833750"/>
              <a:ext cx="272525" cy="149675"/>
            </a:xfrm>
            <a:custGeom>
              <a:avLst/>
              <a:gdLst/>
              <a:ahLst/>
              <a:cxnLst/>
              <a:rect l="l" t="t" r="r" b="b"/>
              <a:pathLst>
                <a:path w="10901" h="5987" extrusionOk="0">
                  <a:moveTo>
                    <a:pt x="9641" y="0"/>
                  </a:moveTo>
                  <a:cubicBezTo>
                    <a:pt x="8979" y="0"/>
                    <a:pt x="8444" y="536"/>
                    <a:pt x="8444" y="1229"/>
                  </a:cubicBezTo>
                  <a:cubicBezTo>
                    <a:pt x="8444" y="1418"/>
                    <a:pt x="8475" y="1575"/>
                    <a:pt x="8538" y="1733"/>
                  </a:cubicBezTo>
                  <a:lnTo>
                    <a:pt x="6900" y="3403"/>
                  </a:lnTo>
                  <a:cubicBezTo>
                    <a:pt x="6742" y="3308"/>
                    <a:pt x="6553" y="3277"/>
                    <a:pt x="6396" y="3277"/>
                  </a:cubicBezTo>
                  <a:cubicBezTo>
                    <a:pt x="6238" y="3277"/>
                    <a:pt x="6018" y="3308"/>
                    <a:pt x="5860" y="3403"/>
                  </a:cubicBezTo>
                  <a:lnTo>
                    <a:pt x="5041" y="2552"/>
                  </a:lnTo>
                  <a:cubicBezTo>
                    <a:pt x="5136" y="2395"/>
                    <a:pt x="5167" y="2206"/>
                    <a:pt x="5167" y="2048"/>
                  </a:cubicBezTo>
                  <a:cubicBezTo>
                    <a:pt x="5167" y="1386"/>
                    <a:pt x="4600" y="819"/>
                    <a:pt x="3938" y="819"/>
                  </a:cubicBezTo>
                  <a:cubicBezTo>
                    <a:pt x="3277" y="819"/>
                    <a:pt x="2710" y="1386"/>
                    <a:pt x="2710" y="2048"/>
                  </a:cubicBezTo>
                  <a:cubicBezTo>
                    <a:pt x="2710" y="2237"/>
                    <a:pt x="2773" y="2395"/>
                    <a:pt x="2836" y="2552"/>
                  </a:cubicBezTo>
                  <a:lnTo>
                    <a:pt x="1733" y="3655"/>
                  </a:lnTo>
                  <a:cubicBezTo>
                    <a:pt x="1575" y="3592"/>
                    <a:pt x="1386" y="3560"/>
                    <a:pt x="1229" y="3560"/>
                  </a:cubicBezTo>
                  <a:cubicBezTo>
                    <a:pt x="567" y="3560"/>
                    <a:pt x="0" y="4096"/>
                    <a:pt x="0" y="4757"/>
                  </a:cubicBezTo>
                  <a:cubicBezTo>
                    <a:pt x="0" y="5451"/>
                    <a:pt x="567" y="5986"/>
                    <a:pt x="1229" y="5986"/>
                  </a:cubicBezTo>
                  <a:cubicBezTo>
                    <a:pt x="1891" y="5986"/>
                    <a:pt x="2458" y="5451"/>
                    <a:pt x="2458" y="4757"/>
                  </a:cubicBezTo>
                  <a:cubicBezTo>
                    <a:pt x="2458" y="4568"/>
                    <a:pt x="2395" y="4411"/>
                    <a:pt x="2332" y="4253"/>
                  </a:cubicBezTo>
                  <a:lnTo>
                    <a:pt x="3434" y="3151"/>
                  </a:lnTo>
                  <a:cubicBezTo>
                    <a:pt x="3592" y="3214"/>
                    <a:pt x="3781" y="3277"/>
                    <a:pt x="3938" y="3277"/>
                  </a:cubicBezTo>
                  <a:cubicBezTo>
                    <a:pt x="4096" y="3277"/>
                    <a:pt x="4285" y="3214"/>
                    <a:pt x="4442" y="3151"/>
                  </a:cubicBezTo>
                  <a:lnTo>
                    <a:pt x="5293" y="3970"/>
                  </a:lnTo>
                  <a:cubicBezTo>
                    <a:pt x="5199" y="4127"/>
                    <a:pt x="5167" y="4348"/>
                    <a:pt x="5167" y="4505"/>
                  </a:cubicBezTo>
                  <a:cubicBezTo>
                    <a:pt x="5167" y="5167"/>
                    <a:pt x="5703" y="5703"/>
                    <a:pt x="6396" y="5703"/>
                  </a:cubicBezTo>
                  <a:cubicBezTo>
                    <a:pt x="7057" y="5703"/>
                    <a:pt x="7593" y="5167"/>
                    <a:pt x="7593" y="4505"/>
                  </a:cubicBezTo>
                  <a:cubicBezTo>
                    <a:pt x="7593" y="4285"/>
                    <a:pt x="7561" y="4127"/>
                    <a:pt x="7498" y="3970"/>
                  </a:cubicBezTo>
                  <a:lnTo>
                    <a:pt x="9137" y="2332"/>
                  </a:lnTo>
                  <a:cubicBezTo>
                    <a:pt x="9294" y="2395"/>
                    <a:pt x="9483" y="2458"/>
                    <a:pt x="9641" y="2458"/>
                  </a:cubicBezTo>
                  <a:cubicBezTo>
                    <a:pt x="10334" y="2458"/>
                    <a:pt x="10901" y="1890"/>
                    <a:pt x="10901" y="1229"/>
                  </a:cubicBezTo>
                  <a:cubicBezTo>
                    <a:pt x="10901" y="536"/>
                    <a:pt x="10334" y="0"/>
                    <a:pt x="9641"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582" name="Google Shape;8582;p79"/>
          <p:cNvSpPr/>
          <p:nvPr/>
        </p:nvSpPr>
        <p:spPr>
          <a:xfrm>
            <a:off x="1282887" y="3654007"/>
            <a:ext cx="366364" cy="366682"/>
          </a:xfrm>
          <a:custGeom>
            <a:avLst/>
            <a:gdLst/>
            <a:ahLst/>
            <a:cxnLst/>
            <a:rect l="l" t="t" r="r" b="b"/>
            <a:pathLst>
              <a:path w="12666" h="12677" extrusionOk="0">
                <a:moveTo>
                  <a:pt x="8916" y="1639"/>
                </a:moveTo>
                <a:cubicBezTo>
                  <a:pt x="9137" y="1639"/>
                  <a:pt x="9294" y="1828"/>
                  <a:pt x="9294" y="2048"/>
                </a:cubicBezTo>
                <a:cubicBezTo>
                  <a:pt x="9294" y="2269"/>
                  <a:pt x="9105" y="2458"/>
                  <a:pt x="8916" y="2458"/>
                </a:cubicBezTo>
                <a:lnTo>
                  <a:pt x="3655" y="2458"/>
                </a:lnTo>
                <a:cubicBezTo>
                  <a:pt x="3434" y="2458"/>
                  <a:pt x="3245" y="2269"/>
                  <a:pt x="3245" y="2048"/>
                </a:cubicBezTo>
                <a:cubicBezTo>
                  <a:pt x="3245" y="1796"/>
                  <a:pt x="3434" y="1639"/>
                  <a:pt x="3655" y="1639"/>
                </a:cubicBezTo>
                <a:close/>
                <a:moveTo>
                  <a:pt x="10555" y="3245"/>
                </a:moveTo>
                <a:cubicBezTo>
                  <a:pt x="10807" y="3245"/>
                  <a:pt x="10964" y="3434"/>
                  <a:pt x="10964" y="3686"/>
                </a:cubicBezTo>
                <a:cubicBezTo>
                  <a:pt x="10964" y="3939"/>
                  <a:pt x="10807" y="4128"/>
                  <a:pt x="10555" y="4128"/>
                </a:cubicBezTo>
                <a:lnTo>
                  <a:pt x="2017" y="4128"/>
                </a:lnTo>
                <a:cubicBezTo>
                  <a:pt x="1765" y="4128"/>
                  <a:pt x="1607" y="3939"/>
                  <a:pt x="1607" y="3686"/>
                </a:cubicBezTo>
                <a:cubicBezTo>
                  <a:pt x="1607" y="3434"/>
                  <a:pt x="1828" y="3245"/>
                  <a:pt x="2017" y="3245"/>
                </a:cubicBezTo>
                <a:close/>
                <a:moveTo>
                  <a:pt x="6711" y="5766"/>
                </a:moveTo>
                <a:cubicBezTo>
                  <a:pt x="7593" y="5766"/>
                  <a:pt x="8349" y="6522"/>
                  <a:pt x="8349" y="7436"/>
                </a:cubicBezTo>
                <a:cubicBezTo>
                  <a:pt x="8349" y="8349"/>
                  <a:pt x="7593" y="9074"/>
                  <a:pt x="6711" y="9074"/>
                </a:cubicBezTo>
                <a:cubicBezTo>
                  <a:pt x="5797" y="9074"/>
                  <a:pt x="5041" y="8349"/>
                  <a:pt x="5041" y="7436"/>
                </a:cubicBezTo>
                <a:cubicBezTo>
                  <a:pt x="5041" y="6522"/>
                  <a:pt x="5797" y="5766"/>
                  <a:pt x="6711" y="5766"/>
                </a:cubicBezTo>
                <a:close/>
                <a:moveTo>
                  <a:pt x="2048" y="0"/>
                </a:moveTo>
                <a:cubicBezTo>
                  <a:pt x="1828" y="0"/>
                  <a:pt x="1670" y="189"/>
                  <a:pt x="1670" y="378"/>
                </a:cubicBezTo>
                <a:cubicBezTo>
                  <a:pt x="1670" y="1040"/>
                  <a:pt x="1103" y="1639"/>
                  <a:pt x="410" y="1639"/>
                </a:cubicBezTo>
                <a:cubicBezTo>
                  <a:pt x="158" y="1639"/>
                  <a:pt x="0" y="1828"/>
                  <a:pt x="0" y="2048"/>
                </a:cubicBezTo>
                <a:lnTo>
                  <a:pt x="0" y="6994"/>
                </a:lnTo>
                <a:cubicBezTo>
                  <a:pt x="0" y="7247"/>
                  <a:pt x="189" y="7404"/>
                  <a:pt x="410" y="7404"/>
                </a:cubicBezTo>
                <a:cubicBezTo>
                  <a:pt x="1072" y="7404"/>
                  <a:pt x="1670" y="7940"/>
                  <a:pt x="1670" y="8601"/>
                </a:cubicBezTo>
                <a:cubicBezTo>
                  <a:pt x="1670" y="8853"/>
                  <a:pt x="1859" y="9042"/>
                  <a:pt x="2048" y="9042"/>
                </a:cubicBezTo>
                <a:lnTo>
                  <a:pt x="4884" y="9042"/>
                </a:lnTo>
                <a:lnTo>
                  <a:pt x="5073" y="9231"/>
                </a:lnTo>
                <a:lnTo>
                  <a:pt x="5073" y="12224"/>
                </a:lnTo>
                <a:cubicBezTo>
                  <a:pt x="5073" y="12468"/>
                  <a:pt x="5298" y="12654"/>
                  <a:pt x="5517" y="12654"/>
                </a:cubicBezTo>
                <a:cubicBezTo>
                  <a:pt x="5581" y="12654"/>
                  <a:pt x="5645" y="12638"/>
                  <a:pt x="5703" y="12602"/>
                </a:cubicBezTo>
                <a:lnTo>
                  <a:pt x="6743" y="11909"/>
                </a:lnTo>
                <a:lnTo>
                  <a:pt x="7782" y="12602"/>
                </a:lnTo>
                <a:cubicBezTo>
                  <a:pt x="7850" y="12653"/>
                  <a:pt x="7926" y="12676"/>
                  <a:pt x="8002" y="12676"/>
                </a:cubicBezTo>
                <a:cubicBezTo>
                  <a:pt x="8210" y="12676"/>
                  <a:pt x="8412" y="12501"/>
                  <a:pt x="8412" y="12224"/>
                </a:cubicBezTo>
                <a:lnTo>
                  <a:pt x="8412" y="9231"/>
                </a:lnTo>
                <a:lnTo>
                  <a:pt x="8601" y="9042"/>
                </a:lnTo>
                <a:lnTo>
                  <a:pt x="10618" y="9042"/>
                </a:lnTo>
                <a:cubicBezTo>
                  <a:pt x="10838" y="9042"/>
                  <a:pt x="10996" y="8853"/>
                  <a:pt x="10996" y="8601"/>
                </a:cubicBezTo>
                <a:cubicBezTo>
                  <a:pt x="10996" y="7940"/>
                  <a:pt x="11563" y="7404"/>
                  <a:pt x="12224" y="7404"/>
                </a:cubicBezTo>
                <a:cubicBezTo>
                  <a:pt x="12445" y="7404"/>
                  <a:pt x="12665" y="7184"/>
                  <a:pt x="12665" y="6994"/>
                </a:cubicBezTo>
                <a:lnTo>
                  <a:pt x="12665" y="2048"/>
                </a:lnTo>
                <a:cubicBezTo>
                  <a:pt x="12602" y="1796"/>
                  <a:pt x="12445" y="1639"/>
                  <a:pt x="12224" y="1639"/>
                </a:cubicBezTo>
                <a:cubicBezTo>
                  <a:pt x="11531" y="1639"/>
                  <a:pt x="10996" y="1103"/>
                  <a:pt x="10996" y="378"/>
                </a:cubicBezTo>
                <a:cubicBezTo>
                  <a:pt x="10996" y="158"/>
                  <a:pt x="10807" y="0"/>
                  <a:pt x="10586" y="0"/>
                </a:cubicBezTo>
                <a:close/>
              </a:path>
            </a:pathLst>
          </a:custGeom>
          <a:solidFill>
            <a:srgbClr val="873E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83" name="Google Shape;8583;p79"/>
          <p:cNvSpPr/>
          <p:nvPr/>
        </p:nvSpPr>
        <p:spPr>
          <a:xfrm>
            <a:off x="3505689" y="2754652"/>
            <a:ext cx="366364" cy="347563"/>
          </a:xfrm>
          <a:custGeom>
            <a:avLst/>
            <a:gdLst/>
            <a:ahLst/>
            <a:cxnLst/>
            <a:rect l="l" t="t" r="r" b="b"/>
            <a:pathLst>
              <a:path w="12666" h="12016" extrusionOk="0">
                <a:moveTo>
                  <a:pt x="3844" y="5105"/>
                </a:moveTo>
                <a:cubicBezTo>
                  <a:pt x="4096" y="5105"/>
                  <a:pt x="4285" y="5325"/>
                  <a:pt x="4285" y="5514"/>
                </a:cubicBezTo>
                <a:lnTo>
                  <a:pt x="4285" y="7153"/>
                </a:lnTo>
                <a:cubicBezTo>
                  <a:pt x="4285" y="7405"/>
                  <a:pt x="4096" y="7562"/>
                  <a:pt x="3844" y="7562"/>
                </a:cubicBezTo>
                <a:lnTo>
                  <a:pt x="2206" y="7562"/>
                </a:lnTo>
                <a:cubicBezTo>
                  <a:pt x="1954" y="7562"/>
                  <a:pt x="1765" y="7342"/>
                  <a:pt x="1765" y="7153"/>
                </a:cubicBezTo>
                <a:lnTo>
                  <a:pt x="1765" y="5514"/>
                </a:lnTo>
                <a:cubicBezTo>
                  <a:pt x="1765" y="5262"/>
                  <a:pt x="1954" y="5105"/>
                  <a:pt x="2206" y="5105"/>
                </a:cubicBezTo>
                <a:close/>
                <a:moveTo>
                  <a:pt x="7215" y="1765"/>
                </a:moveTo>
                <a:cubicBezTo>
                  <a:pt x="7436" y="1765"/>
                  <a:pt x="7593" y="1954"/>
                  <a:pt x="7593" y="2206"/>
                </a:cubicBezTo>
                <a:lnTo>
                  <a:pt x="7593" y="7153"/>
                </a:lnTo>
                <a:cubicBezTo>
                  <a:pt x="7593" y="7405"/>
                  <a:pt x="7404" y="7562"/>
                  <a:pt x="7215" y="7562"/>
                </a:cubicBezTo>
                <a:lnTo>
                  <a:pt x="5545" y="7562"/>
                </a:lnTo>
                <a:cubicBezTo>
                  <a:pt x="5325" y="7562"/>
                  <a:pt x="5167" y="7342"/>
                  <a:pt x="5167" y="7153"/>
                </a:cubicBezTo>
                <a:lnTo>
                  <a:pt x="5167" y="2206"/>
                </a:lnTo>
                <a:cubicBezTo>
                  <a:pt x="5167" y="1954"/>
                  <a:pt x="5356" y="1765"/>
                  <a:pt x="5545" y="1765"/>
                </a:cubicBezTo>
                <a:close/>
                <a:moveTo>
                  <a:pt x="10523" y="4286"/>
                </a:moveTo>
                <a:cubicBezTo>
                  <a:pt x="10744" y="4286"/>
                  <a:pt x="10901" y="4475"/>
                  <a:pt x="10901" y="4664"/>
                </a:cubicBezTo>
                <a:lnTo>
                  <a:pt x="10901" y="7153"/>
                </a:lnTo>
                <a:cubicBezTo>
                  <a:pt x="10901" y="7405"/>
                  <a:pt x="10712" y="7562"/>
                  <a:pt x="10523" y="7562"/>
                </a:cubicBezTo>
                <a:lnTo>
                  <a:pt x="8853" y="7562"/>
                </a:lnTo>
                <a:cubicBezTo>
                  <a:pt x="8633" y="7562"/>
                  <a:pt x="8475" y="7342"/>
                  <a:pt x="8475" y="7153"/>
                </a:cubicBezTo>
                <a:lnTo>
                  <a:pt x="8475" y="4664"/>
                </a:lnTo>
                <a:cubicBezTo>
                  <a:pt x="8475" y="4443"/>
                  <a:pt x="8664" y="4286"/>
                  <a:pt x="8853" y="4286"/>
                </a:cubicBezTo>
                <a:close/>
                <a:moveTo>
                  <a:pt x="6333" y="1"/>
                </a:moveTo>
                <a:cubicBezTo>
                  <a:pt x="2836" y="1"/>
                  <a:pt x="0" y="2490"/>
                  <a:pt x="0" y="5514"/>
                </a:cubicBezTo>
                <a:cubicBezTo>
                  <a:pt x="0" y="6900"/>
                  <a:pt x="599" y="8224"/>
                  <a:pt x="1639" y="9200"/>
                </a:cubicBezTo>
                <a:lnTo>
                  <a:pt x="1639" y="11626"/>
                </a:lnTo>
                <a:cubicBezTo>
                  <a:pt x="1639" y="11856"/>
                  <a:pt x="1832" y="12016"/>
                  <a:pt x="2045" y="12016"/>
                </a:cubicBezTo>
                <a:cubicBezTo>
                  <a:pt x="2153" y="12016"/>
                  <a:pt x="2267" y="11974"/>
                  <a:pt x="2363" y="11878"/>
                </a:cubicBezTo>
                <a:lnTo>
                  <a:pt x="3749" y="10492"/>
                </a:lnTo>
                <a:cubicBezTo>
                  <a:pt x="4569" y="10839"/>
                  <a:pt x="5419" y="10965"/>
                  <a:pt x="6333" y="10965"/>
                </a:cubicBezTo>
                <a:cubicBezTo>
                  <a:pt x="9830" y="10965"/>
                  <a:pt x="12665" y="8507"/>
                  <a:pt x="12665" y="5451"/>
                </a:cubicBezTo>
                <a:cubicBezTo>
                  <a:pt x="12665" y="2427"/>
                  <a:pt x="9830" y="1"/>
                  <a:pt x="6333" y="1"/>
                </a:cubicBezTo>
                <a:close/>
              </a:path>
            </a:pathLst>
          </a:custGeom>
          <a:solidFill>
            <a:srgbClr val="873E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84" name="Google Shape;8584;p79"/>
          <p:cNvSpPr/>
          <p:nvPr/>
        </p:nvSpPr>
        <p:spPr>
          <a:xfrm>
            <a:off x="3504778" y="3235293"/>
            <a:ext cx="368186" cy="287081"/>
          </a:xfrm>
          <a:custGeom>
            <a:avLst/>
            <a:gdLst/>
            <a:ahLst/>
            <a:cxnLst/>
            <a:rect l="l" t="t" r="r" b="b"/>
            <a:pathLst>
              <a:path w="12729" h="9925" extrusionOk="0">
                <a:moveTo>
                  <a:pt x="925" y="3644"/>
                </a:moveTo>
                <a:cubicBezTo>
                  <a:pt x="944" y="3644"/>
                  <a:pt x="963" y="3648"/>
                  <a:pt x="978" y="3655"/>
                </a:cubicBezTo>
                <a:lnTo>
                  <a:pt x="1608" y="3970"/>
                </a:lnTo>
                <a:lnTo>
                  <a:pt x="1608" y="5924"/>
                </a:lnTo>
                <a:lnTo>
                  <a:pt x="978" y="6239"/>
                </a:lnTo>
                <a:cubicBezTo>
                  <a:pt x="960" y="6256"/>
                  <a:pt x="937" y="6264"/>
                  <a:pt x="914" y="6264"/>
                </a:cubicBezTo>
                <a:cubicBezTo>
                  <a:pt x="854" y="6264"/>
                  <a:pt x="788" y="6212"/>
                  <a:pt x="788" y="6144"/>
                </a:cubicBezTo>
                <a:lnTo>
                  <a:pt x="788" y="3781"/>
                </a:lnTo>
                <a:cubicBezTo>
                  <a:pt x="788" y="3685"/>
                  <a:pt x="862" y="3644"/>
                  <a:pt x="925" y="3644"/>
                </a:cubicBezTo>
                <a:close/>
                <a:moveTo>
                  <a:pt x="4128" y="7184"/>
                </a:moveTo>
                <a:lnTo>
                  <a:pt x="6963" y="8035"/>
                </a:lnTo>
                <a:cubicBezTo>
                  <a:pt x="6648" y="8507"/>
                  <a:pt x="6176" y="8759"/>
                  <a:pt x="5640" y="8759"/>
                </a:cubicBezTo>
                <a:cubicBezTo>
                  <a:pt x="4821" y="8759"/>
                  <a:pt x="4097" y="8066"/>
                  <a:pt x="4128" y="7184"/>
                </a:cubicBezTo>
                <a:close/>
                <a:moveTo>
                  <a:pt x="11374" y="820"/>
                </a:moveTo>
                <a:cubicBezTo>
                  <a:pt x="11626" y="820"/>
                  <a:pt x="11815" y="1009"/>
                  <a:pt x="11815" y="1198"/>
                </a:cubicBezTo>
                <a:lnTo>
                  <a:pt x="11815" y="8665"/>
                </a:lnTo>
                <a:cubicBezTo>
                  <a:pt x="11815" y="8885"/>
                  <a:pt x="11626" y="9043"/>
                  <a:pt x="11374" y="9043"/>
                </a:cubicBezTo>
                <a:cubicBezTo>
                  <a:pt x="11154" y="9043"/>
                  <a:pt x="10996" y="8854"/>
                  <a:pt x="10996" y="8665"/>
                </a:cubicBezTo>
                <a:lnTo>
                  <a:pt x="10996" y="1198"/>
                </a:lnTo>
                <a:cubicBezTo>
                  <a:pt x="10996" y="977"/>
                  <a:pt x="11185" y="820"/>
                  <a:pt x="11374" y="820"/>
                </a:cubicBezTo>
                <a:close/>
                <a:moveTo>
                  <a:pt x="11437" y="1"/>
                </a:moveTo>
                <a:cubicBezTo>
                  <a:pt x="10870" y="1"/>
                  <a:pt x="10366" y="379"/>
                  <a:pt x="10240" y="883"/>
                </a:cubicBezTo>
                <a:lnTo>
                  <a:pt x="2080" y="3246"/>
                </a:lnTo>
                <a:lnTo>
                  <a:pt x="1387" y="2899"/>
                </a:lnTo>
                <a:cubicBezTo>
                  <a:pt x="1251" y="2831"/>
                  <a:pt x="1109" y="2800"/>
                  <a:pt x="970" y="2800"/>
                </a:cubicBezTo>
                <a:cubicBezTo>
                  <a:pt x="466" y="2800"/>
                  <a:pt x="1" y="3213"/>
                  <a:pt x="1" y="3781"/>
                </a:cubicBezTo>
                <a:lnTo>
                  <a:pt x="1" y="6144"/>
                </a:lnTo>
                <a:cubicBezTo>
                  <a:pt x="1" y="6687"/>
                  <a:pt x="465" y="7095"/>
                  <a:pt x="983" y="7095"/>
                </a:cubicBezTo>
                <a:cubicBezTo>
                  <a:pt x="1127" y="7095"/>
                  <a:pt x="1275" y="7063"/>
                  <a:pt x="1419" y="6995"/>
                </a:cubicBezTo>
                <a:lnTo>
                  <a:pt x="2143" y="6648"/>
                </a:lnTo>
                <a:lnTo>
                  <a:pt x="3340" y="6995"/>
                </a:lnTo>
                <a:cubicBezTo>
                  <a:pt x="3151" y="8444"/>
                  <a:pt x="4286" y="9641"/>
                  <a:pt x="5672" y="9641"/>
                </a:cubicBezTo>
                <a:cubicBezTo>
                  <a:pt x="6585" y="9641"/>
                  <a:pt x="7405" y="9074"/>
                  <a:pt x="7814" y="8287"/>
                </a:cubicBezTo>
                <a:lnTo>
                  <a:pt x="10271" y="9011"/>
                </a:lnTo>
                <a:cubicBezTo>
                  <a:pt x="10429" y="9515"/>
                  <a:pt x="10902" y="9925"/>
                  <a:pt x="11469" y="9925"/>
                </a:cubicBezTo>
                <a:cubicBezTo>
                  <a:pt x="12130" y="9925"/>
                  <a:pt x="12729" y="9358"/>
                  <a:pt x="12729" y="8696"/>
                </a:cubicBezTo>
                <a:lnTo>
                  <a:pt x="12729" y="1261"/>
                </a:lnTo>
                <a:cubicBezTo>
                  <a:pt x="12634" y="536"/>
                  <a:pt x="12099" y="1"/>
                  <a:pt x="11437" y="1"/>
                </a:cubicBezTo>
                <a:close/>
              </a:path>
            </a:pathLst>
          </a:custGeom>
          <a:solidFill>
            <a:srgbClr val="873E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8585" name="Google Shape;8585;p79"/>
          <p:cNvGrpSpPr/>
          <p:nvPr/>
        </p:nvGrpSpPr>
        <p:grpSpPr>
          <a:xfrm>
            <a:off x="3504430" y="3655040"/>
            <a:ext cx="369112" cy="364657"/>
            <a:chOff x="-59869425" y="4102225"/>
            <a:chExt cx="319025" cy="315175"/>
          </a:xfrm>
          <a:solidFill>
            <a:srgbClr val="873E8A"/>
          </a:solidFill>
        </p:grpSpPr>
        <p:sp>
          <p:nvSpPr>
            <p:cNvPr id="8586" name="Google Shape;8586;p79"/>
            <p:cNvSpPr/>
            <p:nvPr/>
          </p:nvSpPr>
          <p:spPr>
            <a:xfrm>
              <a:off x="-59869425" y="4102225"/>
              <a:ext cx="149675" cy="256825"/>
            </a:xfrm>
            <a:custGeom>
              <a:avLst/>
              <a:gdLst/>
              <a:ahLst/>
              <a:cxnLst/>
              <a:rect l="l" t="t" r="r" b="b"/>
              <a:pathLst>
                <a:path w="5987" h="10273" extrusionOk="0">
                  <a:moveTo>
                    <a:pt x="5532" y="1"/>
                  </a:moveTo>
                  <a:cubicBezTo>
                    <a:pt x="5515" y="1"/>
                    <a:pt x="5499" y="2"/>
                    <a:pt x="5483" y="4"/>
                  </a:cubicBezTo>
                  <a:cubicBezTo>
                    <a:pt x="2364" y="445"/>
                    <a:pt x="1" y="3123"/>
                    <a:pt x="1" y="6274"/>
                  </a:cubicBezTo>
                  <a:cubicBezTo>
                    <a:pt x="1" y="7692"/>
                    <a:pt x="442" y="8983"/>
                    <a:pt x="1293" y="10086"/>
                  </a:cubicBezTo>
                  <a:cubicBezTo>
                    <a:pt x="1381" y="10209"/>
                    <a:pt x="1507" y="10273"/>
                    <a:pt x="1635" y="10273"/>
                  </a:cubicBezTo>
                  <a:cubicBezTo>
                    <a:pt x="1737" y="10273"/>
                    <a:pt x="1839" y="10233"/>
                    <a:pt x="1923" y="10149"/>
                  </a:cubicBezTo>
                  <a:lnTo>
                    <a:pt x="3719" y="8353"/>
                  </a:lnTo>
                  <a:cubicBezTo>
                    <a:pt x="3813" y="8259"/>
                    <a:pt x="3845" y="8007"/>
                    <a:pt x="3782" y="7849"/>
                  </a:cubicBezTo>
                  <a:cubicBezTo>
                    <a:pt x="3498" y="7376"/>
                    <a:pt x="3341" y="6809"/>
                    <a:pt x="3341" y="6274"/>
                  </a:cubicBezTo>
                  <a:cubicBezTo>
                    <a:pt x="3341" y="4888"/>
                    <a:pt x="4286" y="3659"/>
                    <a:pt x="5672" y="3312"/>
                  </a:cubicBezTo>
                  <a:cubicBezTo>
                    <a:pt x="5861" y="3281"/>
                    <a:pt x="5987" y="3123"/>
                    <a:pt x="5987" y="2934"/>
                  </a:cubicBezTo>
                  <a:lnTo>
                    <a:pt x="5987" y="414"/>
                  </a:lnTo>
                  <a:cubicBezTo>
                    <a:pt x="5958" y="180"/>
                    <a:pt x="5739" y="1"/>
                    <a:pt x="5532"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87" name="Google Shape;8587;p79"/>
            <p:cNvSpPr/>
            <p:nvPr/>
          </p:nvSpPr>
          <p:spPr>
            <a:xfrm>
              <a:off x="-59811125" y="4322075"/>
              <a:ext cx="201650" cy="95325"/>
            </a:xfrm>
            <a:custGeom>
              <a:avLst/>
              <a:gdLst/>
              <a:ahLst/>
              <a:cxnLst/>
              <a:rect l="l" t="t" r="r" b="b"/>
              <a:pathLst>
                <a:path w="8066" h="3813" extrusionOk="0">
                  <a:moveTo>
                    <a:pt x="5758" y="0"/>
                  </a:moveTo>
                  <a:cubicBezTo>
                    <a:pt x="5692" y="0"/>
                    <a:pt x="5629" y="11"/>
                    <a:pt x="5577" y="32"/>
                  </a:cubicBezTo>
                  <a:cubicBezTo>
                    <a:pt x="5091" y="339"/>
                    <a:pt x="4530" y="489"/>
                    <a:pt x="3972" y="489"/>
                  </a:cubicBezTo>
                  <a:cubicBezTo>
                    <a:pt x="3444" y="489"/>
                    <a:pt x="2917" y="355"/>
                    <a:pt x="2458" y="95"/>
                  </a:cubicBezTo>
                  <a:cubicBezTo>
                    <a:pt x="2389" y="53"/>
                    <a:pt x="2314" y="30"/>
                    <a:pt x="2239" y="30"/>
                  </a:cubicBezTo>
                  <a:cubicBezTo>
                    <a:pt x="2141" y="30"/>
                    <a:pt x="2042" y="69"/>
                    <a:pt x="1954" y="158"/>
                  </a:cubicBezTo>
                  <a:lnTo>
                    <a:pt x="189" y="1922"/>
                  </a:lnTo>
                  <a:cubicBezTo>
                    <a:pt x="0" y="2143"/>
                    <a:pt x="32" y="2395"/>
                    <a:pt x="221" y="2552"/>
                  </a:cubicBezTo>
                  <a:cubicBezTo>
                    <a:pt x="1324" y="3403"/>
                    <a:pt x="2615" y="3812"/>
                    <a:pt x="4001" y="3812"/>
                  </a:cubicBezTo>
                  <a:cubicBezTo>
                    <a:pt x="5388" y="3812"/>
                    <a:pt x="6711" y="3403"/>
                    <a:pt x="7814" y="2521"/>
                  </a:cubicBezTo>
                  <a:cubicBezTo>
                    <a:pt x="8034" y="2363"/>
                    <a:pt x="8066" y="2080"/>
                    <a:pt x="7877" y="1890"/>
                  </a:cubicBezTo>
                  <a:lnTo>
                    <a:pt x="6112" y="126"/>
                  </a:lnTo>
                  <a:cubicBezTo>
                    <a:pt x="6028" y="42"/>
                    <a:pt x="5888" y="0"/>
                    <a:pt x="5758"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88" name="Google Shape;8588;p79"/>
            <p:cNvSpPr/>
            <p:nvPr/>
          </p:nvSpPr>
          <p:spPr>
            <a:xfrm>
              <a:off x="-59700075" y="4102225"/>
              <a:ext cx="149675" cy="256525"/>
            </a:xfrm>
            <a:custGeom>
              <a:avLst/>
              <a:gdLst/>
              <a:ahLst/>
              <a:cxnLst/>
              <a:rect l="l" t="t" r="r" b="b"/>
              <a:pathLst>
                <a:path w="5987" h="10261" extrusionOk="0">
                  <a:moveTo>
                    <a:pt x="418" y="1"/>
                  </a:moveTo>
                  <a:cubicBezTo>
                    <a:pt x="190" y="1"/>
                    <a:pt x="1" y="180"/>
                    <a:pt x="1" y="414"/>
                  </a:cubicBezTo>
                  <a:lnTo>
                    <a:pt x="1" y="2934"/>
                  </a:lnTo>
                  <a:cubicBezTo>
                    <a:pt x="1" y="3123"/>
                    <a:pt x="127" y="3281"/>
                    <a:pt x="316" y="3312"/>
                  </a:cubicBezTo>
                  <a:cubicBezTo>
                    <a:pt x="1639" y="3659"/>
                    <a:pt x="2647" y="4856"/>
                    <a:pt x="2647" y="6274"/>
                  </a:cubicBezTo>
                  <a:cubicBezTo>
                    <a:pt x="2647" y="6809"/>
                    <a:pt x="2489" y="7376"/>
                    <a:pt x="2206" y="7849"/>
                  </a:cubicBezTo>
                  <a:cubicBezTo>
                    <a:pt x="2080" y="8007"/>
                    <a:pt x="2111" y="8196"/>
                    <a:pt x="2269" y="8353"/>
                  </a:cubicBezTo>
                  <a:lnTo>
                    <a:pt x="4065" y="10149"/>
                  </a:lnTo>
                  <a:cubicBezTo>
                    <a:pt x="4137" y="10221"/>
                    <a:pt x="4242" y="10260"/>
                    <a:pt x="4350" y="10260"/>
                  </a:cubicBezTo>
                  <a:cubicBezTo>
                    <a:pt x="4478" y="10260"/>
                    <a:pt x="4609" y="10205"/>
                    <a:pt x="4695" y="10086"/>
                  </a:cubicBezTo>
                  <a:cubicBezTo>
                    <a:pt x="5514" y="8983"/>
                    <a:pt x="5987" y="7660"/>
                    <a:pt x="5987" y="6274"/>
                  </a:cubicBezTo>
                  <a:cubicBezTo>
                    <a:pt x="5892" y="3123"/>
                    <a:pt x="3592" y="445"/>
                    <a:pt x="473" y="4"/>
                  </a:cubicBezTo>
                  <a:cubicBezTo>
                    <a:pt x="455" y="2"/>
                    <a:pt x="436" y="1"/>
                    <a:pt x="418"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89" name="Google Shape;8589;p79"/>
            <p:cNvSpPr/>
            <p:nvPr/>
          </p:nvSpPr>
          <p:spPr>
            <a:xfrm>
              <a:off x="-59742600" y="4187375"/>
              <a:ext cx="63025" cy="144950"/>
            </a:xfrm>
            <a:custGeom>
              <a:avLst/>
              <a:gdLst/>
              <a:ahLst/>
              <a:cxnLst/>
              <a:rect l="l" t="t" r="r" b="b"/>
              <a:pathLst>
                <a:path w="2521" h="5798" extrusionOk="0">
                  <a:moveTo>
                    <a:pt x="1260" y="1"/>
                  </a:moveTo>
                  <a:cubicBezTo>
                    <a:pt x="1040" y="1"/>
                    <a:pt x="819" y="190"/>
                    <a:pt x="819" y="379"/>
                  </a:cubicBezTo>
                  <a:lnTo>
                    <a:pt x="819" y="662"/>
                  </a:lnTo>
                  <a:cubicBezTo>
                    <a:pt x="347" y="820"/>
                    <a:pt x="0" y="1293"/>
                    <a:pt x="0" y="1860"/>
                  </a:cubicBezTo>
                  <a:cubicBezTo>
                    <a:pt x="0" y="2521"/>
                    <a:pt x="567" y="2899"/>
                    <a:pt x="977" y="3214"/>
                  </a:cubicBezTo>
                  <a:cubicBezTo>
                    <a:pt x="1292" y="3466"/>
                    <a:pt x="1670" y="3687"/>
                    <a:pt x="1670" y="3939"/>
                  </a:cubicBezTo>
                  <a:cubicBezTo>
                    <a:pt x="1670" y="4160"/>
                    <a:pt x="1450" y="4380"/>
                    <a:pt x="1260" y="4380"/>
                  </a:cubicBezTo>
                  <a:cubicBezTo>
                    <a:pt x="1071" y="4380"/>
                    <a:pt x="819" y="4160"/>
                    <a:pt x="819" y="3939"/>
                  </a:cubicBezTo>
                  <a:cubicBezTo>
                    <a:pt x="819" y="3687"/>
                    <a:pt x="630" y="3529"/>
                    <a:pt x="441" y="3529"/>
                  </a:cubicBezTo>
                  <a:cubicBezTo>
                    <a:pt x="252" y="3529"/>
                    <a:pt x="32" y="3750"/>
                    <a:pt x="32" y="3939"/>
                  </a:cubicBezTo>
                  <a:cubicBezTo>
                    <a:pt x="32" y="4475"/>
                    <a:pt x="410" y="4916"/>
                    <a:pt x="882" y="5105"/>
                  </a:cubicBezTo>
                  <a:lnTo>
                    <a:pt x="882" y="5388"/>
                  </a:lnTo>
                  <a:cubicBezTo>
                    <a:pt x="882" y="5640"/>
                    <a:pt x="1071" y="5798"/>
                    <a:pt x="1292" y="5798"/>
                  </a:cubicBezTo>
                  <a:cubicBezTo>
                    <a:pt x="1544" y="5798"/>
                    <a:pt x="1702" y="5577"/>
                    <a:pt x="1702" y="5388"/>
                  </a:cubicBezTo>
                  <a:lnTo>
                    <a:pt x="1702" y="5073"/>
                  </a:lnTo>
                  <a:cubicBezTo>
                    <a:pt x="2174" y="4916"/>
                    <a:pt x="2521" y="4443"/>
                    <a:pt x="2521" y="3907"/>
                  </a:cubicBezTo>
                  <a:cubicBezTo>
                    <a:pt x="2521" y="3214"/>
                    <a:pt x="1985" y="2836"/>
                    <a:pt x="1544" y="2521"/>
                  </a:cubicBezTo>
                  <a:cubicBezTo>
                    <a:pt x="1229" y="2269"/>
                    <a:pt x="882" y="2049"/>
                    <a:pt x="882" y="1797"/>
                  </a:cubicBezTo>
                  <a:cubicBezTo>
                    <a:pt x="882" y="1576"/>
                    <a:pt x="1071" y="1419"/>
                    <a:pt x="1292" y="1419"/>
                  </a:cubicBezTo>
                  <a:cubicBezTo>
                    <a:pt x="1544" y="1419"/>
                    <a:pt x="1702" y="1608"/>
                    <a:pt x="1702" y="1797"/>
                  </a:cubicBezTo>
                  <a:cubicBezTo>
                    <a:pt x="1702" y="2049"/>
                    <a:pt x="1891" y="2238"/>
                    <a:pt x="2143" y="2238"/>
                  </a:cubicBezTo>
                  <a:cubicBezTo>
                    <a:pt x="2363" y="2238"/>
                    <a:pt x="2521" y="2049"/>
                    <a:pt x="2521" y="1797"/>
                  </a:cubicBezTo>
                  <a:cubicBezTo>
                    <a:pt x="2521" y="1261"/>
                    <a:pt x="2174" y="820"/>
                    <a:pt x="1702" y="631"/>
                  </a:cubicBezTo>
                  <a:lnTo>
                    <a:pt x="1702" y="347"/>
                  </a:lnTo>
                  <a:cubicBezTo>
                    <a:pt x="1702" y="158"/>
                    <a:pt x="1513" y="1"/>
                    <a:pt x="1260"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590" name="Google Shape;8590;p79"/>
          <p:cNvGrpSpPr/>
          <p:nvPr/>
        </p:nvGrpSpPr>
        <p:grpSpPr>
          <a:xfrm>
            <a:off x="2623233" y="4123862"/>
            <a:ext cx="366364" cy="365467"/>
            <a:chOff x="-59029025" y="3711650"/>
            <a:chExt cx="316650" cy="315875"/>
          </a:xfrm>
          <a:solidFill>
            <a:srgbClr val="873E8A"/>
          </a:solidFill>
        </p:grpSpPr>
        <p:sp>
          <p:nvSpPr>
            <p:cNvPr id="8591" name="Google Shape;8591;p79"/>
            <p:cNvSpPr/>
            <p:nvPr/>
          </p:nvSpPr>
          <p:spPr>
            <a:xfrm>
              <a:off x="-59029025" y="3712450"/>
              <a:ext cx="70125" cy="70125"/>
            </a:xfrm>
            <a:custGeom>
              <a:avLst/>
              <a:gdLst/>
              <a:ahLst/>
              <a:cxnLst/>
              <a:rect l="l" t="t" r="r" b="b"/>
              <a:pathLst>
                <a:path w="2805" h="2805" extrusionOk="0">
                  <a:moveTo>
                    <a:pt x="1229" y="0"/>
                  </a:moveTo>
                  <a:cubicBezTo>
                    <a:pt x="568" y="0"/>
                    <a:pt x="1" y="568"/>
                    <a:pt x="1" y="1229"/>
                  </a:cubicBezTo>
                  <a:cubicBezTo>
                    <a:pt x="1" y="1891"/>
                    <a:pt x="568" y="2458"/>
                    <a:pt x="1229" y="2458"/>
                  </a:cubicBezTo>
                  <a:cubicBezTo>
                    <a:pt x="1419" y="2458"/>
                    <a:pt x="1576" y="2426"/>
                    <a:pt x="1734" y="2332"/>
                  </a:cubicBezTo>
                  <a:lnTo>
                    <a:pt x="2206" y="2804"/>
                  </a:lnTo>
                  <a:cubicBezTo>
                    <a:pt x="2458" y="2489"/>
                    <a:pt x="2584" y="2426"/>
                    <a:pt x="2805" y="2206"/>
                  </a:cubicBezTo>
                  <a:lnTo>
                    <a:pt x="2332" y="1733"/>
                  </a:lnTo>
                  <a:cubicBezTo>
                    <a:pt x="2427" y="1576"/>
                    <a:pt x="2458" y="1387"/>
                    <a:pt x="2458" y="1229"/>
                  </a:cubicBezTo>
                  <a:cubicBezTo>
                    <a:pt x="2458" y="568"/>
                    <a:pt x="1923" y="0"/>
                    <a:pt x="1229"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92" name="Google Shape;8592;p79"/>
            <p:cNvSpPr/>
            <p:nvPr/>
          </p:nvSpPr>
          <p:spPr>
            <a:xfrm>
              <a:off x="-58782500" y="3958175"/>
              <a:ext cx="70125" cy="69350"/>
            </a:xfrm>
            <a:custGeom>
              <a:avLst/>
              <a:gdLst/>
              <a:ahLst/>
              <a:cxnLst/>
              <a:rect l="l" t="t" r="r" b="b"/>
              <a:pathLst>
                <a:path w="2805" h="2774" extrusionOk="0">
                  <a:moveTo>
                    <a:pt x="599" y="1"/>
                  </a:moveTo>
                  <a:cubicBezTo>
                    <a:pt x="379" y="222"/>
                    <a:pt x="316" y="316"/>
                    <a:pt x="1" y="568"/>
                  </a:cubicBezTo>
                  <a:lnTo>
                    <a:pt x="473" y="1041"/>
                  </a:lnTo>
                  <a:cubicBezTo>
                    <a:pt x="379" y="1198"/>
                    <a:pt x="347" y="1387"/>
                    <a:pt x="347" y="1576"/>
                  </a:cubicBezTo>
                  <a:cubicBezTo>
                    <a:pt x="347" y="2238"/>
                    <a:pt x="914" y="2773"/>
                    <a:pt x="1576" y="2773"/>
                  </a:cubicBezTo>
                  <a:cubicBezTo>
                    <a:pt x="2238" y="2773"/>
                    <a:pt x="2805" y="2238"/>
                    <a:pt x="2805" y="1576"/>
                  </a:cubicBezTo>
                  <a:cubicBezTo>
                    <a:pt x="2805" y="883"/>
                    <a:pt x="2238" y="348"/>
                    <a:pt x="1576" y="348"/>
                  </a:cubicBezTo>
                  <a:cubicBezTo>
                    <a:pt x="1387" y="348"/>
                    <a:pt x="1230" y="379"/>
                    <a:pt x="1072" y="474"/>
                  </a:cubicBezTo>
                  <a:lnTo>
                    <a:pt x="599"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93" name="Google Shape;8593;p79"/>
            <p:cNvSpPr/>
            <p:nvPr/>
          </p:nvSpPr>
          <p:spPr>
            <a:xfrm>
              <a:off x="-58782500" y="3711650"/>
              <a:ext cx="70125" cy="70125"/>
            </a:xfrm>
            <a:custGeom>
              <a:avLst/>
              <a:gdLst/>
              <a:ahLst/>
              <a:cxnLst/>
              <a:rect l="l" t="t" r="r" b="b"/>
              <a:pathLst>
                <a:path w="2805" h="2805" extrusionOk="0">
                  <a:moveTo>
                    <a:pt x="1576" y="1"/>
                  </a:moveTo>
                  <a:cubicBezTo>
                    <a:pt x="914" y="1"/>
                    <a:pt x="347" y="568"/>
                    <a:pt x="347" y="1230"/>
                  </a:cubicBezTo>
                  <a:cubicBezTo>
                    <a:pt x="347" y="1419"/>
                    <a:pt x="379" y="1576"/>
                    <a:pt x="473" y="1734"/>
                  </a:cubicBezTo>
                  <a:lnTo>
                    <a:pt x="1" y="2206"/>
                  </a:lnTo>
                  <a:cubicBezTo>
                    <a:pt x="284" y="2458"/>
                    <a:pt x="347" y="2521"/>
                    <a:pt x="599" y="2805"/>
                  </a:cubicBezTo>
                  <a:lnTo>
                    <a:pt x="1072" y="2332"/>
                  </a:lnTo>
                  <a:cubicBezTo>
                    <a:pt x="1230" y="2395"/>
                    <a:pt x="1419" y="2458"/>
                    <a:pt x="1576" y="2458"/>
                  </a:cubicBezTo>
                  <a:cubicBezTo>
                    <a:pt x="2238" y="2458"/>
                    <a:pt x="2805" y="1891"/>
                    <a:pt x="2805" y="1230"/>
                  </a:cubicBezTo>
                  <a:cubicBezTo>
                    <a:pt x="2805" y="568"/>
                    <a:pt x="2238" y="1"/>
                    <a:pt x="1576"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94" name="Google Shape;8594;p79"/>
            <p:cNvSpPr/>
            <p:nvPr/>
          </p:nvSpPr>
          <p:spPr>
            <a:xfrm>
              <a:off x="-58911650" y="3880200"/>
              <a:ext cx="79550" cy="30750"/>
            </a:xfrm>
            <a:custGeom>
              <a:avLst/>
              <a:gdLst/>
              <a:ahLst/>
              <a:cxnLst/>
              <a:rect l="l" t="t" r="r" b="b"/>
              <a:pathLst>
                <a:path w="3182" h="1230" extrusionOk="0">
                  <a:moveTo>
                    <a:pt x="1607" y="1"/>
                  </a:moveTo>
                  <a:cubicBezTo>
                    <a:pt x="819" y="1"/>
                    <a:pt x="189" y="505"/>
                    <a:pt x="0" y="1230"/>
                  </a:cubicBezTo>
                  <a:lnTo>
                    <a:pt x="3182" y="1230"/>
                  </a:lnTo>
                  <a:cubicBezTo>
                    <a:pt x="3025" y="537"/>
                    <a:pt x="2394" y="1"/>
                    <a:pt x="1607"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95" name="Google Shape;8595;p79"/>
            <p:cNvSpPr/>
            <p:nvPr/>
          </p:nvSpPr>
          <p:spPr>
            <a:xfrm>
              <a:off x="-58891975" y="3818000"/>
              <a:ext cx="41775" cy="41750"/>
            </a:xfrm>
            <a:custGeom>
              <a:avLst/>
              <a:gdLst/>
              <a:ahLst/>
              <a:cxnLst/>
              <a:rect l="l" t="t" r="r" b="b"/>
              <a:pathLst>
                <a:path w="1671" h="1670" extrusionOk="0">
                  <a:moveTo>
                    <a:pt x="851" y="0"/>
                  </a:moveTo>
                  <a:cubicBezTo>
                    <a:pt x="379" y="0"/>
                    <a:pt x="1" y="378"/>
                    <a:pt x="1" y="819"/>
                  </a:cubicBezTo>
                  <a:cubicBezTo>
                    <a:pt x="1" y="1292"/>
                    <a:pt x="379" y="1670"/>
                    <a:pt x="851" y="1670"/>
                  </a:cubicBezTo>
                  <a:cubicBezTo>
                    <a:pt x="1292" y="1670"/>
                    <a:pt x="1670" y="1292"/>
                    <a:pt x="1670" y="819"/>
                  </a:cubicBezTo>
                  <a:cubicBezTo>
                    <a:pt x="1670" y="378"/>
                    <a:pt x="1292" y="0"/>
                    <a:pt x="851"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96" name="Google Shape;8596;p79"/>
            <p:cNvSpPr/>
            <p:nvPr/>
          </p:nvSpPr>
          <p:spPr>
            <a:xfrm>
              <a:off x="-58983325" y="3755775"/>
              <a:ext cx="227625" cy="226850"/>
            </a:xfrm>
            <a:custGeom>
              <a:avLst/>
              <a:gdLst/>
              <a:ahLst/>
              <a:cxnLst/>
              <a:rect l="l" t="t" r="r" b="b"/>
              <a:pathLst>
                <a:path w="9105" h="9074" extrusionOk="0">
                  <a:moveTo>
                    <a:pt x="4537" y="1701"/>
                  </a:moveTo>
                  <a:cubicBezTo>
                    <a:pt x="5419" y="1701"/>
                    <a:pt x="6175" y="2458"/>
                    <a:pt x="6175" y="3371"/>
                  </a:cubicBezTo>
                  <a:cubicBezTo>
                    <a:pt x="6175" y="3781"/>
                    <a:pt x="6018" y="4190"/>
                    <a:pt x="5702" y="4505"/>
                  </a:cubicBezTo>
                  <a:cubicBezTo>
                    <a:pt x="6459" y="4946"/>
                    <a:pt x="6994" y="5734"/>
                    <a:pt x="6994" y="6679"/>
                  </a:cubicBezTo>
                  <a:cubicBezTo>
                    <a:pt x="6963" y="6868"/>
                    <a:pt x="6805" y="7057"/>
                    <a:pt x="6585" y="7057"/>
                  </a:cubicBezTo>
                  <a:lnTo>
                    <a:pt x="2426" y="7057"/>
                  </a:lnTo>
                  <a:cubicBezTo>
                    <a:pt x="2205" y="7057"/>
                    <a:pt x="2048" y="6868"/>
                    <a:pt x="2048" y="6679"/>
                  </a:cubicBezTo>
                  <a:cubicBezTo>
                    <a:pt x="2048" y="5734"/>
                    <a:pt x="2552" y="4946"/>
                    <a:pt x="3340" y="4505"/>
                  </a:cubicBezTo>
                  <a:cubicBezTo>
                    <a:pt x="3056" y="4190"/>
                    <a:pt x="2867" y="3781"/>
                    <a:pt x="2867" y="3371"/>
                  </a:cubicBezTo>
                  <a:cubicBezTo>
                    <a:pt x="2867" y="2458"/>
                    <a:pt x="3623" y="1701"/>
                    <a:pt x="4537" y="1701"/>
                  </a:cubicBezTo>
                  <a:close/>
                  <a:moveTo>
                    <a:pt x="4537" y="0"/>
                  </a:moveTo>
                  <a:cubicBezTo>
                    <a:pt x="2016" y="0"/>
                    <a:pt x="0" y="2048"/>
                    <a:pt x="0" y="4537"/>
                  </a:cubicBezTo>
                  <a:cubicBezTo>
                    <a:pt x="0" y="7057"/>
                    <a:pt x="2048" y="9074"/>
                    <a:pt x="4537" y="9074"/>
                  </a:cubicBezTo>
                  <a:cubicBezTo>
                    <a:pt x="7057" y="9074"/>
                    <a:pt x="9042" y="7026"/>
                    <a:pt x="9042" y="4537"/>
                  </a:cubicBezTo>
                  <a:cubicBezTo>
                    <a:pt x="9105" y="2017"/>
                    <a:pt x="7057" y="0"/>
                    <a:pt x="4537"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97" name="Google Shape;8597;p79"/>
            <p:cNvSpPr/>
            <p:nvPr/>
          </p:nvSpPr>
          <p:spPr>
            <a:xfrm>
              <a:off x="-59029025" y="3956600"/>
              <a:ext cx="70900" cy="70925"/>
            </a:xfrm>
            <a:custGeom>
              <a:avLst/>
              <a:gdLst/>
              <a:ahLst/>
              <a:cxnLst/>
              <a:rect l="l" t="t" r="r" b="b"/>
              <a:pathLst>
                <a:path w="2836" h="2837" extrusionOk="0">
                  <a:moveTo>
                    <a:pt x="2269" y="1"/>
                  </a:moveTo>
                  <a:lnTo>
                    <a:pt x="1734" y="537"/>
                  </a:lnTo>
                  <a:cubicBezTo>
                    <a:pt x="1576" y="442"/>
                    <a:pt x="1387" y="411"/>
                    <a:pt x="1229" y="411"/>
                  </a:cubicBezTo>
                  <a:cubicBezTo>
                    <a:pt x="568" y="411"/>
                    <a:pt x="1" y="946"/>
                    <a:pt x="1" y="1639"/>
                  </a:cubicBezTo>
                  <a:cubicBezTo>
                    <a:pt x="1" y="2301"/>
                    <a:pt x="568" y="2836"/>
                    <a:pt x="1229" y="2836"/>
                  </a:cubicBezTo>
                  <a:cubicBezTo>
                    <a:pt x="1891" y="2836"/>
                    <a:pt x="2458" y="2301"/>
                    <a:pt x="2458" y="1639"/>
                  </a:cubicBezTo>
                  <a:cubicBezTo>
                    <a:pt x="2458" y="1419"/>
                    <a:pt x="2427" y="1261"/>
                    <a:pt x="2332" y="1104"/>
                  </a:cubicBezTo>
                  <a:lnTo>
                    <a:pt x="2836" y="600"/>
                  </a:lnTo>
                  <a:cubicBezTo>
                    <a:pt x="2584" y="379"/>
                    <a:pt x="2490" y="285"/>
                    <a:pt x="2269"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598" name="Google Shape;8598;p79"/>
          <p:cNvGrpSpPr/>
          <p:nvPr/>
        </p:nvGrpSpPr>
        <p:grpSpPr>
          <a:xfrm>
            <a:off x="4859311" y="1379917"/>
            <a:ext cx="351940" cy="348188"/>
            <a:chOff x="581525" y="3254850"/>
            <a:chExt cx="297750" cy="294575"/>
          </a:xfrm>
          <a:solidFill>
            <a:srgbClr val="873E8A"/>
          </a:solidFill>
        </p:grpSpPr>
        <p:sp>
          <p:nvSpPr>
            <p:cNvPr id="8599" name="Google Shape;8599;p79"/>
            <p:cNvSpPr/>
            <p:nvPr/>
          </p:nvSpPr>
          <p:spPr>
            <a:xfrm>
              <a:off x="616950" y="3358025"/>
              <a:ext cx="89025" cy="86650"/>
            </a:xfrm>
            <a:custGeom>
              <a:avLst/>
              <a:gdLst/>
              <a:ahLst/>
              <a:cxnLst/>
              <a:rect l="l" t="t" r="r" b="b"/>
              <a:pathLst>
                <a:path w="3561" h="3466" extrusionOk="0">
                  <a:moveTo>
                    <a:pt x="1797" y="0"/>
                  </a:moveTo>
                  <a:cubicBezTo>
                    <a:pt x="789" y="0"/>
                    <a:pt x="1" y="788"/>
                    <a:pt x="1" y="1733"/>
                  </a:cubicBezTo>
                  <a:cubicBezTo>
                    <a:pt x="1" y="2710"/>
                    <a:pt x="789" y="3466"/>
                    <a:pt x="1797" y="3466"/>
                  </a:cubicBezTo>
                  <a:cubicBezTo>
                    <a:pt x="2773" y="3466"/>
                    <a:pt x="3561" y="2710"/>
                    <a:pt x="3561" y="1733"/>
                  </a:cubicBezTo>
                  <a:cubicBezTo>
                    <a:pt x="3561" y="788"/>
                    <a:pt x="2773" y="0"/>
                    <a:pt x="1797"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00" name="Google Shape;8600;p79"/>
            <p:cNvSpPr/>
            <p:nvPr/>
          </p:nvSpPr>
          <p:spPr>
            <a:xfrm>
              <a:off x="721725" y="3254850"/>
              <a:ext cx="157550" cy="155975"/>
            </a:xfrm>
            <a:custGeom>
              <a:avLst/>
              <a:gdLst/>
              <a:ahLst/>
              <a:cxnLst/>
              <a:rect l="l" t="t" r="r" b="b"/>
              <a:pathLst>
                <a:path w="6302" h="6239" extrusionOk="0">
                  <a:moveTo>
                    <a:pt x="3151" y="1355"/>
                  </a:moveTo>
                  <a:cubicBezTo>
                    <a:pt x="3749" y="1355"/>
                    <a:pt x="4159" y="1827"/>
                    <a:pt x="4159" y="2363"/>
                  </a:cubicBezTo>
                  <a:cubicBezTo>
                    <a:pt x="4159" y="2773"/>
                    <a:pt x="3970" y="3119"/>
                    <a:pt x="3623" y="3277"/>
                  </a:cubicBezTo>
                  <a:cubicBezTo>
                    <a:pt x="3529" y="3308"/>
                    <a:pt x="3497" y="3434"/>
                    <a:pt x="3497" y="3560"/>
                  </a:cubicBezTo>
                  <a:cubicBezTo>
                    <a:pt x="3497" y="3749"/>
                    <a:pt x="3340" y="3907"/>
                    <a:pt x="3151" y="3907"/>
                  </a:cubicBezTo>
                  <a:cubicBezTo>
                    <a:pt x="2962" y="3907"/>
                    <a:pt x="2804" y="3749"/>
                    <a:pt x="2804" y="3560"/>
                  </a:cubicBezTo>
                  <a:cubicBezTo>
                    <a:pt x="2804" y="3151"/>
                    <a:pt x="2993" y="2836"/>
                    <a:pt x="3308" y="2647"/>
                  </a:cubicBezTo>
                  <a:cubicBezTo>
                    <a:pt x="3434" y="2552"/>
                    <a:pt x="3497" y="2458"/>
                    <a:pt x="3497" y="2332"/>
                  </a:cubicBezTo>
                  <a:cubicBezTo>
                    <a:pt x="3497" y="2143"/>
                    <a:pt x="3340" y="1953"/>
                    <a:pt x="3151" y="1953"/>
                  </a:cubicBezTo>
                  <a:cubicBezTo>
                    <a:pt x="2962" y="1953"/>
                    <a:pt x="2804" y="2143"/>
                    <a:pt x="2804" y="2332"/>
                  </a:cubicBezTo>
                  <a:cubicBezTo>
                    <a:pt x="2804" y="2521"/>
                    <a:pt x="2646" y="2678"/>
                    <a:pt x="2426" y="2678"/>
                  </a:cubicBezTo>
                  <a:cubicBezTo>
                    <a:pt x="2237" y="2678"/>
                    <a:pt x="2079" y="2521"/>
                    <a:pt x="2079" y="2332"/>
                  </a:cubicBezTo>
                  <a:cubicBezTo>
                    <a:pt x="2079" y="1827"/>
                    <a:pt x="2552" y="1355"/>
                    <a:pt x="3151" y="1355"/>
                  </a:cubicBezTo>
                  <a:close/>
                  <a:moveTo>
                    <a:pt x="3151" y="4096"/>
                  </a:moveTo>
                  <a:cubicBezTo>
                    <a:pt x="3340" y="4096"/>
                    <a:pt x="3497" y="4253"/>
                    <a:pt x="3497" y="4442"/>
                  </a:cubicBezTo>
                  <a:cubicBezTo>
                    <a:pt x="3497" y="4663"/>
                    <a:pt x="3340" y="4820"/>
                    <a:pt x="3151" y="4820"/>
                  </a:cubicBezTo>
                  <a:cubicBezTo>
                    <a:pt x="2962" y="4820"/>
                    <a:pt x="2804" y="4663"/>
                    <a:pt x="2804" y="4442"/>
                  </a:cubicBezTo>
                  <a:cubicBezTo>
                    <a:pt x="2804" y="4253"/>
                    <a:pt x="2962" y="4096"/>
                    <a:pt x="3151" y="4096"/>
                  </a:cubicBezTo>
                  <a:close/>
                  <a:moveTo>
                    <a:pt x="3182" y="0"/>
                  </a:moveTo>
                  <a:cubicBezTo>
                    <a:pt x="1481" y="0"/>
                    <a:pt x="63" y="1418"/>
                    <a:pt x="63" y="3119"/>
                  </a:cubicBezTo>
                  <a:cubicBezTo>
                    <a:pt x="63" y="3655"/>
                    <a:pt x="189" y="4159"/>
                    <a:pt x="473" y="4663"/>
                  </a:cubicBezTo>
                  <a:lnTo>
                    <a:pt x="32" y="5766"/>
                  </a:lnTo>
                  <a:cubicBezTo>
                    <a:pt x="0" y="5860"/>
                    <a:pt x="32" y="5986"/>
                    <a:pt x="126" y="6112"/>
                  </a:cubicBezTo>
                  <a:cubicBezTo>
                    <a:pt x="189" y="6175"/>
                    <a:pt x="347" y="6238"/>
                    <a:pt x="473" y="6238"/>
                  </a:cubicBezTo>
                  <a:lnTo>
                    <a:pt x="1764" y="5892"/>
                  </a:lnTo>
                  <a:cubicBezTo>
                    <a:pt x="2205" y="6144"/>
                    <a:pt x="2678" y="6238"/>
                    <a:pt x="3182" y="6238"/>
                  </a:cubicBezTo>
                  <a:cubicBezTo>
                    <a:pt x="4915" y="6238"/>
                    <a:pt x="6301" y="4789"/>
                    <a:pt x="6301" y="3119"/>
                  </a:cubicBezTo>
                  <a:cubicBezTo>
                    <a:pt x="6301" y="1386"/>
                    <a:pt x="4883" y="0"/>
                    <a:pt x="3182"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01" name="Google Shape;8601;p79"/>
            <p:cNvSpPr/>
            <p:nvPr/>
          </p:nvSpPr>
          <p:spPr>
            <a:xfrm>
              <a:off x="581525" y="3440725"/>
              <a:ext cx="157550" cy="108700"/>
            </a:xfrm>
            <a:custGeom>
              <a:avLst/>
              <a:gdLst/>
              <a:ahLst/>
              <a:cxnLst/>
              <a:rect l="l" t="t" r="r" b="b"/>
              <a:pathLst>
                <a:path w="6302" h="4348" extrusionOk="0">
                  <a:moveTo>
                    <a:pt x="1355" y="0"/>
                  </a:moveTo>
                  <a:cubicBezTo>
                    <a:pt x="567" y="567"/>
                    <a:pt x="0" y="1513"/>
                    <a:pt x="0" y="2584"/>
                  </a:cubicBezTo>
                  <a:lnTo>
                    <a:pt x="0" y="4001"/>
                  </a:lnTo>
                  <a:cubicBezTo>
                    <a:pt x="63" y="4190"/>
                    <a:pt x="221" y="4348"/>
                    <a:pt x="410" y="4348"/>
                  </a:cubicBezTo>
                  <a:lnTo>
                    <a:pt x="5955" y="4348"/>
                  </a:lnTo>
                  <a:cubicBezTo>
                    <a:pt x="6144" y="4348"/>
                    <a:pt x="6301" y="4190"/>
                    <a:pt x="6301" y="4001"/>
                  </a:cubicBezTo>
                  <a:lnTo>
                    <a:pt x="6301" y="2584"/>
                  </a:lnTo>
                  <a:cubicBezTo>
                    <a:pt x="6301" y="1513"/>
                    <a:pt x="5797" y="599"/>
                    <a:pt x="4978" y="0"/>
                  </a:cubicBezTo>
                  <a:cubicBezTo>
                    <a:pt x="4537" y="536"/>
                    <a:pt x="3875" y="851"/>
                    <a:pt x="3151" y="851"/>
                  </a:cubicBezTo>
                  <a:cubicBezTo>
                    <a:pt x="2458" y="851"/>
                    <a:pt x="1796" y="536"/>
                    <a:pt x="1355"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602" name="Google Shape;8602;p79"/>
          <p:cNvGrpSpPr/>
          <p:nvPr/>
        </p:nvGrpSpPr>
        <p:grpSpPr>
          <a:xfrm>
            <a:off x="4858380" y="1818853"/>
            <a:ext cx="353802" cy="351497"/>
            <a:chOff x="580725" y="3617925"/>
            <a:chExt cx="299325" cy="297375"/>
          </a:xfrm>
          <a:solidFill>
            <a:srgbClr val="873E8A"/>
          </a:solidFill>
        </p:grpSpPr>
        <p:sp>
          <p:nvSpPr>
            <p:cNvPr id="8603" name="Google Shape;8603;p79"/>
            <p:cNvSpPr/>
            <p:nvPr/>
          </p:nvSpPr>
          <p:spPr>
            <a:xfrm>
              <a:off x="609075" y="3662050"/>
              <a:ext cx="51225" cy="51200"/>
            </a:xfrm>
            <a:custGeom>
              <a:avLst/>
              <a:gdLst/>
              <a:ahLst/>
              <a:cxnLst/>
              <a:rect l="l" t="t" r="r" b="b"/>
              <a:pathLst>
                <a:path w="2049" h="2048" extrusionOk="0">
                  <a:moveTo>
                    <a:pt x="1041" y="0"/>
                  </a:moveTo>
                  <a:cubicBezTo>
                    <a:pt x="473" y="0"/>
                    <a:pt x="1" y="473"/>
                    <a:pt x="1" y="1040"/>
                  </a:cubicBezTo>
                  <a:cubicBezTo>
                    <a:pt x="1" y="1607"/>
                    <a:pt x="473" y="2048"/>
                    <a:pt x="1041" y="2048"/>
                  </a:cubicBezTo>
                  <a:cubicBezTo>
                    <a:pt x="1608" y="2048"/>
                    <a:pt x="2049" y="1607"/>
                    <a:pt x="2049" y="1040"/>
                  </a:cubicBezTo>
                  <a:cubicBezTo>
                    <a:pt x="2049" y="473"/>
                    <a:pt x="1608" y="0"/>
                    <a:pt x="1041"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04" name="Google Shape;8604;p79"/>
            <p:cNvSpPr/>
            <p:nvPr/>
          </p:nvSpPr>
          <p:spPr>
            <a:xfrm>
              <a:off x="668950" y="3617925"/>
              <a:ext cx="122875" cy="104475"/>
            </a:xfrm>
            <a:custGeom>
              <a:avLst/>
              <a:gdLst/>
              <a:ahLst/>
              <a:cxnLst/>
              <a:rect l="l" t="t" r="r" b="b"/>
              <a:pathLst>
                <a:path w="4915" h="4179" extrusionOk="0">
                  <a:moveTo>
                    <a:pt x="1040" y="1"/>
                  </a:moveTo>
                  <a:cubicBezTo>
                    <a:pt x="441" y="1"/>
                    <a:pt x="0" y="473"/>
                    <a:pt x="0" y="1072"/>
                  </a:cubicBezTo>
                  <a:lnTo>
                    <a:pt x="0" y="1797"/>
                  </a:lnTo>
                  <a:cubicBezTo>
                    <a:pt x="0" y="2364"/>
                    <a:pt x="473" y="2805"/>
                    <a:pt x="1040" y="2805"/>
                  </a:cubicBezTo>
                  <a:lnTo>
                    <a:pt x="2300" y="2805"/>
                  </a:lnTo>
                  <a:lnTo>
                    <a:pt x="3592" y="4097"/>
                  </a:lnTo>
                  <a:cubicBezTo>
                    <a:pt x="3672" y="4156"/>
                    <a:pt x="3764" y="4178"/>
                    <a:pt x="3853" y="4178"/>
                  </a:cubicBezTo>
                  <a:cubicBezTo>
                    <a:pt x="3905" y="4178"/>
                    <a:pt x="3955" y="4171"/>
                    <a:pt x="4001" y="4160"/>
                  </a:cubicBezTo>
                  <a:cubicBezTo>
                    <a:pt x="4127" y="4097"/>
                    <a:pt x="4190" y="3939"/>
                    <a:pt x="4190" y="3844"/>
                  </a:cubicBezTo>
                  <a:lnTo>
                    <a:pt x="4190" y="2742"/>
                  </a:lnTo>
                  <a:cubicBezTo>
                    <a:pt x="4600" y="2584"/>
                    <a:pt x="4915" y="2206"/>
                    <a:pt x="4915" y="1734"/>
                  </a:cubicBezTo>
                  <a:lnTo>
                    <a:pt x="4915" y="1072"/>
                  </a:lnTo>
                  <a:cubicBezTo>
                    <a:pt x="4915" y="473"/>
                    <a:pt x="4411" y="1"/>
                    <a:pt x="3875"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05" name="Google Shape;8605;p79"/>
            <p:cNvSpPr/>
            <p:nvPr/>
          </p:nvSpPr>
          <p:spPr>
            <a:xfrm>
              <a:off x="580725" y="3721900"/>
              <a:ext cx="141800" cy="192025"/>
            </a:xfrm>
            <a:custGeom>
              <a:avLst/>
              <a:gdLst/>
              <a:ahLst/>
              <a:cxnLst/>
              <a:rect l="l" t="t" r="r" b="b"/>
              <a:pathLst>
                <a:path w="5672" h="7681" extrusionOk="0">
                  <a:moveTo>
                    <a:pt x="3340" y="4506"/>
                  </a:moveTo>
                  <a:lnTo>
                    <a:pt x="3718" y="5577"/>
                  </a:lnTo>
                  <a:lnTo>
                    <a:pt x="1229" y="5577"/>
                  </a:lnTo>
                  <a:lnTo>
                    <a:pt x="1450" y="4600"/>
                  </a:lnTo>
                  <a:lnTo>
                    <a:pt x="1450" y="4506"/>
                  </a:lnTo>
                  <a:close/>
                  <a:moveTo>
                    <a:pt x="1450" y="1"/>
                  </a:moveTo>
                  <a:cubicBezTo>
                    <a:pt x="1135" y="1"/>
                    <a:pt x="883" y="221"/>
                    <a:pt x="788" y="505"/>
                  </a:cubicBezTo>
                  <a:lnTo>
                    <a:pt x="95" y="3624"/>
                  </a:lnTo>
                  <a:cubicBezTo>
                    <a:pt x="1" y="4096"/>
                    <a:pt x="316" y="4506"/>
                    <a:pt x="757" y="4506"/>
                  </a:cubicBezTo>
                  <a:lnTo>
                    <a:pt x="95" y="7247"/>
                  </a:lnTo>
                  <a:cubicBezTo>
                    <a:pt x="32" y="7436"/>
                    <a:pt x="158" y="7593"/>
                    <a:pt x="316" y="7656"/>
                  </a:cubicBezTo>
                  <a:cubicBezTo>
                    <a:pt x="350" y="7668"/>
                    <a:pt x="383" y="7673"/>
                    <a:pt x="415" y="7673"/>
                  </a:cubicBezTo>
                  <a:cubicBezTo>
                    <a:pt x="559" y="7673"/>
                    <a:pt x="679" y="7565"/>
                    <a:pt x="757" y="7436"/>
                  </a:cubicBezTo>
                  <a:lnTo>
                    <a:pt x="1040" y="6301"/>
                  </a:lnTo>
                  <a:lnTo>
                    <a:pt x="3939" y="6301"/>
                  </a:lnTo>
                  <a:lnTo>
                    <a:pt x="4254" y="7152"/>
                  </a:lnTo>
                  <a:cubicBezTo>
                    <a:pt x="4358" y="7492"/>
                    <a:pt x="4637" y="7680"/>
                    <a:pt x="4908" y="7680"/>
                  </a:cubicBezTo>
                  <a:cubicBezTo>
                    <a:pt x="4964" y="7680"/>
                    <a:pt x="5019" y="7672"/>
                    <a:pt x="5073" y="7656"/>
                  </a:cubicBezTo>
                  <a:cubicBezTo>
                    <a:pt x="5451" y="7593"/>
                    <a:pt x="5672" y="7184"/>
                    <a:pt x="5609" y="6837"/>
                  </a:cubicBezTo>
                  <a:lnTo>
                    <a:pt x="4569" y="3687"/>
                  </a:lnTo>
                  <a:cubicBezTo>
                    <a:pt x="4506" y="3372"/>
                    <a:pt x="4222" y="3183"/>
                    <a:pt x="3907" y="3183"/>
                  </a:cubicBezTo>
                  <a:lnTo>
                    <a:pt x="3183" y="3183"/>
                  </a:lnTo>
                  <a:cubicBezTo>
                    <a:pt x="2994" y="3183"/>
                    <a:pt x="2836" y="3025"/>
                    <a:pt x="2836" y="2836"/>
                  </a:cubicBezTo>
                  <a:cubicBezTo>
                    <a:pt x="2836" y="2615"/>
                    <a:pt x="2994" y="2458"/>
                    <a:pt x="3183" y="2458"/>
                  </a:cubicBezTo>
                  <a:lnTo>
                    <a:pt x="4222" y="2458"/>
                  </a:lnTo>
                  <a:cubicBezTo>
                    <a:pt x="4600" y="2458"/>
                    <a:pt x="4915" y="2143"/>
                    <a:pt x="4915" y="1765"/>
                  </a:cubicBezTo>
                  <a:cubicBezTo>
                    <a:pt x="4915" y="1355"/>
                    <a:pt x="4600" y="1040"/>
                    <a:pt x="4222" y="1040"/>
                  </a:cubicBezTo>
                  <a:lnTo>
                    <a:pt x="2332" y="1040"/>
                  </a:lnTo>
                  <a:lnTo>
                    <a:pt x="2080" y="379"/>
                  </a:lnTo>
                  <a:cubicBezTo>
                    <a:pt x="1985" y="158"/>
                    <a:pt x="1733" y="1"/>
                    <a:pt x="1450"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06" name="Google Shape;8606;p79"/>
            <p:cNvSpPr/>
            <p:nvPr/>
          </p:nvSpPr>
          <p:spPr>
            <a:xfrm>
              <a:off x="800475" y="3662050"/>
              <a:ext cx="51225" cy="51200"/>
            </a:xfrm>
            <a:custGeom>
              <a:avLst/>
              <a:gdLst/>
              <a:ahLst/>
              <a:cxnLst/>
              <a:rect l="l" t="t" r="r" b="b"/>
              <a:pathLst>
                <a:path w="2049" h="2048" extrusionOk="0">
                  <a:moveTo>
                    <a:pt x="1009" y="0"/>
                  </a:moveTo>
                  <a:cubicBezTo>
                    <a:pt x="442" y="0"/>
                    <a:pt x="1" y="473"/>
                    <a:pt x="1" y="1040"/>
                  </a:cubicBezTo>
                  <a:cubicBezTo>
                    <a:pt x="1" y="1607"/>
                    <a:pt x="442" y="2048"/>
                    <a:pt x="1009" y="2048"/>
                  </a:cubicBezTo>
                  <a:cubicBezTo>
                    <a:pt x="1576" y="2048"/>
                    <a:pt x="2048" y="1607"/>
                    <a:pt x="2048" y="1040"/>
                  </a:cubicBezTo>
                  <a:cubicBezTo>
                    <a:pt x="2048" y="473"/>
                    <a:pt x="1576" y="0"/>
                    <a:pt x="1009"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07" name="Google Shape;8607;p79"/>
            <p:cNvSpPr/>
            <p:nvPr/>
          </p:nvSpPr>
          <p:spPr>
            <a:xfrm>
              <a:off x="738250" y="3722700"/>
              <a:ext cx="141800" cy="192600"/>
            </a:xfrm>
            <a:custGeom>
              <a:avLst/>
              <a:gdLst/>
              <a:ahLst/>
              <a:cxnLst/>
              <a:rect l="l" t="t" r="r" b="b"/>
              <a:pathLst>
                <a:path w="5672" h="7704" extrusionOk="0">
                  <a:moveTo>
                    <a:pt x="4222" y="4474"/>
                  </a:moveTo>
                  <a:lnTo>
                    <a:pt x="4222" y="4568"/>
                  </a:lnTo>
                  <a:lnTo>
                    <a:pt x="4443" y="5545"/>
                  </a:lnTo>
                  <a:lnTo>
                    <a:pt x="1985" y="5545"/>
                  </a:lnTo>
                  <a:lnTo>
                    <a:pt x="2332" y="4474"/>
                  </a:lnTo>
                  <a:close/>
                  <a:moveTo>
                    <a:pt x="4222" y="0"/>
                  </a:moveTo>
                  <a:cubicBezTo>
                    <a:pt x="3939" y="0"/>
                    <a:pt x="3718" y="158"/>
                    <a:pt x="3592" y="378"/>
                  </a:cubicBezTo>
                  <a:lnTo>
                    <a:pt x="3340" y="1071"/>
                  </a:lnTo>
                  <a:lnTo>
                    <a:pt x="1450" y="1071"/>
                  </a:lnTo>
                  <a:cubicBezTo>
                    <a:pt x="1072" y="1071"/>
                    <a:pt x="757" y="1386"/>
                    <a:pt x="757" y="1764"/>
                  </a:cubicBezTo>
                  <a:cubicBezTo>
                    <a:pt x="757" y="2174"/>
                    <a:pt x="1072" y="2489"/>
                    <a:pt x="1450" y="2489"/>
                  </a:cubicBezTo>
                  <a:lnTo>
                    <a:pt x="2490" y="2489"/>
                  </a:lnTo>
                  <a:cubicBezTo>
                    <a:pt x="2679" y="2489"/>
                    <a:pt x="2836" y="2646"/>
                    <a:pt x="2836" y="2835"/>
                  </a:cubicBezTo>
                  <a:cubicBezTo>
                    <a:pt x="2836" y="3024"/>
                    <a:pt x="2679" y="3182"/>
                    <a:pt x="2490" y="3182"/>
                  </a:cubicBezTo>
                  <a:lnTo>
                    <a:pt x="1765" y="3182"/>
                  </a:lnTo>
                  <a:cubicBezTo>
                    <a:pt x="1450" y="3182"/>
                    <a:pt x="1198" y="3371"/>
                    <a:pt x="1103" y="3686"/>
                  </a:cubicBezTo>
                  <a:lnTo>
                    <a:pt x="95" y="6837"/>
                  </a:lnTo>
                  <a:cubicBezTo>
                    <a:pt x="1" y="7215"/>
                    <a:pt x="190" y="7593"/>
                    <a:pt x="599" y="7687"/>
                  </a:cubicBezTo>
                  <a:cubicBezTo>
                    <a:pt x="643" y="7696"/>
                    <a:pt x="690" y="7701"/>
                    <a:pt x="738" y="7701"/>
                  </a:cubicBezTo>
                  <a:cubicBezTo>
                    <a:pt x="1030" y="7701"/>
                    <a:pt x="1364" y="7531"/>
                    <a:pt x="1418" y="7152"/>
                  </a:cubicBezTo>
                  <a:lnTo>
                    <a:pt x="1733" y="6301"/>
                  </a:lnTo>
                  <a:lnTo>
                    <a:pt x="4632" y="6301"/>
                  </a:lnTo>
                  <a:lnTo>
                    <a:pt x="4915" y="7435"/>
                  </a:lnTo>
                  <a:cubicBezTo>
                    <a:pt x="4967" y="7591"/>
                    <a:pt x="5104" y="7704"/>
                    <a:pt x="5257" y="7704"/>
                  </a:cubicBezTo>
                  <a:cubicBezTo>
                    <a:pt x="5290" y="7704"/>
                    <a:pt x="5323" y="7698"/>
                    <a:pt x="5356" y="7687"/>
                  </a:cubicBezTo>
                  <a:cubicBezTo>
                    <a:pt x="5546" y="7624"/>
                    <a:pt x="5672" y="7435"/>
                    <a:pt x="5577" y="7246"/>
                  </a:cubicBezTo>
                  <a:lnTo>
                    <a:pt x="4915" y="4537"/>
                  </a:lnTo>
                  <a:cubicBezTo>
                    <a:pt x="5356" y="4474"/>
                    <a:pt x="5672" y="4064"/>
                    <a:pt x="5609" y="3623"/>
                  </a:cubicBezTo>
                  <a:lnTo>
                    <a:pt x="4884" y="504"/>
                  </a:lnTo>
                  <a:cubicBezTo>
                    <a:pt x="4821" y="189"/>
                    <a:pt x="4537" y="0"/>
                    <a:pt x="4222"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608" name="Google Shape;8608;p79"/>
          <p:cNvGrpSpPr/>
          <p:nvPr/>
        </p:nvGrpSpPr>
        <p:grpSpPr>
          <a:xfrm>
            <a:off x="4860242" y="2266043"/>
            <a:ext cx="350079" cy="350079"/>
            <a:chOff x="583100" y="3982600"/>
            <a:chExt cx="296175" cy="296175"/>
          </a:xfrm>
          <a:solidFill>
            <a:srgbClr val="873E8A"/>
          </a:solidFill>
        </p:grpSpPr>
        <p:sp>
          <p:nvSpPr>
            <p:cNvPr id="8609" name="Google Shape;8609;p79"/>
            <p:cNvSpPr/>
            <p:nvPr/>
          </p:nvSpPr>
          <p:spPr>
            <a:xfrm>
              <a:off x="694925" y="3982600"/>
              <a:ext cx="70925" cy="68550"/>
            </a:xfrm>
            <a:custGeom>
              <a:avLst/>
              <a:gdLst/>
              <a:ahLst/>
              <a:cxnLst/>
              <a:rect l="l" t="t" r="r" b="b"/>
              <a:pathLst>
                <a:path w="2837" h="2742" extrusionOk="0">
                  <a:moveTo>
                    <a:pt x="1419" y="1"/>
                  </a:moveTo>
                  <a:cubicBezTo>
                    <a:pt x="631" y="1"/>
                    <a:pt x="1" y="599"/>
                    <a:pt x="1" y="1355"/>
                  </a:cubicBezTo>
                  <a:cubicBezTo>
                    <a:pt x="1" y="2143"/>
                    <a:pt x="631" y="2742"/>
                    <a:pt x="1419" y="2742"/>
                  </a:cubicBezTo>
                  <a:cubicBezTo>
                    <a:pt x="2206" y="2742"/>
                    <a:pt x="2836" y="2143"/>
                    <a:pt x="2836" y="1355"/>
                  </a:cubicBezTo>
                  <a:cubicBezTo>
                    <a:pt x="2836" y="599"/>
                    <a:pt x="2206" y="1"/>
                    <a:pt x="1419"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10" name="Google Shape;8610;p79"/>
            <p:cNvSpPr/>
            <p:nvPr/>
          </p:nvSpPr>
          <p:spPr>
            <a:xfrm>
              <a:off x="609075" y="4139350"/>
              <a:ext cx="69350" cy="68525"/>
            </a:xfrm>
            <a:custGeom>
              <a:avLst/>
              <a:gdLst/>
              <a:ahLst/>
              <a:cxnLst/>
              <a:rect l="l" t="t" r="r" b="b"/>
              <a:pathLst>
                <a:path w="2774" h="2741" extrusionOk="0">
                  <a:moveTo>
                    <a:pt x="1387" y="0"/>
                  </a:moveTo>
                  <a:cubicBezTo>
                    <a:pt x="631" y="0"/>
                    <a:pt x="1" y="630"/>
                    <a:pt x="1" y="1355"/>
                  </a:cubicBezTo>
                  <a:cubicBezTo>
                    <a:pt x="1" y="2111"/>
                    <a:pt x="631" y="2741"/>
                    <a:pt x="1387" y="2741"/>
                  </a:cubicBezTo>
                  <a:cubicBezTo>
                    <a:pt x="2143" y="2741"/>
                    <a:pt x="2773" y="2111"/>
                    <a:pt x="2773" y="1355"/>
                  </a:cubicBezTo>
                  <a:cubicBezTo>
                    <a:pt x="2773" y="630"/>
                    <a:pt x="2143" y="0"/>
                    <a:pt x="1387"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11" name="Google Shape;8611;p79"/>
            <p:cNvSpPr/>
            <p:nvPr/>
          </p:nvSpPr>
          <p:spPr>
            <a:xfrm>
              <a:off x="783925" y="4140125"/>
              <a:ext cx="68550" cy="68550"/>
            </a:xfrm>
            <a:custGeom>
              <a:avLst/>
              <a:gdLst/>
              <a:ahLst/>
              <a:cxnLst/>
              <a:rect l="l" t="t" r="r" b="b"/>
              <a:pathLst>
                <a:path w="2742" h="2742" extrusionOk="0">
                  <a:moveTo>
                    <a:pt x="1356" y="1"/>
                  </a:moveTo>
                  <a:cubicBezTo>
                    <a:pt x="631" y="1"/>
                    <a:pt x="1" y="631"/>
                    <a:pt x="1" y="1387"/>
                  </a:cubicBezTo>
                  <a:cubicBezTo>
                    <a:pt x="1" y="2111"/>
                    <a:pt x="631" y="2741"/>
                    <a:pt x="1356" y="2741"/>
                  </a:cubicBezTo>
                  <a:cubicBezTo>
                    <a:pt x="2112" y="2741"/>
                    <a:pt x="2742" y="2111"/>
                    <a:pt x="2742" y="1387"/>
                  </a:cubicBezTo>
                  <a:cubicBezTo>
                    <a:pt x="2742" y="631"/>
                    <a:pt x="2112" y="1"/>
                    <a:pt x="1356"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12" name="Google Shape;8612;p79"/>
            <p:cNvSpPr/>
            <p:nvPr/>
          </p:nvSpPr>
          <p:spPr>
            <a:xfrm>
              <a:off x="583100" y="4207075"/>
              <a:ext cx="122100" cy="71700"/>
            </a:xfrm>
            <a:custGeom>
              <a:avLst/>
              <a:gdLst/>
              <a:ahLst/>
              <a:cxnLst/>
              <a:rect l="l" t="t" r="r" b="b"/>
              <a:pathLst>
                <a:path w="4884" h="2868" extrusionOk="0">
                  <a:moveTo>
                    <a:pt x="819" y="0"/>
                  </a:moveTo>
                  <a:cubicBezTo>
                    <a:pt x="347" y="442"/>
                    <a:pt x="0" y="1072"/>
                    <a:pt x="0" y="1796"/>
                  </a:cubicBezTo>
                  <a:lnTo>
                    <a:pt x="0" y="2521"/>
                  </a:lnTo>
                  <a:cubicBezTo>
                    <a:pt x="0" y="2710"/>
                    <a:pt x="158" y="2867"/>
                    <a:pt x="347" y="2867"/>
                  </a:cubicBezTo>
                  <a:lnTo>
                    <a:pt x="4505" y="2867"/>
                  </a:lnTo>
                  <a:cubicBezTo>
                    <a:pt x="4726" y="2867"/>
                    <a:pt x="4883" y="2710"/>
                    <a:pt x="4883" y="2521"/>
                  </a:cubicBezTo>
                  <a:lnTo>
                    <a:pt x="4883" y="1796"/>
                  </a:lnTo>
                  <a:cubicBezTo>
                    <a:pt x="4883" y="1103"/>
                    <a:pt x="4568" y="442"/>
                    <a:pt x="4033" y="0"/>
                  </a:cubicBezTo>
                  <a:cubicBezTo>
                    <a:pt x="3655" y="473"/>
                    <a:pt x="3088" y="788"/>
                    <a:pt x="2426" y="788"/>
                  </a:cubicBezTo>
                  <a:cubicBezTo>
                    <a:pt x="1796" y="788"/>
                    <a:pt x="1197" y="473"/>
                    <a:pt x="819"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13" name="Google Shape;8613;p79"/>
            <p:cNvSpPr/>
            <p:nvPr/>
          </p:nvSpPr>
          <p:spPr>
            <a:xfrm>
              <a:off x="669725" y="4049550"/>
              <a:ext cx="122900" cy="72475"/>
            </a:xfrm>
            <a:custGeom>
              <a:avLst/>
              <a:gdLst/>
              <a:ahLst/>
              <a:cxnLst/>
              <a:rect l="l" t="t" r="r" b="b"/>
              <a:pathLst>
                <a:path w="4916" h="2899" extrusionOk="0">
                  <a:moveTo>
                    <a:pt x="851" y="1"/>
                  </a:moveTo>
                  <a:cubicBezTo>
                    <a:pt x="347" y="442"/>
                    <a:pt x="1" y="1103"/>
                    <a:pt x="1" y="1796"/>
                  </a:cubicBezTo>
                  <a:lnTo>
                    <a:pt x="1" y="2552"/>
                  </a:lnTo>
                  <a:cubicBezTo>
                    <a:pt x="1" y="2741"/>
                    <a:pt x="158" y="2899"/>
                    <a:pt x="347" y="2899"/>
                  </a:cubicBezTo>
                  <a:lnTo>
                    <a:pt x="4537" y="2899"/>
                  </a:lnTo>
                  <a:cubicBezTo>
                    <a:pt x="4758" y="2899"/>
                    <a:pt x="4915" y="2741"/>
                    <a:pt x="4915" y="2552"/>
                  </a:cubicBezTo>
                  <a:lnTo>
                    <a:pt x="4915" y="1796"/>
                  </a:lnTo>
                  <a:cubicBezTo>
                    <a:pt x="4915" y="1103"/>
                    <a:pt x="4600" y="442"/>
                    <a:pt x="4065" y="1"/>
                  </a:cubicBezTo>
                  <a:cubicBezTo>
                    <a:pt x="3687" y="473"/>
                    <a:pt x="3088" y="788"/>
                    <a:pt x="2458" y="788"/>
                  </a:cubicBezTo>
                  <a:cubicBezTo>
                    <a:pt x="1828" y="788"/>
                    <a:pt x="1198" y="473"/>
                    <a:pt x="851"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14" name="Google Shape;8614;p79"/>
            <p:cNvSpPr/>
            <p:nvPr/>
          </p:nvSpPr>
          <p:spPr>
            <a:xfrm>
              <a:off x="757150" y="4207075"/>
              <a:ext cx="122125" cy="71700"/>
            </a:xfrm>
            <a:custGeom>
              <a:avLst/>
              <a:gdLst/>
              <a:ahLst/>
              <a:cxnLst/>
              <a:rect l="l" t="t" r="r" b="b"/>
              <a:pathLst>
                <a:path w="4885" h="2868" extrusionOk="0">
                  <a:moveTo>
                    <a:pt x="820" y="0"/>
                  </a:moveTo>
                  <a:cubicBezTo>
                    <a:pt x="316" y="442"/>
                    <a:pt x="1" y="1103"/>
                    <a:pt x="1" y="1796"/>
                  </a:cubicBezTo>
                  <a:lnTo>
                    <a:pt x="1" y="2521"/>
                  </a:lnTo>
                  <a:cubicBezTo>
                    <a:pt x="1" y="2710"/>
                    <a:pt x="158" y="2867"/>
                    <a:pt x="347" y="2867"/>
                  </a:cubicBezTo>
                  <a:lnTo>
                    <a:pt x="4506" y="2867"/>
                  </a:lnTo>
                  <a:cubicBezTo>
                    <a:pt x="4727" y="2867"/>
                    <a:pt x="4884" y="2710"/>
                    <a:pt x="4884" y="2521"/>
                  </a:cubicBezTo>
                  <a:lnTo>
                    <a:pt x="4884" y="1796"/>
                  </a:lnTo>
                  <a:cubicBezTo>
                    <a:pt x="4884" y="1103"/>
                    <a:pt x="4569" y="442"/>
                    <a:pt x="4033" y="0"/>
                  </a:cubicBezTo>
                  <a:cubicBezTo>
                    <a:pt x="3655" y="473"/>
                    <a:pt x="3088" y="788"/>
                    <a:pt x="2427" y="788"/>
                  </a:cubicBezTo>
                  <a:cubicBezTo>
                    <a:pt x="1797" y="788"/>
                    <a:pt x="1198" y="473"/>
                    <a:pt x="820"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15" name="Google Shape;8615;p79"/>
            <p:cNvSpPr/>
            <p:nvPr/>
          </p:nvSpPr>
          <p:spPr>
            <a:xfrm>
              <a:off x="691775" y="4139350"/>
              <a:ext cx="77225" cy="64600"/>
            </a:xfrm>
            <a:custGeom>
              <a:avLst/>
              <a:gdLst/>
              <a:ahLst/>
              <a:cxnLst/>
              <a:rect l="l" t="t" r="r" b="b"/>
              <a:pathLst>
                <a:path w="3089" h="2584" extrusionOk="0">
                  <a:moveTo>
                    <a:pt x="1198" y="0"/>
                  </a:moveTo>
                  <a:lnTo>
                    <a:pt x="1198" y="882"/>
                  </a:lnTo>
                  <a:lnTo>
                    <a:pt x="1" y="2079"/>
                  </a:lnTo>
                  <a:cubicBezTo>
                    <a:pt x="221" y="2237"/>
                    <a:pt x="284" y="2300"/>
                    <a:pt x="473" y="2583"/>
                  </a:cubicBezTo>
                  <a:lnTo>
                    <a:pt x="1545" y="1575"/>
                  </a:lnTo>
                  <a:lnTo>
                    <a:pt x="2616" y="2583"/>
                  </a:lnTo>
                  <a:cubicBezTo>
                    <a:pt x="2773" y="2394"/>
                    <a:pt x="2931" y="2237"/>
                    <a:pt x="3088" y="2111"/>
                  </a:cubicBezTo>
                  <a:lnTo>
                    <a:pt x="1891" y="882"/>
                  </a:lnTo>
                  <a:lnTo>
                    <a:pt x="1891"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616" name="Google Shape;8616;p79"/>
          <p:cNvGrpSpPr/>
          <p:nvPr/>
        </p:nvGrpSpPr>
        <p:grpSpPr>
          <a:xfrm>
            <a:off x="7092856" y="1379667"/>
            <a:ext cx="307231" cy="348690"/>
            <a:chOff x="2423775" y="3226875"/>
            <a:chExt cx="259925" cy="295000"/>
          </a:xfrm>
          <a:solidFill>
            <a:srgbClr val="873E8A"/>
          </a:solidFill>
        </p:grpSpPr>
        <p:sp>
          <p:nvSpPr>
            <p:cNvPr id="8617" name="Google Shape;8617;p79"/>
            <p:cNvSpPr/>
            <p:nvPr/>
          </p:nvSpPr>
          <p:spPr>
            <a:xfrm>
              <a:off x="2509625" y="3365900"/>
              <a:ext cx="86650" cy="52000"/>
            </a:xfrm>
            <a:custGeom>
              <a:avLst/>
              <a:gdLst/>
              <a:ahLst/>
              <a:cxnLst/>
              <a:rect l="l" t="t" r="r" b="b"/>
              <a:pathLst>
                <a:path w="3466" h="2080" extrusionOk="0">
                  <a:moveTo>
                    <a:pt x="1733" y="0"/>
                  </a:moveTo>
                  <a:cubicBezTo>
                    <a:pt x="788" y="0"/>
                    <a:pt x="0" y="788"/>
                    <a:pt x="0" y="1733"/>
                  </a:cubicBezTo>
                  <a:lnTo>
                    <a:pt x="0" y="2080"/>
                  </a:lnTo>
                  <a:lnTo>
                    <a:pt x="3466" y="2080"/>
                  </a:lnTo>
                  <a:lnTo>
                    <a:pt x="3466" y="1733"/>
                  </a:lnTo>
                  <a:cubicBezTo>
                    <a:pt x="3466" y="788"/>
                    <a:pt x="2678" y="0"/>
                    <a:pt x="1733"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18" name="Google Shape;8618;p79"/>
            <p:cNvSpPr/>
            <p:nvPr/>
          </p:nvSpPr>
          <p:spPr>
            <a:xfrm>
              <a:off x="2534825" y="3313925"/>
              <a:ext cx="35475" cy="35450"/>
            </a:xfrm>
            <a:custGeom>
              <a:avLst/>
              <a:gdLst/>
              <a:ahLst/>
              <a:cxnLst/>
              <a:rect l="l" t="t" r="r" b="b"/>
              <a:pathLst>
                <a:path w="1419" h="1418" extrusionOk="0">
                  <a:moveTo>
                    <a:pt x="725" y="0"/>
                  </a:moveTo>
                  <a:cubicBezTo>
                    <a:pt x="316" y="0"/>
                    <a:pt x="0" y="315"/>
                    <a:pt x="0" y="725"/>
                  </a:cubicBezTo>
                  <a:cubicBezTo>
                    <a:pt x="0" y="1103"/>
                    <a:pt x="316" y="1418"/>
                    <a:pt x="725" y="1418"/>
                  </a:cubicBezTo>
                  <a:cubicBezTo>
                    <a:pt x="1103" y="1418"/>
                    <a:pt x="1418" y="1103"/>
                    <a:pt x="1418" y="725"/>
                  </a:cubicBezTo>
                  <a:cubicBezTo>
                    <a:pt x="1418" y="315"/>
                    <a:pt x="1103" y="0"/>
                    <a:pt x="725"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19" name="Google Shape;8619;p79"/>
            <p:cNvSpPr/>
            <p:nvPr/>
          </p:nvSpPr>
          <p:spPr>
            <a:xfrm>
              <a:off x="2423775" y="3226875"/>
              <a:ext cx="259925" cy="295000"/>
            </a:xfrm>
            <a:custGeom>
              <a:avLst/>
              <a:gdLst/>
              <a:ahLst/>
              <a:cxnLst/>
              <a:rect l="l" t="t" r="r" b="b"/>
              <a:pathLst>
                <a:path w="10397" h="11800" extrusionOk="0">
                  <a:moveTo>
                    <a:pt x="5167" y="2757"/>
                  </a:moveTo>
                  <a:cubicBezTo>
                    <a:pt x="5923" y="2757"/>
                    <a:pt x="6553" y="3388"/>
                    <a:pt x="6553" y="4144"/>
                  </a:cubicBezTo>
                  <a:cubicBezTo>
                    <a:pt x="6553" y="4490"/>
                    <a:pt x="6396" y="4805"/>
                    <a:pt x="6175" y="5089"/>
                  </a:cubicBezTo>
                  <a:cubicBezTo>
                    <a:pt x="7026" y="5498"/>
                    <a:pt x="7593" y="6317"/>
                    <a:pt x="7593" y="7294"/>
                  </a:cubicBezTo>
                  <a:lnTo>
                    <a:pt x="7593" y="8019"/>
                  </a:lnTo>
                  <a:cubicBezTo>
                    <a:pt x="7593" y="8208"/>
                    <a:pt x="7435" y="8365"/>
                    <a:pt x="7246" y="8365"/>
                  </a:cubicBezTo>
                  <a:lnTo>
                    <a:pt x="3088" y="8365"/>
                  </a:lnTo>
                  <a:cubicBezTo>
                    <a:pt x="2867" y="8365"/>
                    <a:pt x="2710" y="8208"/>
                    <a:pt x="2710" y="8019"/>
                  </a:cubicBezTo>
                  <a:lnTo>
                    <a:pt x="2710" y="7294"/>
                  </a:lnTo>
                  <a:cubicBezTo>
                    <a:pt x="2710" y="6317"/>
                    <a:pt x="3308" y="5498"/>
                    <a:pt x="4127" y="5089"/>
                  </a:cubicBezTo>
                  <a:cubicBezTo>
                    <a:pt x="3907" y="4868"/>
                    <a:pt x="3781" y="4553"/>
                    <a:pt x="3781" y="4144"/>
                  </a:cubicBezTo>
                  <a:cubicBezTo>
                    <a:pt x="3781" y="3388"/>
                    <a:pt x="4411" y="2757"/>
                    <a:pt x="5167" y="2757"/>
                  </a:cubicBezTo>
                  <a:close/>
                  <a:moveTo>
                    <a:pt x="5183" y="1"/>
                  </a:moveTo>
                  <a:cubicBezTo>
                    <a:pt x="5128" y="1"/>
                    <a:pt x="5073" y="17"/>
                    <a:pt x="5010" y="48"/>
                  </a:cubicBezTo>
                  <a:cubicBezTo>
                    <a:pt x="3964" y="646"/>
                    <a:pt x="2946" y="940"/>
                    <a:pt x="1919" y="940"/>
                  </a:cubicBezTo>
                  <a:cubicBezTo>
                    <a:pt x="1430" y="940"/>
                    <a:pt x="939" y="873"/>
                    <a:pt x="441" y="741"/>
                  </a:cubicBezTo>
                  <a:cubicBezTo>
                    <a:pt x="402" y="722"/>
                    <a:pt x="363" y="714"/>
                    <a:pt x="326" y="714"/>
                  </a:cubicBezTo>
                  <a:cubicBezTo>
                    <a:pt x="243" y="714"/>
                    <a:pt x="170" y="751"/>
                    <a:pt x="126" y="773"/>
                  </a:cubicBezTo>
                  <a:cubicBezTo>
                    <a:pt x="32" y="836"/>
                    <a:pt x="0" y="930"/>
                    <a:pt x="0" y="1056"/>
                  </a:cubicBezTo>
                  <a:lnTo>
                    <a:pt x="0" y="5026"/>
                  </a:lnTo>
                  <a:cubicBezTo>
                    <a:pt x="0" y="8145"/>
                    <a:pt x="2080" y="10949"/>
                    <a:pt x="5104" y="11799"/>
                  </a:cubicBezTo>
                  <a:lnTo>
                    <a:pt x="5262" y="11799"/>
                  </a:lnTo>
                  <a:cubicBezTo>
                    <a:pt x="8255" y="10917"/>
                    <a:pt x="10397" y="8145"/>
                    <a:pt x="10397" y="5026"/>
                  </a:cubicBezTo>
                  <a:lnTo>
                    <a:pt x="10397" y="1056"/>
                  </a:lnTo>
                  <a:cubicBezTo>
                    <a:pt x="10397" y="930"/>
                    <a:pt x="10365" y="836"/>
                    <a:pt x="10271" y="773"/>
                  </a:cubicBezTo>
                  <a:cubicBezTo>
                    <a:pt x="10162" y="751"/>
                    <a:pt x="10084" y="714"/>
                    <a:pt x="10014" y="714"/>
                  </a:cubicBezTo>
                  <a:cubicBezTo>
                    <a:pt x="9983" y="714"/>
                    <a:pt x="9954" y="722"/>
                    <a:pt x="9924" y="741"/>
                  </a:cubicBezTo>
                  <a:cubicBezTo>
                    <a:pt x="9414" y="877"/>
                    <a:pt x="8910" y="946"/>
                    <a:pt x="8409" y="946"/>
                  </a:cubicBezTo>
                  <a:cubicBezTo>
                    <a:pt x="7395" y="946"/>
                    <a:pt x="6389" y="660"/>
                    <a:pt x="5356" y="48"/>
                  </a:cubicBezTo>
                  <a:cubicBezTo>
                    <a:pt x="5293" y="17"/>
                    <a:pt x="5238" y="1"/>
                    <a:pt x="5183"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620" name="Google Shape;8620;p79"/>
          <p:cNvGrpSpPr/>
          <p:nvPr/>
        </p:nvGrpSpPr>
        <p:grpSpPr>
          <a:xfrm>
            <a:off x="7070043" y="1820952"/>
            <a:ext cx="352857" cy="347301"/>
            <a:chOff x="2404875" y="3592725"/>
            <a:chExt cx="298525" cy="293825"/>
          </a:xfrm>
          <a:solidFill>
            <a:srgbClr val="873E8A"/>
          </a:solidFill>
        </p:grpSpPr>
        <p:sp>
          <p:nvSpPr>
            <p:cNvPr id="8621" name="Google Shape;8621;p79"/>
            <p:cNvSpPr/>
            <p:nvPr/>
          </p:nvSpPr>
          <p:spPr>
            <a:xfrm>
              <a:off x="2404875" y="3747900"/>
              <a:ext cx="52775" cy="138650"/>
            </a:xfrm>
            <a:custGeom>
              <a:avLst/>
              <a:gdLst/>
              <a:ahLst/>
              <a:cxnLst/>
              <a:rect l="l" t="t" r="r" b="b"/>
              <a:pathLst>
                <a:path w="2111" h="5546" extrusionOk="0">
                  <a:moveTo>
                    <a:pt x="378" y="0"/>
                  </a:moveTo>
                  <a:cubicBezTo>
                    <a:pt x="158" y="0"/>
                    <a:pt x="0" y="158"/>
                    <a:pt x="0" y="347"/>
                  </a:cubicBezTo>
                  <a:lnTo>
                    <a:pt x="0" y="5198"/>
                  </a:lnTo>
                  <a:cubicBezTo>
                    <a:pt x="0" y="5419"/>
                    <a:pt x="158" y="5545"/>
                    <a:pt x="378" y="5545"/>
                  </a:cubicBezTo>
                  <a:lnTo>
                    <a:pt x="1071" y="5545"/>
                  </a:lnTo>
                  <a:cubicBezTo>
                    <a:pt x="1670" y="5545"/>
                    <a:pt x="2111" y="5072"/>
                    <a:pt x="2111" y="4537"/>
                  </a:cubicBezTo>
                  <a:lnTo>
                    <a:pt x="2111" y="1040"/>
                  </a:lnTo>
                  <a:cubicBezTo>
                    <a:pt x="2111" y="441"/>
                    <a:pt x="1638" y="0"/>
                    <a:pt x="1071"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22" name="Google Shape;8622;p79"/>
            <p:cNvSpPr/>
            <p:nvPr/>
          </p:nvSpPr>
          <p:spPr>
            <a:xfrm>
              <a:off x="2458425" y="3592725"/>
              <a:ext cx="190625" cy="160700"/>
            </a:xfrm>
            <a:custGeom>
              <a:avLst/>
              <a:gdLst/>
              <a:ahLst/>
              <a:cxnLst/>
              <a:rect l="l" t="t" r="r" b="b"/>
              <a:pathLst>
                <a:path w="7625" h="6428" extrusionOk="0">
                  <a:moveTo>
                    <a:pt x="3781" y="631"/>
                  </a:moveTo>
                  <a:cubicBezTo>
                    <a:pt x="3970" y="631"/>
                    <a:pt x="4128" y="788"/>
                    <a:pt x="4128" y="977"/>
                  </a:cubicBezTo>
                  <a:lnTo>
                    <a:pt x="4128" y="1418"/>
                  </a:lnTo>
                  <a:cubicBezTo>
                    <a:pt x="4380" y="1481"/>
                    <a:pt x="4569" y="1639"/>
                    <a:pt x="4758" y="1860"/>
                  </a:cubicBezTo>
                  <a:cubicBezTo>
                    <a:pt x="4884" y="2017"/>
                    <a:pt x="4884" y="2206"/>
                    <a:pt x="4726" y="2332"/>
                  </a:cubicBezTo>
                  <a:cubicBezTo>
                    <a:pt x="4657" y="2373"/>
                    <a:pt x="4583" y="2397"/>
                    <a:pt x="4510" y="2397"/>
                  </a:cubicBezTo>
                  <a:cubicBezTo>
                    <a:pt x="4416" y="2397"/>
                    <a:pt x="4325" y="2358"/>
                    <a:pt x="4254" y="2269"/>
                  </a:cubicBezTo>
                  <a:cubicBezTo>
                    <a:pt x="4114" y="2106"/>
                    <a:pt x="3957" y="2012"/>
                    <a:pt x="3821" y="2012"/>
                  </a:cubicBezTo>
                  <a:cubicBezTo>
                    <a:pt x="3773" y="2012"/>
                    <a:pt x="3728" y="2024"/>
                    <a:pt x="3687" y="2049"/>
                  </a:cubicBezTo>
                  <a:cubicBezTo>
                    <a:pt x="3592" y="2080"/>
                    <a:pt x="3466" y="2238"/>
                    <a:pt x="3466" y="2364"/>
                  </a:cubicBezTo>
                  <a:cubicBezTo>
                    <a:pt x="3466" y="2553"/>
                    <a:pt x="3624" y="2710"/>
                    <a:pt x="3813" y="2710"/>
                  </a:cubicBezTo>
                  <a:cubicBezTo>
                    <a:pt x="4411" y="2710"/>
                    <a:pt x="4852" y="3183"/>
                    <a:pt x="4852" y="3750"/>
                  </a:cubicBezTo>
                  <a:cubicBezTo>
                    <a:pt x="4852" y="4159"/>
                    <a:pt x="4600" y="4537"/>
                    <a:pt x="4222" y="4663"/>
                  </a:cubicBezTo>
                  <a:lnTo>
                    <a:pt x="4159" y="4663"/>
                  </a:lnTo>
                  <a:lnTo>
                    <a:pt x="4159" y="5073"/>
                  </a:lnTo>
                  <a:cubicBezTo>
                    <a:pt x="4159" y="5262"/>
                    <a:pt x="4002" y="5420"/>
                    <a:pt x="3813" y="5420"/>
                  </a:cubicBezTo>
                  <a:cubicBezTo>
                    <a:pt x="3624" y="5420"/>
                    <a:pt x="3466" y="5262"/>
                    <a:pt x="3466" y="5073"/>
                  </a:cubicBezTo>
                  <a:lnTo>
                    <a:pt x="3466" y="4663"/>
                  </a:lnTo>
                  <a:cubicBezTo>
                    <a:pt x="3277" y="4600"/>
                    <a:pt x="3119" y="4537"/>
                    <a:pt x="2962" y="4348"/>
                  </a:cubicBezTo>
                  <a:cubicBezTo>
                    <a:pt x="2836" y="4254"/>
                    <a:pt x="2804" y="4002"/>
                    <a:pt x="2962" y="3876"/>
                  </a:cubicBezTo>
                  <a:cubicBezTo>
                    <a:pt x="3013" y="3825"/>
                    <a:pt x="3108" y="3793"/>
                    <a:pt x="3206" y="3793"/>
                  </a:cubicBezTo>
                  <a:cubicBezTo>
                    <a:pt x="3290" y="3793"/>
                    <a:pt x="3376" y="3817"/>
                    <a:pt x="3435" y="3876"/>
                  </a:cubicBezTo>
                  <a:cubicBezTo>
                    <a:pt x="3549" y="3990"/>
                    <a:pt x="3679" y="4071"/>
                    <a:pt x="3803" y="4071"/>
                  </a:cubicBezTo>
                  <a:cubicBezTo>
                    <a:pt x="3850" y="4071"/>
                    <a:pt x="3895" y="4059"/>
                    <a:pt x="3939" y="4033"/>
                  </a:cubicBezTo>
                  <a:cubicBezTo>
                    <a:pt x="4065" y="4002"/>
                    <a:pt x="4128" y="3844"/>
                    <a:pt x="4128" y="3718"/>
                  </a:cubicBezTo>
                  <a:cubicBezTo>
                    <a:pt x="4128" y="3529"/>
                    <a:pt x="3970" y="3372"/>
                    <a:pt x="3781" y="3372"/>
                  </a:cubicBezTo>
                  <a:cubicBezTo>
                    <a:pt x="3182" y="3372"/>
                    <a:pt x="2741" y="2899"/>
                    <a:pt x="2741" y="2364"/>
                  </a:cubicBezTo>
                  <a:cubicBezTo>
                    <a:pt x="2741" y="1954"/>
                    <a:pt x="3025" y="1576"/>
                    <a:pt x="3435" y="1418"/>
                  </a:cubicBezTo>
                  <a:lnTo>
                    <a:pt x="3435" y="977"/>
                  </a:lnTo>
                  <a:cubicBezTo>
                    <a:pt x="3435" y="788"/>
                    <a:pt x="3592" y="631"/>
                    <a:pt x="3781" y="631"/>
                  </a:cubicBezTo>
                  <a:close/>
                  <a:moveTo>
                    <a:pt x="3813" y="1"/>
                  </a:moveTo>
                  <a:cubicBezTo>
                    <a:pt x="1733" y="1"/>
                    <a:pt x="0" y="1734"/>
                    <a:pt x="0" y="3813"/>
                  </a:cubicBezTo>
                  <a:cubicBezTo>
                    <a:pt x="0" y="4537"/>
                    <a:pt x="190" y="5231"/>
                    <a:pt x="536" y="5829"/>
                  </a:cubicBezTo>
                  <a:cubicBezTo>
                    <a:pt x="1009" y="5546"/>
                    <a:pt x="1544" y="5420"/>
                    <a:pt x="2080" y="5420"/>
                  </a:cubicBezTo>
                  <a:cubicBezTo>
                    <a:pt x="2146" y="5414"/>
                    <a:pt x="2213" y="5411"/>
                    <a:pt x="2279" y="5411"/>
                  </a:cubicBezTo>
                  <a:cubicBezTo>
                    <a:pt x="2936" y="5411"/>
                    <a:pt x="3587" y="5692"/>
                    <a:pt x="4159" y="6207"/>
                  </a:cubicBezTo>
                  <a:lnTo>
                    <a:pt x="5892" y="6207"/>
                  </a:lnTo>
                  <a:cubicBezTo>
                    <a:pt x="6144" y="6207"/>
                    <a:pt x="6364" y="6302"/>
                    <a:pt x="6585" y="6428"/>
                  </a:cubicBezTo>
                  <a:cubicBezTo>
                    <a:pt x="7215" y="5735"/>
                    <a:pt x="7625" y="4789"/>
                    <a:pt x="7625" y="3813"/>
                  </a:cubicBezTo>
                  <a:cubicBezTo>
                    <a:pt x="7625" y="1734"/>
                    <a:pt x="5892" y="1"/>
                    <a:pt x="3813"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23" name="Google Shape;8623;p79"/>
            <p:cNvSpPr/>
            <p:nvPr/>
          </p:nvSpPr>
          <p:spPr>
            <a:xfrm>
              <a:off x="2474975" y="3742775"/>
              <a:ext cx="228425" cy="125650"/>
            </a:xfrm>
            <a:custGeom>
              <a:avLst/>
              <a:gdLst/>
              <a:ahLst/>
              <a:cxnLst/>
              <a:rect l="l" t="t" r="r" b="b"/>
              <a:pathLst>
                <a:path w="9137" h="5026" extrusionOk="0">
                  <a:moveTo>
                    <a:pt x="1422" y="0"/>
                  </a:moveTo>
                  <a:cubicBezTo>
                    <a:pt x="918" y="0"/>
                    <a:pt x="416" y="160"/>
                    <a:pt x="0" y="457"/>
                  </a:cubicBezTo>
                  <a:lnTo>
                    <a:pt x="0" y="5025"/>
                  </a:lnTo>
                  <a:lnTo>
                    <a:pt x="5230" y="5025"/>
                  </a:lnTo>
                  <a:cubicBezTo>
                    <a:pt x="5923" y="5025"/>
                    <a:pt x="6490" y="4679"/>
                    <a:pt x="6900" y="4143"/>
                  </a:cubicBezTo>
                  <a:lnTo>
                    <a:pt x="8916" y="1245"/>
                  </a:lnTo>
                  <a:cubicBezTo>
                    <a:pt x="9137" y="930"/>
                    <a:pt x="9074" y="489"/>
                    <a:pt x="8727" y="268"/>
                  </a:cubicBezTo>
                  <a:cubicBezTo>
                    <a:pt x="8633" y="221"/>
                    <a:pt x="8517" y="196"/>
                    <a:pt x="8398" y="196"/>
                  </a:cubicBezTo>
                  <a:cubicBezTo>
                    <a:pt x="8196" y="196"/>
                    <a:pt x="7983" y="268"/>
                    <a:pt x="7845" y="426"/>
                  </a:cubicBezTo>
                  <a:lnTo>
                    <a:pt x="5955" y="2726"/>
                  </a:lnTo>
                  <a:cubicBezTo>
                    <a:pt x="5829" y="2883"/>
                    <a:pt x="5545" y="2978"/>
                    <a:pt x="5419" y="2978"/>
                  </a:cubicBezTo>
                  <a:lnTo>
                    <a:pt x="3119" y="2978"/>
                  </a:lnTo>
                  <a:cubicBezTo>
                    <a:pt x="2899" y="2978"/>
                    <a:pt x="2741" y="2820"/>
                    <a:pt x="2741" y="2631"/>
                  </a:cubicBezTo>
                  <a:cubicBezTo>
                    <a:pt x="2741" y="2411"/>
                    <a:pt x="2899" y="2253"/>
                    <a:pt x="3119" y="2253"/>
                  </a:cubicBezTo>
                  <a:lnTo>
                    <a:pt x="5198" y="2253"/>
                  </a:lnTo>
                  <a:cubicBezTo>
                    <a:pt x="5576" y="2253"/>
                    <a:pt x="5923" y="1938"/>
                    <a:pt x="5923" y="1560"/>
                  </a:cubicBezTo>
                  <a:cubicBezTo>
                    <a:pt x="5923" y="1150"/>
                    <a:pt x="5576" y="835"/>
                    <a:pt x="5198" y="835"/>
                  </a:cubicBezTo>
                  <a:lnTo>
                    <a:pt x="3340" y="835"/>
                  </a:lnTo>
                  <a:cubicBezTo>
                    <a:pt x="3182" y="835"/>
                    <a:pt x="3088" y="741"/>
                    <a:pt x="2962" y="615"/>
                  </a:cubicBezTo>
                  <a:cubicBezTo>
                    <a:pt x="2773" y="426"/>
                    <a:pt x="2520" y="300"/>
                    <a:pt x="2300" y="174"/>
                  </a:cubicBezTo>
                  <a:cubicBezTo>
                    <a:pt x="2019" y="56"/>
                    <a:pt x="1720" y="0"/>
                    <a:pt x="1422"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624" name="Google Shape;8624;p79"/>
          <p:cNvGrpSpPr/>
          <p:nvPr/>
        </p:nvGrpSpPr>
        <p:grpSpPr>
          <a:xfrm>
            <a:off x="7070974" y="2266517"/>
            <a:ext cx="350995" cy="349133"/>
            <a:chOff x="2404875" y="3955825"/>
            <a:chExt cx="296950" cy="295375"/>
          </a:xfrm>
          <a:solidFill>
            <a:srgbClr val="873E8A"/>
          </a:solidFill>
        </p:grpSpPr>
        <p:sp>
          <p:nvSpPr>
            <p:cNvPr id="8625" name="Google Shape;8625;p79"/>
            <p:cNvSpPr/>
            <p:nvPr/>
          </p:nvSpPr>
          <p:spPr>
            <a:xfrm>
              <a:off x="2404875" y="3955825"/>
              <a:ext cx="219775" cy="224500"/>
            </a:xfrm>
            <a:custGeom>
              <a:avLst/>
              <a:gdLst/>
              <a:ahLst/>
              <a:cxnLst/>
              <a:rect l="l" t="t" r="r" b="b"/>
              <a:pathLst>
                <a:path w="8791" h="8980" extrusionOk="0">
                  <a:moveTo>
                    <a:pt x="4537" y="0"/>
                  </a:moveTo>
                  <a:cubicBezTo>
                    <a:pt x="2048" y="0"/>
                    <a:pt x="0" y="2017"/>
                    <a:pt x="0" y="4506"/>
                  </a:cubicBezTo>
                  <a:cubicBezTo>
                    <a:pt x="0" y="6963"/>
                    <a:pt x="2048" y="8979"/>
                    <a:pt x="4537" y="8979"/>
                  </a:cubicBezTo>
                  <a:cubicBezTo>
                    <a:pt x="6459" y="8979"/>
                    <a:pt x="8160" y="7719"/>
                    <a:pt x="8790" y="5986"/>
                  </a:cubicBezTo>
                  <a:cubicBezTo>
                    <a:pt x="8633" y="5860"/>
                    <a:pt x="8443" y="5640"/>
                    <a:pt x="8286" y="5514"/>
                  </a:cubicBezTo>
                  <a:lnTo>
                    <a:pt x="7498" y="5514"/>
                  </a:lnTo>
                  <a:cubicBezTo>
                    <a:pt x="7057" y="6742"/>
                    <a:pt x="5923" y="7593"/>
                    <a:pt x="4568" y="7593"/>
                  </a:cubicBezTo>
                  <a:cubicBezTo>
                    <a:pt x="2836" y="7593"/>
                    <a:pt x="1481" y="6175"/>
                    <a:pt x="1481" y="4506"/>
                  </a:cubicBezTo>
                  <a:cubicBezTo>
                    <a:pt x="1481" y="2804"/>
                    <a:pt x="2867" y="1387"/>
                    <a:pt x="4568" y="1387"/>
                  </a:cubicBezTo>
                  <a:cubicBezTo>
                    <a:pt x="5923" y="1387"/>
                    <a:pt x="7057" y="2237"/>
                    <a:pt x="7498" y="3466"/>
                  </a:cubicBezTo>
                  <a:lnTo>
                    <a:pt x="8286" y="3466"/>
                  </a:lnTo>
                  <a:cubicBezTo>
                    <a:pt x="8443" y="3308"/>
                    <a:pt x="8633" y="3088"/>
                    <a:pt x="8790" y="2993"/>
                  </a:cubicBezTo>
                  <a:cubicBezTo>
                    <a:pt x="8160" y="1261"/>
                    <a:pt x="6522" y="0"/>
                    <a:pt x="4537"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26" name="Google Shape;8626;p79"/>
            <p:cNvSpPr/>
            <p:nvPr/>
          </p:nvSpPr>
          <p:spPr>
            <a:xfrm>
              <a:off x="2510400" y="4024075"/>
              <a:ext cx="191425" cy="87575"/>
            </a:xfrm>
            <a:custGeom>
              <a:avLst/>
              <a:gdLst/>
              <a:ahLst/>
              <a:cxnLst/>
              <a:rect l="l" t="t" r="r" b="b"/>
              <a:pathLst>
                <a:path w="7657" h="3503" extrusionOk="0">
                  <a:moveTo>
                    <a:pt x="7260" y="0"/>
                  </a:moveTo>
                  <a:cubicBezTo>
                    <a:pt x="7232" y="0"/>
                    <a:pt x="7206" y="4"/>
                    <a:pt x="7184" y="11"/>
                  </a:cubicBezTo>
                  <a:lnTo>
                    <a:pt x="5073" y="736"/>
                  </a:lnTo>
                  <a:cubicBezTo>
                    <a:pt x="5042" y="736"/>
                    <a:pt x="5010" y="767"/>
                    <a:pt x="4947" y="799"/>
                  </a:cubicBezTo>
                  <a:lnTo>
                    <a:pt x="4380" y="1398"/>
                  </a:lnTo>
                  <a:lnTo>
                    <a:pt x="347" y="1398"/>
                  </a:lnTo>
                  <a:cubicBezTo>
                    <a:pt x="158" y="1398"/>
                    <a:pt x="1" y="1555"/>
                    <a:pt x="1" y="1744"/>
                  </a:cubicBezTo>
                  <a:cubicBezTo>
                    <a:pt x="1" y="1965"/>
                    <a:pt x="158" y="2122"/>
                    <a:pt x="347" y="2122"/>
                  </a:cubicBezTo>
                  <a:lnTo>
                    <a:pt x="4380" y="2122"/>
                  </a:lnTo>
                  <a:lnTo>
                    <a:pt x="4947" y="2689"/>
                  </a:lnTo>
                  <a:cubicBezTo>
                    <a:pt x="5010" y="2752"/>
                    <a:pt x="5042" y="2784"/>
                    <a:pt x="5073" y="2784"/>
                  </a:cubicBezTo>
                  <a:lnTo>
                    <a:pt x="7184" y="3477"/>
                  </a:lnTo>
                  <a:cubicBezTo>
                    <a:pt x="7210" y="3494"/>
                    <a:pt x="7242" y="3502"/>
                    <a:pt x="7275" y="3502"/>
                  </a:cubicBezTo>
                  <a:cubicBezTo>
                    <a:pt x="7362" y="3502"/>
                    <a:pt x="7462" y="3451"/>
                    <a:pt x="7531" y="3382"/>
                  </a:cubicBezTo>
                  <a:cubicBezTo>
                    <a:pt x="7594" y="3256"/>
                    <a:pt x="7657" y="3099"/>
                    <a:pt x="7562" y="2973"/>
                  </a:cubicBezTo>
                  <a:lnTo>
                    <a:pt x="6932" y="1744"/>
                  </a:lnTo>
                  <a:lnTo>
                    <a:pt x="7562" y="547"/>
                  </a:lnTo>
                  <a:cubicBezTo>
                    <a:pt x="7657" y="389"/>
                    <a:pt x="7594" y="232"/>
                    <a:pt x="7531" y="137"/>
                  </a:cubicBezTo>
                  <a:cubicBezTo>
                    <a:pt x="7458" y="41"/>
                    <a:pt x="7349" y="0"/>
                    <a:pt x="7260"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27" name="Google Shape;8627;p79"/>
            <p:cNvSpPr/>
            <p:nvPr/>
          </p:nvSpPr>
          <p:spPr>
            <a:xfrm>
              <a:off x="2424550" y="4188175"/>
              <a:ext cx="189050" cy="63025"/>
            </a:xfrm>
            <a:custGeom>
              <a:avLst/>
              <a:gdLst/>
              <a:ahLst/>
              <a:cxnLst/>
              <a:rect l="l" t="t" r="r" b="b"/>
              <a:pathLst>
                <a:path w="7562" h="2521" extrusionOk="0">
                  <a:moveTo>
                    <a:pt x="1828" y="0"/>
                  </a:moveTo>
                  <a:lnTo>
                    <a:pt x="1482" y="1135"/>
                  </a:lnTo>
                  <a:lnTo>
                    <a:pt x="1040" y="1135"/>
                  </a:lnTo>
                  <a:cubicBezTo>
                    <a:pt x="442" y="1135"/>
                    <a:pt x="1" y="1607"/>
                    <a:pt x="1" y="2174"/>
                  </a:cubicBezTo>
                  <a:cubicBezTo>
                    <a:pt x="1" y="2363"/>
                    <a:pt x="158" y="2521"/>
                    <a:pt x="379" y="2521"/>
                  </a:cubicBezTo>
                  <a:lnTo>
                    <a:pt x="7310" y="2521"/>
                  </a:lnTo>
                  <a:cubicBezTo>
                    <a:pt x="7404" y="2489"/>
                    <a:pt x="7562" y="2363"/>
                    <a:pt x="7562" y="2174"/>
                  </a:cubicBezTo>
                  <a:cubicBezTo>
                    <a:pt x="7562" y="1576"/>
                    <a:pt x="7089" y="1135"/>
                    <a:pt x="6554" y="1135"/>
                  </a:cubicBezTo>
                  <a:lnTo>
                    <a:pt x="6113" y="1135"/>
                  </a:lnTo>
                  <a:lnTo>
                    <a:pt x="5766" y="0"/>
                  </a:lnTo>
                  <a:cubicBezTo>
                    <a:pt x="5168" y="252"/>
                    <a:pt x="4506" y="410"/>
                    <a:pt x="3781" y="410"/>
                  </a:cubicBezTo>
                  <a:cubicBezTo>
                    <a:pt x="3088" y="410"/>
                    <a:pt x="2427" y="252"/>
                    <a:pt x="1828"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28" name="Google Shape;8628;p79"/>
            <p:cNvSpPr/>
            <p:nvPr/>
          </p:nvSpPr>
          <p:spPr>
            <a:xfrm>
              <a:off x="2457625" y="4007025"/>
              <a:ext cx="115025" cy="122100"/>
            </a:xfrm>
            <a:custGeom>
              <a:avLst/>
              <a:gdLst/>
              <a:ahLst/>
              <a:cxnLst/>
              <a:rect l="l" t="t" r="r" b="b"/>
              <a:pathLst>
                <a:path w="4601" h="4884" extrusionOk="0">
                  <a:moveTo>
                    <a:pt x="2427" y="0"/>
                  </a:moveTo>
                  <a:cubicBezTo>
                    <a:pt x="1104" y="0"/>
                    <a:pt x="1" y="1103"/>
                    <a:pt x="1" y="2458"/>
                  </a:cubicBezTo>
                  <a:cubicBezTo>
                    <a:pt x="1" y="3781"/>
                    <a:pt x="1104" y="4884"/>
                    <a:pt x="2427" y="4884"/>
                  </a:cubicBezTo>
                  <a:cubicBezTo>
                    <a:pt x="3404" y="4884"/>
                    <a:pt x="4254" y="4348"/>
                    <a:pt x="4601" y="3497"/>
                  </a:cubicBezTo>
                  <a:lnTo>
                    <a:pt x="2427" y="3497"/>
                  </a:lnTo>
                  <a:cubicBezTo>
                    <a:pt x="1828" y="3497"/>
                    <a:pt x="1419" y="3025"/>
                    <a:pt x="1419" y="2489"/>
                  </a:cubicBezTo>
                  <a:cubicBezTo>
                    <a:pt x="1356" y="1859"/>
                    <a:pt x="1828" y="1386"/>
                    <a:pt x="2427" y="1386"/>
                  </a:cubicBezTo>
                  <a:lnTo>
                    <a:pt x="4601" y="1386"/>
                  </a:lnTo>
                  <a:cubicBezTo>
                    <a:pt x="4191" y="567"/>
                    <a:pt x="3372" y="0"/>
                    <a:pt x="2427"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629" name="Google Shape;8629;p79"/>
          <p:cNvGrpSpPr/>
          <p:nvPr/>
        </p:nvGrpSpPr>
        <p:grpSpPr>
          <a:xfrm>
            <a:off x="5764954" y="2730711"/>
            <a:ext cx="349163" cy="350079"/>
            <a:chOff x="4263650" y="3235150"/>
            <a:chExt cx="295400" cy="296175"/>
          </a:xfrm>
          <a:solidFill>
            <a:srgbClr val="873E8A"/>
          </a:solidFill>
        </p:grpSpPr>
        <p:sp>
          <p:nvSpPr>
            <p:cNvPr id="8630" name="Google Shape;8630;p79"/>
            <p:cNvSpPr/>
            <p:nvPr/>
          </p:nvSpPr>
          <p:spPr>
            <a:xfrm>
              <a:off x="4393625" y="3391100"/>
              <a:ext cx="35450" cy="35475"/>
            </a:xfrm>
            <a:custGeom>
              <a:avLst/>
              <a:gdLst/>
              <a:ahLst/>
              <a:cxnLst/>
              <a:rect l="l" t="t" r="r" b="b"/>
              <a:pathLst>
                <a:path w="1418" h="1419" extrusionOk="0">
                  <a:moveTo>
                    <a:pt x="725" y="1"/>
                  </a:moveTo>
                  <a:cubicBezTo>
                    <a:pt x="315" y="1"/>
                    <a:pt x="0" y="316"/>
                    <a:pt x="0" y="694"/>
                  </a:cubicBezTo>
                  <a:cubicBezTo>
                    <a:pt x="63" y="1103"/>
                    <a:pt x="315" y="1418"/>
                    <a:pt x="725" y="1418"/>
                  </a:cubicBezTo>
                  <a:cubicBezTo>
                    <a:pt x="1103" y="1418"/>
                    <a:pt x="1418" y="1103"/>
                    <a:pt x="1418" y="694"/>
                  </a:cubicBezTo>
                  <a:cubicBezTo>
                    <a:pt x="1418" y="316"/>
                    <a:pt x="1103" y="1"/>
                    <a:pt x="725"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31" name="Google Shape;8631;p79"/>
            <p:cNvSpPr/>
            <p:nvPr/>
          </p:nvSpPr>
          <p:spPr>
            <a:xfrm>
              <a:off x="4377075" y="3443875"/>
              <a:ext cx="70125" cy="34675"/>
            </a:xfrm>
            <a:custGeom>
              <a:avLst/>
              <a:gdLst/>
              <a:ahLst/>
              <a:cxnLst/>
              <a:rect l="l" t="t" r="r" b="b"/>
              <a:pathLst>
                <a:path w="2805" h="1387" extrusionOk="0">
                  <a:moveTo>
                    <a:pt x="1387" y="0"/>
                  </a:moveTo>
                  <a:cubicBezTo>
                    <a:pt x="631" y="0"/>
                    <a:pt x="1" y="630"/>
                    <a:pt x="1" y="1387"/>
                  </a:cubicBezTo>
                  <a:lnTo>
                    <a:pt x="2805" y="1387"/>
                  </a:lnTo>
                  <a:cubicBezTo>
                    <a:pt x="2805" y="630"/>
                    <a:pt x="2174" y="0"/>
                    <a:pt x="1387"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32" name="Google Shape;8632;p79"/>
            <p:cNvSpPr/>
            <p:nvPr/>
          </p:nvSpPr>
          <p:spPr>
            <a:xfrm>
              <a:off x="4333750" y="3357225"/>
              <a:ext cx="156775" cy="174100"/>
            </a:xfrm>
            <a:custGeom>
              <a:avLst/>
              <a:gdLst/>
              <a:ahLst/>
              <a:cxnLst/>
              <a:rect l="l" t="t" r="r" b="b"/>
              <a:pathLst>
                <a:path w="6271" h="6964" extrusionOk="0">
                  <a:moveTo>
                    <a:pt x="3088" y="725"/>
                  </a:moveTo>
                  <a:cubicBezTo>
                    <a:pt x="3813" y="725"/>
                    <a:pt x="4506" y="1356"/>
                    <a:pt x="4506" y="2080"/>
                  </a:cubicBezTo>
                  <a:cubicBezTo>
                    <a:pt x="4506" y="2458"/>
                    <a:pt x="4348" y="2805"/>
                    <a:pt x="4096" y="3025"/>
                  </a:cubicBezTo>
                  <a:cubicBezTo>
                    <a:pt x="4727" y="3372"/>
                    <a:pt x="5168" y="4065"/>
                    <a:pt x="5168" y="4853"/>
                  </a:cubicBezTo>
                  <a:lnTo>
                    <a:pt x="5168" y="5199"/>
                  </a:lnTo>
                  <a:cubicBezTo>
                    <a:pt x="5168" y="5388"/>
                    <a:pt x="5010" y="5546"/>
                    <a:pt x="4821" y="5546"/>
                  </a:cubicBezTo>
                  <a:lnTo>
                    <a:pt x="1293" y="5546"/>
                  </a:lnTo>
                  <a:cubicBezTo>
                    <a:pt x="1103" y="5546"/>
                    <a:pt x="946" y="5388"/>
                    <a:pt x="946" y="5199"/>
                  </a:cubicBezTo>
                  <a:lnTo>
                    <a:pt x="946" y="4853"/>
                  </a:lnTo>
                  <a:lnTo>
                    <a:pt x="1040" y="4853"/>
                  </a:lnTo>
                  <a:cubicBezTo>
                    <a:pt x="1040" y="4065"/>
                    <a:pt x="1450" y="3403"/>
                    <a:pt x="2080" y="3025"/>
                  </a:cubicBezTo>
                  <a:cubicBezTo>
                    <a:pt x="1860" y="2805"/>
                    <a:pt x="1702" y="2458"/>
                    <a:pt x="1702" y="2080"/>
                  </a:cubicBezTo>
                  <a:cubicBezTo>
                    <a:pt x="1702" y="1356"/>
                    <a:pt x="2332" y="725"/>
                    <a:pt x="3088" y="725"/>
                  </a:cubicBezTo>
                  <a:close/>
                  <a:moveTo>
                    <a:pt x="1" y="1"/>
                  </a:moveTo>
                  <a:lnTo>
                    <a:pt x="1" y="6617"/>
                  </a:lnTo>
                  <a:cubicBezTo>
                    <a:pt x="1" y="6806"/>
                    <a:pt x="158" y="6963"/>
                    <a:pt x="347" y="6963"/>
                  </a:cubicBezTo>
                  <a:lnTo>
                    <a:pt x="5924" y="6963"/>
                  </a:lnTo>
                  <a:cubicBezTo>
                    <a:pt x="6113" y="6963"/>
                    <a:pt x="6270" y="6806"/>
                    <a:pt x="6270" y="6617"/>
                  </a:cubicBezTo>
                  <a:lnTo>
                    <a:pt x="6270"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33" name="Google Shape;8633;p79"/>
            <p:cNvSpPr/>
            <p:nvPr/>
          </p:nvSpPr>
          <p:spPr>
            <a:xfrm>
              <a:off x="4316425" y="3235150"/>
              <a:ext cx="191425" cy="35475"/>
            </a:xfrm>
            <a:custGeom>
              <a:avLst/>
              <a:gdLst/>
              <a:ahLst/>
              <a:cxnLst/>
              <a:rect l="l" t="t" r="r" b="b"/>
              <a:pathLst>
                <a:path w="7657" h="1419" extrusionOk="0">
                  <a:moveTo>
                    <a:pt x="347" y="1"/>
                  </a:moveTo>
                  <a:cubicBezTo>
                    <a:pt x="158" y="1"/>
                    <a:pt x="1" y="158"/>
                    <a:pt x="1" y="347"/>
                  </a:cubicBezTo>
                  <a:lnTo>
                    <a:pt x="1" y="1418"/>
                  </a:lnTo>
                  <a:lnTo>
                    <a:pt x="7625" y="1418"/>
                  </a:lnTo>
                  <a:lnTo>
                    <a:pt x="7625" y="347"/>
                  </a:lnTo>
                  <a:lnTo>
                    <a:pt x="7656" y="347"/>
                  </a:lnTo>
                  <a:cubicBezTo>
                    <a:pt x="7656" y="158"/>
                    <a:pt x="7499" y="1"/>
                    <a:pt x="7310"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34" name="Google Shape;8634;p79"/>
            <p:cNvSpPr/>
            <p:nvPr/>
          </p:nvSpPr>
          <p:spPr>
            <a:xfrm>
              <a:off x="4263650" y="3288700"/>
              <a:ext cx="295400" cy="137875"/>
            </a:xfrm>
            <a:custGeom>
              <a:avLst/>
              <a:gdLst/>
              <a:ahLst/>
              <a:cxnLst/>
              <a:rect l="l" t="t" r="r" b="b"/>
              <a:pathLst>
                <a:path w="11816" h="5515" extrusionOk="0">
                  <a:moveTo>
                    <a:pt x="10082" y="662"/>
                  </a:moveTo>
                  <a:cubicBezTo>
                    <a:pt x="10303" y="662"/>
                    <a:pt x="10461" y="820"/>
                    <a:pt x="10461" y="1009"/>
                  </a:cubicBezTo>
                  <a:cubicBezTo>
                    <a:pt x="10461" y="1198"/>
                    <a:pt x="10303" y="1356"/>
                    <a:pt x="10082" y="1356"/>
                  </a:cubicBezTo>
                  <a:cubicBezTo>
                    <a:pt x="9893" y="1356"/>
                    <a:pt x="9736" y="1198"/>
                    <a:pt x="9736" y="1009"/>
                  </a:cubicBezTo>
                  <a:cubicBezTo>
                    <a:pt x="9767" y="820"/>
                    <a:pt x="9893" y="662"/>
                    <a:pt x="10082" y="662"/>
                  </a:cubicBezTo>
                  <a:close/>
                  <a:moveTo>
                    <a:pt x="1041" y="1"/>
                  </a:moveTo>
                  <a:cubicBezTo>
                    <a:pt x="442" y="1"/>
                    <a:pt x="1" y="442"/>
                    <a:pt x="1" y="1009"/>
                  </a:cubicBezTo>
                  <a:lnTo>
                    <a:pt x="1" y="4475"/>
                  </a:lnTo>
                  <a:cubicBezTo>
                    <a:pt x="1" y="5073"/>
                    <a:pt x="473" y="5514"/>
                    <a:pt x="1041" y="5514"/>
                  </a:cubicBezTo>
                  <a:lnTo>
                    <a:pt x="2112" y="5514"/>
                  </a:lnTo>
                  <a:lnTo>
                    <a:pt x="2112" y="2395"/>
                  </a:lnTo>
                  <a:cubicBezTo>
                    <a:pt x="2112" y="2206"/>
                    <a:pt x="2269" y="2049"/>
                    <a:pt x="2458" y="2049"/>
                  </a:cubicBezTo>
                  <a:lnTo>
                    <a:pt x="9421" y="2049"/>
                  </a:lnTo>
                  <a:cubicBezTo>
                    <a:pt x="9610" y="2049"/>
                    <a:pt x="9767" y="2206"/>
                    <a:pt x="9767" y="2395"/>
                  </a:cubicBezTo>
                  <a:lnTo>
                    <a:pt x="9767" y="5514"/>
                  </a:lnTo>
                  <a:lnTo>
                    <a:pt x="10807" y="5514"/>
                  </a:lnTo>
                  <a:cubicBezTo>
                    <a:pt x="11406" y="5514"/>
                    <a:pt x="11815" y="5042"/>
                    <a:pt x="11815" y="4475"/>
                  </a:cubicBezTo>
                  <a:lnTo>
                    <a:pt x="11815" y="1009"/>
                  </a:lnTo>
                  <a:cubicBezTo>
                    <a:pt x="11815" y="410"/>
                    <a:pt x="11343" y="1"/>
                    <a:pt x="10807"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635" name="Google Shape;8635;p79"/>
          <p:cNvGrpSpPr/>
          <p:nvPr/>
        </p:nvGrpSpPr>
        <p:grpSpPr>
          <a:xfrm>
            <a:off x="5762634" y="3189872"/>
            <a:ext cx="353802" cy="327739"/>
            <a:chOff x="4266025" y="3609275"/>
            <a:chExt cx="299325" cy="277275"/>
          </a:xfrm>
          <a:solidFill>
            <a:srgbClr val="873E8A"/>
          </a:solidFill>
        </p:grpSpPr>
        <p:sp>
          <p:nvSpPr>
            <p:cNvPr id="8636" name="Google Shape;8636;p79"/>
            <p:cNvSpPr/>
            <p:nvPr/>
          </p:nvSpPr>
          <p:spPr>
            <a:xfrm>
              <a:off x="4266025" y="3609275"/>
              <a:ext cx="299325" cy="224500"/>
            </a:xfrm>
            <a:custGeom>
              <a:avLst/>
              <a:gdLst/>
              <a:ahLst/>
              <a:cxnLst/>
              <a:rect l="l" t="t" r="r" b="b"/>
              <a:pathLst>
                <a:path w="11973" h="8980" extrusionOk="0">
                  <a:moveTo>
                    <a:pt x="2017" y="3749"/>
                  </a:moveTo>
                  <a:lnTo>
                    <a:pt x="3119" y="5514"/>
                  </a:lnTo>
                  <a:lnTo>
                    <a:pt x="914" y="5514"/>
                  </a:lnTo>
                  <a:lnTo>
                    <a:pt x="2017" y="3749"/>
                  </a:lnTo>
                  <a:close/>
                  <a:moveTo>
                    <a:pt x="9641" y="3749"/>
                  </a:moveTo>
                  <a:lnTo>
                    <a:pt x="10744" y="5514"/>
                  </a:lnTo>
                  <a:lnTo>
                    <a:pt x="8538" y="5514"/>
                  </a:lnTo>
                  <a:lnTo>
                    <a:pt x="9641" y="3749"/>
                  </a:lnTo>
                  <a:close/>
                  <a:moveTo>
                    <a:pt x="5892" y="0"/>
                  </a:moveTo>
                  <a:cubicBezTo>
                    <a:pt x="5325" y="0"/>
                    <a:pt x="4852" y="473"/>
                    <a:pt x="4852" y="1040"/>
                  </a:cubicBezTo>
                  <a:lnTo>
                    <a:pt x="4852" y="1166"/>
                  </a:lnTo>
                  <a:lnTo>
                    <a:pt x="4537" y="1324"/>
                  </a:lnTo>
                  <a:cubicBezTo>
                    <a:pt x="3812" y="1733"/>
                    <a:pt x="3529" y="1891"/>
                    <a:pt x="3025" y="1954"/>
                  </a:cubicBezTo>
                  <a:cubicBezTo>
                    <a:pt x="2867" y="1607"/>
                    <a:pt x="2521" y="1324"/>
                    <a:pt x="2080" y="1324"/>
                  </a:cubicBezTo>
                  <a:cubicBezTo>
                    <a:pt x="1702" y="1324"/>
                    <a:pt x="1324" y="1576"/>
                    <a:pt x="1166" y="1922"/>
                  </a:cubicBezTo>
                  <a:cubicBezTo>
                    <a:pt x="946" y="1891"/>
                    <a:pt x="693" y="1796"/>
                    <a:pt x="504" y="1733"/>
                  </a:cubicBezTo>
                  <a:cubicBezTo>
                    <a:pt x="454" y="1708"/>
                    <a:pt x="403" y="1696"/>
                    <a:pt x="355" y="1696"/>
                  </a:cubicBezTo>
                  <a:cubicBezTo>
                    <a:pt x="223" y="1696"/>
                    <a:pt x="110" y="1784"/>
                    <a:pt x="63" y="1922"/>
                  </a:cubicBezTo>
                  <a:cubicBezTo>
                    <a:pt x="0" y="2111"/>
                    <a:pt x="63" y="2332"/>
                    <a:pt x="252" y="2363"/>
                  </a:cubicBezTo>
                  <a:cubicBezTo>
                    <a:pt x="536" y="2489"/>
                    <a:pt x="820" y="2552"/>
                    <a:pt x="1135" y="2615"/>
                  </a:cubicBezTo>
                  <a:cubicBezTo>
                    <a:pt x="1198" y="2867"/>
                    <a:pt x="1387" y="3119"/>
                    <a:pt x="1607" y="3277"/>
                  </a:cubicBezTo>
                  <a:lnTo>
                    <a:pt x="95" y="5671"/>
                  </a:lnTo>
                  <a:cubicBezTo>
                    <a:pt x="95" y="5703"/>
                    <a:pt x="63" y="5829"/>
                    <a:pt x="63" y="5860"/>
                  </a:cubicBezTo>
                  <a:lnTo>
                    <a:pt x="63" y="6238"/>
                  </a:lnTo>
                  <a:cubicBezTo>
                    <a:pt x="63" y="7372"/>
                    <a:pt x="1009" y="8318"/>
                    <a:pt x="2143" y="8318"/>
                  </a:cubicBezTo>
                  <a:cubicBezTo>
                    <a:pt x="3308" y="8318"/>
                    <a:pt x="4254" y="7372"/>
                    <a:pt x="4254" y="6238"/>
                  </a:cubicBezTo>
                  <a:lnTo>
                    <a:pt x="4254" y="5860"/>
                  </a:lnTo>
                  <a:cubicBezTo>
                    <a:pt x="4254" y="5829"/>
                    <a:pt x="4191" y="5703"/>
                    <a:pt x="4191" y="5671"/>
                  </a:cubicBezTo>
                  <a:lnTo>
                    <a:pt x="2710" y="3277"/>
                  </a:lnTo>
                  <a:cubicBezTo>
                    <a:pt x="2930" y="3151"/>
                    <a:pt x="3088" y="2930"/>
                    <a:pt x="3182" y="2647"/>
                  </a:cubicBezTo>
                  <a:cubicBezTo>
                    <a:pt x="3844" y="2521"/>
                    <a:pt x="4191" y="2363"/>
                    <a:pt x="4947" y="1922"/>
                  </a:cubicBezTo>
                  <a:lnTo>
                    <a:pt x="4947" y="8979"/>
                  </a:lnTo>
                  <a:lnTo>
                    <a:pt x="7089" y="8979"/>
                  </a:lnTo>
                  <a:lnTo>
                    <a:pt x="7089" y="1922"/>
                  </a:lnTo>
                  <a:cubicBezTo>
                    <a:pt x="7814" y="2332"/>
                    <a:pt x="8192" y="2521"/>
                    <a:pt x="8853" y="2647"/>
                  </a:cubicBezTo>
                  <a:cubicBezTo>
                    <a:pt x="8916" y="2899"/>
                    <a:pt x="9074" y="3119"/>
                    <a:pt x="9326" y="3277"/>
                  </a:cubicBezTo>
                  <a:lnTo>
                    <a:pt x="7814" y="5671"/>
                  </a:lnTo>
                  <a:cubicBezTo>
                    <a:pt x="7814" y="5703"/>
                    <a:pt x="7782" y="5829"/>
                    <a:pt x="7782" y="5860"/>
                  </a:cubicBezTo>
                  <a:lnTo>
                    <a:pt x="7782" y="6238"/>
                  </a:lnTo>
                  <a:cubicBezTo>
                    <a:pt x="7782" y="7372"/>
                    <a:pt x="8727" y="8318"/>
                    <a:pt x="9861" y="8318"/>
                  </a:cubicBezTo>
                  <a:cubicBezTo>
                    <a:pt x="11027" y="8318"/>
                    <a:pt x="11972" y="7372"/>
                    <a:pt x="11972" y="6238"/>
                  </a:cubicBezTo>
                  <a:lnTo>
                    <a:pt x="11972" y="5860"/>
                  </a:lnTo>
                  <a:cubicBezTo>
                    <a:pt x="11972" y="5829"/>
                    <a:pt x="11909" y="5703"/>
                    <a:pt x="11909" y="5671"/>
                  </a:cubicBezTo>
                  <a:lnTo>
                    <a:pt x="10429" y="3277"/>
                  </a:lnTo>
                  <a:cubicBezTo>
                    <a:pt x="10429" y="3151"/>
                    <a:pt x="10618" y="2930"/>
                    <a:pt x="10681" y="2615"/>
                  </a:cubicBezTo>
                  <a:cubicBezTo>
                    <a:pt x="10933" y="2521"/>
                    <a:pt x="11248" y="2458"/>
                    <a:pt x="11531" y="2363"/>
                  </a:cubicBezTo>
                  <a:cubicBezTo>
                    <a:pt x="11720" y="2300"/>
                    <a:pt x="11815" y="2080"/>
                    <a:pt x="11720" y="1922"/>
                  </a:cubicBezTo>
                  <a:cubicBezTo>
                    <a:pt x="11674" y="1784"/>
                    <a:pt x="11560" y="1696"/>
                    <a:pt x="11429" y="1696"/>
                  </a:cubicBezTo>
                  <a:cubicBezTo>
                    <a:pt x="11380" y="1696"/>
                    <a:pt x="11330" y="1708"/>
                    <a:pt x="11279" y="1733"/>
                  </a:cubicBezTo>
                  <a:cubicBezTo>
                    <a:pt x="11059" y="1796"/>
                    <a:pt x="10870" y="1891"/>
                    <a:pt x="10618" y="1922"/>
                  </a:cubicBezTo>
                  <a:cubicBezTo>
                    <a:pt x="10460" y="1576"/>
                    <a:pt x="10113" y="1324"/>
                    <a:pt x="9704" y="1324"/>
                  </a:cubicBezTo>
                  <a:cubicBezTo>
                    <a:pt x="9294" y="1324"/>
                    <a:pt x="8916" y="1576"/>
                    <a:pt x="8790" y="1954"/>
                  </a:cubicBezTo>
                  <a:cubicBezTo>
                    <a:pt x="8255" y="1891"/>
                    <a:pt x="8003" y="1733"/>
                    <a:pt x="7278" y="1324"/>
                  </a:cubicBezTo>
                  <a:lnTo>
                    <a:pt x="6963" y="1166"/>
                  </a:lnTo>
                  <a:lnTo>
                    <a:pt x="6963" y="1040"/>
                  </a:lnTo>
                  <a:cubicBezTo>
                    <a:pt x="6963" y="441"/>
                    <a:pt x="6490" y="0"/>
                    <a:pt x="5892"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37" name="Google Shape;8637;p79"/>
            <p:cNvSpPr/>
            <p:nvPr/>
          </p:nvSpPr>
          <p:spPr>
            <a:xfrm>
              <a:off x="4332975" y="3851850"/>
              <a:ext cx="157550" cy="34700"/>
            </a:xfrm>
            <a:custGeom>
              <a:avLst/>
              <a:gdLst/>
              <a:ahLst/>
              <a:cxnLst/>
              <a:rect l="l" t="t" r="r" b="b"/>
              <a:pathLst>
                <a:path w="6302" h="1388" extrusionOk="0">
                  <a:moveTo>
                    <a:pt x="693" y="1"/>
                  </a:moveTo>
                  <a:cubicBezTo>
                    <a:pt x="315" y="1"/>
                    <a:pt x="0" y="316"/>
                    <a:pt x="0" y="694"/>
                  </a:cubicBezTo>
                  <a:lnTo>
                    <a:pt x="0" y="1040"/>
                  </a:lnTo>
                  <a:cubicBezTo>
                    <a:pt x="0" y="1261"/>
                    <a:pt x="158" y="1387"/>
                    <a:pt x="347" y="1387"/>
                  </a:cubicBezTo>
                  <a:lnTo>
                    <a:pt x="5955" y="1387"/>
                  </a:lnTo>
                  <a:cubicBezTo>
                    <a:pt x="6144" y="1356"/>
                    <a:pt x="6301" y="1198"/>
                    <a:pt x="6301" y="1040"/>
                  </a:cubicBezTo>
                  <a:lnTo>
                    <a:pt x="6301" y="694"/>
                  </a:lnTo>
                  <a:cubicBezTo>
                    <a:pt x="6301" y="316"/>
                    <a:pt x="5986" y="1"/>
                    <a:pt x="5577"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638" name="Google Shape;8638;p79"/>
          <p:cNvGrpSpPr/>
          <p:nvPr/>
        </p:nvGrpSpPr>
        <p:grpSpPr>
          <a:xfrm>
            <a:off x="5763092" y="3655259"/>
            <a:ext cx="352886" cy="349133"/>
            <a:chOff x="4263650" y="3963700"/>
            <a:chExt cx="298550" cy="295375"/>
          </a:xfrm>
          <a:solidFill>
            <a:srgbClr val="873E8A"/>
          </a:solidFill>
        </p:grpSpPr>
        <p:sp>
          <p:nvSpPr>
            <p:cNvPr id="8639" name="Google Shape;8639;p79"/>
            <p:cNvSpPr/>
            <p:nvPr/>
          </p:nvSpPr>
          <p:spPr>
            <a:xfrm>
              <a:off x="4384950" y="3963700"/>
              <a:ext cx="53575" cy="51225"/>
            </a:xfrm>
            <a:custGeom>
              <a:avLst/>
              <a:gdLst/>
              <a:ahLst/>
              <a:cxnLst/>
              <a:rect l="l" t="t" r="r" b="b"/>
              <a:pathLst>
                <a:path w="2143" h="2049" extrusionOk="0">
                  <a:moveTo>
                    <a:pt x="1072" y="1"/>
                  </a:moveTo>
                  <a:cubicBezTo>
                    <a:pt x="473" y="1"/>
                    <a:pt x="1" y="473"/>
                    <a:pt x="1" y="1040"/>
                  </a:cubicBezTo>
                  <a:cubicBezTo>
                    <a:pt x="1" y="1607"/>
                    <a:pt x="473" y="2048"/>
                    <a:pt x="1072" y="2048"/>
                  </a:cubicBezTo>
                  <a:cubicBezTo>
                    <a:pt x="1670" y="2048"/>
                    <a:pt x="2143" y="1576"/>
                    <a:pt x="2143" y="1040"/>
                  </a:cubicBezTo>
                  <a:cubicBezTo>
                    <a:pt x="2143" y="442"/>
                    <a:pt x="1670" y="1"/>
                    <a:pt x="1072"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40" name="Google Shape;8640;p79"/>
            <p:cNvSpPr/>
            <p:nvPr/>
          </p:nvSpPr>
          <p:spPr>
            <a:xfrm>
              <a:off x="4315650" y="4136975"/>
              <a:ext cx="51200" cy="51225"/>
            </a:xfrm>
            <a:custGeom>
              <a:avLst/>
              <a:gdLst/>
              <a:ahLst/>
              <a:cxnLst/>
              <a:rect l="l" t="t" r="r" b="b"/>
              <a:pathLst>
                <a:path w="2048" h="2049" extrusionOk="0">
                  <a:moveTo>
                    <a:pt x="1040" y="1"/>
                  </a:moveTo>
                  <a:cubicBezTo>
                    <a:pt x="473" y="1"/>
                    <a:pt x="0" y="473"/>
                    <a:pt x="0" y="1040"/>
                  </a:cubicBezTo>
                  <a:cubicBezTo>
                    <a:pt x="0" y="1576"/>
                    <a:pt x="473" y="2048"/>
                    <a:pt x="1040" y="2048"/>
                  </a:cubicBezTo>
                  <a:cubicBezTo>
                    <a:pt x="1607" y="2048"/>
                    <a:pt x="2048" y="1576"/>
                    <a:pt x="2048" y="1040"/>
                  </a:cubicBezTo>
                  <a:cubicBezTo>
                    <a:pt x="2048" y="473"/>
                    <a:pt x="1607" y="1"/>
                    <a:pt x="1040"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41" name="Google Shape;8641;p79"/>
            <p:cNvSpPr/>
            <p:nvPr/>
          </p:nvSpPr>
          <p:spPr>
            <a:xfrm>
              <a:off x="4455850" y="4136975"/>
              <a:ext cx="51200" cy="51225"/>
            </a:xfrm>
            <a:custGeom>
              <a:avLst/>
              <a:gdLst/>
              <a:ahLst/>
              <a:cxnLst/>
              <a:rect l="l" t="t" r="r" b="b"/>
              <a:pathLst>
                <a:path w="2048" h="2049" extrusionOk="0">
                  <a:moveTo>
                    <a:pt x="1040" y="1"/>
                  </a:moveTo>
                  <a:cubicBezTo>
                    <a:pt x="473" y="1"/>
                    <a:pt x="0" y="473"/>
                    <a:pt x="0" y="1040"/>
                  </a:cubicBezTo>
                  <a:cubicBezTo>
                    <a:pt x="0" y="1576"/>
                    <a:pt x="473" y="2048"/>
                    <a:pt x="1040" y="2048"/>
                  </a:cubicBezTo>
                  <a:cubicBezTo>
                    <a:pt x="1575" y="2048"/>
                    <a:pt x="2048" y="1576"/>
                    <a:pt x="2048" y="1040"/>
                  </a:cubicBezTo>
                  <a:cubicBezTo>
                    <a:pt x="2048" y="473"/>
                    <a:pt x="1575" y="1"/>
                    <a:pt x="1040"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42" name="Google Shape;8642;p79"/>
            <p:cNvSpPr/>
            <p:nvPr/>
          </p:nvSpPr>
          <p:spPr>
            <a:xfrm>
              <a:off x="4263650" y="4085000"/>
              <a:ext cx="298550" cy="122100"/>
            </a:xfrm>
            <a:custGeom>
              <a:avLst/>
              <a:gdLst/>
              <a:ahLst/>
              <a:cxnLst/>
              <a:rect l="l" t="t" r="r" b="b"/>
              <a:pathLst>
                <a:path w="11942" h="4884" extrusionOk="0">
                  <a:moveTo>
                    <a:pt x="1545" y="0"/>
                  </a:moveTo>
                  <a:cubicBezTo>
                    <a:pt x="1041" y="0"/>
                    <a:pt x="599" y="347"/>
                    <a:pt x="505" y="851"/>
                  </a:cubicBezTo>
                  <a:lnTo>
                    <a:pt x="64" y="3655"/>
                  </a:lnTo>
                  <a:cubicBezTo>
                    <a:pt x="1" y="3970"/>
                    <a:pt x="95" y="4253"/>
                    <a:pt x="284" y="4474"/>
                  </a:cubicBezTo>
                  <a:cubicBezTo>
                    <a:pt x="410" y="4631"/>
                    <a:pt x="599" y="4757"/>
                    <a:pt x="788" y="4789"/>
                  </a:cubicBezTo>
                  <a:cubicBezTo>
                    <a:pt x="1009" y="4442"/>
                    <a:pt x="1324" y="4127"/>
                    <a:pt x="1639" y="3938"/>
                  </a:cubicBezTo>
                  <a:cubicBezTo>
                    <a:pt x="1513" y="3686"/>
                    <a:pt x="1419" y="3434"/>
                    <a:pt x="1419" y="3151"/>
                  </a:cubicBezTo>
                  <a:cubicBezTo>
                    <a:pt x="1419" y="2206"/>
                    <a:pt x="2206" y="1418"/>
                    <a:pt x="3151" y="1418"/>
                  </a:cubicBezTo>
                  <a:cubicBezTo>
                    <a:pt x="4097" y="1418"/>
                    <a:pt x="4884" y="2206"/>
                    <a:pt x="4884" y="3151"/>
                  </a:cubicBezTo>
                  <a:cubicBezTo>
                    <a:pt x="4884" y="3434"/>
                    <a:pt x="4821" y="3686"/>
                    <a:pt x="4695" y="3938"/>
                  </a:cubicBezTo>
                  <a:cubicBezTo>
                    <a:pt x="5042" y="4159"/>
                    <a:pt x="5325" y="4474"/>
                    <a:pt x="5577" y="4883"/>
                  </a:cubicBezTo>
                  <a:lnTo>
                    <a:pt x="6396" y="4883"/>
                  </a:lnTo>
                  <a:cubicBezTo>
                    <a:pt x="6585" y="4537"/>
                    <a:pt x="6900" y="4159"/>
                    <a:pt x="7247" y="3938"/>
                  </a:cubicBezTo>
                  <a:cubicBezTo>
                    <a:pt x="7152" y="3686"/>
                    <a:pt x="7058" y="3434"/>
                    <a:pt x="7058" y="3151"/>
                  </a:cubicBezTo>
                  <a:cubicBezTo>
                    <a:pt x="7058" y="2206"/>
                    <a:pt x="7846" y="1418"/>
                    <a:pt x="8791" y="1418"/>
                  </a:cubicBezTo>
                  <a:cubicBezTo>
                    <a:pt x="9736" y="1418"/>
                    <a:pt x="10524" y="2206"/>
                    <a:pt x="10524" y="3151"/>
                  </a:cubicBezTo>
                  <a:cubicBezTo>
                    <a:pt x="10524" y="3434"/>
                    <a:pt x="10461" y="3686"/>
                    <a:pt x="10334" y="3938"/>
                  </a:cubicBezTo>
                  <a:cubicBezTo>
                    <a:pt x="10681" y="4159"/>
                    <a:pt x="10965" y="4442"/>
                    <a:pt x="11154" y="4789"/>
                  </a:cubicBezTo>
                  <a:cubicBezTo>
                    <a:pt x="11343" y="4757"/>
                    <a:pt x="11563" y="4631"/>
                    <a:pt x="11658" y="4474"/>
                  </a:cubicBezTo>
                  <a:cubicBezTo>
                    <a:pt x="11878" y="4253"/>
                    <a:pt x="11941" y="3938"/>
                    <a:pt x="11910" y="3655"/>
                  </a:cubicBezTo>
                  <a:lnTo>
                    <a:pt x="11343" y="851"/>
                  </a:lnTo>
                  <a:cubicBezTo>
                    <a:pt x="11280" y="347"/>
                    <a:pt x="10839" y="0"/>
                    <a:pt x="10334"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43" name="Google Shape;8643;p79"/>
            <p:cNvSpPr/>
            <p:nvPr/>
          </p:nvSpPr>
          <p:spPr>
            <a:xfrm>
              <a:off x="4431425" y="4196825"/>
              <a:ext cx="104000" cy="62250"/>
            </a:xfrm>
            <a:custGeom>
              <a:avLst/>
              <a:gdLst/>
              <a:ahLst/>
              <a:cxnLst/>
              <a:rect l="l" t="t" r="r" b="b"/>
              <a:pathLst>
                <a:path w="4160" h="2490" extrusionOk="0">
                  <a:moveTo>
                    <a:pt x="977" y="1"/>
                  </a:moveTo>
                  <a:cubicBezTo>
                    <a:pt x="536" y="284"/>
                    <a:pt x="189" y="694"/>
                    <a:pt x="63" y="1198"/>
                  </a:cubicBezTo>
                  <a:cubicBezTo>
                    <a:pt x="32" y="1387"/>
                    <a:pt x="0" y="1576"/>
                    <a:pt x="0" y="1797"/>
                  </a:cubicBezTo>
                  <a:lnTo>
                    <a:pt x="0" y="2143"/>
                  </a:lnTo>
                  <a:cubicBezTo>
                    <a:pt x="0" y="2332"/>
                    <a:pt x="158" y="2490"/>
                    <a:pt x="347" y="2490"/>
                  </a:cubicBezTo>
                  <a:lnTo>
                    <a:pt x="3813" y="2490"/>
                  </a:lnTo>
                  <a:cubicBezTo>
                    <a:pt x="4002" y="2490"/>
                    <a:pt x="4159" y="2332"/>
                    <a:pt x="4159" y="2143"/>
                  </a:cubicBezTo>
                  <a:lnTo>
                    <a:pt x="4159" y="1797"/>
                  </a:lnTo>
                  <a:cubicBezTo>
                    <a:pt x="4096" y="1576"/>
                    <a:pt x="4065" y="1356"/>
                    <a:pt x="4002" y="1198"/>
                  </a:cubicBezTo>
                  <a:cubicBezTo>
                    <a:pt x="3844" y="694"/>
                    <a:pt x="3529" y="284"/>
                    <a:pt x="3119" y="1"/>
                  </a:cubicBezTo>
                  <a:cubicBezTo>
                    <a:pt x="2804" y="253"/>
                    <a:pt x="2426" y="410"/>
                    <a:pt x="2048" y="410"/>
                  </a:cubicBezTo>
                  <a:cubicBezTo>
                    <a:pt x="1639" y="410"/>
                    <a:pt x="1261" y="253"/>
                    <a:pt x="977"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44" name="Google Shape;8644;p79"/>
            <p:cNvSpPr/>
            <p:nvPr/>
          </p:nvSpPr>
          <p:spPr>
            <a:xfrm>
              <a:off x="4359750" y="4022775"/>
              <a:ext cx="104775" cy="44125"/>
            </a:xfrm>
            <a:custGeom>
              <a:avLst/>
              <a:gdLst/>
              <a:ahLst/>
              <a:cxnLst/>
              <a:rect l="l" t="t" r="r" b="b"/>
              <a:pathLst>
                <a:path w="4191" h="1765" extrusionOk="0">
                  <a:moveTo>
                    <a:pt x="1009" y="0"/>
                  </a:moveTo>
                  <a:cubicBezTo>
                    <a:pt x="379" y="347"/>
                    <a:pt x="0" y="1040"/>
                    <a:pt x="0" y="1765"/>
                  </a:cubicBezTo>
                  <a:lnTo>
                    <a:pt x="4191" y="1765"/>
                  </a:lnTo>
                  <a:cubicBezTo>
                    <a:pt x="4191" y="1040"/>
                    <a:pt x="3813" y="347"/>
                    <a:pt x="3214" y="0"/>
                  </a:cubicBezTo>
                  <a:cubicBezTo>
                    <a:pt x="2899" y="252"/>
                    <a:pt x="2521" y="378"/>
                    <a:pt x="2111" y="378"/>
                  </a:cubicBezTo>
                  <a:cubicBezTo>
                    <a:pt x="1733" y="378"/>
                    <a:pt x="1324" y="252"/>
                    <a:pt x="1009"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45" name="Google Shape;8645;p79"/>
            <p:cNvSpPr/>
            <p:nvPr/>
          </p:nvSpPr>
          <p:spPr>
            <a:xfrm>
              <a:off x="4291225" y="4196825"/>
              <a:ext cx="102425" cy="62250"/>
            </a:xfrm>
            <a:custGeom>
              <a:avLst/>
              <a:gdLst/>
              <a:ahLst/>
              <a:cxnLst/>
              <a:rect l="l" t="t" r="r" b="b"/>
              <a:pathLst>
                <a:path w="4097" h="2490" extrusionOk="0">
                  <a:moveTo>
                    <a:pt x="1009" y="1"/>
                  </a:moveTo>
                  <a:cubicBezTo>
                    <a:pt x="568" y="284"/>
                    <a:pt x="221" y="694"/>
                    <a:pt x="95" y="1198"/>
                  </a:cubicBezTo>
                  <a:cubicBezTo>
                    <a:pt x="64" y="1387"/>
                    <a:pt x="1" y="1576"/>
                    <a:pt x="1" y="1797"/>
                  </a:cubicBezTo>
                  <a:lnTo>
                    <a:pt x="1" y="2143"/>
                  </a:lnTo>
                  <a:cubicBezTo>
                    <a:pt x="1" y="2332"/>
                    <a:pt x="158" y="2490"/>
                    <a:pt x="379" y="2490"/>
                  </a:cubicBezTo>
                  <a:lnTo>
                    <a:pt x="3844" y="2490"/>
                  </a:lnTo>
                  <a:cubicBezTo>
                    <a:pt x="3939" y="2490"/>
                    <a:pt x="4096" y="2332"/>
                    <a:pt x="4096" y="2143"/>
                  </a:cubicBezTo>
                  <a:lnTo>
                    <a:pt x="4096" y="1797"/>
                  </a:lnTo>
                  <a:cubicBezTo>
                    <a:pt x="4096" y="1576"/>
                    <a:pt x="4065" y="1356"/>
                    <a:pt x="4033" y="1198"/>
                  </a:cubicBezTo>
                  <a:cubicBezTo>
                    <a:pt x="3876" y="694"/>
                    <a:pt x="3561" y="284"/>
                    <a:pt x="3120" y="1"/>
                  </a:cubicBezTo>
                  <a:cubicBezTo>
                    <a:pt x="2804" y="253"/>
                    <a:pt x="2458" y="410"/>
                    <a:pt x="2048" y="410"/>
                  </a:cubicBezTo>
                  <a:cubicBezTo>
                    <a:pt x="1670" y="410"/>
                    <a:pt x="1261" y="253"/>
                    <a:pt x="1009"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646" name="Google Shape;8646;p79"/>
          <p:cNvGrpSpPr/>
          <p:nvPr/>
        </p:nvGrpSpPr>
        <p:grpSpPr>
          <a:xfrm>
            <a:off x="8041429" y="2730711"/>
            <a:ext cx="226264" cy="350079"/>
            <a:chOff x="6164975" y="3211525"/>
            <a:chExt cx="191425" cy="296175"/>
          </a:xfrm>
          <a:solidFill>
            <a:srgbClr val="873E8A"/>
          </a:solidFill>
        </p:grpSpPr>
        <p:sp>
          <p:nvSpPr>
            <p:cNvPr id="8647" name="Google Shape;8647;p79"/>
            <p:cNvSpPr/>
            <p:nvPr/>
          </p:nvSpPr>
          <p:spPr>
            <a:xfrm>
              <a:off x="6269750" y="3371400"/>
              <a:ext cx="68525" cy="84300"/>
            </a:xfrm>
            <a:custGeom>
              <a:avLst/>
              <a:gdLst/>
              <a:ahLst/>
              <a:cxnLst/>
              <a:rect l="l" t="t" r="r" b="b"/>
              <a:pathLst>
                <a:path w="2741" h="3372" extrusionOk="0">
                  <a:moveTo>
                    <a:pt x="1670" y="1"/>
                  </a:moveTo>
                  <a:cubicBezTo>
                    <a:pt x="1166" y="316"/>
                    <a:pt x="599" y="505"/>
                    <a:pt x="0" y="568"/>
                  </a:cubicBezTo>
                  <a:lnTo>
                    <a:pt x="0" y="1482"/>
                  </a:lnTo>
                  <a:lnTo>
                    <a:pt x="1890" y="3372"/>
                  </a:lnTo>
                  <a:lnTo>
                    <a:pt x="2741" y="3372"/>
                  </a:lnTo>
                  <a:lnTo>
                    <a:pt x="2741" y="3340"/>
                  </a:lnTo>
                  <a:lnTo>
                    <a:pt x="2741" y="2301"/>
                  </a:lnTo>
                  <a:cubicBezTo>
                    <a:pt x="2741" y="1356"/>
                    <a:pt x="2300" y="536"/>
                    <a:pt x="1670"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48" name="Google Shape;8648;p79"/>
            <p:cNvSpPr/>
            <p:nvPr/>
          </p:nvSpPr>
          <p:spPr>
            <a:xfrm>
              <a:off x="6228775" y="3424175"/>
              <a:ext cx="62250" cy="30750"/>
            </a:xfrm>
            <a:custGeom>
              <a:avLst/>
              <a:gdLst/>
              <a:ahLst/>
              <a:cxnLst/>
              <a:rect l="l" t="t" r="r" b="b"/>
              <a:pathLst>
                <a:path w="2490" h="1230" extrusionOk="0">
                  <a:moveTo>
                    <a:pt x="1229" y="1"/>
                  </a:moveTo>
                  <a:lnTo>
                    <a:pt x="1" y="1229"/>
                  </a:lnTo>
                  <a:lnTo>
                    <a:pt x="2490" y="1229"/>
                  </a:lnTo>
                  <a:lnTo>
                    <a:pt x="1229"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49" name="Google Shape;8649;p79"/>
            <p:cNvSpPr/>
            <p:nvPr/>
          </p:nvSpPr>
          <p:spPr>
            <a:xfrm>
              <a:off x="6182300" y="3369825"/>
              <a:ext cx="69350" cy="85100"/>
            </a:xfrm>
            <a:custGeom>
              <a:avLst/>
              <a:gdLst/>
              <a:ahLst/>
              <a:cxnLst/>
              <a:rect l="l" t="t" r="r" b="b"/>
              <a:pathLst>
                <a:path w="2774" h="3404" extrusionOk="0">
                  <a:moveTo>
                    <a:pt x="1072" y="1"/>
                  </a:moveTo>
                  <a:cubicBezTo>
                    <a:pt x="411" y="599"/>
                    <a:pt x="1" y="1419"/>
                    <a:pt x="1" y="2332"/>
                  </a:cubicBezTo>
                  <a:lnTo>
                    <a:pt x="1" y="3403"/>
                  </a:lnTo>
                  <a:lnTo>
                    <a:pt x="883" y="3403"/>
                  </a:lnTo>
                  <a:lnTo>
                    <a:pt x="2773" y="1513"/>
                  </a:lnTo>
                  <a:lnTo>
                    <a:pt x="2773" y="599"/>
                  </a:lnTo>
                  <a:cubicBezTo>
                    <a:pt x="2143" y="568"/>
                    <a:pt x="1576" y="316"/>
                    <a:pt x="1072"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50" name="Google Shape;8650;p79"/>
            <p:cNvSpPr/>
            <p:nvPr/>
          </p:nvSpPr>
          <p:spPr>
            <a:xfrm>
              <a:off x="6164975" y="3472225"/>
              <a:ext cx="191425" cy="35475"/>
            </a:xfrm>
            <a:custGeom>
              <a:avLst/>
              <a:gdLst/>
              <a:ahLst/>
              <a:cxnLst/>
              <a:rect l="l" t="t" r="r" b="b"/>
              <a:pathLst>
                <a:path w="7657" h="1419" extrusionOk="0">
                  <a:moveTo>
                    <a:pt x="725" y="1"/>
                  </a:moveTo>
                  <a:cubicBezTo>
                    <a:pt x="316" y="1"/>
                    <a:pt x="1" y="316"/>
                    <a:pt x="1" y="725"/>
                  </a:cubicBezTo>
                  <a:cubicBezTo>
                    <a:pt x="1" y="1103"/>
                    <a:pt x="316" y="1418"/>
                    <a:pt x="725" y="1418"/>
                  </a:cubicBezTo>
                  <a:lnTo>
                    <a:pt x="6932" y="1418"/>
                  </a:lnTo>
                  <a:cubicBezTo>
                    <a:pt x="7341" y="1418"/>
                    <a:pt x="7657" y="1103"/>
                    <a:pt x="7657" y="725"/>
                  </a:cubicBezTo>
                  <a:cubicBezTo>
                    <a:pt x="7594" y="316"/>
                    <a:pt x="7278" y="1"/>
                    <a:pt x="6932"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51" name="Google Shape;8651;p79"/>
            <p:cNvSpPr/>
            <p:nvPr/>
          </p:nvSpPr>
          <p:spPr>
            <a:xfrm>
              <a:off x="6164975" y="3211525"/>
              <a:ext cx="191425" cy="35475"/>
            </a:xfrm>
            <a:custGeom>
              <a:avLst/>
              <a:gdLst/>
              <a:ahLst/>
              <a:cxnLst/>
              <a:rect l="l" t="t" r="r" b="b"/>
              <a:pathLst>
                <a:path w="7657" h="1419" extrusionOk="0">
                  <a:moveTo>
                    <a:pt x="725" y="0"/>
                  </a:moveTo>
                  <a:cubicBezTo>
                    <a:pt x="316" y="0"/>
                    <a:pt x="1" y="315"/>
                    <a:pt x="1" y="725"/>
                  </a:cubicBezTo>
                  <a:cubicBezTo>
                    <a:pt x="1" y="1103"/>
                    <a:pt x="316" y="1418"/>
                    <a:pt x="725" y="1418"/>
                  </a:cubicBezTo>
                  <a:lnTo>
                    <a:pt x="6932" y="1418"/>
                  </a:lnTo>
                  <a:cubicBezTo>
                    <a:pt x="7341" y="1418"/>
                    <a:pt x="7657" y="1103"/>
                    <a:pt x="7657" y="725"/>
                  </a:cubicBezTo>
                  <a:cubicBezTo>
                    <a:pt x="7594" y="284"/>
                    <a:pt x="7278" y="0"/>
                    <a:pt x="6932"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52" name="Google Shape;8652;p79"/>
            <p:cNvSpPr/>
            <p:nvPr/>
          </p:nvSpPr>
          <p:spPr>
            <a:xfrm>
              <a:off x="6183100" y="3262725"/>
              <a:ext cx="155175" cy="35650"/>
            </a:xfrm>
            <a:custGeom>
              <a:avLst/>
              <a:gdLst/>
              <a:ahLst/>
              <a:cxnLst/>
              <a:rect l="l" t="t" r="r" b="b"/>
              <a:pathLst>
                <a:path w="6207" h="1426" extrusionOk="0">
                  <a:moveTo>
                    <a:pt x="0" y="0"/>
                  </a:moveTo>
                  <a:lnTo>
                    <a:pt x="0" y="441"/>
                  </a:lnTo>
                  <a:lnTo>
                    <a:pt x="568" y="788"/>
                  </a:lnTo>
                  <a:cubicBezTo>
                    <a:pt x="1355" y="1213"/>
                    <a:pt x="2237" y="1426"/>
                    <a:pt x="3112" y="1426"/>
                  </a:cubicBezTo>
                  <a:cubicBezTo>
                    <a:pt x="3986" y="1426"/>
                    <a:pt x="4852" y="1213"/>
                    <a:pt x="5608" y="788"/>
                  </a:cubicBezTo>
                  <a:lnTo>
                    <a:pt x="6207" y="441"/>
                  </a:lnTo>
                  <a:lnTo>
                    <a:pt x="6207"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53" name="Google Shape;8653;p79"/>
            <p:cNvSpPr/>
            <p:nvPr/>
          </p:nvSpPr>
          <p:spPr>
            <a:xfrm>
              <a:off x="6181525" y="3294225"/>
              <a:ext cx="155975" cy="74050"/>
            </a:xfrm>
            <a:custGeom>
              <a:avLst/>
              <a:gdLst/>
              <a:ahLst/>
              <a:cxnLst/>
              <a:rect l="l" t="t" r="r" b="b"/>
              <a:pathLst>
                <a:path w="6239" h="2962" extrusionOk="0">
                  <a:moveTo>
                    <a:pt x="0" y="0"/>
                  </a:moveTo>
                  <a:cubicBezTo>
                    <a:pt x="126" y="1607"/>
                    <a:pt x="1481" y="2962"/>
                    <a:pt x="3119" y="2962"/>
                  </a:cubicBezTo>
                  <a:cubicBezTo>
                    <a:pt x="4758" y="2962"/>
                    <a:pt x="6112" y="1607"/>
                    <a:pt x="6238" y="0"/>
                  </a:cubicBezTo>
                  <a:lnTo>
                    <a:pt x="6238" y="0"/>
                  </a:lnTo>
                  <a:lnTo>
                    <a:pt x="5986" y="126"/>
                  </a:lnTo>
                  <a:cubicBezTo>
                    <a:pt x="5136" y="631"/>
                    <a:pt x="4096" y="883"/>
                    <a:pt x="3119" y="883"/>
                  </a:cubicBezTo>
                  <a:cubicBezTo>
                    <a:pt x="2143" y="883"/>
                    <a:pt x="1166" y="631"/>
                    <a:pt x="252" y="126"/>
                  </a:cubicBezTo>
                  <a:lnTo>
                    <a:pt x="0"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654" name="Google Shape;8654;p79"/>
          <p:cNvGrpSpPr/>
          <p:nvPr/>
        </p:nvGrpSpPr>
        <p:grpSpPr>
          <a:xfrm>
            <a:off x="5303466" y="1378987"/>
            <a:ext cx="352886" cy="350049"/>
            <a:chOff x="946175" y="3253275"/>
            <a:chExt cx="298550" cy="296150"/>
          </a:xfrm>
          <a:solidFill>
            <a:srgbClr val="873E8A"/>
          </a:solidFill>
        </p:grpSpPr>
        <p:sp>
          <p:nvSpPr>
            <p:cNvPr id="8655" name="Google Shape;8655;p79"/>
            <p:cNvSpPr/>
            <p:nvPr/>
          </p:nvSpPr>
          <p:spPr>
            <a:xfrm>
              <a:off x="946175" y="3253275"/>
              <a:ext cx="209550" cy="261500"/>
            </a:xfrm>
            <a:custGeom>
              <a:avLst/>
              <a:gdLst/>
              <a:ahLst/>
              <a:cxnLst/>
              <a:rect l="l" t="t" r="r" b="b"/>
              <a:pathLst>
                <a:path w="8382" h="10460" extrusionOk="0">
                  <a:moveTo>
                    <a:pt x="348" y="0"/>
                  </a:moveTo>
                  <a:cubicBezTo>
                    <a:pt x="158" y="0"/>
                    <a:pt x="1" y="158"/>
                    <a:pt x="1" y="347"/>
                  </a:cubicBezTo>
                  <a:lnTo>
                    <a:pt x="1" y="10113"/>
                  </a:lnTo>
                  <a:cubicBezTo>
                    <a:pt x="1" y="10302"/>
                    <a:pt x="158" y="10460"/>
                    <a:pt x="348" y="10460"/>
                  </a:cubicBezTo>
                  <a:lnTo>
                    <a:pt x="694" y="10460"/>
                  </a:lnTo>
                  <a:lnTo>
                    <a:pt x="694" y="3875"/>
                  </a:lnTo>
                  <a:cubicBezTo>
                    <a:pt x="694" y="3623"/>
                    <a:pt x="820" y="3340"/>
                    <a:pt x="1009" y="3151"/>
                  </a:cubicBezTo>
                  <a:lnTo>
                    <a:pt x="3151" y="1008"/>
                  </a:lnTo>
                  <a:cubicBezTo>
                    <a:pt x="3340" y="819"/>
                    <a:pt x="3624" y="693"/>
                    <a:pt x="3908" y="693"/>
                  </a:cubicBezTo>
                  <a:lnTo>
                    <a:pt x="8381" y="693"/>
                  </a:lnTo>
                  <a:lnTo>
                    <a:pt x="8381" y="347"/>
                  </a:lnTo>
                  <a:cubicBezTo>
                    <a:pt x="8381" y="158"/>
                    <a:pt x="8224" y="0"/>
                    <a:pt x="8035"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56" name="Google Shape;8656;p79"/>
            <p:cNvSpPr/>
            <p:nvPr/>
          </p:nvSpPr>
          <p:spPr>
            <a:xfrm>
              <a:off x="986350" y="3293425"/>
              <a:ext cx="47300" cy="48075"/>
            </a:xfrm>
            <a:custGeom>
              <a:avLst/>
              <a:gdLst/>
              <a:ahLst/>
              <a:cxnLst/>
              <a:rect l="l" t="t" r="r" b="b"/>
              <a:pathLst>
                <a:path w="1892" h="1923" extrusionOk="0">
                  <a:moveTo>
                    <a:pt x="1891" y="1"/>
                  </a:moveTo>
                  <a:lnTo>
                    <a:pt x="1" y="1923"/>
                  </a:lnTo>
                  <a:lnTo>
                    <a:pt x="1891" y="1923"/>
                  </a:lnTo>
                  <a:lnTo>
                    <a:pt x="1891"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57" name="Google Shape;8657;p79"/>
            <p:cNvSpPr/>
            <p:nvPr/>
          </p:nvSpPr>
          <p:spPr>
            <a:xfrm>
              <a:off x="1051725" y="3359600"/>
              <a:ext cx="122100" cy="121325"/>
            </a:xfrm>
            <a:custGeom>
              <a:avLst/>
              <a:gdLst/>
              <a:ahLst/>
              <a:cxnLst/>
              <a:rect l="l" t="t" r="r" b="b"/>
              <a:pathLst>
                <a:path w="4884" h="4853" extrusionOk="0">
                  <a:moveTo>
                    <a:pt x="2427" y="0"/>
                  </a:moveTo>
                  <a:cubicBezTo>
                    <a:pt x="1103" y="0"/>
                    <a:pt x="1" y="1103"/>
                    <a:pt x="1" y="2426"/>
                  </a:cubicBezTo>
                  <a:cubicBezTo>
                    <a:pt x="1" y="3749"/>
                    <a:pt x="1103" y="4852"/>
                    <a:pt x="2427" y="4852"/>
                  </a:cubicBezTo>
                  <a:cubicBezTo>
                    <a:pt x="3781" y="4852"/>
                    <a:pt x="4884" y="3749"/>
                    <a:pt x="4884" y="2426"/>
                  </a:cubicBezTo>
                  <a:cubicBezTo>
                    <a:pt x="4884" y="1103"/>
                    <a:pt x="3781" y="0"/>
                    <a:pt x="2427"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58" name="Google Shape;8658;p79"/>
            <p:cNvSpPr/>
            <p:nvPr/>
          </p:nvSpPr>
          <p:spPr>
            <a:xfrm>
              <a:off x="980050" y="3289500"/>
              <a:ext cx="192200" cy="242600"/>
            </a:xfrm>
            <a:custGeom>
              <a:avLst/>
              <a:gdLst/>
              <a:ahLst/>
              <a:cxnLst/>
              <a:rect l="l" t="t" r="r" b="b"/>
              <a:pathLst>
                <a:path w="7688" h="9704" extrusionOk="0">
                  <a:moveTo>
                    <a:pt x="2868" y="0"/>
                  </a:moveTo>
                  <a:lnTo>
                    <a:pt x="2868" y="2426"/>
                  </a:lnTo>
                  <a:cubicBezTo>
                    <a:pt x="2868" y="2647"/>
                    <a:pt x="2679" y="2804"/>
                    <a:pt x="2490" y="2804"/>
                  </a:cubicBezTo>
                  <a:lnTo>
                    <a:pt x="1" y="2804"/>
                  </a:lnTo>
                  <a:lnTo>
                    <a:pt x="1" y="9357"/>
                  </a:lnTo>
                  <a:cubicBezTo>
                    <a:pt x="1" y="9578"/>
                    <a:pt x="190" y="9704"/>
                    <a:pt x="379" y="9704"/>
                  </a:cubicBezTo>
                  <a:lnTo>
                    <a:pt x="7341" y="9704"/>
                  </a:lnTo>
                  <a:cubicBezTo>
                    <a:pt x="7467" y="9704"/>
                    <a:pt x="7593" y="9641"/>
                    <a:pt x="7625" y="9578"/>
                  </a:cubicBezTo>
                  <a:lnTo>
                    <a:pt x="6239" y="8192"/>
                  </a:lnTo>
                  <a:cubicBezTo>
                    <a:pt x="5924" y="8318"/>
                    <a:pt x="5609" y="8349"/>
                    <a:pt x="5262" y="8349"/>
                  </a:cubicBezTo>
                  <a:cubicBezTo>
                    <a:pt x="3529" y="8349"/>
                    <a:pt x="2143" y="6931"/>
                    <a:pt x="2143" y="5230"/>
                  </a:cubicBezTo>
                  <a:cubicBezTo>
                    <a:pt x="2143" y="3529"/>
                    <a:pt x="3561" y="2111"/>
                    <a:pt x="5262" y="2111"/>
                  </a:cubicBezTo>
                  <a:cubicBezTo>
                    <a:pt x="6239" y="2111"/>
                    <a:pt x="7121" y="2584"/>
                    <a:pt x="7688" y="3308"/>
                  </a:cubicBezTo>
                  <a:lnTo>
                    <a:pt x="7688" y="347"/>
                  </a:lnTo>
                  <a:cubicBezTo>
                    <a:pt x="7688" y="158"/>
                    <a:pt x="7530" y="0"/>
                    <a:pt x="7341"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59" name="Google Shape;8659;p79"/>
            <p:cNvSpPr/>
            <p:nvPr/>
          </p:nvSpPr>
          <p:spPr>
            <a:xfrm>
              <a:off x="1154125" y="3460400"/>
              <a:ext cx="90600" cy="89025"/>
            </a:xfrm>
            <a:custGeom>
              <a:avLst/>
              <a:gdLst/>
              <a:ahLst/>
              <a:cxnLst/>
              <a:rect l="l" t="t" r="r" b="b"/>
              <a:pathLst>
                <a:path w="3624" h="3561" extrusionOk="0">
                  <a:moveTo>
                    <a:pt x="977" y="1"/>
                  </a:moveTo>
                  <a:cubicBezTo>
                    <a:pt x="693" y="410"/>
                    <a:pt x="378" y="757"/>
                    <a:pt x="0" y="1009"/>
                  </a:cubicBezTo>
                  <a:lnTo>
                    <a:pt x="2363" y="3372"/>
                  </a:lnTo>
                  <a:cubicBezTo>
                    <a:pt x="2489" y="3498"/>
                    <a:pt x="2662" y="3561"/>
                    <a:pt x="2840" y="3561"/>
                  </a:cubicBezTo>
                  <a:cubicBezTo>
                    <a:pt x="3017" y="3561"/>
                    <a:pt x="3198" y="3498"/>
                    <a:pt x="3340" y="3372"/>
                  </a:cubicBezTo>
                  <a:cubicBezTo>
                    <a:pt x="3623" y="3088"/>
                    <a:pt x="3623" y="2647"/>
                    <a:pt x="3340" y="2364"/>
                  </a:cubicBezTo>
                  <a:lnTo>
                    <a:pt x="977"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660" name="Google Shape;8660;p79"/>
          <p:cNvGrpSpPr/>
          <p:nvPr/>
        </p:nvGrpSpPr>
        <p:grpSpPr>
          <a:xfrm>
            <a:off x="5304397" y="1820951"/>
            <a:ext cx="351024" cy="347301"/>
            <a:chOff x="946175" y="3619500"/>
            <a:chExt cx="296975" cy="293825"/>
          </a:xfrm>
          <a:solidFill>
            <a:srgbClr val="873E8A"/>
          </a:solidFill>
        </p:grpSpPr>
        <p:sp>
          <p:nvSpPr>
            <p:cNvPr id="8661" name="Google Shape;8661;p79"/>
            <p:cNvSpPr/>
            <p:nvPr/>
          </p:nvSpPr>
          <p:spPr>
            <a:xfrm>
              <a:off x="963525" y="3619500"/>
              <a:ext cx="207950" cy="293825"/>
            </a:xfrm>
            <a:custGeom>
              <a:avLst/>
              <a:gdLst/>
              <a:ahLst/>
              <a:cxnLst/>
              <a:rect l="l" t="t" r="r" b="b"/>
              <a:pathLst>
                <a:path w="8318" h="11753" extrusionOk="0">
                  <a:moveTo>
                    <a:pt x="3828" y="2742"/>
                  </a:moveTo>
                  <a:cubicBezTo>
                    <a:pt x="3915" y="2742"/>
                    <a:pt x="4001" y="2773"/>
                    <a:pt x="4064" y="2836"/>
                  </a:cubicBezTo>
                  <a:cubicBezTo>
                    <a:pt x="4253" y="2994"/>
                    <a:pt x="4253" y="3183"/>
                    <a:pt x="4096" y="3340"/>
                  </a:cubicBezTo>
                  <a:lnTo>
                    <a:pt x="2678" y="4695"/>
                  </a:lnTo>
                  <a:cubicBezTo>
                    <a:pt x="2615" y="4790"/>
                    <a:pt x="2520" y="4821"/>
                    <a:pt x="2457" y="4821"/>
                  </a:cubicBezTo>
                  <a:cubicBezTo>
                    <a:pt x="2363" y="4821"/>
                    <a:pt x="2268" y="4790"/>
                    <a:pt x="2205" y="4695"/>
                  </a:cubicBezTo>
                  <a:lnTo>
                    <a:pt x="1512" y="4002"/>
                  </a:lnTo>
                  <a:cubicBezTo>
                    <a:pt x="1386" y="3876"/>
                    <a:pt x="1386" y="3655"/>
                    <a:pt x="1512" y="3529"/>
                  </a:cubicBezTo>
                  <a:cubicBezTo>
                    <a:pt x="1575" y="3466"/>
                    <a:pt x="1662" y="3435"/>
                    <a:pt x="1749" y="3435"/>
                  </a:cubicBezTo>
                  <a:cubicBezTo>
                    <a:pt x="1835" y="3435"/>
                    <a:pt x="1922" y="3466"/>
                    <a:pt x="1985" y="3529"/>
                  </a:cubicBezTo>
                  <a:lnTo>
                    <a:pt x="2426" y="3971"/>
                  </a:lnTo>
                  <a:lnTo>
                    <a:pt x="3592" y="2836"/>
                  </a:lnTo>
                  <a:cubicBezTo>
                    <a:pt x="3655" y="2773"/>
                    <a:pt x="3741" y="2742"/>
                    <a:pt x="3828" y="2742"/>
                  </a:cubicBezTo>
                  <a:close/>
                  <a:moveTo>
                    <a:pt x="3828" y="4790"/>
                  </a:moveTo>
                  <a:cubicBezTo>
                    <a:pt x="3915" y="4790"/>
                    <a:pt x="4001" y="4821"/>
                    <a:pt x="4064" y="4884"/>
                  </a:cubicBezTo>
                  <a:cubicBezTo>
                    <a:pt x="4253" y="5042"/>
                    <a:pt x="4253" y="5262"/>
                    <a:pt x="4096" y="5388"/>
                  </a:cubicBezTo>
                  <a:lnTo>
                    <a:pt x="2678" y="6774"/>
                  </a:lnTo>
                  <a:cubicBezTo>
                    <a:pt x="2615" y="6837"/>
                    <a:pt x="2520" y="6869"/>
                    <a:pt x="2457" y="6869"/>
                  </a:cubicBezTo>
                  <a:cubicBezTo>
                    <a:pt x="2363" y="6869"/>
                    <a:pt x="2268" y="6837"/>
                    <a:pt x="2205" y="6774"/>
                  </a:cubicBezTo>
                  <a:lnTo>
                    <a:pt x="1512" y="6050"/>
                  </a:lnTo>
                  <a:cubicBezTo>
                    <a:pt x="1386" y="5924"/>
                    <a:pt x="1386" y="5703"/>
                    <a:pt x="1512" y="5577"/>
                  </a:cubicBezTo>
                  <a:cubicBezTo>
                    <a:pt x="1575" y="5514"/>
                    <a:pt x="1662" y="5483"/>
                    <a:pt x="1749" y="5483"/>
                  </a:cubicBezTo>
                  <a:cubicBezTo>
                    <a:pt x="1835" y="5483"/>
                    <a:pt x="1922" y="5514"/>
                    <a:pt x="1985" y="5577"/>
                  </a:cubicBezTo>
                  <a:lnTo>
                    <a:pt x="2426" y="6018"/>
                  </a:lnTo>
                  <a:lnTo>
                    <a:pt x="3592" y="4884"/>
                  </a:lnTo>
                  <a:cubicBezTo>
                    <a:pt x="3655" y="4821"/>
                    <a:pt x="3741" y="4790"/>
                    <a:pt x="3828" y="4790"/>
                  </a:cubicBezTo>
                  <a:close/>
                  <a:moveTo>
                    <a:pt x="3828" y="6869"/>
                  </a:moveTo>
                  <a:cubicBezTo>
                    <a:pt x="3915" y="6869"/>
                    <a:pt x="4001" y="6900"/>
                    <a:pt x="4064" y="6963"/>
                  </a:cubicBezTo>
                  <a:cubicBezTo>
                    <a:pt x="4253" y="7121"/>
                    <a:pt x="4253" y="7342"/>
                    <a:pt x="4096" y="7468"/>
                  </a:cubicBezTo>
                  <a:lnTo>
                    <a:pt x="2678" y="8854"/>
                  </a:lnTo>
                  <a:cubicBezTo>
                    <a:pt x="2615" y="8917"/>
                    <a:pt x="2520" y="8980"/>
                    <a:pt x="2457" y="8980"/>
                  </a:cubicBezTo>
                  <a:cubicBezTo>
                    <a:pt x="2363" y="8980"/>
                    <a:pt x="2268" y="8917"/>
                    <a:pt x="2205" y="8854"/>
                  </a:cubicBezTo>
                  <a:lnTo>
                    <a:pt x="1512" y="8129"/>
                  </a:lnTo>
                  <a:cubicBezTo>
                    <a:pt x="1386" y="8003"/>
                    <a:pt x="1386" y="7783"/>
                    <a:pt x="1512" y="7657"/>
                  </a:cubicBezTo>
                  <a:cubicBezTo>
                    <a:pt x="1575" y="7594"/>
                    <a:pt x="1662" y="7562"/>
                    <a:pt x="1749" y="7562"/>
                  </a:cubicBezTo>
                  <a:cubicBezTo>
                    <a:pt x="1835" y="7562"/>
                    <a:pt x="1922" y="7594"/>
                    <a:pt x="1985" y="7657"/>
                  </a:cubicBezTo>
                  <a:lnTo>
                    <a:pt x="2426" y="8098"/>
                  </a:lnTo>
                  <a:lnTo>
                    <a:pt x="3592" y="6963"/>
                  </a:lnTo>
                  <a:cubicBezTo>
                    <a:pt x="3655" y="6900"/>
                    <a:pt x="3741" y="6869"/>
                    <a:pt x="3828" y="6869"/>
                  </a:cubicBezTo>
                  <a:close/>
                  <a:moveTo>
                    <a:pt x="347" y="1"/>
                  </a:moveTo>
                  <a:cubicBezTo>
                    <a:pt x="158" y="1"/>
                    <a:pt x="0" y="158"/>
                    <a:pt x="0" y="347"/>
                  </a:cubicBezTo>
                  <a:lnTo>
                    <a:pt x="0" y="9673"/>
                  </a:lnTo>
                  <a:lnTo>
                    <a:pt x="6301" y="9673"/>
                  </a:lnTo>
                  <a:lnTo>
                    <a:pt x="6301" y="10397"/>
                  </a:lnTo>
                  <a:lnTo>
                    <a:pt x="6301" y="10744"/>
                  </a:lnTo>
                  <a:lnTo>
                    <a:pt x="6270" y="10744"/>
                  </a:lnTo>
                  <a:cubicBezTo>
                    <a:pt x="6270" y="11343"/>
                    <a:pt x="6742" y="11752"/>
                    <a:pt x="7278" y="11752"/>
                  </a:cubicBezTo>
                  <a:cubicBezTo>
                    <a:pt x="7876" y="11752"/>
                    <a:pt x="8317" y="11280"/>
                    <a:pt x="8317" y="10744"/>
                  </a:cubicBezTo>
                  <a:lnTo>
                    <a:pt x="8317" y="7972"/>
                  </a:lnTo>
                  <a:lnTo>
                    <a:pt x="7498" y="8822"/>
                  </a:lnTo>
                  <a:lnTo>
                    <a:pt x="5608" y="9547"/>
                  </a:lnTo>
                  <a:cubicBezTo>
                    <a:pt x="5497" y="9576"/>
                    <a:pt x="5390" y="9590"/>
                    <a:pt x="5288" y="9590"/>
                  </a:cubicBezTo>
                  <a:cubicBezTo>
                    <a:pt x="4954" y="9590"/>
                    <a:pt x="4674" y="9441"/>
                    <a:pt x="4505" y="9200"/>
                  </a:cubicBezTo>
                  <a:cubicBezTo>
                    <a:pt x="4316" y="8980"/>
                    <a:pt x="4222" y="8665"/>
                    <a:pt x="4316" y="8255"/>
                  </a:cubicBezTo>
                  <a:lnTo>
                    <a:pt x="5041" y="6365"/>
                  </a:lnTo>
                  <a:lnTo>
                    <a:pt x="8317" y="3088"/>
                  </a:lnTo>
                  <a:lnTo>
                    <a:pt x="8317" y="2773"/>
                  </a:lnTo>
                  <a:lnTo>
                    <a:pt x="5891" y="2773"/>
                  </a:lnTo>
                  <a:cubicBezTo>
                    <a:pt x="5671" y="2773"/>
                    <a:pt x="5513" y="2616"/>
                    <a:pt x="5513" y="2427"/>
                  </a:cubicBezTo>
                  <a:lnTo>
                    <a:pt x="5513"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62" name="Google Shape;8662;p79"/>
            <p:cNvSpPr/>
            <p:nvPr/>
          </p:nvSpPr>
          <p:spPr>
            <a:xfrm>
              <a:off x="1185625" y="3688025"/>
              <a:ext cx="57525" cy="55950"/>
            </a:xfrm>
            <a:custGeom>
              <a:avLst/>
              <a:gdLst/>
              <a:ahLst/>
              <a:cxnLst/>
              <a:rect l="l" t="t" r="r" b="b"/>
              <a:pathLst>
                <a:path w="2301" h="2238" extrusionOk="0">
                  <a:moveTo>
                    <a:pt x="1072" y="1"/>
                  </a:moveTo>
                  <a:cubicBezTo>
                    <a:pt x="890" y="1"/>
                    <a:pt x="709" y="64"/>
                    <a:pt x="568" y="190"/>
                  </a:cubicBezTo>
                  <a:lnTo>
                    <a:pt x="0" y="788"/>
                  </a:lnTo>
                  <a:lnTo>
                    <a:pt x="1450" y="2238"/>
                  </a:lnTo>
                  <a:lnTo>
                    <a:pt x="2048" y="1639"/>
                  </a:lnTo>
                  <a:cubicBezTo>
                    <a:pt x="2300" y="1387"/>
                    <a:pt x="2300" y="946"/>
                    <a:pt x="2048" y="662"/>
                  </a:cubicBezTo>
                  <a:lnTo>
                    <a:pt x="1576" y="190"/>
                  </a:lnTo>
                  <a:cubicBezTo>
                    <a:pt x="1434" y="64"/>
                    <a:pt x="1253" y="1"/>
                    <a:pt x="1072"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63" name="Google Shape;8663;p79"/>
            <p:cNvSpPr/>
            <p:nvPr/>
          </p:nvSpPr>
          <p:spPr>
            <a:xfrm>
              <a:off x="1088075" y="3795925"/>
              <a:ext cx="46375" cy="45025"/>
            </a:xfrm>
            <a:custGeom>
              <a:avLst/>
              <a:gdLst/>
              <a:ahLst/>
              <a:cxnLst/>
              <a:rect l="l" t="t" r="r" b="b"/>
              <a:pathLst>
                <a:path w="1855" h="1801" extrusionOk="0">
                  <a:moveTo>
                    <a:pt x="594" y="1"/>
                  </a:moveTo>
                  <a:lnTo>
                    <a:pt x="59" y="1387"/>
                  </a:lnTo>
                  <a:cubicBezTo>
                    <a:pt x="0" y="1621"/>
                    <a:pt x="186" y="1800"/>
                    <a:pt x="414" y="1800"/>
                  </a:cubicBezTo>
                  <a:cubicBezTo>
                    <a:pt x="432" y="1800"/>
                    <a:pt x="450" y="1799"/>
                    <a:pt x="468" y="1797"/>
                  </a:cubicBezTo>
                  <a:lnTo>
                    <a:pt x="1855" y="1261"/>
                  </a:lnTo>
                  <a:lnTo>
                    <a:pt x="594"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64" name="Google Shape;8664;p79"/>
            <p:cNvSpPr/>
            <p:nvPr/>
          </p:nvSpPr>
          <p:spPr>
            <a:xfrm>
              <a:off x="1112375" y="3720325"/>
              <a:ext cx="97700" cy="97700"/>
            </a:xfrm>
            <a:custGeom>
              <a:avLst/>
              <a:gdLst/>
              <a:ahLst/>
              <a:cxnLst/>
              <a:rect l="l" t="t" r="r" b="b"/>
              <a:pathLst>
                <a:path w="3908" h="3908" extrusionOk="0">
                  <a:moveTo>
                    <a:pt x="2426" y="1"/>
                  </a:moveTo>
                  <a:lnTo>
                    <a:pt x="1" y="2458"/>
                  </a:lnTo>
                  <a:lnTo>
                    <a:pt x="1450" y="3907"/>
                  </a:lnTo>
                  <a:lnTo>
                    <a:pt x="3907" y="1481"/>
                  </a:lnTo>
                  <a:lnTo>
                    <a:pt x="2426"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65" name="Google Shape;8665;p79"/>
            <p:cNvSpPr/>
            <p:nvPr/>
          </p:nvSpPr>
          <p:spPr>
            <a:xfrm>
              <a:off x="1120250" y="3623450"/>
              <a:ext cx="47275" cy="47275"/>
            </a:xfrm>
            <a:custGeom>
              <a:avLst/>
              <a:gdLst/>
              <a:ahLst/>
              <a:cxnLst/>
              <a:rect l="l" t="t" r="r" b="b"/>
              <a:pathLst>
                <a:path w="1891" h="1891" extrusionOk="0">
                  <a:moveTo>
                    <a:pt x="1" y="0"/>
                  </a:moveTo>
                  <a:lnTo>
                    <a:pt x="1" y="1891"/>
                  </a:lnTo>
                  <a:lnTo>
                    <a:pt x="1891" y="1891"/>
                  </a:lnTo>
                  <a:lnTo>
                    <a:pt x="1"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66" name="Google Shape;8666;p79"/>
            <p:cNvSpPr/>
            <p:nvPr/>
          </p:nvSpPr>
          <p:spPr>
            <a:xfrm>
              <a:off x="946175" y="3879425"/>
              <a:ext cx="166225" cy="33900"/>
            </a:xfrm>
            <a:custGeom>
              <a:avLst/>
              <a:gdLst/>
              <a:ahLst/>
              <a:cxnLst/>
              <a:rect l="l" t="t" r="r" b="b"/>
              <a:pathLst>
                <a:path w="6649" h="1356" extrusionOk="0">
                  <a:moveTo>
                    <a:pt x="348" y="0"/>
                  </a:moveTo>
                  <a:cubicBezTo>
                    <a:pt x="158" y="0"/>
                    <a:pt x="1" y="190"/>
                    <a:pt x="1" y="347"/>
                  </a:cubicBezTo>
                  <a:lnTo>
                    <a:pt x="1" y="694"/>
                  </a:lnTo>
                  <a:cubicBezTo>
                    <a:pt x="1" y="1040"/>
                    <a:pt x="316" y="1355"/>
                    <a:pt x="694" y="1355"/>
                  </a:cubicBezTo>
                  <a:lnTo>
                    <a:pt x="6649" y="1355"/>
                  </a:lnTo>
                  <a:cubicBezTo>
                    <a:pt x="6428" y="1103"/>
                    <a:pt x="6302" y="725"/>
                    <a:pt x="6302" y="347"/>
                  </a:cubicBezTo>
                  <a:lnTo>
                    <a:pt x="6302"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667" name="Google Shape;8667;p79"/>
          <p:cNvGrpSpPr/>
          <p:nvPr/>
        </p:nvGrpSpPr>
        <p:grpSpPr>
          <a:xfrm>
            <a:off x="5303939" y="2265585"/>
            <a:ext cx="351940" cy="350995"/>
            <a:chOff x="944600" y="3981825"/>
            <a:chExt cx="297750" cy="296950"/>
          </a:xfrm>
          <a:solidFill>
            <a:srgbClr val="873E8A"/>
          </a:solidFill>
        </p:grpSpPr>
        <p:sp>
          <p:nvSpPr>
            <p:cNvPr id="8668" name="Google Shape;8668;p79"/>
            <p:cNvSpPr/>
            <p:nvPr/>
          </p:nvSpPr>
          <p:spPr>
            <a:xfrm>
              <a:off x="944600" y="3981825"/>
              <a:ext cx="297750" cy="296950"/>
            </a:xfrm>
            <a:custGeom>
              <a:avLst/>
              <a:gdLst/>
              <a:ahLst/>
              <a:cxnLst/>
              <a:rect l="l" t="t" r="r" b="b"/>
              <a:pathLst>
                <a:path w="11910" h="11878" extrusionOk="0">
                  <a:moveTo>
                    <a:pt x="6333" y="1418"/>
                  </a:moveTo>
                  <a:cubicBezTo>
                    <a:pt x="8539" y="1575"/>
                    <a:pt x="10303" y="3340"/>
                    <a:pt x="10461" y="5545"/>
                  </a:cubicBezTo>
                  <a:lnTo>
                    <a:pt x="10146" y="5545"/>
                  </a:lnTo>
                  <a:cubicBezTo>
                    <a:pt x="9957" y="5545"/>
                    <a:pt x="9799" y="5702"/>
                    <a:pt x="9799" y="5892"/>
                  </a:cubicBezTo>
                  <a:cubicBezTo>
                    <a:pt x="9799" y="6081"/>
                    <a:pt x="9957" y="6238"/>
                    <a:pt x="10146" y="6238"/>
                  </a:cubicBezTo>
                  <a:lnTo>
                    <a:pt x="10461" y="6238"/>
                  </a:lnTo>
                  <a:cubicBezTo>
                    <a:pt x="10303" y="8443"/>
                    <a:pt x="8539" y="10239"/>
                    <a:pt x="6333" y="10397"/>
                  </a:cubicBezTo>
                  <a:lnTo>
                    <a:pt x="6333" y="10082"/>
                  </a:lnTo>
                  <a:cubicBezTo>
                    <a:pt x="6333" y="9861"/>
                    <a:pt x="6176" y="9704"/>
                    <a:pt x="5955" y="9704"/>
                  </a:cubicBezTo>
                  <a:cubicBezTo>
                    <a:pt x="5766" y="9704"/>
                    <a:pt x="5609" y="9861"/>
                    <a:pt x="5609" y="10082"/>
                  </a:cubicBezTo>
                  <a:lnTo>
                    <a:pt x="5609" y="10397"/>
                  </a:lnTo>
                  <a:cubicBezTo>
                    <a:pt x="3403" y="10239"/>
                    <a:pt x="1639" y="8443"/>
                    <a:pt x="1482" y="6238"/>
                  </a:cubicBezTo>
                  <a:lnTo>
                    <a:pt x="1797" y="6238"/>
                  </a:lnTo>
                  <a:cubicBezTo>
                    <a:pt x="1986" y="6238"/>
                    <a:pt x="2143" y="6081"/>
                    <a:pt x="2143" y="5892"/>
                  </a:cubicBezTo>
                  <a:cubicBezTo>
                    <a:pt x="2143" y="5702"/>
                    <a:pt x="1986" y="5545"/>
                    <a:pt x="1797" y="5545"/>
                  </a:cubicBezTo>
                  <a:lnTo>
                    <a:pt x="1482" y="5545"/>
                  </a:lnTo>
                  <a:cubicBezTo>
                    <a:pt x="1639" y="3340"/>
                    <a:pt x="3403" y="1575"/>
                    <a:pt x="5609" y="1418"/>
                  </a:cubicBezTo>
                  <a:lnTo>
                    <a:pt x="5609" y="1733"/>
                  </a:lnTo>
                  <a:cubicBezTo>
                    <a:pt x="5609" y="1922"/>
                    <a:pt x="5766" y="2079"/>
                    <a:pt x="5955" y="2079"/>
                  </a:cubicBezTo>
                  <a:cubicBezTo>
                    <a:pt x="6176" y="2079"/>
                    <a:pt x="6333" y="1922"/>
                    <a:pt x="6333" y="1733"/>
                  </a:cubicBezTo>
                  <a:lnTo>
                    <a:pt x="6333" y="1418"/>
                  </a:lnTo>
                  <a:close/>
                  <a:moveTo>
                    <a:pt x="5955" y="0"/>
                  </a:moveTo>
                  <a:cubicBezTo>
                    <a:pt x="5766" y="0"/>
                    <a:pt x="5609" y="126"/>
                    <a:pt x="5609" y="347"/>
                  </a:cubicBezTo>
                  <a:lnTo>
                    <a:pt x="5609" y="725"/>
                  </a:lnTo>
                  <a:cubicBezTo>
                    <a:pt x="2994" y="882"/>
                    <a:pt x="946" y="2962"/>
                    <a:pt x="757" y="5576"/>
                  </a:cubicBezTo>
                  <a:lnTo>
                    <a:pt x="379" y="5576"/>
                  </a:lnTo>
                  <a:cubicBezTo>
                    <a:pt x="158" y="5576"/>
                    <a:pt x="1" y="5734"/>
                    <a:pt x="1" y="5923"/>
                  </a:cubicBezTo>
                  <a:cubicBezTo>
                    <a:pt x="1" y="6112"/>
                    <a:pt x="158" y="6270"/>
                    <a:pt x="379" y="6270"/>
                  </a:cubicBezTo>
                  <a:lnTo>
                    <a:pt x="757" y="6270"/>
                  </a:lnTo>
                  <a:cubicBezTo>
                    <a:pt x="915" y="8884"/>
                    <a:pt x="2994" y="10932"/>
                    <a:pt x="5609" y="11121"/>
                  </a:cubicBezTo>
                  <a:lnTo>
                    <a:pt x="5609" y="11531"/>
                  </a:lnTo>
                  <a:cubicBezTo>
                    <a:pt x="5609" y="11720"/>
                    <a:pt x="5766" y="11877"/>
                    <a:pt x="5955" y="11877"/>
                  </a:cubicBezTo>
                  <a:cubicBezTo>
                    <a:pt x="6176" y="11877"/>
                    <a:pt x="6333" y="11720"/>
                    <a:pt x="6333" y="11531"/>
                  </a:cubicBezTo>
                  <a:lnTo>
                    <a:pt x="6333" y="11121"/>
                  </a:lnTo>
                  <a:cubicBezTo>
                    <a:pt x="8917" y="10964"/>
                    <a:pt x="10965" y="8884"/>
                    <a:pt x="11154" y="6270"/>
                  </a:cubicBezTo>
                  <a:lnTo>
                    <a:pt x="11563" y="6270"/>
                  </a:lnTo>
                  <a:cubicBezTo>
                    <a:pt x="11752" y="6270"/>
                    <a:pt x="11910" y="6112"/>
                    <a:pt x="11910" y="5923"/>
                  </a:cubicBezTo>
                  <a:cubicBezTo>
                    <a:pt x="11910" y="5734"/>
                    <a:pt x="11752" y="5576"/>
                    <a:pt x="11563" y="5576"/>
                  </a:cubicBezTo>
                  <a:lnTo>
                    <a:pt x="11154" y="5576"/>
                  </a:lnTo>
                  <a:cubicBezTo>
                    <a:pt x="10996" y="2962"/>
                    <a:pt x="8917" y="914"/>
                    <a:pt x="6333" y="725"/>
                  </a:cubicBezTo>
                  <a:lnTo>
                    <a:pt x="6333" y="347"/>
                  </a:lnTo>
                  <a:cubicBezTo>
                    <a:pt x="6333" y="126"/>
                    <a:pt x="6176" y="0"/>
                    <a:pt x="5955"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69" name="Google Shape;8669;p79"/>
            <p:cNvSpPr/>
            <p:nvPr/>
          </p:nvSpPr>
          <p:spPr>
            <a:xfrm>
              <a:off x="1058025" y="4155875"/>
              <a:ext cx="72500" cy="52000"/>
            </a:xfrm>
            <a:custGeom>
              <a:avLst/>
              <a:gdLst/>
              <a:ahLst/>
              <a:cxnLst/>
              <a:rect l="l" t="t" r="r" b="b"/>
              <a:pathLst>
                <a:path w="2900" h="2080" extrusionOk="0">
                  <a:moveTo>
                    <a:pt x="1418" y="1"/>
                  </a:moveTo>
                  <a:cubicBezTo>
                    <a:pt x="851" y="1"/>
                    <a:pt x="316" y="347"/>
                    <a:pt x="127" y="914"/>
                  </a:cubicBezTo>
                  <a:cubicBezTo>
                    <a:pt x="1" y="1166"/>
                    <a:pt x="1" y="1450"/>
                    <a:pt x="95" y="1765"/>
                  </a:cubicBezTo>
                  <a:cubicBezTo>
                    <a:pt x="473" y="1954"/>
                    <a:pt x="946" y="2080"/>
                    <a:pt x="1418" y="2080"/>
                  </a:cubicBezTo>
                  <a:cubicBezTo>
                    <a:pt x="1891" y="2080"/>
                    <a:pt x="2332" y="1954"/>
                    <a:pt x="2773" y="1765"/>
                  </a:cubicBezTo>
                  <a:cubicBezTo>
                    <a:pt x="2899" y="1387"/>
                    <a:pt x="2805" y="946"/>
                    <a:pt x="2616" y="599"/>
                  </a:cubicBezTo>
                  <a:cubicBezTo>
                    <a:pt x="2332" y="221"/>
                    <a:pt x="1891" y="1"/>
                    <a:pt x="1418"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70" name="Google Shape;8670;p79"/>
            <p:cNvSpPr/>
            <p:nvPr/>
          </p:nvSpPr>
          <p:spPr>
            <a:xfrm>
              <a:off x="1076150" y="4103900"/>
              <a:ext cx="35475" cy="35475"/>
            </a:xfrm>
            <a:custGeom>
              <a:avLst/>
              <a:gdLst/>
              <a:ahLst/>
              <a:cxnLst/>
              <a:rect l="l" t="t" r="r" b="b"/>
              <a:pathLst>
                <a:path w="1419" h="1419" extrusionOk="0">
                  <a:moveTo>
                    <a:pt x="693" y="0"/>
                  </a:moveTo>
                  <a:cubicBezTo>
                    <a:pt x="315" y="0"/>
                    <a:pt x="0" y="315"/>
                    <a:pt x="0" y="693"/>
                  </a:cubicBezTo>
                  <a:cubicBezTo>
                    <a:pt x="0" y="1103"/>
                    <a:pt x="315" y="1418"/>
                    <a:pt x="693" y="1418"/>
                  </a:cubicBezTo>
                  <a:cubicBezTo>
                    <a:pt x="1103" y="1355"/>
                    <a:pt x="1418" y="1040"/>
                    <a:pt x="1418" y="693"/>
                  </a:cubicBezTo>
                  <a:cubicBezTo>
                    <a:pt x="1418" y="315"/>
                    <a:pt x="1103" y="0"/>
                    <a:pt x="693"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71" name="Google Shape;8671;p79"/>
            <p:cNvSpPr/>
            <p:nvPr/>
          </p:nvSpPr>
          <p:spPr>
            <a:xfrm>
              <a:off x="1016275" y="4051125"/>
              <a:ext cx="155975" cy="137075"/>
            </a:xfrm>
            <a:custGeom>
              <a:avLst/>
              <a:gdLst/>
              <a:ahLst/>
              <a:cxnLst/>
              <a:rect l="l" t="t" r="r" b="b"/>
              <a:pathLst>
                <a:path w="6239" h="5483" extrusionOk="0">
                  <a:moveTo>
                    <a:pt x="3088" y="1"/>
                  </a:moveTo>
                  <a:cubicBezTo>
                    <a:pt x="1356" y="1"/>
                    <a:pt x="1" y="1387"/>
                    <a:pt x="1" y="3120"/>
                  </a:cubicBezTo>
                  <a:cubicBezTo>
                    <a:pt x="1" y="4033"/>
                    <a:pt x="379" y="4852"/>
                    <a:pt x="1041" y="5451"/>
                  </a:cubicBezTo>
                  <a:cubicBezTo>
                    <a:pt x="1041" y="5262"/>
                    <a:pt x="1104" y="5041"/>
                    <a:pt x="1167" y="4852"/>
                  </a:cubicBezTo>
                  <a:cubicBezTo>
                    <a:pt x="1324" y="4380"/>
                    <a:pt x="1671" y="4002"/>
                    <a:pt x="2112" y="3750"/>
                  </a:cubicBezTo>
                  <a:cubicBezTo>
                    <a:pt x="1891" y="3498"/>
                    <a:pt x="1734" y="3151"/>
                    <a:pt x="1734" y="2804"/>
                  </a:cubicBezTo>
                  <a:cubicBezTo>
                    <a:pt x="1734" y="2048"/>
                    <a:pt x="2364" y="1418"/>
                    <a:pt x="3088" y="1418"/>
                  </a:cubicBezTo>
                  <a:cubicBezTo>
                    <a:pt x="3845" y="1418"/>
                    <a:pt x="4475" y="2048"/>
                    <a:pt x="4475" y="2804"/>
                  </a:cubicBezTo>
                  <a:cubicBezTo>
                    <a:pt x="4475" y="3151"/>
                    <a:pt x="4317" y="3529"/>
                    <a:pt x="4097" y="3750"/>
                  </a:cubicBezTo>
                  <a:cubicBezTo>
                    <a:pt x="4349" y="3907"/>
                    <a:pt x="4632" y="4128"/>
                    <a:pt x="4790" y="4411"/>
                  </a:cubicBezTo>
                  <a:cubicBezTo>
                    <a:pt x="4979" y="4726"/>
                    <a:pt x="5105" y="5073"/>
                    <a:pt x="5136" y="5482"/>
                  </a:cubicBezTo>
                  <a:cubicBezTo>
                    <a:pt x="5766" y="4884"/>
                    <a:pt x="6207" y="4096"/>
                    <a:pt x="6207" y="3151"/>
                  </a:cubicBezTo>
                  <a:cubicBezTo>
                    <a:pt x="6239" y="1418"/>
                    <a:pt x="4821" y="1"/>
                    <a:pt x="3088"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672" name="Google Shape;8672;p79"/>
          <p:cNvGrpSpPr/>
          <p:nvPr/>
        </p:nvGrpSpPr>
        <p:grpSpPr>
          <a:xfrm>
            <a:off x="7520875" y="1379445"/>
            <a:ext cx="350079" cy="349133"/>
            <a:chOff x="2768750" y="3227275"/>
            <a:chExt cx="296175" cy="295375"/>
          </a:xfrm>
          <a:solidFill>
            <a:srgbClr val="873E8A"/>
          </a:solidFill>
        </p:grpSpPr>
        <p:sp>
          <p:nvSpPr>
            <p:cNvPr id="8673" name="Google Shape;8673;p79"/>
            <p:cNvSpPr/>
            <p:nvPr/>
          </p:nvSpPr>
          <p:spPr>
            <a:xfrm>
              <a:off x="2882950" y="3227275"/>
              <a:ext cx="68550" cy="69325"/>
            </a:xfrm>
            <a:custGeom>
              <a:avLst/>
              <a:gdLst/>
              <a:ahLst/>
              <a:cxnLst/>
              <a:rect l="l" t="t" r="r" b="b"/>
              <a:pathLst>
                <a:path w="2742" h="2773" extrusionOk="0">
                  <a:moveTo>
                    <a:pt x="1355" y="1"/>
                  </a:moveTo>
                  <a:cubicBezTo>
                    <a:pt x="631" y="1"/>
                    <a:pt x="1" y="631"/>
                    <a:pt x="1" y="1387"/>
                  </a:cubicBezTo>
                  <a:cubicBezTo>
                    <a:pt x="1" y="2143"/>
                    <a:pt x="631" y="2773"/>
                    <a:pt x="1355" y="2773"/>
                  </a:cubicBezTo>
                  <a:cubicBezTo>
                    <a:pt x="2111" y="2773"/>
                    <a:pt x="2742" y="2174"/>
                    <a:pt x="2742" y="1387"/>
                  </a:cubicBezTo>
                  <a:cubicBezTo>
                    <a:pt x="2742" y="631"/>
                    <a:pt x="2111" y="1"/>
                    <a:pt x="1355"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74" name="Google Shape;8674;p79"/>
            <p:cNvSpPr/>
            <p:nvPr/>
          </p:nvSpPr>
          <p:spPr>
            <a:xfrm>
              <a:off x="2856175" y="3436000"/>
              <a:ext cx="17350" cy="34675"/>
            </a:xfrm>
            <a:custGeom>
              <a:avLst/>
              <a:gdLst/>
              <a:ahLst/>
              <a:cxnLst/>
              <a:rect l="l" t="t" r="r" b="b"/>
              <a:pathLst>
                <a:path w="694" h="1387" extrusionOk="0">
                  <a:moveTo>
                    <a:pt x="0" y="0"/>
                  </a:moveTo>
                  <a:lnTo>
                    <a:pt x="0" y="1386"/>
                  </a:lnTo>
                  <a:lnTo>
                    <a:pt x="694" y="1386"/>
                  </a:lnTo>
                  <a:lnTo>
                    <a:pt x="694"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75" name="Google Shape;8675;p79"/>
            <p:cNvSpPr/>
            <p:nvPr/>
          </p:nvSpPr>
          <p:spPr>
            <a:xfrm>
              <a:off x="2890050" y="3436000"/>
              <a:ext cx="18125" cy="34675"/>
            </a:xfrm>
            <a:custGeom>
              <a:avLst/>
              <a:gdLst/>
              <a:ahLst/>
              <a:cxnLst/>
              <a:rect l="l" t="t" r="r" b="b"/>
              <a:pathLst>
                <a:path w="725" h="1387" extrusionOk="0">
                  <a:moveTo>
                    <a:pt x="0" y="0"/>
                  </a:moveTo>
                  <a:lnTo>
                    <a:pt x="0" y="1386"/>
                  </a:lnTo>
                  <a:lnTo>
                    <a:pt x="725" y="1386"/>
                  </a:lnTo>
                  <a:lnTo>
                    <a:pt x="725"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76" name="Google Shape;8676;p79"/>
            <p:cNvSpPr/>
            <p:nvPr/>
          </p:nvSpPr>
          <p:spPr>
            <a:xfrm>
              <a:off x="2821525" y="3436000"/>
              <a:ext cx="17350" cy="34675"/>
            </a:xfrm>
            <a:custGeom>
              <a:avLst/>
              <a:gdLst/>
              <a:ahLst/>
              <a:cxnLst/>
              <a:rect l="l" t="t" r="r" b="b"/>
              <a:pathLst>
                <a:path w="694" h="1387" extrusionOk="0">
                  <a:moveTo>
                    <a:pt x="0" y="0"/>
                  </a:moveTo>
                  <a:lnTo>
                    <a:pt x="0" y="1386"/>
                  </a:lnTo>
                  <a:lnTo>
                    <a:pt x="693" y="1386"/>
                  </a:lnTo>
                  <a:lnTo>
                    <a:pt x="693"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77" name="Google Shape;8677;p79"/>
            <p:cNvSpPr/>
            <p:nvPr/>
          </p:nvSpPr>
          <p:spPr>
            <a:xfrm>
              <a:off x="2924700" y="3436000"/>
              <a:ext cx="34675" cy="34675"/>
            </a:xfrm>
            <a:custGeom>
              <a:avLst/>
              <a:gdLst/>
              <a:ahLst/>
              <a:cxnLst/>
              <a:rect l="l" t="t" r="r" b="b"/>
              <a:pathLst>
                <a:path w="1387" h="1387" extrusionOk="0">
                  <a:moveTo>
                    <a:pt x="0" y="0"/>
                  </a:moveTo>
                  <a:lnTo>
                    <a:pt x="0" y="1386"/>
                  </a:lnTo>
                  <a:lnTo>
                    <a:pt x="1387" y="1386"/>
                  </a:lnTo>
                  <a:lnTo>
                    <a:pt x="1387"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78" name="Google Shape;8678;p79"/>
            <p:cNvSpPr/>
            <p:nvPr/>
          </p:nvSpPr>
          <p:spPr>
            <a:xfrm>
              <a:off x="2768750" y="3384800"/>
              <a:ext cx="244175" cy="137850"/>
            </a:xfrm>
            <a:custGeom>
              <a:avLst/>
              <a:gdLst/>
              <a:ahLst/>
              <a:cxnLst/>
              <a:rect l="l" t="t" r="r" b="b"/>
              <a:pathLst>
                <a:path w="9767" h="5514" extrusionOk="0">
                  <a:moveTo>
                    <a:pt x="7971" y="1387"/>
                  </a:moveTo>
                  <a:cubicBezTo>
                    <a:pt x="8192" y="1387"/>
                    <a:pt x="8349" y="1544"/>
                    <a:pt x="8349" y="1733"/>
                  </a:cubicBezTo>
                  <a:lnTo>
                    <a:pt x="8349" y="3813"/>
                  </a:lnTo>
                  <a:cubicBezTo>
                    <a:pt x="8349" y="4033"/>
                    <a:pt x="8192" y="4191"/>
                    <a:pt x="7971" y="4191"/>
                  </a:cubicBezTo>
                  <a:lnTo>
                    <a:pt x="1765" y="4191"/>
                  </a:lnTo>
                  <a:cubicBezTo>
                    <a:pt x="1576" y="4191"/>
                    <a:pt x="1418" y="4033"/>
                    <a:pt x="1418" y="3813"/>
                  </a:cubicBezTo>
                  <a:lnTo>
                    <a:pt x="1418" y="1733"/>
                  </a:lnTo>
                  <a:cubicBezTo>
                    <a:pt x="1418" y="1544"/>
                    <a:pt x="1576" y="1387"/>
                    <a:pt x="1765" y="1387"/>
                  </a:cubicBezTo>
                  <a:close/>
                  <a:moveTo>
                    <a:pt x="1040" y="0"/>
                  </a:moveTo>
                  <a:cubicBezTo>
                    <a:pt x="473" y="0"/>
                    <a:pt x="32" y="473"/>
                    <a:pt x="32" y="1040"/>
                  </a:cubicBezTo>
                  <a:lnTo>
                    <a:pt x="32" y="4506"/>
                  </a:lnTo>
                  <a:cubicBezTo>
                    <a:pt x="0" y="5073"/>
                    <a:pt x="473" y="5514"/>
                    <a:pt x="1040" y="5514"/>
                  </a:cubicBezTo>
                  <a:lnTo>
                    <a:pt x="8727" y="5514"/>
                  </a:lnTo>
                  <a:cubicBezTo>
                    <a:pt x="9326" y="5514"/>
                    <a:pt x="9767" y="5041"/>
                    <a:pt x="9767" y="4506"/>
                  </a:cubicBezTo>
                  <a:lnTo>
                    <a:pt x="9767" y="1040"/>
                  </a:lnTo>
                  <a:cubicBezTo>
                    <a:pt x="9767" y="442"/>
                    <a:pt x="9294" y="0"/>
                    <a:pt x="8727"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79" name="Google Shape;8679;p79"/>
            <p:cNvSpPr/>
            <p:nvPr/>
          </p:nvSpPr>
          <p:spPr>
            <a:xfrm>
              <a:off x="3030250" y="3419450"/>
              <a:ext cx="34675" cy="68550"/>
            </a:xfrm>
            <a:custGeom>
              <a:avLst/>
              <a:gdLst/>
              <a:ahLst/>
              <a:cxnLst/>
              <a:rect l="l" t="t" r="r" b="b"/>
              <a:pathLst>
                <a:path w="1387" h="2742" extrusionOk="0">
                  <a:moveTo>
                    <a:pt x="0" y="1"/>
                  </a:moveTo>
                  <a:lnTo>
                    <a:pt x="0" y="2742"/>
                  </a:lnTo>
                  <a:lnTo>
                    <a:pt x="1040" y="2742"/>
                  </a:lnTo>
                  <a:cubicBezTo>
                    <a:pt x="1229" y="2742"/>
                    <a:pt x="1386" y="2584"/>
                    <a:pt x="1386" y="2395"/>
                  </a:cubicBezTo>
                  <a:lnTo>
                    <a:pt x="1386" y="347"/>
                  </a:lnTo>
                  <a:cubicBezTo>
                    <a:pt x="1386" y="158"/>
                    <a:pt x="1229" y="1"/>
                    <a:pt x="1040"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80" name="Google Shape;8680;p79"/>
            <p:cNvSpPr/>
            <p:nvPr/>
          </p:nvSpPr>
          <p:spPr>
            <a:xfrm>
              <a:off x="2856175" y="3294225"/>
              <a:ext cx="122100" cy="73275"/>
            </a:xfrm>
            <a:custGeom>
              <a:avLst/>
              <a:gdLst/>
              <a:ahLst/>
              <a:cxnLst/>
              <a:rect l="l" t="t" r="r" b="b"/>
              <a:pathLst>
                <a:path w="4884" h="2931" extrusionOk="0">
                  <a:moveTo>
                    <a:pt x="820" y="0"/>
                  </a:moveTo>
                  <a:cubicBezTo>
                    <a:pt x="316" y="473"/>
                    <a:pt x="0" y="1103"/>
                    <a:pt x="0" y="1828"/>
                  </a:cubicBezTo>
                  <a:lnTo>
                    <a:pt x="0" y="2552"/>
                  </a:lnTo>
                  <a:cubicBezTo>
                    <a:pt x="0" y="2773"/>
                    <a:pt x="158" y="2930"/>
                    <a:pt x="347" y="2930"/>
                  </a:cubicBezTo>
                  <a:lnTo>
                    <a:pt x="4506" y="2930"/>
                  </a:lnTo>
                  <a:cubicBezTo>
                    <a:pt x="4726" y="2930"/>
                    <a:pt x="4884" y="2773"/>
                    <a:pt x="4884" y="2552"/>
                  </a:cubicBezTo>
                  <a:lnTo>
                    <a:pt x="4884" y="1828"/>
                  </a:lnTo>
                  <a:cubicBezTo>
                    <a:pt x="4884" y="1103"/>
                    <a:pt x="4569" y="441"/>
                    <a:pt x="4033" y="0"/>
                  </a:cubicBezTo>
                  <a:cubicBezTo>
                    <a:pt x="3655" y="473"/>
                    <a:pt x="3088" y="788"/>
                    <a:pt x="2426" y="788"/>
                  </a:cubicBezTo>
                  <a:cubicBezTo>
                    <a:pt x="1765" y="788"/>
                    <a:pt x="1198" y="473"/>
                    <a:pt x="820"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681" name="Google Shape;8681;p79"/>
          <p:cNvGrpSpPr/>
          <p:nvPr/>
        </p:nvGrpSpPr>
        <p:grpSpPr>
          <a:xfrm>
            <a:off x="7541826" y="1820317"/>
            <a:ext cx="308177" cy="348572"/>
            <a:chOff x="2786075" y="3591800"/>
            <a:chExt cx="260725" cy="294900"/>
          </a:xfrm>
          <a:solidFill>
            <a:srgbClr val="873E8A"/>
          </a:solidFill>
        </p:grpSpPr>
        <p:sp>
          <p:nvSpPr>
            <p:cNvPr id="8682" name="Google Shape;8682;p79"/>
            <p:cNvSpPr/>
            <p:nvPr/>
          </p:nvSpPr>
          <p:spPr>
            <a:xfrm>
              <a:off x="2898700" y="3677000"/>
              <a:ext cx="35475" cy="35475"/>
            </a:xfrm>
            <a:custGeom>
              <a:avLst/>
              <a:gdLst/>
              <a:ahLst/>
              <a:cxnLst/>
              <a:rect l="l" t="t" r="r" b="b"/>
              <a:pathLst>
                <a:path w="1419" h="1419" extrusionOk="0">
                  <a:moveTo>
                    <a:pt x="694" y="1"/>
                  </a:moveTo>
                  <a:cubicBezTo>
                    <a:pt x="316" y="1"/>
                    <a:pt x="1" y="316"/>
                    <a:pt x="1" y="725"/>
                  </a:cubicBezTo>
                  <a:cubicBezTo>
                    <a:pt x="1" y="1103"/>
                    <a:pt x="316" y="1418"/>
                    <a:pt x="694" y="1418"/>
                  </a:cubicBezTo>
                  <a:cubicBezTo>
                    <a:pt x="1103" y="1418"/>
                    <a:pt x="1418" y="1103"/>
                    <a:pt x="1418" y="725"/>
                  </a:cubicBezTo>
                  <a:cubicBezTo>
                    <a:pt x="1418" y="316"/>
                    <a:pt x="1103" y="1"/>
                    <a:pt x="694"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83" name="Google Shape;8683;p79"/>
            <p:cNvSpPr/>
            <p:nvPr/>
          </p:nvSpPr>
          <p:spPr>
            <a:xfrm>
              <a:off x="2883750" y="3729775"/>
              <a:ext cx="66975" cy="33900"/>
            </a:xfrm>
            <a:custGeom>
              <a:avLst/>
              <a:gdLst/>
              <a:ahLst/>
              <a:cxnLst/>
              <a:rect l="l" t="t" r="r" b="b"/>
              <a:pathLst>
                <a:path w="2679" h="1356" extrusionOk="0">
                  <a:moveTo>
                    <a:pt x="1323" y="1"/>
                  </a:moveTo>
                  <a:cubicBezTo>
                    <a:pt x="693" y="1"/>
                    <a:pt x="189" y="379"/>
                    <a:pt x="0" y="977"/>
                  </a:cubicBezTo>
                  <a:cubicBezTo>
                    <a:pt x="378" y="1198"/>
                    <a:pt x="819" y="1355"/>
                    <a:pt x="1323" y="1355"/>
                  </a:cubicBezTo>
                  <a:cubicBezTo>
                    <a:pt x="1796" y="1355"/>
                    <a:pt x="2269" y="1198"/>
                    <a:pt x="2678" y="977"/>
                  </a:cubicBezTo>
                  <a:cubicBezTo>
                    <a:pt x="2489" y="410"/>
                    <a:pt x="1922" y="1"/>
                    <a:pt x="1323"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84" name="Google Shape;8684;p79"/>
            <p:cNvSpPr/>
            <p:nvPr/>
          </p:nvSpPr>
          <p:spPr>
            <a:xfrm>
              <a:off x="2855375" y="3643150"/>
              <a:ext cx="122125" cy="98475"/>
            </a:xfrm>
            <a:custGeom>
              <a:avLst/>
              <a:gdLst/>
              <a:ahLst/>
              <a:cxnLst/>
              <a:rect l="l" t="t" r="r" b="b"/>
              <a:pathLst>
                <a:path w="4885" h="3939" extrusionOk="0">
                  <a:moveTo>
                    <a:pt x="2458" y="0"/>
                  </a:moveTo>
                  <a:cubicBezTo>
                    <a:pt x="1198" y="0"/>
                    <a:pt x="222" y="977"/>
                    <a:pt x="64" y="2079"/>
                  </a:cubicBezTo>
                  <a:cubicBezTo>
                    <a:pt x="1" y="2741"/>
                    <a:pt x="159" y="3371"/>
                    <a:pt x="600" y="3938"/>
                  </a:cubicBezTo>
                  <a:cubicBezTo>
                    <a:pt x="820" y="3529"/>
                    <a:pt x="1135" y="3214"/>
                    <a:pt x="1482" y="3025"/>
                  </a:cubicBezTo>
                  <a:cubicBezTo>
                    <a:pt x="1230" y="2772"/>
                    <a:pt x="1072" y="2426"/>
                    <a:pt x="1072" y="2079"/>
                  </a:cubicBezTo>
                  <a:cubicBezTo>
                    <a:pt x="1072" y="1323"/>
                    <a:pt x="1734" y="693"/>
                    <a:pt x="2458" y="693"/>
                  </a:cubicBezTo>
                  <a:cubicBezTo>
                    <a:pt x="3214" y="693"/>
                    <a:pt x="3845" y="1323"/>
                    <a:pt x="3845" y="2079"/>
                  </a:cubicBezTo>
                  <a:cubicBezTo>
                    <a:pt x="3845" y="2426"/>
                    <a:pt x="3687" y="2772"/>
                    <a:pt x="3435" y="3025"/>
                  </a:cubicBezTo>
                  <a:cubicBezTo>
                    <a:pt x="3845" y="3214"/>
                    <a:pt x="4128" y="3529"/>
                    <a:pt x="4317" y="3938"/>
                  </a:cubicBezTo>
                  <a:cubicBezTo>
                    <a:pt x="4695" y="3466"/>
                    <a:pt x="4853" y="2930"/>
                    <a:pt x="4853" y="2394"/>
                  </a:cubicBezTo>
                  <a:cubicBezTo>
                    <a:pt x="4884" y="1103"/>
                    <a:pt x="3813" y="0"/>
                    <a:pt x="2458"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85" name="Google Shape;8685;p79"/>
            <p:cNvSpPr/>
            <p:nvPr/>
          </p:nvSpPr>
          <p:spPr>
            <a:xfrm>
              <a:off x="2801050" y="3591800"/>
              <a:ext cx="229225" cy="258500"/>
            </a:xfrm>
            <a:custGeom>
              <a:avLst/>
              <a:gdLst/>
              <a:ahLst/>
              <a:cxnLst/>
              <a:rect l="l" t="t" r="r" b="b"/>
              <a:pathLst>
                <a:path w="9169" h="10340" extrusionOk="0">
                  <a:moveTo>
                    <a:pt x="4679" y="1327"/>
                  </a:moveTo>
                  <a:cubicBezTo>
                    <a:pt x="6369" y="1327"/>
                    <a:pt x="7750" y="2741"/>
                    <a:pt x="7750" y="4448"/>
                  </a:cubicBezTo>
                  <a:cubicBezTo>
                    <a:pt x="7750" y="6244"/>
                    <a:pt x="6301" y="7599"/>
                    <a:pt x="4631" y="7599"/>
                  </a:cubicBezTo>
                  <a:cubicBezTo>
                    <a:pt x="2836" y="7599"/>
                    <a:pt x="1292" y="5961"/>
                    <a:pt x="1575" y="4039"/>
                  </a:cubicBezTo>
                  <a:cubicBezTo>
                    <a:pt x="1764" y="2716"/>
                    <a:pt x="2867" y="1550"/>
                    <a:pt x="4222" y="1361"/>
                  </a:cubicBezTo>
                  <a:cubicBezTo>
                    <a:pt x="4376" y="1338"/>
                    <a:pt x="4529" y="1327"/>
                    <a:pt x="4679" y="1327"/>
                  </a:cubicBezTo>
                  <a:close/>
                  <a:moveTo>
                    <a:pt x="4597" y="0"/>
                  </a:moveTo>
                  <a:cubicBezTo>
                    <a:pt x="4401" y="0"/>
                    <a:pt x="4202" y="13"/>
                    <a:pt x="4001" y="38"/>
                  </a:cubicBezTo>
                  <a:cubicBezTo>
                    <a:pt x="1985" y="290"/>
                    <a:pt x="378" y="1928"/>
                    <a:pt x="158" y="3913"/>
                  </a:cubicBezTo>
                  <a:cubicBezTo>
                    <a:pt x="0" y="5110"/>
                    <a:pt x="315" y="6244"/>
                    <a:pt x="1008" y="7189"/>
                  </a:cubicBezTo>
                  <a:cubicBezTo>
                    <a:pt x="1197" y="7473"/>
                    <a:pt x="1449" y="7756"/>
                    <a:pt x="1670" y="7945"/>
                  </a:cubicBezTo>
                  <a:lnTo>
                    <a:pt x="4411" y="10277"/>
                  </a:lnTo>
                  <a:cubicBezTo>
                    <a:pt x="4474" y="10308"/>
                    <a:pt x="4568" y="10340"/>
                    <a:pt x="4631" y="10340"/>
                  </a:cubicBezTo>
                  <a:cubicBezTo>
                    <a:pt x="4726" y="10340"/>
                    <a:pt x="4789" y="10308"/>
                    <a:pt x="4883" y="10277"/>
                  </a:cubicBezTo>
                  <a:lnTo>
                    <a:pt x="7593" y="7945"/>
                  </a:lnTo>
                  <a:cubicBezTo>
                    <a:pt x="7845" y="7756"/>
                    <a:pt x="8065" y="7473"/>
                    <a:pt x="8254" y="7189"/>
                  </a:cubicBezTo>
                  <a:cubicBezTo>
                    <a:pt x="8853" y="6402"/>
                    <a:pt x="9168" y="5457"/>
                    <a:pt x="9168" y="4480"/>
                  </a:cubicBezTo>
                  <a:cubicBezTo>
                    <a:pt x="9139" y="1996"/>
                    <a:pt x="7104" y="0"/>
                    <a:pt x="4597"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86" name="Google Shape;8686;p79"/>
            <p:cNvSpPr/>
            <p:nvPr/>
          </p:nvSpPr>
          <p:spPr>
            <a:xfrm>
              <a:off x="2786075" y="3800675"/>
              <a:ext cx="260725" cy="86025"/>
            </a:xfrm>
            <a:custGeom>
              <a:avLst/>
              <a:gdLst/>
              <a:ahLst/>
              <a:cxnLst/>
              <a:rect l="l" t="t" r="r" b="b"/>
              <a:pathLst>
                <a:path w="10429" h="3441" extrusionOk="0">
                  <a:moveTo>
                    <a:pt x="1702" y="0"/>
                  </a:moveTo>
                  <a:cubicBezTo>
                    <a:pt x="1576" y="0"/>
                    <a:pt x="1513" y="63"/>
                    <a:pt x="1418" y="189"/>
                  </a:cubicBezTo>
                  <a:lnTo>
                    <a:pt x="32" y="2930"/>
                  </a:lnTo>
                  <a:cubicBezTo>
                    <a:pt x="1" y="3056"/>
                    <a:pt x="1" y="3213"/>
                    <a:pt x="32" y="3308"/>
                  </a:cubicBezTo>
                  <a:cubicBezTo>
                    <a:pt x="95" y="3371"/>
                    <a:pt x="190" y="3434"/>
                    <a:pt x="316" y="3434"/>
                  </a:cubicBezTo>
                  <a:lnTo>
                    <a:pt x="10019" y="3434"/>
                  </a:lnTo>
                  <a:cubicBezTo>
                    <a:pt x="10045" y="3438"/>
                    <a:pt x="10070" y="3440"/>
                    <a:pt x="10093" y="3440"/>
                  </a:cubicBezTo>
                  <a:cubicBezTo>
                    <a:pt x="10241" y="3440"/>
                    <a:pt x="10338" y="3362"/>
                    <a:pt x="10366" y="3308"/>
                  </a:cubicBezTo>
                  <a:cubicBezTo>
                    <a:pt x="10429" y="3182"/>
                    <a:pt x="10429" y="3056"/>
                    <a:pt x="10366" y="2930"/>
                  </a:cubicBezTo>
                  <a:lnTo>
                    <a:pt x="8979" y="189"/>
                  </a:lnTo>
                  <a:cubicBezTo>
                    <a:pt x="8948" y="63"/>
                    <a:pt x="8822" y="32"/>
                    <a:pt x="8696" y="0"/>
                  </a:cubicBezTo>
                  <a:lnTo>
                    <a:pt x="8601" y="95"/>
                  </a:lnTo>
                  <a:lnTo>
                    <a:pt x="5860" y="2426"/>
                  </a:lnTo>
                  <a:cubicBezTo>
                    <a:pt x="5671" y="2583"/>
                    <a:pt x="5451" y="2678"/>
                    <a:pt x="5199" y="2678"/>
                  </a:cubicBezTo>
                  <a:cubicBezTo>
                    <a:pt x="4978" y="2678"/>
                    <a:pt x="4726" y="2583"/>
                    <a:pt x="4537" y="2426"/>
                  </a:cubicBezTo>
                  <a:lnTo>
                    <a:pt x="1828" y="95"/>
                  </a:lnTo>
                  <a:lnTo>
                    <a:pt x="1702"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687" name="Google Shape;8687;p79"/>
          <p:cNvGrpSpPr/>
          <p:nvPr/>
        </p:nvGrpSpPr>
        <p:grpSpPr>
          <a:xfrm>
            <a:off x="7582324" y="2266044"/>
            <a:ext cx="227180" cy="350079"/>
            <a:chOff x="2819150" y="3955025"/>
            <a:chExt cx="192200" cy="296175"/>
          </a:xfrm>
          <a:solidFill>
            <a:srgbClr val="873E8A"/>
          </a:solidFill>
        </p:grpSpPr>
        <p:sp>
          <p:nvSpPr>
            <p:cNvPr id="8688" name="Google Shape;8688;p79"/>
            <p:cNvSpPr/>
            <p:nvPr/>
          </p:nvSpPr>
          <p:spPr>
            <a:xfrm>
              <a:off x="2856175" y="4007025"/>
              <a:ext cx="122100" cy="70125"/>
            </a:xfrm>
            <a:custGeom>
              <a:avLst/>
              <a:gdLst/>
              <a:ahLst/>
              <a:cxnLst/>
              <a:rect l="l" t="t" r="r" b="b"/>
              <a:pathLst>
                <a:path w="4884" h="2805" extrusionOk="0">
                  <a:moveTo>
                    <a:pt x="1324" y="0"/>
                  </a:moveTo>
                  <a:cubicBezTo>
                    <a:pt x="631" y="0"/>
                    <a:pt x="127" y="725"/>
                    <a:pt x="347" y="1386"/>
                  </a:cubicBezTo>
                  <a:lnTo>
                    <a:pt x="599" y="2080"/>
                  </a:lnTo>
                  <a:lnTo>
                    <a:pt x="379" y="2080"/>
                  </a:lnTo>
                  <a:cubicBezTo>
                    <a:pt x="158" y="2080"/>
                    <a:pt x="0" y="2237"/>
                    <a:pt x="0" y="2458"/>
                  </a:cubicBezTo>
                  <a:cubicBezTo>
                    <a:pt x="0" y="2647"/>
                    <a:pt x="158" y="2804"/>
                    <a:pt x="347" y="2804"/>
                  </a:cubicBezTo>
                  <a:lnTo>
                    <a:pt x="4506" y="2804"/>
                  </a:lnTo>
                  <a:cubicBezTo>
                    <a:pt x="4726" y="2804"/>
                    <a:pt x="4884" y="2647"/>
                    <a:pt x="4884" y="2458"/>
                  </a:cubicBezTo>
                  <a:cubicBezTo>
                    <a:pt x="4884" y="2237"/>
                    <a:pt x="4726" y="2080"/>
                    <a:pt x="4506" y="2080"/>
                  </a:cubicBezTo>
                  <a:lnTo>
                    <a:pt x="4317" y="2080"/>
                  </a:lnTo>
                  <a:lnTo>
                    <a:pt x="4569" y="1386"/>
                  </a:lnTo>
                  <a:cubicBezTo>
                    <a:pt x="4789" y="725"/>
                    <a:pt x="4285" y="0"/>
                    <a:pt x="3592"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89" name="Google Shape;8689;p79"/>
            <p:cNvSpPr/>
            <p:nvPr/>
          </p:nvSpPr>
          <p:spPr>
            <a:xfrm>
              <a:off x="2819150" y="4180300"/>
              <a:ext cx="192200" cy="70900"/>
            </a:xfrm>
            <a:custGeom>
              <a:avLst/>
              <a:gdLst/>
              <a:ahLst/>
              <a:cxnLst/>
              <a:rect l="l" t="t" r="r" b="b"/>
              <a:pathLst>
                <a:path w="7688" h="2836" extrusionOk="0">
                  <a:moveTo>
                    <a:pt x="1418" y="0"/>
                  </a:moveTo>
                  <a:cubicBezTo>
                    <a:pt x="1040" y="0"/>
                    <a:pt x="725" y="315"/>
                    <a:pt x="725" y="725"/>
                  </a:cubicBezTo>
                  <a:lnTo>
                    <a:pt x="725" y="1418"/>
                  </a:lnTo>
                  <a:cubicBezTo>
                    <a:pt x="316" y="1418"/>
                    <a:pt x="1" y="1733"/>
                    <a:pt x="1" y="2143"/>
                  </a:cubicBezTo>
                  <a:lnTo>
                    <a:pt x="1" y="2489"/>
                  </a:lnTo>
                  <a:cubicBezTo>
                    <a:pt x="1" y="2678"/>
                    <a:pt x="158" y="2836"/>
                    <a:pt x="379" y="2836"/>
                  </a:cubicBezTo>
                  <a:lnTo>
                    <a:pt x="7310" y="2836"/>
                  </a:lnTo>
                  <a:cubicBezTo>
                    <a:pt x="7530" y="2804"/>
                    <a:pt x="7688" y="2678"/>
                    <a:pt x="7688" y="2489"/>
                  </a:cubicBezTo>
                  <a:lnTo>
                    <a:pt x="7688" y="2143"/>
                  </a:lnTo>
                  <a:cubicBezTo>
                    <a:pt x="7688" y="1733"/>
                    <a:pt x="7373" y="1418"/>
                    <a:pt x="6995" y="1418"/>
                  </a:cubicBezTo>
                  <a:lnTo>
                    <a:pt x="6995" y="725"/>
                  </a:lnTo>
                  <a:cubicBezTo>
                    <a:pt x="6995" y="315"/>
                    <a:pt x="6680" y="0"/>
                    <a:pt x="6270"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90" name="Google Shape;8690;p79"/>
            <p:cNvSpPr/>
            <p:nvPr/>
          </p:nvSpPr>
          <p:spPr>
            <a:xfrm>
              <a:off x="2882950" y="3955025"/>
              <a:ext cx="68550" cy="35475"/>
            </a:xfrm>
            <a:custGeom>
              <a:avLst/>
              <a:gdLst/>
              <a:ahLst/>
              <a:cxnLst/>
              <a:rect l="l" t="t" r="r" b="b"/>
              <a:pathLst>
                <a:path w="2742" h="1419" extrusionOk="0">
                  <a:moveTo>
                    <a:pt x="1355" y="1"/>
                  </a:moveTo>
                  <a:cubicBezTo>
                    <a:pt x="1166" y="1"/>
                    <a:pt x="1009" y="158"/>
                    <a:pt x="1009" y="348"/>
                  </a:cubicBezTo>
                  <a:lnTo>
                    <a:pt x="1009" y="726"/>
                  </a:lnTo>
                  <a:cubicBezTo>
                    <a:pt x="568" y="820"/>
                    <a:pt x="221" y="1072"/>
                    <a:pt x="1" y="1419"/>
                  </a:cubicBezTo>
                  <a:lnTo>
                    <a:pt x="2742" y="1419"/>
                  </a:lnTo>
                  <a:cubicBezTo>
                    <a:pt x="2521" y="1104"/>
                    <a:pt x="2111" y="852"/>
                    <a:pt x="1733" y="726"/>
                  </a:cubicBezTo>
                  <a:lnTo>
                    <a:pt x="1733" y="348"/>
                  </a:lnTo>
                  <a:cubicBezTo>
                    <a:pt x="1670" y="158"/>
                    <a:pt x="1513" y="1"/>
                    <a:pt x="1355"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91" name="Google Shape;8691;p79"/>
            <p:cNvSpPr/>
            <p:nvPr/>
          </p:nvSpPr>
          <p:spPr>
            <a:xfrm>
              <a:off x="2856975" y="4093650"/>
              <a:ext cx="118950" cy="70125"/>
            </a:xfrm>
            <a:custGeom>
              <a:avLst/>
              <a:gdLst/>
              <a:ahLst/>
              <a:cxnLst/>
              <a:rect l="l" t="t" r="r" b="b"/>
              <a:pathLst>
                <a:path w="4758" h="2805" extrusionOk="0">
                  <a:moveTo>
                    <a:pt x="473" y="1"/>
                  </a:moveTo>
                  <a:lnTo>
                    <a:pt x="0" y="2805"/>
                  </a:lnTo>
                  <a:lnTo>
                    <a:pt x="4757" y="2805"/>
                  </a:lnTo>
                  <a:lnTo>
                    <a:pt x="4285"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692" name="Google Shape;8692;p79"/>
          <p:cNvGrpSpPr/>
          <p:nvPr/>
        </p:nvGrpSpPr>
        <p:grpSpPr>
          <a:xfrm>
            <a:off x="6206097" y="2731642"/>
            <a:ext cx="349133" cy="348217"/>
            <a:chOff x="4629125" y="3235150"/>
            <a:chExt cx="295375" cy="294600"/>
          </a:xfrm>
          <a:solidFill>
            <a:srgbClr val="873E8A"/>
          </a:solidFill>
        </p:grpSpPr>
        <p:sp>
          <p:nvSpPr>
            <p:cNvPr id="8693" name="Google Shape;8693;p79"/>
            <p:cNvSpPr/>
            <p:nvPr/>
          </p:nvSpPr>
          <p:spPr>
            <a:xfrm>
              <a:off x="4696850" y="3391100"/>
              <a:ext cx="35475" cy="35475"/>
            </a:xfrm>
            <a:custGeom>
              <a:avLst/>
              <a:gdLst/>
              <a:ahLst/>
              <a:cxnLst/>
              <a:rect l="l" t="t" r="r" b="b"/>
              <a:pathLst>
                <a:path w="1419" h="1419" extrusionOk="0">
                  <a:moveTo>
                    <a:pt x="725" y="1"/>
                  </a:moveTo>
                  <a:cubicBezTo>
                    <a:pt x="316" y="1"/>
                    <a:pt x="1" y="316"/>
                    <a:pt x="1" y="694"/>
                  </a:cubicBezTo>
                  <a:cubicBezTo>
                    <a:pt x="64" y="1103"/>
                    <a:pt x="316" y="1418"/>
                    <a:pt x="725" y="1418"/>
                  </a:cubicBezTo>
                  <a:cubicBezTo>
                    <a:pt x="1103" y="1418"/>
                    <a:pt x="1418" y="1103"/>
                    <a:pt x="1418" y="694"/>
                  </a:cubicBezTo>
                  <a:cubicBezTo>
                    <a:pt x="1418" y="316"/>
                    <a:pt x="1103" y="1"/>
                    <a:pt x="725"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94" name="Google Shape;8694;p79"/>
            <p:cNvSpPr/>
            <p:nvPr/>
          </p:nvSpPr>
          <p:spPr>
            <a:xfrm>
              <a:off x="4680300" y="3443875"/>
              <a:ext cx="69350" cy="34675"/>
            </a:xfrm>
            <a:custGeom>
              <a:avLst/>
              <a:gdLst/>
              <a:ahLst/>
              <a:cxnLst/>
              <a:rect l="l" t="t" r="r" b="b"/>
              <a:pathLst>
                <a:path w="2774" h="1387" extrusionOk="0">
                  <a:moveTo>
                    <a:pt x="1387" y="0"/>
                  </a:moveTo>
                  <a:cubicBezTo>
                    <a:pt x="631" y="0"/>
                    <a:pt x="1" y="630"/>
                    <a:pt x="1" y="1387"/>
                  </a:cubicBezTo>
                  <a:lnTo>
                    <a:pt x="2773" y="1387"/>
                  </a:lnTo>
                  <a:cubicBezTo>
                    <a:pt x="2773" y="630"/>
                    <a:pt x="2175" y="0"/>
                    <a:pt x="1387"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95" name="Google Shape;8695;p79"/>
            <p:cNvSpPr/>
            <p:nvPr/>
          </p:nvSpPr>
          <p:spPr>
            <a:xfrm>
              <a:off x="4629125" y="3339900"/>
              <a:ext cx="295375" cy="189850"/>
            </a:xfrm>
            <a:custGeom>
              <a:avLst/>
              <a:gdLst/>
              <a:ahLst/>
              <a:cxnLst/>
              <a:rect l="l" t="t" r="r" b="b"/>
              <a:pathLst>
                <a:path w="11815" h="7594" extrusionOk="0">
                  <a:moveTo>
                    <a:pt x="10050" y="2080"/>
                  </a:moveTo>
                  <a:cubicBezTo>
                    <a:pt x="10239" y="2080"/>
                    <a:pt x="10397" y="2238"/>
                    <a:pt x="10397" y="2427"/>
                  </a:cubicBezTo>
                  <a:cubicBezTo>
                    <a:pt x="10397" y="2616"/>
                    <a:pt x="10239" y="2773"/>
                    <a:pt x="10050" y="2773"/>
                  </a:cubicBezTo>
                  <a:lnTo>
                    <a:pt x="6553" y="2773"/>
                  </a:lnTo>
                  <a:cubicBezTo>
                    <a:pt x="6333" y="2773"/>
                    <a:pt x="6175" y="2616"/>
                    <a:pt x="6175" y="2427"/>
                  </a:cubicBezTo>
                  <a:cubicBezTo>
                    <a:pt x="6175" y="2238"/>
                    <a:pt x="6333" y="2080"/>
                    <a:pt x="6553" y="2080"/>
                  </a:cubicBezTo>
                  <a:close/>
                  <a:moveTo>
                    <a:pt x="10050" y="3466"/>
                  </a:moveTo>
                  <a:cubicBezTo>
                    <a:pt x="10239" y="3466"/>
                    <a:pt x="10397" y="3624"/>
                    <a:pt x="10397" y="3813"/>
                  </a:cubicBezTo>
                  <a:cubicBezTo>
                    <a:pt x="10397" y="4002"/>
                    <a:pt x="10239" y="4159"/>
                    <a:pt x="10050" y="4159"/>
                  </a:cubicBezTo>
                  <a:lnTo>
                    <a:pt x="6553" y="4159"/>
                  </a:lnTo>
                  <a:cubicBezTo>
                    <a:pt x="6333" y="4159"/>
                    <a:pt x="6175" y="4002"/>
                    <a:pt x="6175" y="3813"/>
                  </a:cubicBezTo>
                  <a:cubicBezTo>
                    <a:pt x="6175" y="3624"/>
                    <a:pt x="6333" y="3466"/>
                    <a:pt x="6553" y="3466"/>
                  </a:cubicBezTo>
                  <a:close/>
                  <a:moveTo>
                    <a:pt x="10050" y="4821"/>
                  </a:moveTo>
                  <a:cubicBezTo>
                    <a:pt x="10239" y="4821"/>
                    <a:pt x="10397" y="4978"/>
                    <a:pt x="10397" y="5199"/>
                  </a:cubicBezTo>
                  <a:cubicBezTo>
                    <a:pt x="10397" y="5388"/>
                    <a:pt x="10239" y="5546"/>
                    <a:pt x="10050" y="5546"/>
                  </a:cubicBezTo>
                  <a:lnTo>
                    <a:pt x="6553" y="5546"/>
                  </a:lnTo>
                  <a:cubicBezTo>
                    <a:pt x="6333" y="5546"/>
                    <a:pt x="6175" y="5388"/>
                    <a:pt x="6175" y="5199"/>
                  </a:cubicBezTo>
                  <a:cubicBezTo>
                    <a:pt x="6175" y="4978"/>
                    <a:pt x="6333" y="4821"/>
                    <a:pt x="6553" y="4821"/>
                  </a:cubicBezTo>
                  <a:close/>
                  <a:moveTo>
                    <a:pt x="3403" y="1418"/>
                  </a:moveTo>
                  <a:cubicBezTo>
                    <a:pt x="4127" y="1418"/>
                    <a:pt x="4757" y="2049"/>
                    <a:pt x="4757" y="2773"/>
                  </a:cubicBezTo>
                  <a:cubicBezTo>
                    <a:pt x="4757" y="3151"/>
                    <a:pt x="4600" y="3498"/>
                    <a:pt x="4379" y="3718"/>
                  </a:cubicBezTo>
                  <a:cubicBezTo>
                    <a:pt x="5009" y="4065"/>
                    <a:pt x="5451" y="4758"/>
                    <a:pt x="5451" y="5546"/>
                  </a:cubicBezTo>
                  <a:lnTo>
                    <a:pt x="5451" y="5892"/>
                  </a:lnTo>
                  <a:lnTo>
                    <a:pt x="5514" y="5892"/>
                  </a:lnTo>
                  <a:cubicBezTo>
                    <a:pt x="5514" y="6081"/>
                    <a:pt x="5356" y="6239"/>
                    <a:pt x="5167" y="6239"/>
                  </a:cubicBezTo>
                  <a:lnTo>
                    <a:pt x="1701" y="6239"/>
                  </a:lnTo>
                  <a:cubicBezTo>
                    <a:pt x="1512" y="6239"/>
                    <a:pt x="1355" y="6081"/>
                    <a:pt x="1355" y="5892"/>
                  </a:cubicBezTo>
                  <a:lnTo>
                    <a:pt x="1355" y="5546"/>
                  </a:lnTo>
                  <a:cubicBezTo>
                    <a:pt x="1355" y="4758"/>
                    <a:pt x="1764" y="4096"/>
                    <a:pt x="2395" y="3718"/>
                  </a:cubicBezTo>
                  <a:cubicBezTo>
                    <a:pt x="2174" y="3498"/>
                    <a:pt x="2016" y="3151"/>
                    <a:pt x="2016" y="2773"/>
                  </a:cubicBezTo>
                  <a:cubicBezTo>
                    <a:pt x="2016" y="2049"/>
                    <a:pt x="2647" y="1418"/>
                    <a:pt x="3403" y="1418"/>
                  </a:cubicBezTo>
                  <a:close/>
                  <a:moveTo>
                    <a:pt x="1040" y="1"/>
                  </a:moveTo>
                  <a:cubicBezTo>
                    <a:pt x="441" y="1"/>
                    <a:pt x="0" y="473"/>
                    <a:pt x="0" y="1009"/>
                  </a:cubicBezTo>
                  <a:lnTo>
                    <a:pt x="0" y="6554"/>
                  </a:lnTo>
                  <a:cubicBezTo>
                    <a:pt x="0" y="7152"/>
                    <a:pt x="473" y="7593"/>
                    <a:pt x="1040" y="7593"/>
                  </a:cubicBezTo>
                  <a:lnTo>
                    <a:pt x="10806" y="7593"/>
                  </a:lnTo>
                  <a:cubicBezTo>
                    <a:pt x="11373" y="7593"/>
                    <a:pt x="11815" y="7121"/>
                    <a:pt x="11815" y="6554"/>
                  </a:cubicBezTo>
                  <a:lnTo>
                    <a:pt x="11815" y="1009"/>
                  </a:lnTo>
                  <a:cubicBezTo>
                    <a:pt x="11783" y="473"/>
                    <a:pt x="11310" y="1"/>
                    <a:pt x="10743" y="1"/>
                  </a:cubicBezTo>
                  <a:lnTo>
                    <a:pt x="7593" y="1"/>
                  </a:lnTo>
                  <a:lnTo>
                    <a:pt x="7593" y="347"/>
                  </a:lnTo>
                  <a:cubicBezTo>
                    <a:pt x="7593" y="946"/>
                    <a:pt x="7120" y="1355"/>
                    <a:pt x="6585" y="1355"/>
                  </a:cubicBezTo>
                  <a:lnTo>
                    <a:pt x="5198" y="1355"/>
                  </a:lnTo>
                  <a:cubicBezTo>
                    <a:pt x="4600" y="1355"/>
                    <a:pt x="4190" y="883"/>
                    <a:pt x="4190" y="347"/>
                  </a:cubicBezTo>
                  <a:lnTo>
                    <a:pt x="4190"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96" name="Google Shape;8696;p79"/>
            <p:cNvSpPr/>
            <p:nvPr/>
          </p:nvSpPr>
          <p:spPr>
            <a:xfrm>
              <a:off x="4714975" y="3287125"/>
              <a:ext cx="122100" cy="70125"/>
            </a:xfrm>
            <a:custGeom>
              <a:avLst/>
              <a:gdLst/>
              <a:ahLst/>
              <a:cxnLst/>
              <a:rect l="l" t="t" r="r" b="b"/>
              <a:pathLst>
                <a:path w="4884" h="2805" extrusionOk="0">
                  <a:moveTo>
                    <a:pt x="693" y="1"/>
                  </a:moveTo>
                  <a:cubicBezTo>
                    <a:pt x="315" y="1"/>
                    <a:pt x="0" y="316"/>
                    <a:pt x="0" y="725"/>
                  </a:cubicBezTo>
                  <a:cubicBezTo>
                    <a:pt x="0" y="1104"/>
                    <a:pt x="315" y="1419"/>
                    <a:pt x="693" y="1419"/>
                  </a:cubicBezTo>
                  <a:lnTo>
                    <a:pt x="1418" y="1419"/>
                  </a:lnTo>
                  <a:lnTo>
                    <a:pt x="1418" y="2458"/>
                  </a:lnTo>
                  <a:cubicBezTo>
                    <a:pt x="1386" y="2647"/>
                    <a:pt x="1544" y="2805"/>
                    <a:pt x="1733" y="2805"/>
                  </a:cubicBezTo>
                  <a:lnTo>
                    <a:pt x="3119" y="2805"/>
                  </a:lnTo>
                  <a:cubicBezTo>
                    <a:pt x="3308" y="2805"/>
                    <a:pt x="3466" y="2647"/>
                    <a:pt x="3466" y="2458"/>
                  </a:cubicBezTo>
                  <a:lnTo>
                    <a:pt x="3466" y="1419"/>
                  </a:lnTo>
                  <a:lnTo>
                    <a:pt x="4159" y="1419"/>
                  </a:lnTo>
                  <a:cubicBezTo>
                    <a:pt x="4568" y="1419"/>
                    <a:pt x="4883" y="1104"/>
                    <a:pt x="4883" y="725"/>
                  </a:cubicBezTo>
                  <a:cubicBezTo>
                    <a:pt x="4883" y="316"/>
                    <a:pt x="4568" y="1"/>
                    <a:pt x="4159"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97" name="Google Shape;8697;p79"/>
            <p:cNvSpPr/>
            <p:nvPr/>
          </p:nvSpPr>
          <p:spPr>
            <a:xfrm>
              <a:off x="4732300" y="3235150"/>
              <a:ext cx="86650" cy="35475"/>
            </a:xfrm>
            <a:custGeom>
              <a:avLst/>
              <a:gdLst/>
              <a:ahLst/>
              <a:cxnLst/>
              <a:rect l="l" t="t" r="r" b="b"/>
              <a:pathLst>
                <a:path w="3466" h="1419" extrusionOk="0">
                  <a:moveTo>
                    <a:pt x="378" y="1"/>
                  </a:moveTo>
                  <a:cubicBezTo>
                    <a:pt x="158" y="1"/>
                    <a:pt x="0" y="158"/>
                    <a:pt x="0" y="347"/>
                  </a:cubicBezTo>
                  <a:lnTo>
                    <a:pt x="0" y="1418"/>
                  </a:lnTo>
                  <a:lnTo>
                    <a:pt x="3466" y="1418"/>
                  </a:lnTo>
                  <a:lnTo>
                    <a:pt x="3466" y="347"/>
                  </a:lnTo>
                  <a:cubicBezTo>
                    <a:pt x="3466" y="158"/>
                    <a:pt x="3308" y="1"/>
                    <a:pt x="3119"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698" name="Google Shape;8698;p79"/>
          <p:cNvGrpSpPr/>
          <p:nvPr/>
        </p:nvGrpSpPr>
        <p:grpSpPr>
          <a:xfrm>
            <a:off x="6206082" y="3179175"/>
            <a:ext cx="349163" cy="349133"/>
            <a:chOff x="4628325" y="3599825"/>
            <a:chExt cx="295400" cy="295375"/>
          </a:xfrm>
          <a:solidFill>
            <a:srgbClr val="873E8A"/>
          </a:solidFill>
        </p:grpSpPr>
        <p:sp>
          <p:nvSpPr>
            <p:cNvPr id="8699" name="Google Shape;8699;p79"/>
            <p:cNvSpPr/>
            <p:nvPr/>
          </p:nvSpPr>
          <p:spPr>
            <a:xfrm>
              <a:off x="4679525" y="3686450"/>
              <a:ext cx="17350" cy="86675"/>
            </a:xfrm>
            <a:custGeom>
              <a:avLst/>
              <a:gdLst/>
              <a:ahLst/>
              <a:cxnLst/>
              <a:rect l="l" t="t" r="r" b="b"/>
              <a:pathLst>
                <a:path w="694" h="3467" extrusionOk="0">
                  <a:moveTo>
                    <a:pt x="0" y="1"/>
                  </a:moveTo>
                  <a:lnTo>
                    <a:pt x="0" y="3466"/>
                  </a:lnTo>
                  <a:lnTo>
                    <a:pt x="694" y="3466"/>
                  </a:lnTo>
                  <a:lnTo>
                    <a:pt x="694"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00" name="Google Shape;8700;p79"/>
            <p:cNvSpPr/>
            <p:nvPr/>
          </p:nvSpPr>
          <p:spPr>
            <a:xfrm>
              <a:off x="4854375" y="3686450"/>
              <a:ext cx="18150" cy="86675"/>
            </a:xfrm>
            <a:custGeom>
              <a:avLst/>
              <a:gdLst/>
              <a:ahLst/>
              <a:cxnLst/>
              <a:rect l="l" t="t" r="r" b="b"/>
              <a:pathLst>
                <a:path w="726" h="3467" extrusionOk="0">
                  <a:moveTo>
                    <a:pt x="1" y="1"/>
                  </a:moveTo>
                  <a:lnTo>
                    <a:pt x="1" y="3466"/>
                  </a:lnTo>
                  <a:lnTo>
                    <a:pt x="725" y="3466"/>
                  </a:lnTo>
                  <a:lnTo>
                    <a:pt x="725"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01" name="Google Shape;8701;p79"/>
            <p:cNvSpPr/>
            <p:nvPr/>
          </p:nvSpPr>
          <p:spPr>
            <a:xfrm>
              <a:off x="4679525" y="3790425"/>
              <a:ext cx="17350" cy="104000"/>
            </a:xfrm>
            <a:custGeom>
              <a:avLst/>
              <a:gdLst/>
              <a:ahLst/>
              <a:cxnLst/>
              <a:rect l="l" t="t" r="r" b="b"/>
              <a:pathLst>
                <a:path w="694" h="4160" extrusionOk="0">
                  <a:moveTo>
                    <a:pt x="0" y="0"/>
                  </a:moveTo>
                  <a:lnTo>
                    <a:pt x="0" y="4159"/>
                  </a:lnTo>
                  <a:lnTo>
                    <a:pt x="694" y="4159"/>
                  </a:lnTo>
                  <a:lnTo>
                    <a:pt x="694"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02" name="Google Shape;8702;p79"/>
            <p:cNvSpPr/>
            <p:nvPr/>
          </p:nvSpPr>
          <p:spPr>
            <a:xfrm>
              <a:off x="4854375" y="3790425"/>
              <a:ext cx="18150" cy="104000"/>
            </a:xfrm>
            <a:custGeom>
              <a:avLst/>
              <a:gdLst/>
              <a:ahLst/>
              <a:cxnLst/>
              <a:rect l="l" t="t" r="r" b="b"/>
              <a:pathLst>
                <a:path w="726" h="4160" extrusionOk="0">
                  <a:moveTo>
                    <a:pt x="1" y="0"/>
                  </a:moveTo>
                  <a:lnTo>
                    <a:pt x="1" y="4159"/>
                  </a:lnTo>
                  <a:lnTo>
                    <a:pt x="725" y="4159"/>
                  </a:lnTo>
                  <a:lnTo>
                    <a:pt x="725"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03" name="Google Shape;8703;p79"/>
            <p:cNvSpPr/>
            <p:nvPr/>
          </p:nvSpPr>
          <p:spPr>
            <a:xfrm>
              <a:off x="4628325" y="3686450"/>
              <a:ext cx="34675" cy="86675"/>
            </a:xfrm>
            <a:custGeom>
              <a:avLst/>
              <a:gdLst/>
              <a:ahLst/>
              <a:cxnLst/>
              <a:rect l="l" t="t" r="r" b="b"/>
              <a:pathLst>
                <a:path w="1387" h="3467" extrusionOk="0">
                  <a:moveTo>
                    <a:pt x="1009" y="1"/>
                  </a:moveTo>
                  <a:cubicBezTo>
                    <a:pt x="442" y="1"/>
                    <a:pt x="1" y="442"/>
                    <a:pt x="1" y="1009"/>
                  </a:cubicBezTo>
                  <a:lnTo>
                    <a:pt x="1" y="2049"/>
                  </a:lnTo>
                  <a:cubicBezTo>
                    <a:pt x="1" y="2427"/>
                    <a:pt x="158" y="2773"/>
                    <a:pt x="442" y="3025"/>
                  </a:cubicBezTo>
                  <a:cubicBezTo>
                    <a:pt x="662" y="3340"/>
                    <a:pt x="1009" y="3466"/>
                    <a:pt x="1387" y="3466"/>
                  </a:cubicBezTo>
                  <a:lnTo>
                    <a:pt x="1387"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04" name="Google Shape;8704;p79"/>
            <p:cNvSpPr/>
            <p:nvPr/>
          </p:nvSpPr>
          <p:spPr>
            <a:xfrm>
              <a:off x="4714975" y="3686450"/>
              <a:ext cx="122100" cy="86675"/>
            </a:xfrm>
            <a:custGeom>
              <a:avLst/>
              <a:gdLst/>
              <a:ahLst/>
              <a:cxnLst/>
              <a:rect l="l" t="t" r="r" b="b"/>
              <a:pathLst>
                <a:path w="4884" h="3467" extrusionOk="0">
                  <a:moveTo>
                    <a:pt x="0" y="1"/>
                  </a:moveTo>
                  <a:lnTo>
                    <a:pt x="0" y="3466"/>
                  </a:lnTo>
                  <a:lnTo>
                    <a:pt x="4883" y="3466"/>
                  </a:lnTo>
                  <a:lnTo>
                    <a:pt x="4883"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05" name="Google Shape;8705;p79"/>
            <p:cNvSpPr/>
            <p:nvPr/>
          </p:nvSpPr>
          <p:spPr>
            <a:xfrm>
              <a:off x="4889025" y="3777825"/>
              <a:ext cx="34700" cy="117375"/>
            </a:xfrm>
            <a:custGeom>
              <a:avLst/>
              <a:gdLst/>
              <a:ahLst/>
              <a:cxnLst/>
              <a:rect l="l" t="t" r="r" b="b"/>
              <a:pathLst>
                <a:path w="1388" h="4695" extrusionOk="0">
                  <a:moveTo>
                    <a:pt x="1387" y="0"/>
                  </a:moveTo>
                  <a:cubicBezTo>
                    <a:pt x="977" y="315"/>
                    <a:pt x="505" y="504"/>
                    <a:pt x="1" y="504"/>
                  </a:cubicBezTo>
                  <a:lnTo>
                    <a:pt x="1" y="4695"/>
                  </a:lnTo>
                  <a:lnTo>
                    <a:pt x="347" y="4695"/>
                  </a:lnTo>
                  <a:cubicBezTo>
                    <a:pt x="946" y="4695"/>
                    <a:pt x="1387" y="4222"/>
                    <a:pt x="1387" y="3655"/>
                  </a:cubicBezTo>
                  <a:lnTo>
                    <a:pt x="1387"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06" name="Google Shape;8706;p79"/>
            <p:cNvSpPr/>
            <p:nvPr/>
          </p:nvSpPr>
          <p:spPr>
            <a:xfrm>
              <a:off x="4628325" y="3777825"/>
              <a:ext cx="34675" cy="116600"/>
            </a:xfrm>
            <a:custGeom>
              <a:avLst/>
              <a:gdLst/>
              <a:ahLst/>
              <a:cxnLst/>
              <a:rect l="l" t="t" r="r" b="b"/>
              <a:pathLst>
                <a:path w="1387" h="4664" extrusionOk="0">
                  <a:moveTo>
                    <a:pt x="1" y="0"/>
                  </a:moveTo>
                  <a:lnTo>
                    <a:pt x="1" y="3655"/>
                  </a:lnTo>
                  <a:cubicBezTo>
                    <a:pt x="1" y="4222"/>
                    <a:pt x="442" y="4663"/>
                    <a:pt x="1009" y="4663"/>
                  </a:cubicBezTo>
                  <a:lnTo>
                    <a:pt x="1387" y="4663"/>
                  </a:lnTo>
                  <a:lnTo>
                    <a:pt x="1387" y="504"/>
                  </a:lnTo>
                  <a:cubicBezTo>
                    <a:pt x="851" y="504"/>
                    <a:pt x="379" y="315"/>
                    <a:pt x="1"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07" name="Google Shape;8707;p79"/>
            <p:cNvSpPr/>
            <p:nvPr/>
          </p:nvSpPr>
          <p:spPr>
            <a:xfrm>
              <a:off x="4766950" y="3790425"/>
              <a:ext cx="17350" cy="18150"/>
            </a:xfrm>
            <a:custGeom>
              <a:avLst/>
              <a:gdLst/>
              <a:ahLst/>
              <a:cxnLst/>
              <a:rect l="l" t="t" r="r" b="b"/>
              <a:pathLst>
                <a:path w="694" h="726" extrusionOk="0">
                  <a:moveTo>
                    <a:pt x="1" y="0"/>
                  </a:moveTo>
                  <a:lnTo>
                    <a:pt x="1" y="347"/>
                  </a:lnTo>
                  <a:cubicBezTo>
                    <a:pt x="1" y="568"/>
                    <a:pt x="158" y="725"/>
                    <a:pt x="347" y="725"/>
                  </a:cubicBezTo>
                  <a:cubicBezTo>
                    <a:pt x="568" y="725"/>
                    <a:pt x="694" y="568"/>
                    <a:pt x="694" y="347"/>
                  </a:cubicBezTo>
                  <a:lnTo>
                    <a:pt x="694"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08" name="Google Shape;8708;p79"/>
            <p:cNvSpPr/>
            <p:nvPr/>
          </p:nvSpPr>
          <p:spPr>
            <a:xfrm>
              <a:off x="4889025" y="3686450"/>
              <a:ext cx="34700" cy="86675"/>
            </a:xfrm>
            <a:custGeom>
              <a:avLst/>
              <a:gdLst/>
              <a:ahLst/>
              <a:cxnLst/>
              <a:rect l="l" t="t" r="r" b="b"/>
              <a:pathLst>
                <a:path w="1388" h="3467" extrusionOk="0">
                  <a:moveTo>
                    <a:pt x="1" y="1"/>
                  </a:moveTo>
                  <a:lnTo>
                    <a:pt x="1" y="3466"/>
                  </a:lnTo>
                  <a:cubicBezTo>
                    <a:pt x="347" y="3466"/>
                    <a:pt x="662" y="3340"/>
                    <a:pt x="946" y="3088"/>
                  </a:cubicBezTo>
                  <a:cubicBezTo>
                    <a:pt x="1229" y="2836"/>
                    <a:pt x="1387" y="2458"/>
                    <a:pt x="1387" y="2080"/>
                  </a:cubicBezTo>
                  <a:lnTo>
                    <a:pt x="1387" y="1040"/>
                  </a:lnTo>
                  <a:cubicBezTo>
                    <a:pt x="1387" y="442"/>
                    <a:pt x="914" y="1"/>
                    <a:pt x="347"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09" name="Google Shape;8709;p79"/>
            <p:cNvSpPr/>
            <p:nvPr/>
          </p:nvSpPr>
          <p:spPr>
            <a:xfrm>
              <a:off x="4714975" y="3790425"/>
              <a:ext cx="122100" cy="104000"/>
            </a:xfrm>
            <a:custGeom>
              <a:avLst/>
              <a:gdLst/>
              <a:ahLst/>
              <a:cxnLst/>
              <a:rect l="l" t="t" r="r" b="b"/>
              <a:pathLst>
                <a:path w="4884" h="4160" extrusionOk="0">
                  <a:moveTo>
                    <a:pt x="0" y="0"/>
                  </a:moveTo>
                  <a:lnTo>
                    <a:pt x="0" y="4159"/>
                  </a:lnTo>
                  <a:lnTo>
                    <a:pt x="4883" y="4159"/>
                  </a:lnTo>
                  <a:lnTo>
                    <a:pt x="4883" y="0"/>
                  </a:lnTo>
                  <a:lnTo>
                    <a:pt x="3466" y="0"/>
                  </a:lnTo>
                  <a:lnTo>
                    <a:pt x="3466" y="347"/>
                  </a:lnTo>
                  <a:cubicBezTo>
                    <a:pt x="3466" y="946"/>
                    <a:pt x="2993" y="1387"/>
                    <a:pt x="2426" y="1387"/>
                  </a:cubicBezTo>
                  <a:cubicBezTo>
                    <a:pt x="1827" y="1387"/>
                    <a:pt x="1418" y="914"/>
                    <a:pt x="1418" y="347"/>
                  </a:cubicBezTo>
                  <a:lnTo>
                    <a:pt x="1418"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10" name="Google Shape;8710;p79"/>
            <p:cNvSpPr/>
            <p:nvPr/>
          </p:nvSpPr>
          <p:spPr>
            <a:xfrm>
              <a:off x="4714175" y="3599825"/>
              <a:ext cx="122100" cy="69325"/>
            </a:xfrm>
            <a:custGeom>
              <a:avLst/>
              <a:gdLst/>
              <a:ahLst/>
              <a:cxnLst/>
              <a:rect l="l" t="t" r="r" b="b"/>
              <a:pathLst>
                <a:path w="4884" h="2773" extrusionOk="0">
                  <a:moveTo>
                    <a:pt x="2427" y="0"/>
                  </a:moveTo>
                  <a:cubicBezTo>
                    <a:pt x="1103" y="0"/>
                    <a:pt x="1" y="1103"/>
                    <a:pt x="1" y="2426"/>
                  </a:cubicBezTo>
                  <a:lnTo>
                    <a:pt x="1" y="2773"/>
                  </a:lnTo>
                  <a:lnTo>
                    <a:pt x="1355" y="2773"/>
                  </a:lnTo>
                  <a:lnTo>
                    <a:pt x="1355" y="2426"/>
                  </a:lnTo>
                  <a:cubicBezTo>
                    <a:pt x="1355" y="1828"/>
                    <a:pt x="1828" y="1418"/>
                    <a:pt x="2395" y="1418"/>
                  </a:cubicBezTo>
                  <a:cubicBezTo>
                    <a:pt x="2994" y="1418"/>
                    <a:pt x="3403" y="1891"/>
                    <a:pt x="3403" y="2426"/>
                  </a:cubicBezTo>
                  <a:lnTo>
                    <a:pt x="3403" y="2773"/>
                  </a:lnTo>
                  <a:lnTo>
                    <a:pt x="4884" y="2773"/>
                  </a:lnTo>
                  <a:lnTo>
                    <a:pt x="4884" y="2426"/>
                  </a:lnTo>
                  <a:cubicBezTo>
                    <a:pt x="4884" y="1103"/>
                    <a:pt x="3781" y="0"/>
                    <a:pt x="2427"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711" name="Google Shape;8711;p79"/>
          <p:cNvGrpSpPr/>
          <p:nvPr/>
        </p:nvGrpSpPr>
        <p:grpSpPr>
          <a:xfrm>
            <a:off x="6227033" y="3654786"/>
            <a:ext cx="307261" cy="350079"/>
            <a:chOff x="4645650" y="3962900"/>
            <a:chExt cx="259950" cy="296175"/>
          </a:xfrm>
          <a:solidFill>
            <a:srgbClr val="873E8A"/>
          </a:solidFill>
        </p:grpSpPr>
        <p:sp>
          <p:nvSpPr>
            <p:cNvPr id="8712" name="Google Shape;8712;p79"/>
            <p:cNvSpPr/>
            <p:nvPr/>
          </p:nvSpPr>
          <p:spPr>
            <a:xfrm>
              <a:off x="4853600" y="4155100"/>
              <a:ext cx="52000" cy="103975"/>
            </a:xfrm>
            <a:custGeom>
              <a:avLst/>
              <a:gdLst/>
              <a:ahLst/>
              <a:cxnLst/>
              <a:rect l="l" t="t" r="r" b="b"/>
              <a:pathLst>
                <a:path w="2080" h="4159" extrusionOk="0">
                  <a:moveTo>
                    <a:pt x="0" y="0"/>
                  </a:moveTo>
                  <a:lnTo>
                    <a:pt x="0" y="4159"/>
                  </a:lnTo>
                  <a:lnTo>
                    <a:pt x="1733" y="4159"/>
                  </a:lnTo>
                  <a:cubicBezTo>
                    <a:pt x="1922" y="4159"/>
                    <a:pt x="2079" y="4001"/>
                    <a:pt x="2079" y="3812"/>
                  </a:cubicBezTo>
                  <a:lnTo>
                    <a:pt x="2079" y="1733"/>
                  </a:lnTo>
                  <a:cubicBezTo>
                    <a:pt x="2079" y="788"/>
                    <a:pt x="1292" y="0"/>
                    <a:pt x="347"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13" name="Google Shape;8713;p79"/>
            <p:cNvSpPr/>
            <p:nvPr/>
          </p:nvSpPr>
          <p:spPr>
            <a:xfrm>
              <a:off x="4714975" y="4155100"/>
              <a:ext cx="121300" cy="50625"/>
            </a:xfrm>
            <a:custGeom>
              <a:avLst/>
              <a:gdLst/>
              <a:ahLst/>
              <a:cxnLst/>
              <a:rect l="l" t="t" r="r" b="b"/>
              <a:pathLst>
                <a:path w="4852" h="2025" extrusionOk="0">
                  <a:moveTo>
                    <a:pt x="0" y="0"/>
                  </a:moveTo>
                  <a:lnTo>
                    <a:pt x="0" y="1481"/>
                  </a:lnTo>
                  <a:cubicBezTo>
                    <a:pt x="772" y="1843"/>
                    <a:pt x="1599" y="2024"/>
                    <a:pt x="2426" y="2024"/>
                  </a:cubicBezTo>
                  <a:cubicBezTo>
                    <a:pt x="3253" y="2024"/>
                    <a:pt x="4080" y="1843"/>
                    <a:pt x="4852" y="1481"/>
                  </a:cubicBezTo>
                  <a:lnTo>
                    <a:pt x="4852" y="0"/>
                  </a:lnTo>
                  <a:lnTo>
                    <a:pt x="4789" y="0"/>
                  </a:lnTo>
                  <a:cubicBezTo>
                    <a:pt x="4348" y="410"/>
                    <a:pt x="3781" y="693"/>
                    <a:pt x="3119" y="693"/>
                  </a:cubicBezTo>
                  <a:lnTo>
                    <a:pt x="1733" y="693"/>
                  </a:lnTo>
                  <a:cubicBezTo>
                    <a:pt x="1071" y="693"/>
                    <a:pt x="473" y="410"/>
                    <a:pt x="32"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14" name="Google Shape;8714;p79"/>
            <p:cNvSpPr/>
            <p:nvPr/>
          </p:nvSpPr>
          <p:spPr>
            <a:xfrm>
              <a:off x="4714975" y="4211025"/>
              <a:ext cx="121300" cy="48050"/>
            </a:xfrm>
            <a:custGeom>
              <a:avLst/>
              <a:gdLst/>
              <a:ahLst/>
              <a:cxnLst/>
              <a:rect l="l" t="t" r="r" b="b"/>
              <a:pathLst>
                <a:path w="4852" h="1922" extrusionOk="0">
                  <a:moveTo>
                    <a:pt x="0" y="0"/>
                  </a:moveTo>
                  <a:lnTo>
                    <a:pt x="0" y="1922"/>
                  </a:lnTo>
                  <a:lnTo>
                    <a:pt x="4852" y="1922"/>
                  </a:lnTo>
                  <a:lnTo>
                    <a:pt x="4852" y="0"/>
                  </a:lnTo>
                  <a:cubicBezTo>
                    <a:pt x="4080" y="315"/>
                    <a:pt x="3253" y="473"/>
                    <a:pt x="2426" y="473"/>
                  </a:cubicBezTo>
                  <a:cubicBezTo>
                    <a:pt x="1599" y="473"/>
                    <a:pt x="772" y="315"/>
                    <a:pt x="0"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15" name="Google Shape;8715;p79"/>
            <p:cNvSpPr/>
            <p:nvPr/>
          </p:nvSpPr>
          <p:spPr>
            <a:xfrm>
              <a:off x="4645650" y="4154300"/>
              <a:ext cx="52025" cy="104775"/>
            </a:xfrm>
            <a:custGeom>
              <a:avLst/>
              <a:gdLst/>
              <a:ahLst/>
              <a:cxnLst/>
              <a:rect l="l" t="t" r="r" b="b"/>
              <a:pathLst>
                <a:path w="2081" h="4191" extrusionOk="0">
                  <a:moveTo>
                    <a:pt x="1734" y="1"/>
                  </a:moveTo>
                  <a:cubicBezTo>
                    <a:pt x="757" y="32"/>
                    <a:pt x="1" y="757"/>
                    <a:pt x="1" y="1765"/>
                  </a:cubicBezTo>
                  <a:lnTo>
                    <a:pt x="1" y="3844"/>
                  </a:lnTo>
                  <a:cubicBezTo>
                    <a:pt x="1" y="4033"/>
                    <a:pt x="158" y="4191"/>
                    <a:pt x="379" y="4191"/>
                  </a:cubicBezTo>
                  <a:lnTo>
                    <a:pt x="2080" y="4191"/>
                  </a:lnTo>
                  <a:lnTo>
                    <a:pt x="2080"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16" name="Google Shape;8716;p79"/>
            <p:cNvSpPr/>
            <p:nvPr/>
          </p:nvSpPr>
          <p:spPr>
            <a:xfrm>
              <a:off x="4722850" y="4049550"/>
              <a:ext cx="103975" cy="105575"/>
            </a:xfrm>
            <a:custGeom>
              <a:avLst/>
              <a:gdLst/>
              <a:ahLst/>
              <a:cxnLst/>
              <a:rect l="l" t="t" r="r" b="b"/>
              <a:pathLst>
                <a:path w="4159" h="4223" extrusionOk="0">
                  <a:moveTo>
                    <a:pt x="2080" y="1"/>
                  </a:moveTo>
                  <a:cubicBezTo>
                    <a:pt x="1765" y="442"/>
                    <a:pt x="1260" y="694"/>
                    <a:pt x="693" y="694"/>
                  </a:cubicBezTo>
                  <a:lnTo>
                    <a:pt x="0" y="694"/>
                  </a:lnTo>
                  <a:lnTo>
                    <a:pt x="0" y="3498"/>
                  </a:lnTo>
                  <a:cubicBezTo>
                    <a:pt x="347" y="3939"/>
                    <a:pt x="851" y="4222"/>
                    <a:pt x="1418" y="4222"/>
                  </a:cubicBezTo>
                  <a:lnTo>
                    <a:pt x="2804" y="4222"/>
                  </a:lnTo>
                  <a:cubicBezTo>
                    <a:pt x="3340" y="4222"/>
                    <a:pt x="3844" y="3939"/>
                    <a:pt x="4159" y="3498"/>
                  </a:cubicBezTo>
                  <a:lnTo>
                    <a:pt x="4159" y="694"/>
                  </a:lnTo>
                  <a:lnTo>
                    <a:pt x="3466" y="694"/>
                  </a:lnTo>
                  <a:cubicBezTo>
                    <a:pt x="2899" y="694"/>
                    <a:pt x="2395" y="442"/>
                    <a:pt x="2080"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17" name="Google Shape;8717;p79"/>
            <p:cNvSpPr/>
            <p:nvPr/>
          </p:nvSpPr>
          <p:spPr>
            <a:xfrm>
              <a:off x="4678725" y="3962900"/>
              <a:ext cx="190650" cy="174100"/>
            </a:xfrm>
            <a:custGeom>
              <a:avLst/>
              <a:gdLst/>
              <a:ahLst/>
              <a:cxnLst/>
              <a:rect l="l" t="t" r="r" b="b"/>
              <a:pathLst>
                <a:path w="7626" h="6964" extrusionOk="0">
                  <a:moveTo>
                    <a:pt x="3813" y="1"/>
                  </a:moveTo>
                  <a:cubicBezTo>
                    <a:pt x="1734" y="1"/>
                    <a:pt x="1" y="1702"/>
                    <a:pt x="1" y="3813"/>
                  </a:cubicBezTo>
                  <a:lnTo>
                    <a:pt x="1" y="5955"/>
                  </a:lnTo>
                  <a:lnTo>
                    <a:pt x="64" y="5955"/>
                  </a:lnTo>
                  <a:cubicBezTo>
                    <a:pt x="64" y="6522"/>
                    <a:pt x="537" y="6964"/>
                    <a:pt x="1104" y="6964"/>
                  </a:cubicBezTo>
                  <a:lnTo>
                    <a:pt x="1104" y="3813"/>
                  </a:lnTo>
                  <a:cubicBezTo>
                    <a:pt x="1104" y="3624"/>
                    <a:pt x="1261" y="3467"/>
                    <a:pt x="1450" y="3467"/>
                  </a:cubicBezTo>
                  <a:lnTo>
                    <a:pt x="2458" y="3467"/>
                  </a:lnTo>
                  <a:cubicBezTo>
                    <a:pt x="3057" y="3467"/>
                    <a:pt x="3498" y="2994"/>
                    <a:pt x="3498" y="2427"/>
                  </a:cubicBezTo>
                  <a:lnTo>
                    <a:pt x="3498" y="1734"/>
                  </a:lnTo>
                  <a:cubicBezTo>
                    <a:pt x="3498" y="1545"/>
                    <a:pt x="3656" y="1387"/>
                    <a:pt x="3845" y="1387"/>
                  </a:cubicBezTo>
                  <a:cubicBezTo>
                    <a:pt x="4034" y="1387"/>
                    <a:pt x="4191" y="1545"/>
                    <a:pt x="4191" y="1734"/>
                  </a:cubicBezTo>
                  <a:lnTo>
                    <a:pt x="4191" y="2427"/>
                  </a:lnTo>
                  <a:cubicBezTo>
                    <a:pt x="4191" y="3025"/>
                    <a:pt x="4664" y="3467"/>
                    <a:pt x="5231" y="3467"/>
                  </a:cubicBezTo>
                  <a:lnTo>
                    <a:pt x="6239" y="3467"/>
                  </a:lnTo>
                  <a:cubicBezTo>
                    <a:pt x="6459" y="3467"/>
                    <a:pt x="6617" y="3624"/>
                    <a:pt x="6617" y="3813"/>
                  </a:cubicBezTo>
                  <a:lnTo>
                    <a:pt x="6617" y="6964"/>
                  </a:lnTo>
                  <a:cubicBezTo>
                    <a:pt x="7184" y="6964"/>
                    <a:pt x="7625" y="6491"/>
                    <a:pt x="7625" y="5955"/>
                  </a:cubicBezTo>
                  <a:lnTo>
                    <a:pt x="7625" y="3813"/>
                  </a:lnTo>
                  <a:cubicBezTo>
                    <a:pt x="7625" y="1734"/>
                    <a:pt x="5924" y="1"/>
                    <a:pt x="3813"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718" name="Google Shape;8718;p79"/>
          <p:cNvGrpSpPr/>
          <p:nvPr/>
        </p:nvGrpSpPr>
        <p:grpSpPr>
          <a:xfrm>
            <a:off x="7979994" y="3179648"/>
            <a:ext cx="349133" cy="348188"/>
            <a:chOff x="6143725" y="3582500"/>
            <a:chExt cx="295375" cy="294575"/>
          </a:xfrm>
          <a:solidFill>
            <a:srgbClr val="873E8A"/>
          </a:solidFill>
        </p:grpSpPr>
        <p:sp>
          <p:nvSpPr>
            <p:cNvPr id="8719" name="Google Shape;8719;p79"/>
            <p:cNvSpPr/>
            <p:nvPr/>
          </p:nvSpPr>
          <p:spPr>
            <a:xfrm>
              <a:off x="6143725" y="3720325"/>
              <a:ext cx="295375" cy="156750"/>
            </a:xfrm>
            <a:custGeom>
              <a:avLst/>
              <a:gdLst/>
              <a:ahLst/>
              <a:cxnLst/>
              <a:rect l="l" t="t" r="r" b="b"/>
              <a:pathLst>
                <a:path w="11815" h="6270" extrusionOk="0">
                  <a:moveTo>
                    <a:pt x="7309" y="1418"/>
                  </a:moveTo>
                  <a:cubicBezTo>
                    <a:pt x="7908" y="1418"/>
                    <a:pt x="8349" y="1891"/>
                    <a:pt x="8349" y="2458"/>
                  </a:cubicBezTo>
                  <a:cubicBezTo>
                    <a:pt x="8349" y="2993"/>
                    <a:pt x="7845" y="3466"/>
                    <a:pt x="7309" y="3466"/>
                  </a:cubicBezTo>
                  <a:lnTo>
                    <a:pt x="4474" y="3466"/>
                  </a:lnTo>
                  <a:cubicBezTo>
                    <a:pt x="3875" y="3466"/>
                    <a:pt x="3434" y="2993"/>
                    <a:pt x="3434" y="2458"/>
                  </a:cubicBezTo>
                  <a:cubicBezTo>
                    <a:pt x="3434" y="1859"/>
                    <a:pt x="3907" y="1418"/>
                    <a:pt x="4474" y="1418"/>
                  </a:cubicBezTo>
                  <a:close/>
                  <a:moveTo>
                    <a:pt x="1008" y="1"/>
                  </a:moveTo>
                  <a:cubicBezTo>
                    <a:pt x="410" y="1"/>
                    <a:pt x="0" y="473"/>
                    <a:pt x="0" y="1040"/>
                  </a:cubicBezTo>
                  <a:lnTo>
                    <a:pt x="0" y="5262"/>
                  </a:lnTo>
                  <a:cubicBezTo>
                    <a:pt x="0" y="5829"/>
                    <a:pt x="473" y="6270"/>
                    <a:pt x="1008" y="6270"/>
                  </a:cubicBezTo>
                  <a:lnTo>
                    <a:pt x="10775" y="6270"/>
                  </a:lnTo>
                  <a:cubicBezTo>
                    <a:pt x="11373" y="6270"/>
                    <a:pt x="11815" y="5797"/>
                    <a:pt x="11815" y="5262"/>
                  </a:cubicBezTo>
                  <a:lnTo>
                    <a:pt x="11815" y="1040"/>
                  </a:lnTo>
                  <a:cubicBezTo>
                    <a:pt x="11783" y="473"/>
                    <a:pt x="11342" y="1"/>
                    <a:pt x="10775"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20" name="Google Shape;8720;p79"/>
            <p:cNvSpPr/>
            <p:nvPr/>
          </p:nvSpPr>
          <p:spPr>
            <a:xfrm>
              <a:off x="6246900" y="3773100"/>
              <a:ext cx="88225" cy="17350"/>
            </a:xfrm>
            <a:custGeom>
              <a:avLst/>
              <a:gdLst/>
              <a:ahLst/>
              <a:cxnLst/>
              <a:rect l="l" t="t" r="r" b="b"/>
              <a:pathLst>
                <a:path w="3529" h="694" extrusionOk="0">
                  <a:moveTo>
                    <a:pt x="347" y="0"/>
                  </a:moveTo>
                  <a:cubicBezTo>
                    <a:pt x="158" y="0"/>
                    <a:pt x="0" y="126"/>
                    <a:pt x="0" y="347"/>
                  </a:cubicBezTo>
                  <a:cubicBezTo>
                    <a:pt x="0" y="536"/>
                    <a:pt x="158" y="693"/>
                    <a:pt x="347" y="693"/>
                  </a:cubicBezTo>
                  <a:lnTo>
                    <a:pt x="3182" y="693"/>
                  </a:lnTo>
                  <a:cubicBezTo>
                    <a:pt x="3371" y="693"/>
                    <a:pt x="3529" y="536"/>
                    <a:pt x="3529" y="347"/>
                  </a:cubicBezTo>
                  <a:cubicBezTo>
                    <a:pt x="3529" y="126"/>
                    <a:pt x="3371" y="0"/>
                    <a:pt x="3182"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21" name="Google Shape;8721;p79"/>
            <p:cNvSpPr/>
            <p:nvPr/>
          </p:nvSpPr>
          <p:spPr>
            <a:xfrm>
              <a:off x="6161050" y="3582500"/>
              <a:ext cx="86650" cy="34675"/>
            </a:xfrm>
            <a:custGeom>
              <a:avLst/>
              <a:gdLst/>
              <a:ahLst/>
              <a:cxnLst/>
              <a:rect l="l" t="t" r="r" b="b"/>
              <a:pathLst>
                <a:path w="3466" h="1387" extrusionOk="0">
                  <a:moveTo>
                    <a:pt x="1008" y="0"/>
                  </a:moveTo>
                  <a:cubicBezTo>
                    <a:pt x="441" y="0"/>
                    <a:pt x="0" y="473"/>
                    <a:pt x="0" y="1040"/>
                  </a:cubicBezTo>
                  <a:lnTo>
                    <a:pt x="0" y="1386"/>
                  </a:lnTo>
                  <a:lnTo>
                    <a:pt x="3466" y="1386"/>
                  </a:lnTo>
                  <a:lnTo>
                    <a:pt x="3466" y="1040"/>
                  </a:lnTo>
                  <a:lnTo>
                    <a:pt x="3434" y="1040"/>
                  </a:lnTo>
                  <a:cubicBezTo>
                    <a:pt x="3434" y="441"/>
                    <a:pt x="2962" y="0"/>
                    <a:pt x="2395"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22" name="Google Shape;8722;p79"/>
            <p:cNvSpPr/>
            <p:nvPr/>
          </p:nvSpPr>
          <p:spPr>
            <a:xfrm>
              <a:off x="6160250" y="3633675"/>
              <a:ext cx="86675" cy="69350"/>
            </a:xfrm>
            <a:custGeom>
              <a:avLst/>
              <a:gdLst/>
              <a:ahLst/>
              <a:cxnLst/>
              <a:rect l="l" t="t" r="r" b="b"/>
              <a:pathLst>
                <a:path w="3467" h="2774" extrusionOk="0">
                  <a:moveTo>
                    <a:pt x="2112" y="726"/>
                  </a:moveTo>
                  <a:cubicBezTo>
                    <a:pt x="2332" y="726"/>
                    <a:pt x="2458" y="883"/>
                    <a:pt x="2458" y="1072"/>
                  </a:cubicBezTo>
                  <a:cubicBezTo>
                    <a:pt x="2458" y="1261"/>
                    <a:pt x="2332" y="1419"/>
                    <a:pt x="2112" y="1419"/>
                  </a:cubicBezTo>
                  <a:lnTo>
                    <a:pt x="1419" y="1419"/>
                  </a:lnTo>
                  <a:cubicBezTo>
                    <a:pt x="1230" y="1419"/>
                    <a:pt x="1072" y="1261"/>
                    <a:pt x="1072" y="1072"/>
                  </a:cubicBezTo>
                  <a:cubicBezTo>
                    <a:pt x="1072" y="883"/>
                    <a:pt x="1230" y="726"/>
                    <a:pt x="1419" y="726"/>
                  </a:cubicBezTo>
                  <a:close/>
                  <a:moveTo>
                    <a:pt x="1" y="1"/>
                  </a:moveTo>
                  <a:lnTo>
                    <a:pt x="1" y="2773"/>
                  </a:lnTo>
                  <a:lnTo>
                    <a:pt x="3466" y="2773"/>
                  </a:lnTo>
                  <a:lnTo>
                    <a:pt x="3466"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23" name="Google Shape;8723;p79"/>
            <p:cNvSpPr/>
            <p:nvPr/>
          </p:nvSpPr>
          <p:spPr>
            <a:xfrm>
              <a:off x="6336675" y="3599025"/>
              <a:ext cx="85875" cy="69350"/>
            </a:xfrm>
            <a:custGeom>
              <a:avLst/>
              <a:gdLst/>
              <a:ahLst/>
              <a:cxnLst/>
              <a:rect l="l" t="t" r="r" b="b"/>
              <a:pathLst>
                <a:path w="3435" h="2774" extrusionOk="0">
                  <a:moveTo>
                    <a:pt x="1986" y="1387"/>
                  </a:moveTo>
                  <a:cubicBezTo>
                    <a:pt x="2206" y="1387"/>
                    <a:pt x="2364" y="1545"/>
                    <a:pt x="2364" y="1765"/>
                  </a:cubicBezTo>
                  <a:cubicBezTo>
                    <a:pt x="2364" y="1954"/>
                    <a:pt x="2206" y="2112"/>
                    <a:pt x="1986" y="2112"/>
                  </a:cubicBezTo>
                  <a:lnTo>
                    <a:pt x="1293" y="2112"/>
                  </a:lnTo>
                  <a:cubicBezTo>
                    <a:pt x="1104" y="2112"/>
                    <a:pt x="946" y="1954"/>
                    <a:pt x="946" y="1765"/>
                  </a:cubicBezTo>
                  <a:cubicBezTo>
                    <a:pt x="946" y="1545"/>
                    <a:pt x="1104" y="1387"/>
                    <a:pt x="1293" y="1387"/>
                  </a:cubicBezTo>
                  <a:close/>
                  <a:moveTo>
                    <a:pt x="1009" y="1"/>
                  </a:moveTo>
                  <a:cubicBezTo>
                    <a:pt x="410" y="1"/>
                    <a:pt x="1" y="473"/>
                    <a:pt x="1" y="1040"/>
                  </a:cubicBezTo>
                  <a:lnTo>
                    <a:pt x="1" y="2773"/>
                  </a:lnTo>
                  <a:lnTo>
                    <a:pt x="3435" y="2773"/>
                  </a:lnTo>
                  <a:lnTo>
                    <a:pt x="3435" y="1040"/>
                  </a:lnTo>
                  <a:lnTo>
                    <a:pt x="3403" y="1040"/>
                  </a:lnTo>
                  <a:cubicBezTo>
                    <a:pt x="3403" y="442"/>
                    <a:pt x="2931" y="1"/>
                    <a:pt x="2395"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24" name="Google Shape;8724;p79"/>
            <p:cNvSpPr/>
            <p:nvPr/>
          </p:nvSpPr>
          <p:spPr>
            <a:xfrm>
              <a:off x="6335100" y="3686450"/>
              <a:ext cx="86675" cy="17350"/>
            </a:xfrm>
            <a:custGeom>
              <a:avLst/>
              <a:gdLst/>
              <a:ahLst/>
              <a:cxnLst/>
              <a:rect l="l" t="t" r="r" b="b"/>
              <a:pathLst>
                <a:path w="3467" h="694" extrusionOk="0">
                  <a:moveTo>
                    <a:pt x="1" y="1"/>
                  </a:moveTo>
                  <a:lnTo>
                    <a:pt x="1" y="694"/>
                  </a:lnTo>
                  <a:lnTo>
                    <a:pt x="3466" y="694"/>
                  </a:lnTo>
                  <a:lnTo>
                    <a:pt x="3466"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25" name="Google Shape;8725;p79"/>
            <p:cNvSpPr/>
            <p:nvPr/>
          </p:nvSpPr>
          <p:spPr>
            <a:xfrm>
              <a:off x="6264225" y="3617150"/>
              <a:ext cx="53575" cy="86650"/>
            </a:xfrm>
            <a:custGeom>
              <a:avLst/>
              <a:gdLst/>
              <a:ahLst/>
              <a:cxnLst/>
              <a:rect l="l" t="t" r="r" b="b"/>
              <a:pathLst>
                <a:path w="2143" h="3466" extrusionOk="0">
                  <a:moveTo>
                    <a:pt x="1072" y="0"/>
                  </a:moveTo>
                  <a:cubicBezTo>
                    <a:pt x="473" y="0"/>
                    <a:pt x="0" y="441"/>
                    <a:pt x="0" y="1040"/>
                  </a:cubicBezTo>
                  <a:lnTo>
                    <a:pt x="0" y="3466"/>
                  </a:lnTo>
                  <a:lnTo>
                    <a:pt x="2143" y="3466"/>
                  </a:lnTo>
                  <a:lnTo>
                    <a:pt x="2143" y="1040"/>
                  </a:lnTo>
                  <a:cubicBezTo>
                    <a:pt x="2143" y="441"/>
                    <a:pt x="1670" y="0"/>
                    <a:pt x="1072"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726" name="Google Shape;8726;p79"/>
          <p:cNvGrpSpPr/>
          <p:nvPr/>
        </p:nvGrpSpPr>
        <p:grpSpPr>
          <a:xfrm>
            <a:off x="5748820" y="1378987"/>
            <a:ext cx="350995" cy="350049"/>
            <a:chOff x="1310075" y="3253275"/>
            <a:chExt cx="296950" cy="296150"/>
          </a:xfrm>
          <a:solidFill>
            <a:srgbClr val="873E8A"/>
          </a:solidFill>
        </p:grpSpPr>
        <p:sp>
          <p:nvSpPr>
            <p:cNvPr id="8727" name="Google Shape;8727;p79"/>
            <p:cNvSpPr/>
            <p:nvPr/>
          </p:nvSpPr>
          <p:spPr>
            <a:xfrm>
              <a:off x="1423475" y="3359600"/>
              <a:ext cx="69350" cy="68550"/>
            </a:xfrm>
            <a:custGeom>
              <a:avLst/>
              <a:gdLst/>
              <a:ahLst/>
              <a:cxnLst/>
              <a:rect l="l" t="t" r="r" b="b"/>
              <a:pathLst>
                <a:path w="2774" h="2742" extrusionOk="0">
                  <a:moveTo>
                    <a:pt x="1387" y="0"/>
                  </a:moveTo>
                  <a:cubicBezTo>
                    <a:pt x="631" y="0"/>
                    <a:pt x="1" y="630"/>
                    <a:pt x="1" y="1355"/>
                  </a:cubicBezTo>
                  <a:cubicBezTo>
                    <a:pt x="1" y="2111"/>
                    <a:pt x="631" y="2741"/>
                    <a:pt x="1387" y="2741"/>
                  </a:cubicBezTo>
                  <a:cubicBezTo>
                    <a:pt x="2143" y="2741"/>
                    <a:pt x="2773" y="2111"/>
                    <a:pt x="2773" y="1355"/>
                  </a:cubicBezTo>
                  <a:cubicBezTo>
                    <a:pt x="2773" y="630"/>
                    <a:pt x="2143" y="0"/>
                    <a:pt x="1387"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28" name="Google Shape;8728;p79"/>
            <p:cNvSpPr/>
            <p:nvPr/>
          </p:nvSpPr>
          <p:spPr>
            <a:xfrm>
              <a:off x="1310075" y="3253275"/>
              <a:ext cx="296950" cy="296150"/>
            </a:xfrm>
            <a:custGeom>
              <a:avLst/>
              <a:gdLst/>
              <a:ahLst/>
              <a:cxnLst/>
              <a:rect l="l" t="t" r="r" b="b"/>
              <a:pathLst>
                <a:path w="11878" h="11846" extrusionOk="0">
                  <a:moveTo>
                    <a:pt x="5923" y="2111"/>
                  </a:moveTo>
                  <a:cubicBezTo>
                    <a:pt x="8003" y="2111"/>
                    <a:pt x="9735" y="3812"/>
                    <a:pt x="9735" y="5923"/>
                  </a:cubicBezTo>
                  <a:cubicBezTo>
                    <a:pt x="9735" y="8034"/>
                    <a:pt x="8034" y="9767"/>
                    <a:pt x="5923" y="9767"/>
                  </a:cubicBezTo>
                  <a:cubicBezTo>
                    <a:pt x="3844" y="9767"/>
                    <a:pt x="2080" y="8065"/>
                    <a:pt x="2080" y="5923"/>
                  </a:cubicBezTo>
                  <a:cubicBezTo>
                    <a:pt x="2111" y="3844"/>
                    <a:pt x="3844" y="2111"/>
                    <a:pt x="5923" y="2111"/>
                  </a:cubicBezTo>
                  <a:close/>
                  <a:moveTo>
                    <a:pt x="5262" y="0"/>
                  </a:moveTo>
                  <a:cubicBezTo>
                    <a:pt x="5104" y="0"/>
                    <a:pt x="4947" y="95"/>
                    <a:pt x="4884" y="252"/>
                  </a:cubicBezTo>
                  <a:lnTo>
                    <a:pt x="4726" y="1166"/>
                  </a:lnTo>
                  <a:cubicBezTo>
                    <a:pt x="4253" y="1292"/>
                    <a:pt x="3844" y="1481"/>
                    <a:pt x="3434" y="1733"/>
                  </a:cubicBezTo>
                  <a:lnTo>
                    <a:pt x="2678" y="1197"/>
                  </a:lnTo>
                  <a:cubicBezTo>
                    <a:pt x="2641" y="1160"/>
                    <a:pt x="2584" y="1142"/>
                    <a:pt x="2523" y="1142"/>
                  </a:cubicBezTo>
                  <a:cubicBezTo>
                    <a:pt x="2429" y="1142"/>
                    <a:pt x="2326" y="1184"/>
                    <a:pt x="2269" y="1260"/>
                  </a:cubicBezTo>
                  <a:lnTo>
                    <a:pt x="1260" y="2237"/>
                  </a:lnTo>
                  <a:cubicBezTo>
                    <a:pt x="1166" y="2363"/>
                    <a:pt x="1166" y="2552"/>
                    <a:pt x="1229" y="2678"/>
                  </a:cubicBezTo>
                  <a:lnTo>
                    <a:pt x="1733" y="3403"/>
                  </a:lnTo>
                  <a:cubicBezTo>
                    <a:pt x="1512" y="3812"/>
                    <a:pt x="1323" y="4253"/>
                    <a:pt x="1197" y="4726"/>
                  </a:cubicBezTo>
                  <a:lnTo>
                    <a:pt x="284" y="4883"/>
                  </a:lnTo>
                  <a:cubicBezTo>
                    <a:pt x="126" y="4915"/>
                    <a:pt x="0" y="5041"/>
                    <a:pt x="0" y="5230"/>
                  </a:cubicBezTo>
                  <a:lnTo>
                    <a:pt x="0" y="6616"/>
                  </a:lnTo>
                  <a:cubicBezTo>
                    <a:pt x="0" y="6805"/>
                    <a:pt x="126" y="6963"/>
                    <a:pt x="284" y="6963"/>
                  </a:cubicBezTo>
                  <a:lnTo>
                    <a:pt x="1197" y="7120"/>
                  </a:lnTo>
                  <a:cubicBezTo>
                    <a:pt x="1292" y="7593"/>
                    <a:pt x="1512" y="8002"/>
                    <a:pt x="1733" y="8412"/>
                  </a:cubicBezTo>
                  <a:lnTo>
                    <a:pt x="1229" y="9168"/>
                  </a:lnTo>
                  <a:cubicBezTo>
                    <a:pt x="1103" y="9263"/>
                    <a:pt x="1166" y="9483"/>
                    <a:pt x="1260" y="9578"/>
                  </a:cubicBezTo>
                  <a:lnTo>
                    <a:pt x="2269" y="10586"/>
                  </a:lnTo>
                  <a:cubicBezTo>
                    <a:pt x="2321" y="10638"/>
                    <a:pt x="2411" y="10661"/>
                    <a:pt x="2497" y="10661"/>
                  </a:cubicBezTo>
                  <a:cubicBezTo>
                    <a:pt x="2568" y="10661"/>
                    <a:pt x="2636" y="10646"/>
                    <a:pt x="2678" y="10617"/>
                  </a:cubicBezTo>
                  <a:lnTo>
                    <a:pt x="3434" y="10113"/>
                  </a:lnTo>
                  <a:cubicBezTo>
                    <a:pt x="3844" y="10334"/>
                    <a:pt x="4253" y="10554"/>
                    <a:pt x="4726" y="10649"/>
                  </a:cubicBezTo>
                  <a:lnTo>
                    <a:pt x="4884" y="11562"/>
                  </a:lnTo>
                  <a:cubicBezTo>
                    <a:pt x="4947" y="11720"/>
                    <a:pt x="5041" y="11846"/>
                    <a:pt x="5262" y="11846"/>
                  </a:cubicBezTo>
                  <a:lnTo>
                    <a:pt x="6616" y="11846"/>
                  </a:lnTo>
                  <a:cubicBezTo>
                    <a:pt x="6774" y="11846"/>
                    <a:pt x="6931" y="11720"/>
                    <a:pt x="6994" y="11562"/>
                  </a:cubicBezTo>
                  <a:lnTo>
                    <a:pt x="7152" y="10649"/>
                  </a:lnTo>
                  <a:cubicBezTo>
                    <a:pt x="7624" y="10523"/>
                    <a:pt x="8034" y="10334"/>
                    <a:pt x="8444" y="10113"/>
                  </a:cubicBezTo>
                  <a:lnTo>
                    <a:pt x="9200" y="10617"/>
                  </a:lnTo>
                  <a:cubicBezTo>
                    <a:pt x="9242" y="10646"/>
                    <a:pt x="9310" y="10661"/>
                    <a:pt x="9381" y="10661"/>
                  </a:cubicBezTo>
                  <a:cubicBezTo>
                    <a:pt x="9467" y="10661"/>
                    <a:pt x="9557" y="10638"/>
                    <a:pt x="9609" y="10586"/>
                  </a:cubicBezTo>
                  <a:lnTo>
                    <a:pt x="10617" y="9578"/>
                  </a:lnTo>
                  <a:cubicBezTo>
                    <a:pt x="10712" y="9483"/>
                    <a:pt x="10712" y="9263"/>
                    <a:pt x="10649" y="9168"/>
                  </a:cubicBezTo>
                  <a:lnTo>
                    <a:pt x="10145" y="8412"/>
                  </a:lnTo>
                  <a:cubicBezTo>
                    <a:pt x="10365" y="8002"/>
                    <a:pt x="10554" y="7593"/>
                    <a:pt x="10680" y="7120"/>
                  </a:cubicBezTo>
                  <a:lnTo>
                    <a:pt x="11594" y="6963"/>
                  </a:lnTo>
                  <a:cubicBezTo>
                    <a:pt x="11752" y="6900"/>
                    <a:pt x="11878" y="6805"/>
                    <a:pt x="11878" y="6616"/>
                  </a:cubicBezTo>
                  <a:lnTo>
                    <a:pt x="11878" y="5230"/>
                  </a:lnTo>
                  <a:cubicBezTo>
                    <a:pt x="11878" y="5072"/>
                    <a:pt x="11752" y="4915"/>
                    <a:pt x="11594" y="4883"/>
                  </a:cubicBezTo>
                  <a:lnTo>
                    <a:pt x="10680" y="4726"/>
                  </a:lnTo>
                  <a:cubicBezTo>
                    <a:pt x="10554" y="4253"/>
                    <a:pt x="10365" y="3812"/>
                    <a:pt x="10145" y="3403"/>
                  </a:cubicBezTo>
                  <a:lnTo>
                    <a:pt x="10649" y="2678"/>
                  </a:lnTo>
                  <a:cubicBezTo>
                    <a:pt x="10775" y="2552"/>
                    <a:pt x="10712" y="2363"/>
                    <a:pt x="10617" y="2237"/>
                  </a:cubicBezTo>
                  <a:lnTo>
                    <a:pt x="9609" y="1260"/>
                  </a:lnTo>
                  <a:cubicBezTo>
                    <a:pt x="9554" y="1187"/>
                    <a:pt x="9455" y="1156"/>
                    <a:pt x="9364" y="1156"/>
                  </a:cubicBezTo>
                  <a:cubicBezTo>
                    <a:pt x="9300" y="1156"/>
                    <a:pt x="9239" y="1171"/>
                    <a:pt x="9200" y="1197"/>
                  </a:cubicBezTo>
                  <a:lnTo>
                    <a:pt x="8444" y="1733"/>
                  </a:lnTo>
                  <a:cubicBezTo>
                    <a:pt x="8034" y="1481"/>
                    <a:pt x="7624" y="1292"/>
                    <a:pt x="7152" y="1166"/>
                  </a:cubicBezTo>
                  <a:lnTo>
                    <a:pt x="6994" y="252"/>
                  </a:lnTo>
                  <a:cubicBezTo>
                    <a:pt x="6931" y="95"/>
                    <a:pt x="6837" y="0"/>
                    <a:pt x="6616"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29" name="Google Shape;8729;p79"/>
            <p:cNvSpPr/>
            <p:nvPr/>
          </p:nvSpPr>
          <p:spPr>
            <a:xfrm>
              <a:off x="1399850" y="3426550"/>
              <a:ext cx="116600" cy="52800"/>
            </a:xfrm>
            <a:custGeom>
              <a:avLst/>
              <a:gdLst/>
              <a:ahLst/>
              <a:cxnLst/>
              <a:rect l="l" t="t" r="r" b="b"/>
              <a:pathLst>
                <a:path w="4664" h="2112" extrusionOk="0">
                  <a:moveTo>
                    <a:pt x="725" y="0"/>
                  </a:moveTo>
                  <a:cubicBezTo>
                    <a:pt x="410" y="252"/>
                    <a:pt x="127" y="662"/>
                    <a:pt x="1" y="1103"/>
                  </a:cubicBezTo>
                  <a:cubicBezTo>
                    <a:pt x="599" y="1733"/>
                    <a:pt x="1387" y="2111"/>
                    <a:pt x="2332" y="2111"/>
                  </a:cubicBezTo>
                  <a:cubicBezTo>
                    <a:pt x="3246" y="2111"/>
                    <a:pt x="4065" y="1733"/>
                    <a:pt x="4664" y="1103"/>
                  </a:cubicBezTo>
                  <a:cubicBezTo>
                    <a:pt x="4538" y="662"/>
                    <a:pt x="4254" y="252"/>
                    <a:pt x="3939" y="0"/>
                  </a:cubicBezTo>
                  <a:cubicBezTo>
                    <a:pt x="3561" y="473"/>
                    <a:pt x="2994" y="788"/>
                    <a:pt x="2332" y="788"/>
                  </a:cubicBezTo>
                  <a:cubicBezTo>
                    <a:pt x="1702" y="788"/>
                    <a:pt x="1103" y="473"/>
                    <a:pt x="725"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730" name="Google Shape;8730;p79"/>
          <p:cNvSpPr/>
          <p:nvPr/>
        </p:nvSpPr>
        <p:spPr>
          <a:xfrm>
            <a:off x="5750241" y="1821075"/>
            <a:ext cx="348217" cy="347272"/>
          </a:xfrm>
          <a:custGeom>
            <a:avLst/>
            <a:gdLst/>
            <a:ahLst/>
            <a:cxnLst/>
            <a:rect l="l" t="t" r="r" b="b"/>
            <a:pathLst>
              <a:path w="11784" h="11752" extrusionOk="0">
                <a:moveTo>
                  <a:pt x="1040" y="0"/>
                </a:moveTo>
                <a:cubicBezTo>
                  <a:pt x="441" y="0"/>
                  <a:pt x="0" y="473"/>
                  <a:pt x="0" y="1040"/>
                </a:cubicBezTo>
                <a:cubicBezTo>
                  <a:pt x="0" y="1639"/>
                  <a:pt x="473" y="2048"/>
                  <a:pt x="1040" y="2048"/>
                </a:cubicBezTo>
                <a:lnTo>
                  <a:pt x="1386" y="2048"/>
                </a:lnTo>
                <a:lnTo>
                  <a:pt x="1386" y="2426"/>
                </a:lnTo>
                <a:cubicBezTo>
                  <a:pt x="1386" y="2993"/>
                  <a:pt x="1859" y="3434"/>
                  <a:pt x="2426" y="3434"/>
                </a:cubicBezTo>
                <a:lnTo>
                  <a:pt x="5577" y="3434"/>
                </a:lnTo>
                <a:lnTo>
                  <a:pt x="5577" y="4159"/>
                </a:lnTo>
                <a:lnTo>
                  <a:pt x="4537" y="4159"/>
                </a:lnTo>
                <a:cubicBezTo>
                  <a:pt x="3938" y="4159"/>
                  <a:pt x="3466" y="4632"/>
                  <a:pt x="3466" y="5167"/>
                </a:cubicBezTo>
                <a:lnTo>
                  <a:pt x="3466" y="6585"/>
                </a:lnTo>
                <a:cubicBezTo>
                  <a:pt x="3466" y="7183"/>
                  <a:pt x="3938" y="7625"/>
                  <a:pt x="4537" y="7625"/>
                </a:cubicBezTo>
                <a:lnTo>
                  <a:pt x="5577" y="7625"/>
                </a:lnTo>
                <a:lnTo>
                  <a:pt x="5577" y="8318"/>
                </a:lnTo>
                <a:lnTo>
                  <a:pt x="2426" y="8318"/>
                </a:lnTo>
                <a:cubicBezTo>
                  <a:pt x="1828" y="8318"/>
                  <a:pt x="1386" y="8790"/>
                  <a:pt x="1386" y="9357"/>
                </a:cubicBezTo>
                <a:lnTo>
                  <a:pt x="1386" y="9704"/>
                </a:lnTo>
                <a:lnTo>
                  <a:pt x="1040" y="9704"/>
                </a:lnTo>
                <a:cubicBezTo>
                  <a:pt x="441" y="9704"/>
                  <a:pt x="0" y="10176"/>
                  <a:pt x="0" y="10744"/>
                </a:cubicBezTo>
                <a:cubicBezTo>
                  <a:pt x="0" y="11311"/>
                  <a:pt x="473" y="11752"/>
                  <a:pt x="1040" y="11752"/>
                </a:cubicBezTo>
                <a:lnTo>
                  <a:pt x="2426" y="11752"/>
                </a:lnTo>
                <a:cubicBezTo>
                  <a:pt x="2993" y="11752"/>
                  <a:pt x="3434" y="11279"/>
                  <a:pt x="3434" y="10744"/>
                </a:cubicBezTo>
                <a:cubicBezTo>
                  <a:pt x="3434" y="10145"/>
                  <a:pt x="2962" y="9704"/>
                  <a:pt x="2426" y="9704"/>
                </a:cubicBezTo>
                <a:lnTo>
                  <a:pt x="2048" y="9704"/>
                </a:lnTo>
                <a:lnTo>
                  <a:pt x="2048" y="9357"/>
                </a:lnTo>
                <a:cubicBezTo>
                  <a:pt x="2048" y="9168"/>
                  <a:pt x="2206" y="9011"/>
                  <a:pt x="2426" y="9011"/>
                </a:cubicBezTo>
                <a:lnTo>
                  <a:pt x="5577" y="9011"/>
                </a:lnTo>
                <a:lnTo>
                  <a:pt x="5577" y="9704"/>
                </a:lnTo>
                <a:lnTo>
                  <a:pt x="5199" y="9704"/>
                </a:lnTo>
                <a:cubicBezTo>
                  <a:pt x="4631" y="9704"/>
                  <a:pt x="4190" y="10176"/>
                  <a:pt x="4190" y="10744"/>
                </a:cubicBezTo>
                <a:cubicBezTo>
                  <a:pt x="4190" y="11311"/>
                  <a:pt x="4663" y="11752"/>
                  <a:pt x="5199" y="11752"/>
                </a:cubicBezTo>
                <a:lnTo>
                  <a:pt x="6585" y="11752"/>
                </a:lnTo>
                <a:cubicBezTo>
                  <a:pt x="7183" y="11752"/>
                  <a:pt x="7593" y="11279"/>
                  <a:pt x="7593" y="10744"/>
                </a:cubicBezTo>
                <a:cubicBezTo>
                  <a:pt x="7593" y="10145"/>
                  <a:pt x="7120" y="9704"/>
                  <a:pt x="6585" y="9704"/>
                </a:cubicBezTo>
                <a:lnTo>
                  <a:pt x="6238" y="9704"/>
                </a:lnTo>
                <a:lnTo>
                  <a:pt x="6238" y="9011"/>
                </a:lnTo>
                <a:lnTo>
                  <a:pt x="9389" y="9011"/>
                </a:lnTo>
                <a:cubicBezTo>
                  <a:pt x="9578" y="9011"/>
                  <a:pt x="9735" y="9168"/>
                  <a:pt x="9735" y="9357"/>
                </a:cubicBezTo>
                <a:lnTo>
                  <a:pt x="9735" y="9704"/>
                </a:lnTo>
                <a:lnTo>
                  <a:pt x="9389" y="9704"/>
                </a:lnTo>
                <a:cubicBezTo>
                  <a:pt x="8790" y="9704"/>
                  <a:pt x="8349" y="10176"/>
                  <a:pt x="8349" y="10744"/>
                </a:cubicBezTo>
                <a:cubicBezTo>
                  <a:pt x="8349" y="11311"/>
                  <a:pt x="8822" y="11752"/>
                  <a:pt x="9389" y="11752"/>
                </a:cubicBezTo>
                <a:lnTo>
                  <a:pt x="10743" y="11752"/>
                </a:lnTo>
                <a:cubicBezTo>
                  <a:pt x="11342" y="11752"/>
                  <a:pt x="11783" y="11279"/>
                  <a:pt x="11783" y="10744"/>
                </a:cubicBezTo>
                <a:cubicBezTo>
                  <a:pt x="11783" y="10145"/>
                  <a:pt x="11311" y="9704"/>
                  <a:pt x="10743" y="9704"/>
                </a:cubicBezTo>
                <a:lnTo>
                  <a:pt x="10397" y="9704"/>
                </a:lnTo>
                <a:lnTo>
                  <a:pt x="10397" y="9357"/>
                </a:lnTo>
                <a:cubicBezTo>
                  <a:pt x="10397" y="8759"/>
                  <a:pt x="9924" y="8318"/>
                  <a:pt x="9389" y="8318"/>
                </a:cubicBezTo>
                <a:lnTo>
                  <a:pt x="6238" y="8318"/>
                </a:lnTo>
                <a:lnTo>
                  <a:pt x="6238" y="7625"/>
                </a:lnTo>
                <a:lnTo>
                  <a:pt x="7246" y="7625"/>
                </a:lnTo>
                <a:cubicBezTo>
                  <a:pt x="7845" y="7625"/>
                  <a:pt x="8318" y="7152"/>
                  <a:pt x="8318" y="6585"/>
                </a:cubicBezTo>
                <a:lnTo>
                  <a:pt x="8318" y="5167"/>
                </a:lnTo>
                <a:cubicBezTo>
                  <a:pt x="8318" y="4569"/>
                  <a:pt x="7845" y="4159"/>
                  <a:pt x="7246" y="4159"/>
                </a:cubicBezTo>
                <a:lnTo>
                  <a:pt x="6238" y="4159"/>
                </a:lnTo>
                <a:lnTo>
                  <a:pt x="6238" y="3434"/>
                </a:lnTo>
                <a:lnTo>
                  <a:pt x="9389" y="3434"/>
                </a:lnTo>
                <a:cubicBezTo>
                  <a:pt x="9956" y="3434"/>
                  <a:pt x="10397" y="2962"/>
                  <a:pt x="10397" y="2426"/>
                </a:cubicBezTo>
                <a:lnTo>
                  <a:pt x="10397" y="2048"/>
                </a:lnTo>
                <a:lnTo>
                  <a:pt x="10743" y="2048"/>
                </a:lnTo>
                <a:cubicBezTo>
                  <a:pt x="11342" y="2048"/>
                  <a:pt x="11783" y="1576"/>
                  <a:pt x="11783" y="1040"/>
                </a:cubicBezTo>
                <a:cubicBezTo>
                  <a:pt x="11783" y="441"/>
                  <a:pt x="11311" y="0"/>
                  <a:pt x="10743" y="0"/>
                </a:cubicBezTo>
                <a:lnTo>
                  <a:pt x="9389" y="0"/>
                </a:lnTo>
                <a:cubicBezTo>
                  <a:pt x="8790" y="0"/>
                  <a:pt x="8349" y="473"/>
                  <a:pt x="8349" y="1040"/>
                </a:cubicBezTo>
                <a:cubicBezTo>
                  <a:pt x="8349" y="1639"/>
                  <a:pt x="8822" y="2048"/>
                  <a:pt x="9389" y="2048"/>
                </a:cubicBezTo>
                <a:lnTo>
                  <a:pt x="9735" y="2048"/>
                </a:lnTo>
                <a:lnTo>
                  <a:pt x="9735" y="2426"/>
                </a:lnTo>
                <a:cubicBezTo>
                  <a:pt x="9735" y="2615"/>
                  <a:pt x="9578" y="2773"/>
                  <a:pt x="9389" y="2773"/>
                </a:cubicBezTo>
                <a:lnTo>
                  <a:pt x="6238" y="2773"/>
                </a:lnTo>
                <a:lnTo>
                  <a:pt x="6238" y="2048"/>
                </a:lnTo>
                <a:lnTo>
                  <a:pt x="6585" y="2048"/>
                </a:lnTo>
                <a:cubicBezTo>
                  <a:pt x="7183" y="2048"/>
                  <a:pt x="7593" y="1576"/>
                  <a:pt x="7593" y="1040"/>
                </a:cubicBezTo>
                <a:cubicBezTo>
                  <a:pt x="7593" y="441"/>
                  <a:pt x="7120" y="0"/>
                  <a:pt x="6585" y="0"/>
                </a:cubicBezTo>
                <a:lnTo>
                  <a:pt x="5199" y="0"/>
                </a:lnTo>
                <a:cubicBezTo>
                  <a:pt x="4631" y="0"/>
                  <a:pt x="4190" y="473"/>
                  <a:pt x="4190" y="1040"/>
                </a:cubicBezTo>
                <a:cubicBezTo>
                  <a:pt x="4190" y="1639"/>
                  <a:pt x="4663" y="2048"/>
                  <a:pt x="5199" y="2048"/>
                </a:cubicBezTo>
                <a:lnTo>
                  <a:pt x="5577" y="2048"/>
                </a:lnTo>
                <a:lnTo>
                  <a:pt x="5577" y="2773"/>
                </a:lnTo>
                <a:lnTo>
                  <a:pt x="2426" y="2773"/>
                </a:lnTo>
                <a:cubicBezTo>
                  <a:pt x="2206" y="2773"/>
                  <a:pt x="2048" y="2615"/>
                  <a:pt x="2048" y="2426"/>
                </a:cubicBezTo>
                <a:lnTo>
                  <a:pt x="2048" y="2048"/>
                </a:lnTo>
                <a:lnTo>
                  <a:pt x="2426" y="2048"/>
                </a:lnTo>
                <a:cubicBezTo>
                  <a:pt x="2993" y="2048"/>
                  <a:pt x="3434" y="1576"/>
                  <a:pt x="3434" y="1040"/>
                </a:cubicBezTo>
                <a:cubicBezTo>
                  <a:pt x="3434" y="441"/>
                  <a:pt x="2962" y="0"/>
                  <a:pt x="2426" y="0"/>
                </a:cubicBezTo>
                <a:close/>
              </a:path>
            </a:pathLst>
          </a:custGeom>
          <a:solidFill>
            <a:srgbClr val="873E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8731" name="Google Shape;8731;p79"/>
          <p:cNvGrpSpPr/>
          <p:nvPr/>
        </p:nvGrpSpPr>
        <p:grpSpPr>
          <a:xfrm>
            <a:off x="5748347" y="2265246"/>
            <a:ext cx="351941" cy="351675"/>
            <a:chOff x="1310075" y="3980250"/>
            <a:chExt cx="297750" cy="297525"/>
          </a:xfrm>
          <a:solidFill>
            <a:srgbClr val="873E8A"/>
          </a:solidFill>
        </p:grpSpPr>
        <p:sp>
          <p:nvSpPr>
            <p:cNvPr id="8732" name="Google Shape;8732;p79"/>
            <p:cNvSpPr/>
            <p:nvPr/>
          </p:nvSpPr>
          <p:spPr>
            <a:xfrm>
              <a:off x="1310075" y="3980250"/>
              <a:ext cx="297750" cy="297525"/>
            </a:xfrm>
            <a:custGeom>
              <a:avLst/>
              <a:gdLst/>
              <a:ahLst/>
              <a:cxnLst/>
              <a:rect l="l" t="t" r="r" b="b"/>
              <a:pathLst>
                <a:path w="11910" h="11901" extrusionOk="0">
                  <a:moveTo>
                    <a:pt x="3844" y="4946"/>
                  </a:moveTo>
                  <a:cubicBezTo>
                    <a:pt x="4033" y="4946"/>
                    <a:pt x="4190" y="5104"/>
                    <a:pt x="4190" y="5293"/>
                  </a:cubicBezTo>
                  <a:lnTo>
                    <a:pt x="4190" y="6679"/>
                  </a:lnTo>
                  <a:cubicBezTo>
                    <a:pt x="4190" y="6868"/>
                    <a:pt x="4033" y="7026"/>
                    <a:pt x="3844" y="7026"/>
                  </a:cubicBezTo>
                  <a:lnTo>
                    <a:pt x="2458" y="7026"/>
                  </a:lnTo>
                  <a:cubicBezTo>
                    <a:pt x="2269" y="7026"/>
                    <a:pt x="2111" y="6868"/>
                    <a:pt x="2111" y="6679"/>
                  </a:cubicBezTo>
                  <a:lnTo>
                    <a:pt x="2111" y="5293"/>
                  </a:lnTo>
                  <a:cubicBezTo>
                    <a:pt x="2111" y="5104"/>
                    <a:pt x="2269" y="4946"/>
                    <a:pt x="2458" y="4946"/>
                  </a:cubicBezTo>
                  <a:close/>
                  <a:moveTo>
                    <a:pt x="6616" y="3560"/>
                  </a:moveTo>
                  <a:cubicBezTo>
                    <a:pt x="6837" y="3560"/>
                    <a:pt x="6994" y="3718"/>
                    <a:pt x="6994" y="3907"/>
                  </a:cubicBezTo>
                  <a:lnTo>
                    <a:pt x="6994" y="6679"/>
                  </a:lnTo>
                  <a:cubicBezTo>
                    <a:pt x="6994" y="6868"/>
                    <a:pt x="6837" y="7026"/>
                    <a:pt x="6616" y="7026"/>
                  </a:cubicBezTo>
                  <a:lnTo>
                    <a:pt x="5262" y="7026"/>
                  </a:lnTo>
                  <a:cubicBezTo>
                    <a:pt x="5041" y="7026"/>
                    <a:pt x="4884" y="6868"/>
                    <a:pt x="4884" y="6679"/>
                  </a:cubicBezTo>
                  <a:lnTo>
                    <a:pt x="4884" y="3907"/>
                  </a:lnTo>
                  <a:cubicBezTo>
                    <a:pt x="4884" y="3718"/>
                    <a:pt x="5041" y="3560"/>
                    <a:pt x="5262" y="3560"/>
                  </a:cubicBezTo>
                  <a:close/>
                  <a:moveTo>
                    <a:pt x="9389" y="2174"/>
                  </a:moveTo>
                  <a:cubicBezTo>
                    <a:pt x="9578" y="2174"/>
                    <a:pt x="9735" y="2331"/>
                    <a:pt x="9735" y="2520"/>
                  </a:cubicBezTo>
                  <a:lnTo>
                    <a:pt x="9735" y="6679"/>
                  </a:lnTo>
                  <a:cubicBezTo>
                    <a:pt x="9735" y="6868"/>
                    <a:pt x="9578" y="7026"/>
                    <a:pt x="9389" y="7026"/>
                  </a:cubicBezTo>
                  <a:lnTo>
                    <a:pt x="8003" y="7026"/>
                  </a:lnTo>
                  <a:cubicBezTo>
                    <a:pt x="7813" y="7026"/>
                    <a:pt x="7656" y="6868"/>
                    <a:pt x="7656" y="6679"/>
                  </a:cubicBezTo>
                  <a:lnTo>
                    <a:pt x="7656" y="2520"/>
                  </a:lnTo>
                  <a:cubicBezTo>
                    <a:pt x="7656" y="2331"/>
                    <a:pt x="7813" y="2174"/>
                    <a:pt x="8003" y="2174"/>
                  </a:cubicBezTo>
                  <a:close/>
                  <a:moveTo>
                    <a:pt x="5577" y="8412"/>
                  </a:moveTo>
                  <a:lnTo>
                    <a:pt x="5577" y="9105"/>
                  </a:lnTo>
                  <a:lnTo>
                    <a:pt x="5167" y="9105"/>
                  </a:lnTo>
                  <a:lnTo>
                    <a:pt x="5451" y="8412"/>
                  </a:lnTo>
                  <a:close/>
                  <a:moveTo>
                    <a:pt x="6396" y="8412"/>
                  </a:moveTo>
                  <a:lnTo>
                    <a:pt x="6679" y="9105"/>
                  </a:lnTo>
                  <a:lnTo>
                    <a:pt x="6270" y="9105"/>
                  </a:lnTo>
                  <a:lnTo>
                    <a:pt x="6270" y="8412"/>
                  </a:lnTo>
                  <a:close/>
                  <a:moveTo>
                    <a:pt x="5955" y="0"/>
                  </a:moveTo>
                  <a:cubicBezTo>
                    <a:pt x="5766" y="0"/>
                    <a:pt x="5608" y="158"/>
                    <a:pt x="5608" y="378"/>
                  </a:cubicBezTo>
                  <a:lnTo>
                    <a:pt x="5608" y="725"/>
                  </a:lnTo>
                  <a:lnTo>
                    <a:pt x="347" y="725"/>
                  </a:lnTo>
                  <a:cubicBezTo>
                    <a:pt x="158" y="725"/>
                    <a:pt x="0" y="882"/>
                    <a:pt x="0" y="1071"/>
                  </a:cubicBezTo>
                  <a:cubicBezTo>
                    <a:pt x="0" y="1260"/>
                    <a:pt x="158" y="1418"/>
                    <a:pt x="347" y="1418"/>
                  </a:cubicBezTo>
                  <a:lnTo>
                    <a:pt x="725" y="1418"/>
                  </a:lnTo>
                  <a:lnTo>
                    <a:pt x="725" y="7719"/>
                  </a:lnTo>
                  <a:lnTo>
                    <a:pt x="378" y="7719"/>
                  </a:lnTo>
                  <a:cubicBezTo>
                    <a:pt x="158" y="7719"/>
                    <a:pt x="0" y="7876"/>
                    <a:pt x="0" y="8097"/>
                  </a:cubicBezTo>
                  <a:cubicBezTo>
                    <a:pt x="0" y="8286"/>
                    <a:pt x="158" y="8443"/>
                    <a:pt x="378" y="8443"/>
                  </a:cubicBezTo>
                  <a:lnTo>
                    <a:pt x="4726" y="8443"/>
                  </a:lnTo>
                  <a:lnTo>
                    <a:pt x="3560" y="11436"/>
                  </a:lnTo>
                  <a:cubicBezTo>
                    <a:pt x="3466" y="11625"/>
                    <a:pt x="3560" y="11814"/>
                    <a:pt x="3749" y="11877"/>
                  </a:cubicBezTo>
                  <a:cubicBezTo>
                    <a:pt x="3788" y="11893"/>
                    <a:pt x="3831" y="11901"/>
                    <a:pt x="3876" y="11901"/>
                  </a:cubicBezTo>
                  <a:cubicBezTo>
                    <a:pt x="4016" y="11901"/>
                    <a:pt x="4167" y="11824"/>
                    <a:pt x="4190" y="11657"/>
                  </a:cubicBezTo>
                  <a:lnTo>
                    <a:pt x="4947" y="9830"/>
                  </a:lnTo>
                  <a:lnTo>
                    <a:pt x="5608" y="9830"/>
                  </a:lnTo>
                  <a:lnTo>
                    <a:pt x="5608" y="10838"/>
                  </a:lnTo>
                  <a:cubicBezTo>
                    <a:pt x="5608" y="11027"/>
                    <a:pt x="5766" y="11184"/>
                    <a:pt x="5955" y="11184"/>
                  </a:cubicBezTo>
                  <a:cubicBezTo>
                    <a:pt x="6144" y="11184"/>
                    <a:pt x="6301" y="11027"/>
                    <a:pt x="6301" y="10838"/>
                  </a:cubicBezTo>
                  <a:lnTo>
                    <a:pt x="6301" y="9830"/>
                  </a:lnTo>
                  <a:lnTo>
                    <a:pt x="6994" y="9830"/>
                  </a:lnTo>
                  <a:lnTo>
                    <a:pt x="7719" y="11657"/>
                  </a:lnTo>
                  <a:cubicBezTo>
                    <a:pt x="7791" y="11824"/>
                    <a:pt x="7916" y="11901"/>
                    <a:pt x="8042" y="11901"/>
                  </a:cubicBezTo>
                  <a:cubicBezTo>
                    <a:pt x="8082" y="11901"/>
                    <a:pt x="8122" y="11893"/>
                    <a:pt x="8160" y="11877"/>
                  </a:cubicBezTo>
                  <a:cubicBezTo>
                    <a:pt x="8349" y="11783"/>
                    <a:pt x="8444" y="11594"/>
                    <a:pt x="8349" y="11436"/>
                  </a:cubicBezTo>
                  <a:lnTo>
                    <a:pt x="7183" y="8443"/>
                  </a:lnTo>
                  <a:lnTo>
                    <a:pt x="11531" y="8443"/>
                  </a:lnTo>
                  <a:cubicBezTo>
                    <a:pt x="11752" y="8443"/>
                    <a:pt x="11909" y="8286"/>
                    <a:pt x="11909" y="8097"/>
                  </a:cubicBezTo>
                  <a:cubicBezTo>
                    <a:pt x="11909" y="7876"/>
                    <a:pt x="11752" y="7719"/>
                    <a:pt x="11531" y="7719"/>
                  </a:cubicBezTo>
                  <a:lnTo>
                    <a:pt x="11185" y="7719"/>
                  </a:lnTo>
                  <a:lnTo>
                    <a:pt x="11185" y="1418"/>
                  </a:lnTo>
                  <a:lnTo>
                    <a:pt x="11531" y="1418"/>
                  </a:lnTo>
                  <a:cubicBezTo>
                    <a:pt x="11752" y="1418"/>
                    <a:pt x="11909" y="1260"/>
                    <a:pt x="11909" y="1071"/>
                  </a:cubicBezTo>
                  <a:cubicBezTo>
                    <a:pt x="11909" y="882"/>
                    <a:pt x="11752" y="725"/>
                    <a:pt x="11531" y="725"/>
                  </a:cubicBezTo>
                  <a:lnTo>
                    <a:pt x="6301" y="725"/>
                  </a:lnTo>
                  <a:lnTo>
                    <a:pt x="6301" y="378"/>
                  </a:lnTo>
                  <a:cubicBezTo>
                    <a:pt x="6301" y="158"/>
                    <a:pt x="6144" y="0"/>
                    <a:pt x="5955"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33" name="Google Shape;8733;p79"/>
            <p:cNvSpPr/>
            <p:nvPr/>
          </p:nvSpPr>
          <p:spPr>
            <a:xfrm>
              <a:off x="1449475" y="4086575"/>
              <a:ext cx="17350" cy="52000"/>
            </a:xfrm>
            <a:custGeom>
              <a:avLst/>
              <a:gdLst/>
              <a:ahLst/>
              <a:cxnLst/>
              <a:rect l="l" t="t" r="r" b="b"/>
              <a:pathLst>
                <a:path w="694" h="2080" extrusionOk="0">
                  <a:moveTo>
                    <a:pt x="1" y="0"/>
                  </a:moveTo>
                  <a:lnTo>
                    <a:pt x="1" y="2080"/>
                  </a:lnTo>
                  <a:lnTo>
                    <a:pt x="694" y="2080"/>
                  </a:lnTo>
                  <a:lnTo>
                    <a:pt x="694"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34" name="Google Shape;8734;p79"/>
            <p:cNvSpPr/>
            <p:nvPr/>
          </p:nvSpPr>
          <p:spPr>
            <a:xfrm>
              <a:off x="1380175" y="4121225"/>
              <a:ext cx="17350" cy="17350"/>
            </a:xfrm>
            <a:custGeom>
              <a:avLst/>
              <a:gdLst/>
              <a:ahLst/>
              <a:cxnLst/>
              <a:rect l="l" t="t" r="r" b="b"/>
              <a:pathLst>
                <a:path w="694" h="694" extrusionOk="0">
                  <a:moveTo>
                    <a:pt x="0" y="0"/>
                  </a:moveTo>
                  <a:lnTo>
                    <a:pt x="0" y="694"/>
                  </a:lnTo>
                  <a:lnTo>
                    <a:pt x="693" y="694"/>
                  </a:lnTo>
                  <a:lnTo>
                    <a:pt x="693"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35" name="Google Shape;8735;p79"/>
            <p:cNvSpPr/>
            <p:nvPr/>
          </p:nvSpPr>
          <p:spPr>
            <a:xfrm>
              <a:off x="1518800" y="4051925"/>
              <a:ext cx="18125" cy="86650"/>
            </a:xfrm>
            <a:custGeom>
              <a:avLst/>
              <a:gdLst/>
              <a:ahLst/>
              <a:cxnLst/>
              <a:rect l="l" t="t" r="r" b="b"/>
              <a:pathLst>
                <a:path w="725" h="3466" extrusionOk="0">
                  <a:moveTo>
                    <a:pt x="0" y="0"/>
                  </a:moveTo>
                  <a:lnTo>
                    <a:pt x="0" y="3466"/>
                  </a:lnTo>
                  <a:lnTo>
                    <a:pt x="725" y="3466"/>
                  </a:lnTo>
                  <a:lnTo>
                    <a:pt x="725"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736" name="Google Shape;8736;p79"/>
          <p:cNvGrpSpPr/>
          <p:nvPr/>
        </p:nvGrpSpPr>
        <p:grpSpPr>
          <a:xfrm>
            <a:off x="8013136" y="1379445"/>
            <a:ext cx="266305" cy="349133"/>
            <a:chOff x="3167275" y="3227275"/>
            <a:chExt cx="225300" cy="295375"/>
          </a:xfrm>
          <a:solidFill>
            <a:srgbClr val="873E8A"/>
          </a:solidFill>
        </p:grpSpPr>
        <p:sp>
          <p:nvSpPr>
            <p:cNvPr id="8737" name="Google Shape;8737;p79"/>
            <p:cNvSpPr/>
            <p:nvPr/>
          </p:nvSpPr>
          <p:spPr>
            <a:xfrm>
              <a:off x="3167275" y="3227275"/>
              <a:ext cx="225300" cy="207950"/>
            </a:xfrm>
            <a:custGeom>
              <a:avLst/>
              <a:gdLst/>
              <a:ahLst/>
              <a:cxnLst/>
              <a:rect l="l" t="t" r="r" b="b"/>
              <a:pathLst>
                <a:path w="9012" h="8318" extrusionOk="0">
                  <a:moveTo>
                    <a:pt x="4538" y="1"/>
                  </a:moveTo>
                  <a:cubicBezTo>
                    <a:pt x="2112" y="1"/>
                    <a:pt x="1" y="1985"/>
                    <a:pt x="32" y="4537"/>
                  </a:cubicBezTo>
                  <a:cubicBezTo>
                    <a:pt x="32" y="5860"/>
                    <a:pt x="631" y="7184"/>
                    <a:pt x="1797" y="8066"/>
                  </a:cubicBezTo>
                  <a:cubicBezTo>
                    <a:pt x="1923" y="8192"/>
                    <a:pt x="2017" y="8223"/>
                    <a:pt x="2049" y="8318"/>
                  </a:cubicBezTo>
                  <a:lnTo>
                    <a:pt x="4160" y="8318"/>
                  </a:lnTo>
                  <a:lnTo>
                    <a:pt x="4160" y="6900"/>
                  </a:lnTo>
                  <a:lnTo>
                    <a:pt x="2427" y="6900"/>
                  </a:lnTo>
                  <a:cubicBezTo>
                    <a:pt x="2238" y="6900"/>
                    <a:pt x="2080" y="6743"/>
                    <a:pt x="2080" y="6554"/>
                  </a:cubicBezTo>
                  <a:lnTo>
                    <a:pt x="2080" y="5829"/>
                  </a:lnTo>
                  <a:cubicBezTo>
                    <a:pt x="2080" y="4852"/>
                    <a:pt x="2679" y="4033"/>
                    <a:pt x="3498" y="3624"/>
                  </a:cubicBezTo>
                  <a:cubicBezTo>
                    <a:pt x="3277" y="3403"/>
                    <a:pt x="3151" y="3088"/>
                    <a:pt x="3151" y="2678"/>
                  </a:cubicBezTo>
                  <a:cubicBezTo>
                    <a:pt x="3151" y="1922"/>
                    <a:pt x="3782" y="1292"/>
                    <a:pt x="4538" y="1292"/>
                  </a:cubicBezTo>
                  <a:cubicBezTo>
                    <a:pt x="5262" y="1292"/>
                    <a:pt x="5892" y="1922"/>
                    <a:pt x="5892" y="2678"/>
                  </a:cubicBezTo>
                  <a:cubicBezTo>
                    <a:pt x="5892" y="3025"/>
                    <a:pt x="5735" y="3340"/>
                    <a:pt x="5546" y="3624"/>
                  </a:cubicBezTo>
                  <a:cubicBezTo>
                    <a:pt x="6365" y="4033"/>
                    <a:pt x="6964" y="4852"/>
                    <a:pt x="6964" y="5829"/>
                  </a:cubicBezTo>
                  <a:lnTo>
                    <a:pt x="6964" y="6554"/>
                  </a:lnTo>
                  <a:cubicBezTo>
                    <a:pt x="6964" y="6743"/>
                    <a:pt x="6806" y="6900"/>
                    <a:pt x="6617" y="6900"/>
                  </a:cubicBezTo>
                  <a:lnTo>
                    <a:pt x="4884" y="6900"/>
                  </a:lnTo>
                  <a:lnTo>
                    <a:pt x="4884" y="8318"/>
                  </a:lnTo>
                  <a:lnTo>
                    <a:pt x="6995" y="8318"/>
                  </a:lnTo>
                  <a:cubicBezTo>
                    <a:pt x="7027" y="8286"/>
                    <a:pt x="7121" y="8192"/>
                    <a:pt x="7247" y="8129"/>
                  </a:cubicBezTo>
                  <a:cubicBezTo>
                    <a:pt x="8413" y="7184"/>
                    <a:pt x="9011" y="5829"/>
                    <a:pt x="9011" y="4506"/>
                  </a:cubicBezTo>
                  <a:cubicBezTo>
                    <a:pt x="9011" y="2017"/>
                    <a:pt x="6995" y="1"/>
                    <a:pt x="4538"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38" name="Google Shape;8738;p79"/>
            <p:cNvSpPr/>
            <p:nvPr/>
          </p:nvSpPr>
          <p:spPr>
            <a:xfrm>
              <a:off x="3262600" y="3278475"/>
              <a:ext cx="35450" cy="35475"/>
            </a:xfrm>
            <a:custGeom>
              <a:avLst/>
              <a:gdLst/>
              <a:ahLst/>
              <a:cxnLst/>
              <a:rect l="l" t="t" r="r" b="b"/>
              <a:pathLst>
                <a:path w="1418" h="1419" extrusionOk="0">
                  <a:moveTo>
                    <a:pt x="725" y="0"/>
                  </a:moveTo>
                  <a:cubicBezTo>
                    <a:pt x="315" y="0"/>
                    <a:pt x="0" y="315"/>
                    <a:pt x="0" y="725"/>
                  </a:cubicBezTo>
                  <a:cubicBezTo>
                    <a:pt x="0" y="1103"/>
                    <a:pt x="315" y="1418"/>
                    <a:pt x="725" y="1418"/>
                  </a:cubicBezTo>
                  <a:cubicBezTo>
                    <a:pt x="1103" y="1418"/>
                    <a:pt x="1418" y="1103"/>
                    <a:pt x="1418" y="725"/>
                  </a:cubicBezTo>
                  <a:cubicBezTo>
                    <a:pt x="1418" y="315"/>
                    <a:pt x="1103" y="0"/>
                    <a:pt x="725"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39" name="Google Shape;8739;p79"/>
            <p:cNvSpPr/>
            <p:nvPr/>
          </p:nvSpPr>
          <p:spPr>
            <a:xfrm>
              <a:off x="3220050" y="3452525"/>
              <a:ext cx="121325" cy="35475"/>
            </a:xfrm>
            <a:custGeom>
              <a:avLst/>
              <a:gdLst/>
              <a:ahLst/>
              <a:cxnLst/>
              <a:rect l="l" t="t" r="r" b="b"/>
              <a:pathLst>
                <a:path w="4853" h="1419" extrusionOk="0">
                  <a:moveTo>
                    <a:pt x="1" y="1"/>
                  </a:moveTo>
                  <a:lnTo>
                    <a:pt x="1" y="347"/>
                  </a:lnTo>
                  <a:cubicBezTo>
                    <a:pt x="1" y="946"/>
                    <a:pt x="473" y="1419"/>
                    <a:pt x="1040" y="1419"/>
                  </a:cubicBezTo>
                  <a:lnTo>
                    <a:pt x="3781" y="1419"/>
                  </a:lnTo>
                  <a:cubicBezTo>
                    <a:pt x="4380" y="1419"/>
                    <a:pt x="4853" y="946"/>
                    <a:pt x="4853" y="347"/>
                  </a:cubicBezTo>
                  <a:lnTo>
                    <a:pt x="4853"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40" name="Google Shape;8740;p79"/>
            <p:cNvSpPr/>
            <p:nvPr/>
          </p:nvSpPr>
          <p:spPr>
            <a:xfrm>
              <a:off x="3237375" y="3332025"/>
              <a:ext cx="86675" cy="52000"/>
            </a:xfrm>
            <a:custGeom>
              <a:avLst/>
              <a:gdLst/>
              <a:ahLst/>
              <a:cxnLst/>
              <a:rect l="l" t="t" r="r" b="b"/>
              <a:pathLst>
                <a:path w="3467" h="2080" extrusionOk="0">
                  <a:moveTo>
                    <a:pt x="1734" y="1"/>
                  </a:moveTo>
                  <a:cubicBezTo>
                    <a:pt x="789" y="1"/>
                    <a:pt x="1" y="725"/>
                    <a:pt x="1" y="1733"/>
                  </a:cubicBezTo>
                  <a:lnTo>
                    <a:pt x="1" y="2080"/>
                  </a:lnTo>
                  <a:lnTo>
                    <a:pt x="3466" y="2080"/>
                  </a:lnTo>
                  <a:lnTo>
                    <a:pt x="3466" y="1733"/>
                  </a:lnTo>
                  <a:cubicBezTo>
                    <a:pt x="3466" y="788"/>
                    <a:pt x="2679" y="1"/>
                    <a:pt x="1734"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41" name="Google Shape;8741;p79"/>
            <p:cNvSpPr/>
            <p:nvPr/>
          </p:nvSpPr>
          <p:spPr>
            <a:xfrm>
              <a:off x="3237375" y="3505300"/>
              <a:ext cx="87450" cy="17350"/>
            </a:xfrm>
            <a:custGeom>
              <a:avLst/>
              <a:gdLst/>
              <a:ahLst/>
              <a:cxnLst/>
              <a:rect l="l" t="t" r="r" b="b"/>
              <a:pathLst>
                <a:path w="3498" h="694" extrusionOk="0">
                  <a:moveTo>
                    <a:pt x="32" y="1"/>
                  </a:moveTo>
                  <a:cubicBezTo>
                    <a:pt x="1" y="379"/>
                    <a:pt x="284" y="694"/>
                    <a:pt x="694" y="694"/>
                  </a:cubicBezTo>
                  <a:lnTo>
                    <a:pt x="2773" y="694"/>
                  </a:lnTo>
                  <a:cubicBezTo>
                    <a:pt x="3183" y="694"/>
                    <a:pt x="3498" y="379"/>
                    <a:pt x="3498"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742" name="Google Shape;8742;p79"/>
          <p:cNvSpPr/>
          <p:nvPr/>
        </p:nvSpPr>
        <p:spPr>
          <a:xfrm>
            <a:off x="7962474" y="1819331"/>
            <a:ext cx="367779" cy="350758"/>
          </a:xfrm>
          <a:custGeom>
            <a:avLst/>
            <a:gdLst/>
            <a:ahLst/>
            <a:cxnLst/>
            <a:rect l="l" t="t" r="r" b="b"/>
            <a:pathLst>
              <a:path w="12446" h="11870" extrusionOk="0">
                <a:moveTo>
                  <a:pt x="9421" y="1410"/>
                </a:moveTo>
                <a:cubicBezTo>
                  <a:pt x="9775" y="1410"/>
                  <a:pt x="10130" y="1544"/>
                  <a:pt x="10397" y="1812"/>
                </a:cubicBezTo>
                <a:cubicBezTo>
                  <a:pt x="10901" y="2316"/>
                  <a:pt x="10901" y="3198"/>
                  <a:pt x="10366" y="3734"/>
                </a:cubicBezTo>
                <a:lnTo>
                  <a:pt x="9169" y="4931"/>
                </a:lnTo>
                <a:cubicBezTo>
                  <a:pt x="8948" y="5152"/>
                  <a:pt x="8633" y="5278"/>
                  <a:pt x="8318" y="5309"/>
                </a:cubicBezTo>
                <a:lnTo>
                  <a:pt x="8476" y="5152"/>
                </a:lnTo>
                <a:cubicBezTo>
                  <a:pt x="8854" y="4773"/>
                  <a:pt x="8854" y="4112"/>
                  <a:pt x="8476" y="3702"/>
                </a:cubicBezTo>
                <a:cubicBezTo>
                  <a:pt x="8271" y="3513"/>
                  <a:pt x="8003" y="3419"/>
                  <a:pt x="7739" y="3419"/>
                </a:cubicBezTo>
                <a:cubicBezTo>
                  <a:pt x="7475" y="3419"/>
                  <a:pt x="7215" y="3513"/>
                  <a:pt x="7026" y="3702"/>
                </a:cubicBezTo>
                <a:lnTo>
                  <a:pt x="6869" y="3860"/>
                </a:lnTo>
                <a:cubicBezTo>
                  <a:pt x="6900" y="3545"/>
                  <a:pt x="7026" y="3230"/>
                  <a:pt x="7247" y="3009"/>
                </a:cubicBezTo>
                <a:lnTo>
                  <a:pt x="8444" y="1812"/>
                </a:lnTo>
                <a:cubicBezTo>
                  <a:pt x="8712" y="1544"/>
                  <a:pt x="9066" y="1410"/>
                  <a:pt x="9421" y="1410"/>
                </a:cubicBezTo>
                <a:close/>
                <a:moveTo>
                  <a:pt x="4128" y="6475"/>
                </a:moveTo>
                <a:lnTo>
                  <a:pt x="3970" y="6601"/>
                </a:lnTo>
                <a:cubicBezTo>
                  <a:pt x="3592" y="7010"/>
                  <a:pt x="3592" y="7672"/>
                  <a:pt x="3970" y="8081"/>
                </a:cubicBezTo>
                <a:cubicBezTo>
                  <a:pt x="4175" y="8270"/>
                  <a:pt x="4443" y="8365"/>
                  <a:pt x="4711" y="8365"/>
                </a:cubicBezTo>
                <a:cubicBezTo>
                  <a:pt x="4978" y="8365"/>
                  <a:pt x="5246" y="8270"/>
                  <a:pt x="5451" y="8081"/>
                </a:cubicBezTo>
                <a:lnTo>
                  <a:pt x="5577" y="7924"/>
                </a:lnTo>
                <a:lnTo>
                  <a:pt x="5577" y="7924"/>
                </a:lnTo>
                <a:cubicBezTo>
                  <a:pt x="5640" y="8270"/>
                  <a:pt x="5483" y="8586"/>
                  <a:pt x="5231" y="8838"/>
                </a:cubicBezTo>
                <a:lnTo>
                  <a:pt x="4065" y="10003"/>
                </a:lnTo>
                <a:cubicBezTo>
                  <a:pt x="3781" y="10271"/>
                  <a:pt x="3427" y="10405"/>
                  <a:pt x="3072" y="10405"/>
                </a:cubicBezTo>
                <a:cubicBezTo>
                  <a:pt x="2718" y="10405"/>
                  <a:pt x="2364" y="10271"/>
                  <a:pt x="2080" y="10003"/>
                </a:cubicBezTo>
                <a:cubicBezTo>
                  <a:pt x="1544" y="9468"/>
                  <a:pt x="1544" y="8586"/>
                  <a:pt x="2080" y="8050"/>
                </a:cubicBezTo>
                <a:lnTo>
                  <a:pt x="3277" y="6853"/>
                </a:lnTo>
                <a:cubicBezTo>
                  <a:pt x="3498" y="6601"/>
                  <a:pt x="3813" y="6506"/>
                  <a:pt x="4128" y="6475"/>
                </a:cubicBezTo>
                <a:close/>
                <a:moveTo>
                  <a:pt x="9373" y="0"/>
                </a:moveTo>
                <a:cubicBezTo>
                  <a:pt x="8665" y="0"/>
                  <a:pt x="7956" y="268"/>
                  <a:pt x="7404" y="804"/>
                </a:cubicBezTo>
                <a:lnTo>
                  <a:pt x="6239" y="1970"/>
                </a:lnTo>
                <a:cubicBezTo>
                  <a:pt x="5451" y="2757"/>
                  <a:pt x="5199" y="3986"/>
                  <a:pt x="5640" y="4994"/>
                </a:cubicBezTo>
                <a:lnTo>
                  <a:pt x="5325" y="5309"/>
                </a:lnTo>
                <a:cubicBezTo>
                  <a:pt x="4994" y="5170"/>
                  <a:pt x="4634" y="5100"/>
                  <a:pt x="4270" y="5100"/>
                </a:cubicBezTo>
                <a:cubicBezTo>
                  <a:pt x="3562" y="5100"/>
                  <a:pt x="2842" y="5366"/>
                  <a:pt x="2301" y="5908"/>
                </a:cubicBezTo>
                <a:lnTo>
                  <a:pt x="1103" y="7105"/>
                </a:lnTo>
                <a:cubicBezTo>
                  <a:pt x="1" y="8144"/>
                  <a:pt x="1" y="9940"/>
                  <a:pt x="1103" y="11043"/>
                </a:cubicBezTo>
                <a:cubicBezTo>
                  <a:pt x="1655" y="11594"/>
                  <a:pt x="2364" y="11870"/>
                  <a:pt x="3072" y="11870"/>
                </a:cubicBezTo>
                <a:cubicBezTo>
                  <a:pt x="3781" y="11870"/>
                  <a:pt x="4490" y="11594"/>
                  <a:pt x="5041" y="11043"/>
                </a:cubicBezTo>
                <a:lnTo>
                  <a:pt x="6239" y="9846"/>
                </a:lnTo>
                <a:cubicBezTo>
                  <a:pt x="7026" y="9058"/>
                  <a:pt x="7247" y="7829"/>
                  <a:pt x="6806" y="6821"/>
                </a:cubicBezTo>
                <a:lnTo>
                  <a:pt x="7121" y="6506"/>
                </a:lnTo>
                <a:cubicBezTo>
                  <a:pt x="7473" y="6656"/>
                  <a:pt x="7840" y="6729"/>
                  <a:pt x="8204" y="6729"/>
                </a:cubicBezTo>
                <a:cubicBezTo>
                  <a:pt x="8914" y="6729"/>
                  <a:pt x="9614" y="6449"/>
                  <a:pt x="10177" y="5908"/>
                </a:cubicBezTo>
                <a:lnTo>
                  <a:pt x="11342" y="4742"/>
                </a:lnTo>
                <a:cubicBezTo>
                  <a:pt x="12445" y="3639"/>
                  <a:pt x="12445" y="1907"/>
                  <a:pt x="11342" y="804"/>
                </a:cubicBezTo>
                <a:cubicBezTo>
                  <a:pt x="10791" y="268"/>
                  <a:pt x="10082" y="0"/>
                  <a:pt x="9373" y="0"/>
                </a:cubicBezTo>
                <a:close/>
              </a:path>
            </a:pathLst>
          </a:custGeom>
          <a:solidFill>
            <a:srgbClr val="873E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8743" name="Google Shape;8743;p79"/>
          <p:cNvGrpSpPr/>
          <p:nvPr/>
        </p:nvGrpSpPr>
        <p:grpSpPr>
          <a:xfrm>
            <a:off x="7970318" y="2266502"/>
            <a:ext cx="351940" cy="349163"/>
            <a:chOff x="3133425" y="3955025"/>
            <a:chExt cx="297750" cy="295400"/>
          </a:xfrm>
          <a:solidFill>
            <a:srgbClr val="873E8A"/>
          </a:solidFill>
        </p:grpSpPr>
        <p:sp>
          <p:nvSpPr>
            <p:cNvPr id="8744" name="Google Shape;8744;p79"/>
            <p:cNvSpPr/>
            <p:nvPr/>
          </p:nvSpPr>
          <p:spPr>
            <a:xfrm>
              <a:off x="3133425" y="4058225"/>
              <a:ext cx="297750" cy="192200"/>
            </a:xfrm>
            <a:custGeom>
              <a:avLst/>
              <a:gdLst/>
              <a:ahLst/>
              <a:cxnLst/>
              <a:rect l="l" t="t" r="r" b="b"/>
              <a:pathLst>
                <a:path w="11910" h="7688" extrusionOk="0">
                  <a:moveTo>
                    <a:pt x="5923" y="0"/>
                  </a:moveTo>
                  <a:cubicBezTo>
                    <a:pt x="5325" y="0"/>
                    <a:pt x="4821" y="347"/>
                    <a:pt x="4631" y="914"/>
                  </a:cubicBezTo>
                  <a:cubicBezTo>
                    <a:pt x="4505" y="1166"/>
                    <a:pt x="4505" y="1449"/>
                    <a:pt x="4568" y="1764"/>
                  </a:cubicBezTo>
                  <a:cubicBezTo>
                    <a:pt x="4884" y="1922"/>
                    <a:pt x="5199" y="2016"/>
                    <a:pt x="5577" y="2048"/>
                  </a:cubicBezTo>
                  <a:lnTo>
                    <a:pt x="5577" y="2741"/>
                  </a:lnTo>
                  <a:lnTo>
                    <a:pt x="2458" y="2741"/>
                  </a:lnTo>
                  <a:cubicBezTo>
                    <a:pt x="1859" y="2741"/>
                    <a:pt x="1418" y="3214"/>
                    <a:pt x="1418" y="3781"/>
                  </a:cubicBezTo>
                  <a:lnTo>
                    <a:pt x="1418" y="4190"/>
                  </a:lnTo>
                  <a:cubicBezTo>
                    <a:pt x="630" y="4316"/>
                    <a:pt x="0" y="5041"/>
                    <a:pt x="0" y="5891"/>
                  </a:cubicBezTo>
                  <a:cubicBezTo>
                    <a:pt x="0" y="6837"/>
                    <a:pt x="788" y="7687"/>
                    <a:pt x="1765" y="7687"/>
                  </a:cubicBezTo>
                  <a:cubicBezTo>
                    <a:pt x="2710" y="7687"/>
                    <a:pt x="3497" y="6900"/>
                    <a:pt x="3497" y="5891"/>
                  </a:cubicBezTo>
                  <a:cubicBezTo>
                    <a:pt x="3497" y="5072"/>
                    <a:pt x="2930" y="4316"/>
                    <a:pt x="2143" y="4190"/>
                  </a:cubicBezTo>
                  <a:lnTo>
                    <a:pt x="2143" y="3781"/>
                  </a:lnTo>
                  <a:cubicBezTo>
                    <a:pt x="2143" y="3592"/>
                    <a:pt x="2300" y="3434"/>
                    <a:pt x="2489" y="3434"/>
                  </a:cubicBezTo>
                  <a:lnTo>
                    <a:pt x="5608" y="3434"/>
                  </a:lnTo>
                  <a:lnTo>
                    <a:pt x="5608" y="4127"/>
                  </a:lnTo>
                  <a:cubicBezTo>
                    <a:pt x="4821" y="4285"/>
                    <a:pt x="4222" y="5009"/>
                    <a:pt x="4222" y="5860"/>
                  </a:cubicBezTo>
                  <a:cubicBezTo>
                    <a:pt x="4222" y="6805"/>
                    <a:pt x="5010" y="7656"/>
                    <a:pt x="5955" y="7656"/>
                  </a:cubicBezTo>
                  <a:cubicBezTo>
                    <a:pt x="6900" y="7656"/>
                    <a:pt x="7687" y="6868"/>
                    <a:pt x="7687" y="5860"/>
                  </a:cubicBezTo>
                  <a:cubicBezTo>
                    <a:pt x="7687" y="5041"/>
                    <a:pt x="7089" y="4285"/>
                    <a:pt x="6301" y="4127"/>
                  </a:cubicBezTo>
                  <a:lnTo>
                    <a:pt x="6301" y="3434"/>
                  </a:lnTo>
                  <a:lnTo>
                    <a:pt x="9452" y="3434"/>
                  </a:lnTo>
                  <a:cubicBezTo>
                    <a:pt x="9641" y="3434"/>
                    <a:pt x="9798" y="3592"/>
                    <a:pt x="9798" y="3781"/>
                  </a:cubicBezTo>
                  <a:lnTo>
                    <a:pt x="9798" y="4190"/>
                  </a:lnTo>
                  <a:cubicBezTo>
                    <a:pt x="9011" y="4316"/>
                    <a:pt x="8444" y="5041"/>
                    <a:pt x="8444" y="5891"/>
                  </a:cubicBezTo>
                  <a:cubicBezTo>
                    <a:pt x="8444" y="6837"/>
                    <a:pt x="9231" y="7687"/>
                    <a:pt x="10176" y="7687"/>
                  </a:cubicBezTo>
                  <a:cubicBezTo>
                    <a:pt x="11121" y="7687"/>
                    <a:pt x="11909" y="6900"/>
                    <a:pt x="11909" y="5891"/>
                  </a:cubicBezTo>
                  <a:cubicBezTo>
                    <a:pt x="11783" y="5135"/>
                    <a:pt x="11185" y="4379"/>
                    <a:pt x="10397" y="4222"/>
                  </a:cubicBezTo>
                  <a:lnTo>
                    <a:pt x="10397" y="3812"/>
                  </a:lnTo>
                  <a:cubicBezTo>
                    <a:pt x="10397" y="3245"/>
                    <a:pt x="9924" y="2804"/>
                    <a:pt x="9389" y="2804"/>
                  </a:cubicBezTo>
                  <a:lnTo>
                    <a:pt x="6238" y="2804"/>
                  </a:lnTo>
                  <a:lnTo>
                    <a:pt x="6238" y="2079"/>
                  </a:lnTo>
                  <a:cubicBezTo>
                    <a:pt x="6585" y="2048"/>
                    <a:pt x="6900" y="1922"/>
                    <a:pt x="7215" y="1827"/>
                  </a:cubicBezTo>
                  <a:cubicBezTo>
                    <a:pt x="7341" y="1418"/>
                    <a:pt x="7246" y="977"/>
                    <a:pt x="7057" y="630"/>
                  </a:cubicBezTo>
                  <a:cubicBezTo>
                    <a:pt x="6774" y="221"/>
                    <a:pt x="6396" y="0"/>
                    <a:pt x="5923"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45" name="Google Shape;8745;p79"/>
            <p:cNvSpPr/>
            <p:nvPr/>
          </p:nvSpPr>
          <p:spPr>
            <a:xfrm>
              <a:off x="3263375" y="4007025"/>
              <a:ext cx="35475" cy="35450"/>
            </a:xfrm>
            <a:custGeom>
              <a:avLst/>
              <a:gdLst/>
              <a:ahLst/>
              <a:cxnLst/>
              <a:rect l="l" t="t" r="r" b="b"/>
              <a:pathLst>
                <a:path w="1419" h="1418" extrusionOk="0">
                  <a:moveTo>
                    <a:pt x="725" y="0"/>
                  </a:moveTo>
                  <a:cubicBezTo>
                    <a:pt x="284" y="0"/>
                    <a:pt x="1" y="315"/>
                    <a:pt x="1" y="725"/>
                  </a:cubicBezTo>
                  <a:cubicBezTo>
                    <a:pt x="1" y="1103"/>
                    <a:pt x="316" y="1418"/>
                    <a:pt x="725" y="1418"/>
                  </a:cubicBezTo>
                  <a:cubicBezTo>
                    <a:pt x="1103" y="1418"/>
                    <a:pt x="1418" y="1103"/>
                    <a:pt x="1418" y="725"/>
                  </a:cubicBezTo>
                  <a:cubicBezTo>
                    <a:pt x="1418" y="315"/>
                    <a:pt x="1103" y="0"/>
                    <a:pt x="725"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46" name="Google Shape;8746;p79"/>
            <p:cNvSpPr/>
            <p:nvPr/>
          </p:nvSpPr>
          <p:spPr>
            <a:xfrm>
              <a:off x="3203525" y="3955025"/>
              <a:ext cx="155175" cy="135500"/>
            </a:xfrm>
            <a:custGeom>
              <a:avLst/>
              <a:gdLst/>
              <a:ahLst/>
              <a:cxnLst/>
              <a:rect l="l" t="t" r="r" b="b"/>
              <a:pathLst>
                <a:path w="6207" h="5420" extrusionOk="0">
                  <a:moveTo>
                    <a:pt x="3119" y="1"/>
                  </a:moveTo>
                  <a:cubicBezTo>
                    <a:pt x="1386" y="1"/>
                    <a:pt x="0" y="1387"/>
                    <a:pt x="0" y="3120"/>
                  </a:cubicBezTo>
                  <a:cubicBezTo>
                    <a:pt x="0" y="4002"/>
                    <a:pt x="410" y="4853"/>
                    <a:pt x="1071" y="5420"/>
                  </a:cubicBezTo>
                  <a:cubicBezTo>
                    <a:pt x="1071" y="5231"/>
                    <a:pt x="1103" y="5042"/>
                    <a:pt x="1197" y="4853"/>
                  </a:cubicBezTo>
                  <a:cubicBezTo>
                    <a:pt x="1323" y="4380"/>
                    <a:pt x="1701" y="3971"/>
                    <a:pt x="2111" y="3750"/>
                  </a:cubicBezTo>
                  <a:cubicBezTo>
                    <a:pt x="1890" y="3498"/>
                    <a:pt x="1733" y="3151"/>
                    <a:pt x="1733" y="2805"/>
                  </a:cubicBezTo>
                  <a:cubicBezTo>
                    <a:pt x="1733" y="2049"/>
                    <a:pt x="2363" y="1419"/>
                    <a:pt x="3119" y="1419"/>
                  </a:cubicBezTo>
                  <a:cubicBezTo>
                    <a:pt x="3844" y="1419"/>
                    <a:pt x="4474" y="2049"/>
                    <a:pt x="4474" y="2805"/>
                  </a:cubicBezTo>
                  <a:cubicBezTo>
                    <a:pt x="4474" y="3151"/>
                    <a:pt x="4348" y="3498"/>
                    <a:pt x="4096" y="3750"/>
                  </a:cubicBezTo>
                  <a:cubicBezTo>
                    <a:pt x="4379" y="3876"/>
                    <a:pt x="4600" y="4097"/>
                    <a:pt x="4789" y="4380"/>
                  </a:cubicBezTo>
                  <a:cubicBezTo>
                    <a:pt x="5009" y="4695"/>
                    <a:pt x="5135" y="5042"/>
                    <a:pt x="5167" y="5420"/>
                  </a:cubicBezTo>
                  <a:cubicBezTo>
                    <a:pt x="5797" y="4853"/>
                    <a:pt x="6207" y="4065"/>
                    <a:pt x="6207" y="3120"/>
                  </a:cubicBezTo>
                  <a:cubicBezTo>
                    <a:pt x="6207" y="1387"/>
                    <a:pt x="4852" y="1"/>
                    <a:pt x="3119"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747" name="Google Shape;8747;p79"/>
          <p:cNvGrpSpPr/>
          <p:nvPr/>
        </p:nvGrpSpPr>
        <p:grpSpPr>
          <a:xfrm>
            <a:off x="6650491" y="2730090"/>
            <a:ext cx="350079" cy="351320"/>
            <a:chOff x="4991425" y="3234750"/>
            <a:chExt cx="296175" cy="297225"/>
          </a:xfrm>
          <a:solidFill>
            <a:srgbClr val="873E8A"/>
          </a:solidFill>
        </p:grpSpPr>
        <p:sp>
          <p:nvSpPr>
            <p:cNvPr id="8748" name="Google Shape;8748;p79"/>
            <p:cNvSpPr/>
            <p:nvPr/>
          </p:nvSpPr>
          <p:spPr>
            <a:xfrm>
              <a:off x="5077275" y="3304450"/>
              <a:ext cx="122100" cy="99275"/>
            </a:xfrm>
            <a:custGeom>
              <a:avLst/>
              <a:gdLst/>
              <a:ahLst/>
              <a:cxnLst/>
              <a:rect l="l" t="t" r="r" b="b"/>
              <a:pathLst>
                <a:path w="4884" h="3971" extrusionOk="0">
                  <a:moveTo>
                    <a:pt x="2426" y="1"/>
                  </a:moveTo>
                  <a:cubicBezTo>
                    <a:pt x="1103" y="1"/>
                    <a:pt x="0" y="1104"/>
                    <a:pt x="0" y="2427"/>
                  </a:cubicBezTo>
                  <a:cubicBezTo>
                    <a:pt x="0" y="3025"/>
                    <a:pt x="190" y="3530"/>
                    <a:pt x="536" y="3971"/>
                  </a:cubicBezTo>
                  <a:cubicBezTo>
                    <a:pt x="820" y="3624"/>
                    <a:pt x="1103" y="3309"/>
                    <a:pt x="1481" y="3057"/>
                  </a:cubicBezTo>
                  <a:cubicBezTo>
                    <a:pt x="1261" y="2805"/>
                    <a:pt x="1103" y="2458"/>
                    <a:pt x="1103" y="2112"/>
                  </a:cubicBezTo>
                  <a:cubicBezTo>
                    <a:pt x="1103" y="1356"/>
                    <a:pt x="1733" y="726"/>
                    <a:pt x="2489" y="726"/>
                  </a:cubicBezTo>
                  <a:cubicBezTo>
                    <a:pt x="3214" y="726"/>
                    <a:pt x="3844" y="1356"/>
                    <a:pt x="3844" y="2112"/>
                  </a:cubicBezTo>
                  <a:cubicBezTo>
                    <a:pt x="3844" y="2458"/>
                    <a:pt x="3687" y="2805"/>
                    <a:pt x="3466" y="3057"/>
                  </a:cubicBezTo>
                  <a:cubicBezTo>
                    <a:pt x="3844" y="3246"/>
                    <a:pt x="4128" y="3561"/>
                    <a:pt x="4317" y="3971"/>
                  </a:cubicBezTo>
                  <a:cubicBezTo>
                    <a:pt x="4695" y="3530"/>
                    <a:pt x="4884" y="3025"/>
                    <a:pt x="4884" y="2427"/>
                  </a:cubicBezTo>
                  <a:cubicBezTo>
                    <a:pt x="4884" y="1104"/>
                    <a:pt x="3781" y="1"/>
                    <a:pt x="2426"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49" name="Google Shape;8749;p79"/>
            <p:cNvSpPr/>
            <p:nvPr/>
          </p:nvSpPr>
          <p:spPr>
            <a:xfrm>
              <a:off x="5121375" y="3339900"/>
              <a:ext cx="35475" cy="35475"/>
            </a:xfrm>
            <a:custGeom>
              <a:avLst/>
              <a:gdLst/>
              <a:ahLst/>
              <a:cxnLst/>
              <a:rect l="l" t="t" r="r" b="b"/>
              <a:pathLst>
                <a:path w="1419" h="1419" extrusionOk="0">
                  <a:moveTo>
                    <a:pt x="725" y="1"/>
                  </a:moveTo>
                  <a:cubicBezTo>
                    <a:pt x="316" y="1"/>
                    <a:pt x="1" y="316"/>
                    <a:pt x="1" y="694"/>
                  </a:cubicBezTo>
                  <a:cubicBezTo>
                    <a:pt x="1" y="1103"/>
                    <a:pt x="316" y="1418"/>
                    <a:pt x="725" y="1418"/>
                  </a:cubicBezTo>
                  <a:cubicBezTo>
                    <a:pt x="1103" y="1418"/>
                    <a:pt x="1418" y="1103"/>
                    <a:pt x="1418" y="694"/>
                  </a:cubicBezTo>
                  <a:cubicBezTo>
                    <a:pt x="1418" y="316"/>
                    <a:pt x="1103" y="1"/>
                    <a:pt x="725"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50" name="Google Shape;8750;p79"/>
            <p:cNvSpPr/>
            <p:nvPr/>
          </p:nvSpPr>
          <p:spPr>
            <a:xfrm>
              <a:off x="5009550" y="3234750"/>
              <a:ext cx="259150" cy="261125"/>
            </a:xfrm>
            <a:custGeom>
              <a:avLst/>
              <a:gdLst/>
              <a:ahLst/>
              <a:cxnLst/>
              <a:rect l="l" t="t" r="r" b="b"/>
              <a:pathLst>
                <a:path w="10366" h="10445" extrusionOk="0">
                  <a:moveTo>
                    <a:pt x="5198" y="2159"/>
                  </a:moveTo>
                  <a:cubicBezTo>
                    <a:pt x="6931" y="2159"/>
                    <a:pt x="8286" y="3514"/>
                    <a:pt x="8286" y="5246"/>
                  </a:cubicBezTo>
                  <a:cubicBezTo>
                    <a:pt x="8286" y="6916"/>
                    <a:pt x="6931" y="8365"/>
                    <a:pt x="5198" y="8365"/>
                  </a:cubicBezTo>
                  <a:cubicBezTo>
                    <a:pt x="3340" y="8365"/>
                    <a:pt x="2079" y="6822"/>
                    <a:pt x="2079" y="5246"/>
                  </a:cubicBezTo>
                  <a:cubicBezTo>
                    <a:pt x="2079" y="3514"/>
                    <a:pt x="3497" y="2159"/>
                    <a:pt x="5198" y="2159"/>
                  </a:cubicBezTo>
                  <a:close/>
                  <a:moveTo>
                    <a:pt x="5167" y="1"/>
                  </a:moveTo>
                  <a:cubicBezTo>
                    <a:pt x="5088" y="1"/>
                    <a:pt x="5009" y="17"/>
                    <a:pt x="4946" y="48"/>
                  </a:cubicBezTo>
                  <a:lnTo>
                    <a:pt x="4001" y="836"/>
                  </a:lnTo>
                  <a:lnTo>
                    <a:pt x="2773" y="678"/>
                  </a:lnTo>
                  <a:cubicBezTo>
                    <a:pt x="2756" y="675"/>
                    <a:pt x="2739" y="673"/>
                    <a:pt x="2723" y="673"/>
                  </a:cubicBezTo>
                  <a:cubicBezTo>
                    <a:pt x="2583" y="673"/>
                    <a:pt x="2454" y="786"/>
                    <a:pt x="2426" y="899"/>
                  </a:cubicBezTo>
                  <a:lnTo>
                    <a:pt x="1953" y="2033"/>
                  </a:lnTo>
                  <a:lnTo>
                    <a:pt x="819" y="2505"/>
                  </a:lnTo>
                  <a:cubicBezTo>
                    <a:pt x="662" y="2568"/>
                    <a:pt x="567" y="2694"/>
                    <a:pt x="630" y="2852"/>
                  </a:cubicBezTo>
                  <a:lnTo>
                    <a:pt x="788" y="4081"/>
                  </a:lnTo>
                  <a:lnTo>
                    <a:pt x="32" y="5026"/>
                  </a:lnTo>
                  <a:cubicBezTo>
                    <a:pt x="0" y="5183"/>
                    <a:pt x="0" y="5341"/>
                    <a:pt x="63" y="5467"/>
                  </a:cubicBezTo>
                  <a:lnTo>
                    <a:pt x="819" y="6381"/>
                  </a:lnTo>
                  <a:lnTo>
                    <a:pt x="662" y="7609"/>
                  </a:lnTo>
                  <a:cubicBezTo>
                    <a:pt x="630" y="7767"/>
                    <a:pt x="725" y="7924"/>
                    <a:pt x="851" y="7956"/>
                  </a:cubicBezTo>
                  <a:lnTo>
                    <a:pt x="1985" y="8428"/>
                  </a:lnTo>
                  <a:lnTo>
                    <a:pt x="2457" y="9594"/>
                  </a:lnTo>
                  <a:cubicBezTo>
                    <a:pt x="2536" y="9725"/>
                    <a:pt x="2637" y="9791"/>
                    <a:pt x="2741" y="9791"/>
                  </a:cubicBezTo>
                  <a:cubicBezTo>
                    <a:pt x="2762" y="9791"/>
                    <a:pt x="2783" y="9788"/>
                    <a:pt x="2804" y="9783"/>
                  </a:cubicBezTo>
                  <a:lnTo>
                    <a:pt x="4033" y="9626"/>
                  </a:lnTo>
                  <a:lnTo>
                    <a:pt x="4978" y="10382"/>
                  </a:lnTo>
                  <a:cubicBezTo>
                    <a:pt x="5072" y="10413"/>
                    <a:pt x="5104" y="10445"/>
                    <a:pt x="5167" y="10445"/>
                  </a:cubicBezTo>
                  <a:cubicBezTo>
                    <a:pt x="5261" y="10445"/>
                    <a:pt x="5324" y="10413"/>
                    <a:pt x="5387" y="10382"/>
                  </a:cubicBezTo>
                  <a:lnTo>
                    <a:pt x="6333" y="9626"/>
                  </a:lnTo>
                  <a:lnTo>
                    <a:pt x="7530" y="9783"/>
                  </a:lnTo>
                  <a:cubicBezTo>
                    <a:pt x="7687" y="9783"/>
                    <a:pt x="7876" y="9689"/>
                    <a:pt x="7908" y="9594"/>
                  </a:cubicBezTo>
                  <a:lnTo>
                    <a:pt x="8380" y="8428"/>
                  </a:lnTo>
                  <a:lnTo>
                    <a:pt x="9515" y="7956"/>
                  </a:lnTo>
                  <a:cubicBezTo>
                    <a:pt x="9672" y="7893"/>
                    <a:pt x="9735" y="7767"/>
                    <a:pt x="9704" y="7609"/>
                  </a:cubicBezTo>
                  <a:lnTo>
                    <a:pt x="9546" y="6381"/>
                  </a:lnTo>
                  <a:lnTo>
                    <a:pt x="10302" y="5467"/>
                  </a:lnTo>
                  <a:cubicBezTo>
                    <a:pt x="10365" y="5341"/>
                    <a:pt x="10365" y="5120"/>
                    <a:pt x="10302" y="5026"/>
                  </a:cubicBezTo>
                  <a:lnTo>
                    <a:pt x="9546" y="4081"/>
                  </a:lnTo>
                  <a:lnTo>
                    <a:pt x="9704" y="2852"/>
                  </a:lnTo>
                  <a:cubicBezTo>
                    <a:pt x="9735" y="2694"/>
                    <a:pt x="9641" y="2537"/>
                    <a:pt x="9515" y="2505"/>
                  </a:cubicBezTo>
                  <a:lnTo>
                    <a:pt x="8380" y="2033"/>
                  </a:lnTo>
                  <a:lnTo>
                    <a:pt x="7908" y="899"/>
                  </a:lnTo>
                  <a:cubicBezTo>
                    <a:pt x="7826" y="762"/>
                    <a:pt x="7719" y="672"/>
                    <a:pt x="7589" y="672"/>
                  </a:cubicBezTo>
                  <a:cubicBezTo>
                    <a:pt x="7570" y="672"/>
                    <a:pt x="7550" y="674"/>
                    <a:pt x="7530" y="678"/>
                  </a:cubicBezTo>
                  <a:lnTo>
                    <a:pt x="6333" y="836"/>
                  </a:lnTo>
                  <a:lnTo>
                    <a:pt x="5387" y="48"/>
                  </a:lnTo>
                  <a:cubicBezTo>
                    <a:pt x="5324" y="17"/>
                    <a:pt x="5246" y="1"/>
                    <a:pt x="5167"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51" name="Google Shape;8751;p79"/>
            <p:cNvSpPr/>
            <p:nvPr/>
          </p:nvSpPr>
          <p:spPr>
            <a:xfrm>
              <a:off x="5105625" y="3391900"/>
              <a:ext cx="66975" cy="34675"/>
            </a:xfrm>
            <a:custGeom>
              <a:avLst/>
              <a:gdLst/>
              <a:ahLst/>
              <a:cxnLst/>
              <a:rect l="l" t="t" r="r" b="b"/>
              <a:pathLst>
                <a:path w="2679" h="1387" extrusionOk="0">
                  <a:moveTo>
                    <a:pt x="1355" y="0"/>
                  </a:moveTo>
                  <a:cubicBezTo>
                    <a:pt x="725" y="0"/>
                    <a:pt x="190" y="441"/>
                    <a:pt x="1" y="977"/>
                  </a:cubicBezTo>
                  <a:cubicBezTo>
                    <a:pt x="410" y="1229"/>
                    <a:pt x="820" y="1386"/>
                    <a:pt x="1355" y="1386"/>
                  </a:cubicBezTo>
                  <a:cubicBezTo>
                    <a:pt x="1859" y="1386"/>
                    <a:pt x="2301" y="1229"/>
                    <a:pt x="2679" y="977"/>
                  </a:cubicBezTo>
                  <a:cubicBezTo>
                    <a:pt x="2521" y="410"/>
                    <a:pt x="1985" y="0"/>
                    <a:pt x="1355"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52" name="Google Shape;8752;p79"/>
            <p:cNvSpPr/>
            <p:nvPr/>
          </p:nvSpPr>
          <p:spPr>
            <a:xfrm>
              <a:off x="5192275" y="3443075"/>
              <a:ext cx="95325" cy="86975"/>
            </a:xfrm>
            <a:custGeom>
              <a:avLst/>
              <a:gdLst/>
              <a:ahLst/>
              <a:cxnLst/>
              <a:rect l="l" t="t" r="r" b="b"/>
              <a:pathLst>
                <a:path w="3813" h="3479" extrusionOk="0">
                  <a:moveTo>
                    <a:pt x="2867" y="1"/>
                  </a:moveTo>
                  <a:cubicBezTo>
                    <a:pt x="2741" y="127"/>
                    <a:pt x="2647" y="221"/>
                    <a:pt x="2489" y="284"/>
                  </a:cubicBezTo>
                  <a:lnTo>
                    <a:pt x="1607" y="631"/>
                  </a:lnTo>
                  <a:lnTo>
                    <a:pt x="1260" y="1482"/>
                  </a:lnTo>
                  <a:cubicBezTo>
                    <a:pt x="1103" y="1891"/>
                    <a:pt x="693" y="2112"/>
                    <a:pt x="284" y="2112"/>
                  </a:cubicBezTo>
                  <a:lnTo>
                    <a:pt x="158" y="2112"/>
                  </a:lnTo>
                  <a:lnTo>
                    <a:pt x="0" y="2080"/>
                  </a:lnTo>
                  <a:lnTo>
                    <a:pt x="1166" y="3372"/>
                  </a:lnTo>
                  <a:cubicBezTo>
                    <a:pt x="1237" y="3443"/>
                    <a:pt x="1343" y="3478"/>
                    <a:pt x="1445" y="3478"/>
                  </a:cubicBezTo>
                  <a:cubicBezTo>
                    <a:pt x="1479" y="3478"/>
                    <a:pt x="1512" y="3474"/>
                    <a:pt x="1544" y="3466"/>
                  </a:cubicBezTo>
                  <a:cubicBezTo>
                    <a:pt x="1638" y="3403"/>
                    <a:pt x="1764" y="3340"/>
                    <a:pt x="1764" y="3183"/>
                  </a:cubicBezTo>
                  <a:lnTo>
                    <a:pt x="2080" y="1639"/>
                  </a:lnTo>
                  <a:lnTo>
                    <a:pt x="3497" y="1324"/>
                  </a:lnTo>
                  <a:cubicBezTo>
                    <a:pt x="3532" y="1338"/>
                    <a:pt x="3563" y="1344"/>
                    <a:pt x="3592" y="1344"/>
                  </a:cubicBezTo>
                  <a:cubicBezTo>
                    <a:pt x="3693" y="1344"/>
                    <a:pt x="3756" y="1265"/>
                    <a:pt x="3781" y="1167"/>
                  </a:cubicBezTo>
                  <a:cubicBezTo>
                    <a:pt x="3812" y="1072"/>
                    <a:pt x="3781" y="946"/>
                    <a:pt x="3686" y="820"/>
                  </a:cubicBezTo>
                  <a:lnTo>
                    <a:pt x="2867"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53" name="Google Shape;8753;p79"/>
            <p:cNvSpPr/>
            <p:nvPr/>
          </p:nvSpPr>
          <p:spPr>
            <a:xfrm>
              <a:off x="4991425" y="3444650"/>
              <a:ext cx="95325" cy="87325"/>
            </a:xfrm>
            <a:custGeom>
              <a:avLst/>
              <a:gdLst/>
              <a:ahLst/>
              <a:cxnLst/>
              <a:rect l="l" t="t" r="r" b="b"/>
              <a:pathLst>
                <a:path w="3813" h="3493" extrusionOk="0">
                  <a:moveTo>
                    <a:pt x="946" y="1"/>
                  </a:moveTo>
                  <a:lnTo>
                    <a:pt x="126" y="851"/>
                  </a:lnTo>
                  <a:cubicBezTo>
                    <a:pt x="0" y="851"/>
                    <a:pt x="0" y="1009"/>
                    <a:pt x="32" y="1104"/>
                  </a:cubicBezTo>
                  <a:cubicBezTo>
                    <a:pt x="95" y="1230"/>
                    <a:pt x="158" y="1324"/>
                    <a:pt x="315" y="1356"/>
                  </a:cubicBezTo>
                  <a:lnTo>
                    <a:pt x="1733" y="1671"/>
                  </a:lnTo>
                  <a:lnTo>
                    <a:pt x="2048" y="3214"/>
                  </a:lnTo>
                  <a:cubicBezTo>
                    <a:pt x="2080" y="3309"/>
                    <a:pt x="2174" y="3435"/>
                    <a:pt x="2300" y="3466"/>
                  </a:cubicBezTo>
                  <a:cubicBezTo>
                    <a:pt x="2328" y="3485"/>
                    <a:pt x="2361" y="3492"/>
                    <a:pt x="2396" y="3492"/>
                  </a:cubicBezTo>
                  <a:cubicBezTo>
                    <a:pt x="2482" y="3492"/>
                    <a:pt x="2580" y="3448"/>
                    <a:pt x="2647" y="3403"/>
                  </a:cubicBezTo>
                  <a:lnTo>
                    <a:pt x="3813" y="2112"/>
                  </a:lnTo>
                  <a:lnTo>
                    <a:pt x="3813" y="2112"/>
                  </a:lnTo>
                  <a:lnTo>
                    <a:pt x="3624" y="2143"/>
                  </a:lnTo>
                  <a:lnTo>
                    <a:pt x="3561" y="2143"/>
                  </a:lnTo>
                  <a:cubicBezTo>
                    <a:pt x="3119" y="2143"/>
                    <a:pt x="2773" y="1891"/>
                    <a:pt x="2552" y="1513"/>
                  </a:cubicBezTo>
                  <a:lnTo>
                    <a:pt x="2206" y="631"/>
                  </a:lnTo>
                  <a:lnTo>
                    <a:pt x="1355" y="284"/>
                  </a:lnTo>
                  <a:cubicBezTo>
                    <a:pt x="1198" y="221"/>
                    <a:pt x="1072" y="127"/>
                    <a:pt x="946"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754" name="Google Shape;8754;p79"/>
          <p:cNvGrpSpPr/>
          <p:nvPr/>
        </p:nvGrpSpPr>
        <p:grpSpPr>
          <a:xfrm>
            <a:off x="6650491" y="3199653"/>
            <a:ext cx="350079" cy="308177"/>
            <a:chOff x="4991425" y="3617150"/>
            <a:chExt cx="296175" cy="260725"/>
          </a:xfrm>
          <a:solidFill>
            <a:srgbClr val="873E8A"/>
          </a:solidFill>
        </p:grpSpPr>
        <p:sp>
          <p:nvSpPr>
            <p:cNvPr id="8755" name="Google Shape;8755;p79"/>
            <p:cNvSpPr/>
            <p:nvPr/>
          </p:nvSpPr>
          <p:spPr>
            <a:xfrm>
              <a:off x="5069400" y="3738450"/>
              <a:ext cx="139425" cy="139425"/>
            </a:xfrm>
            <a:custGeom>
              <a:avLst/>
              <a:gdLst/>
              <a:ahLst/>
              <a:cxnLst/>
              <a:rect l="l" t="t" r="r" b="b"/>
              <a:pathLst>
                <a:path w="5577" h="5577" extrusionOk="0">
                  <a:moveTo>
                    <a:pt x="2804" y="0"/>
                  </a:moveTo>
                  <a:cubicBezTo>
                    <a:pt x="1607" y="0"/>
                    <a:pt x="1450" y="725"/>
                    <a:pt x="1009" y="3308"/>
                  </a:cubicBezTo>
                  <a:cubicBezTo>
                    <a:pt x="946" y="3749"/>
                    <a:pt x="851" y="4285"/>
                    <a:pt x="757" y="4883"/>
                  </a:cubicBezTo>
                  <a:lnTo>
                    <a:pt x="347" y="4883"/>
                  </a:lnTo>
                  <a:cubicBezTo>
                    <a:pt x="158" y="4883"/>
                    <a:pt x="0" y="5041"/>
                    <a:pt x="0" y="5230"/>
                  </a:cubicBezTo>
                  <a:cubicBezTo>
                    <a:pt x="0" y="5419"/>
                    <a:pt x="158" y="5576"/>
                    <a:pt x="347" y="5576"/>
                  </a:cubicBezTo>
                  <a:lnTo>
                    <a:pt x="5230" y="5576"/>
                  </a:lnTo>
                  <a:cubicBezTo>
                    <a:pt x="5419" y="5545"/>
                    <a:pt x="5577" y="5387"/>
                    <a:pt x="5577" y="5198"/>
                  </a:cubicBezTo>
                  <a:cubicBezTo>
                    <a:pt x="5577" y="5009"/>
                    <a:pt x="5419" y="4852"/>
                    <a:pt x="5230" y="4852"/>
                  </a:cubicBezTo>
                  <a:lnTo>
                    <a:pt x="4852" y="4852"/>
                  </a:lnTo>
                  <a:cubicBezTo>
                    <a:pt x="4726" y="4253"/>
                    <a:pt x="4632" y="3749"/>
                    <a:pt x="4569" y="3277"/>
                  </a:cubicBezTo>
                  <a:cubicBezTo>
                    <a:pt x="4128" y="756"/>
                    <a:pt x="3970" y="0"/>
                    <a:pt x="2804"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56" name="Google Shape;8756;p79"/>
            <p:cNvSpPr/>
            <p:nvPr/>
          </p:nvSpPr>
          <p:spPr>
            <a:xfrm>
              <a:off x="5200150" y="3617150"/>
              <a:ext cx="69325" cy="69325"/>
            </a:xfrm>
            <a:custGeom>
              <a:avLst/>
              <a:gdLst/>
              <a:ahLst/>
              <a:cxnLst/>
              <a:rect l="l" t="t" r="r" b="b"/>
              <a:pathLst>
                <a:path w="2773" h="2773" extrusionOk="0">
                  <a:moveTo>
                    <a:pt x="1386" y="0"/>
                  </a:moveTo>
                  <a:cubicBezTo>
                    <a:pt x="630" y="0"/>
                    <a:pt x="0" y="630"/>
                    <a:pt x="0" y="1387"/>
                  </a:cubicBezTo>
                  <a:cubicBezTo>
                    <a:pt x="0" y="2111"/>
                    <a:pt x="630" y="2773"/>
                    <a:pt x="1386" y="2773"/>
                  </a:cubicBezTo>
                  <a:cubicBezTo>
                    <a:pt x="2143" y="2773"/>
                    <a:pt x="2773" y="2111"/>
                    <a:pt x="2773" y="1387"/>
                  </a:cubicBezTo>
                  <a:cubicBezTo>
                    <a:pt x="2773" y="630"/>
                    <a:pt x="2143" y="0"/>
                    <a:pt x="1386"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57" name="Google Shape;8757;p79"/>
            <p:cNvSpPr/>
            <p:nvPr/>
          </p:nvSpPr>
          <p:spPr>
            <a:xfrm>
              <a:off x="5009550" y="3617150"/>
              <a:ext cx="68525" cy="69325"/>
            </a:xfrm>
            <a:custGeom>
              <a:avLst/>
              <a:gdLst/>
              <a:ahLst/>
              <a:cxnLst/>
              <a:rect l="l" t="t" r="r" b="b"/>
              <a:pathLst>
                <a:path w="2741" h="2773" extrusionOk="0">
                  <a:moveTo>
                    <a:pt x="1355" y="0"/>
                  </a:moveTo>
                  <a:cubicBezTo>
                    <a:pt x="599" y="0"/>
                    <a:pt x="0" y="630"/>
                    <a:pt x="0" y="1387"/>
                  </a:cubicBezTo>
                  <a:cubicBezTo>
                    <a:pt x="0" y="2143"/>
                    <a:pt x="599" y="2773"/>
                    <a:pt x="1355" y="2773"/>
                  </a:cubicBezTo>
                  <a:cubicBezTo>
                    <a:pt x="2111" y="2773"/>
                    <a:pt x="2741" y="2143"/>
                    <a:pt x="2741" y="1387"/>
                  </a:cubicBezTo>
                  <a:cubicBezTo>
                    <a:pt x="2741" y="630"/>
                    <a:pt x="2111" y="0"/>
                    <a:pt x="1355"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58" name="Google Shape;8758;p79"/>
            <p:cNvSpPr/>
            <p:nvPr/>
          </p:nvSpPr>
          <p:spPr>
            <a:xfrm>
              <a:off x="4991425" y="3686450"/>
              <a:ext cx="104775" cy="52025"/>
            </a:xfrm>
            <a:custGeom>
              <a:avLst/>
              <a:gdLst/>
              <a:ahLst/>
              <a:cxnLst/>
              <a:rect l="l" t="t" r="r" b="b"/>
              <a:pathLst>
                <a:path w="4191" h="2081" extrusionOk="0">
                  <a:moveTo>
                    <a:pt x="568" y="1"/>
                  </a:moveTo>
                  <a:cubicBezTo>
                    <a:pt x="252" y="347"/>
                    <a:pt x="0" y="851"/>
                    <a:pt x="0" y="1356"/>
                  </a:cubicBezTo>
                  <a:lnTo>
                    <a:pt x="0" y="1734"/>
                  </a:lnTo>
                  <a:cubicBezTo>
                    <a:pt x="0" y="1923"/>
                    <a:pt x="158" y="2080"/>
                    <a:pt x="347" y="2080"/>
                  </a:cubicBezTo>
                  <a:lnTo>
                    <a:pt x="3813" y="2080"/>
                  </a:lnTo>
                  <a:cubicBezTo>
                    <a:pt x="4033" y="2080"/>
                    <a:pt x="4191" y="1923"/>
                    <a:pt x="4191" y="1734"/>
                  </a:cubicBezTo>
                  <a:lnTo>
                    <a:pt x="4191" y="1356"/>
                  </a:lnTo>
                  <a:cubicBezTo>
                    <a:pt x="4191" y="820"/>
                    <a:pt x="3970" y="347"/>
                    <a:pt x="3624" y="1"/>
                  </a:cubicBezTo>
                  <a:cubicBezTo>
                    <a:pt x="3245" y="410"/>
                    <a:pt x="2678" y="694"/>
                    <a:pt x="2080" y="694"/>
                  </a:cubicBezTo>
                  <a:cubicBezTo>
                    <a:pt x="1513" y="694"/>
                    <a:pt x="946" y="410"/>
                    <a:pt x="568"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59" name="Google Shape;8759;p79"/>
            <p:cNvSpPr/>
            <p:nvPr/>
          </p:nvSpPr>
          <p:spPr>
            <a:xfrm>
              <a:off x="5183600" y="3686450"/>
              <a:ext cx="104000" cy="52025"/>
            </a:xfrm>
            <a:custGeom>
              <a:avLst/>
              <a:gdLst/>
              <a:ahLst/>
              <a:cxnLst/>
              <a:rect l="l" t="t" r="r" b="b"/>
              <a:pathLst>
                <a:path w="4160" h="2081" extrusionOk="0">
                  <a:moveTo>
                    <a:pt x="536" y="1"/>
                  </a:moveTo>
                  <a:cubicBezTo>
                    <a:pt x="221" y="347"/>
                    <a:pt x="1" y="851"/>
                    <a:pt x="1" y="1356"/>
                  </a:cubicBezTo>
                  <a:lnTo>
                    <a:pt x="1" y="1702"/>
                  </a:lnTo>
                  <a:cubicBezTo>
                    <a:pt x="1" y="1923"/>
                    <a:pt x="158" y="2080"/>
                    <a:pt x="347" y="2080"/>
                  </a:cubicBezTo>
                  <a:lnTo>
                    <a:pt x="3813" y="2080"/>
                  </a:lnTo>
                  <a:cubicBezTo>
                    <a:pt x="4002" y="2080"/>
                    <a:pt x="4159" y="1923"/>
                    <a:pt x="4159" y="1702"/>
                  </a:cubicBezTo>
                  <a:lnTo>
                    <a:pt x="4159" y="1356"/>
                  </a:lnTo>
                  <a:cubicBezTo>
                    <a:pt x="4159" y="820"/>
                    <a:pt x="3970" y="347"/>
                    <a:pt x="3624" y="1"/>
                  </a:cubicBezTo>
                  <a:cubicBezTo>
                    <a:pt x="3214" y="410"/>
                    <a:pt x="2679" y="694"/>
                    <a:pt x="2080" y="694"/>
                  </a:cubicBezTo>
                  <a:cubicBezTo>
                    <a:pt x="1450" y="694"/>
                    <a:pt x="946" y="410"/>
                    <a:pt x="536"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60" name="Google Shape;8760;p79"/>
            <p:cNvSpPr/>
            <p:nvPr/>
          </p:nvSpPr>
          <p:spPr>
            <a:xfrm>
              <a:off x="5187550" y="3755775"/>
              <a:ext cx="100050" cy="52800"/>
            </a:xfrm>
            <a:custGeom>
              <a:avLst/>
              <a:gdLst/>
              <a:ahLst/>
              <a:cxnLst/>
              <a:rect l="l" t="t" r="r" b="b"/>
              <a:pathLst>
                <a:path w="4002" h="2112" extrusionOk="0">
                  <a:moveTo>
                    <a:pt x="0" y="0"/>
                  </a:moveTo>
                  <a:cubicBezTo>
                    <a:pt x="189" y="567"/>
                    <a:pt x="315" y="1229"/>
                    <a:pt x="473" y="2111"/>
                  </a:cubicBezTo>
                  <a:lnTo>
                    <a:pt x="3655" y="2111"/>
                  </a:lnTo>
                  <a:cubicBezTo>
                    <a:pt x="3844" y="2111"/>
                    <a:pt x="4001" y="1954"/>
                    <a:pt x="4001" y="1733"/>
                  </a:cubicBezTo>
                  <a:lnTo>
                    <a:pt x="4001" y="378"/>
                  </a:lnTo>
                  <a:cubicBezTo>
                    <a:pt x="3970" y="158"/>
                    <a:pt x="3844" y="0"/>
                    <a:pt x="3655"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61" name="Google Shape;8761;p79"/>
            <p:cNvSpPr/>
            <p:nvPr/>
          </p:nvSpPr>
          <p:spPr>
            <a:xfrm>
              <a:off x="4991425" y="3755775"/>
              <a:ext cx="100850" cy="52000"/>
            </a:xfrm>
            <a:custGeom>
              <a:avLst/>
              <a:gdLst/>
              <a:ahLst/>
              <a:cxnLst/>
              <a:rect l="l" t="t" r="r" b="b"/>
              <a:pathLst>
                <a:path w="4034" h="2080" extrusionOk="0">
                  <a:moveTo>
                    <a:pt x="347" y="0"/>
                  </a:moveTo>
                  <a:cubicBezTo>
                    <a:pt x="158" y="0"/>
                    <a:pt x="0" y="158"/>
                    <a:pt x="0" y="347"/>
                  </a:cubicBezTo>
                  <a:lnTo>
                    <a:pt x="0" y="1733"/>
                  </a:lnTo>
                  <a:cubicBezTo>
                    <a:pt x="0" y="1954"/>
                    <a:pt x="158" y="2080"/>
                    <a:pt x="347" y="2080"/>
                  </a:cubicBezTo>
                  <a:lnTo>
                    <a:pt x="3561" y="2080"/>
                  </a:lnTo>
                  <a:cubicBezTo>
                    <a:pt x="3718" y="1229"/>
                    <a:pt x="3813" y="567"/>
                    <a:pt x="4033"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762" name="Google Shape;8762;p79"/>
          <p:cNvGrpSpPr/>
          <p:nvPr/>
        </p:nvGrpSpPr>
        <p:grpSpPr>
          <a:xfrm>
            <a:off x="6727764" y="3655244"/>
            <a:ext cx="195532" cy="349163"/>
            <a:chOff x="5056800" y="3962900"/>
            <a:chExt cx="165425" cy="295400"/>
          </a:xfrm>
          <a:solidFill>
            <a:srgbClr val="873E8A"/>
          </a:solidFill>
        </p:grpSpPr>
        <p:sp>
          <p:nvSpPr>
            <p:cNvPr id="8763" name="Google Shape;8763;p79"/>
            <p:cNvSpPr/>
            <p:nvPr/>
          </p:nvSpPr>
          <p:spPr>
            <a:xfrm>
              <a:off x="5155250" y="4042450"/>
              <a:ext cx="66975" cy="104800"/>
            </a:xfrm>
            <a:custGeom>
              <a:avLst/>
              <a:gdLst/>
              <a:ahLst/>
              <a:cxnLst/>
              <a:rect l="l" t="t" r="r" b="b"/>
              <a:pathLst>
                <a:path w="2679" h="4192" extrusionOk="0">
                  <a:moveTo>
                    <a:pt x="0" y="1"/>
                  </a:moveTo>
                  <a:lnTo>
                    <a:pt x="505" y="3467"/>
                  </a:lnTo>
                  <a:lnTo>
                    <a:pt x="1103" y="4065"/>
                  </a:lnTo>
                  <a:cubicBezTo>
                    <a:pt x="1166" y="4128"/>
                    <a:pt x="1261" y="4191"/>
                    <a:pt x="1324" y="4191"/>
                  </a:cubicBezTo>
                  <a:lnTo>
                    <a:pt x="2300" y="4191"/>
                  </a:lnTo>
                  <a:cubicBezTo>
                    <a:pt x="2521" y="4191"/>
                    <a:pt x="2678" y="4034"/>
                    <a:pt x="2678" y="3813"/>
                  </a:cubicBezTo>
                  <a:lnTo>
                    <a:pt x="2678" y="2805"/>
                  </a:lnTo>
                  <a:cubicBezTo>
                    <a:pt x="2678" y="2710"/>
                    <a:pt x="2615" y="2616"/>
                    <a:pt x="2552" y="2553"/>
                  </a:cubicBezTo>
                  <a:lnTo>
                    <a:pt x="0"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64" name="Google Shape;8764;p79"/>
            <p:cNvSpPr/>
            <p:nvPr/>
          </p:nvSpPr>
          <p:spPr>
            <a:xfrm>
              <a:off x="5065450" y="3962900"/>
              <a:ext cx="88250" cy="52025"/>
            </a:xfrm>
            <a:custGeom>
              <a:avLst/>
              <a:gdLst/>
              <a:ahLst/>
              <a:cxnLst/>
              <a:rect l="l" t="t" r="r" b="b"/>
              <a:pathLst>
                <a:path w="3530" h="2081" extrusionOk="0">
                  <a:moveTo>
                    <a:pt x="347" y="1"/>
                  </a:moveTo>
                  <a:cubicBezTo>
                    <a:pt x="221" y="1"/>
                    <a:pt x="158" y="33"/>
                    <a:pt x="64" y="159"/>
                  </a:cubicBezTo>
                  <a:cubicBezTo>
                    <a:pt x="1" y="222"/>
                    <a:pt x="1" y="348"/>
                    <a:pt x="32" y="474"/>
                  </a:cubicBezTo>
                  <a:lnTo>
                    <a:pt x="568" y="2080"/>
                  </a:lnTo>
                  <a:lnTo>
                    <a:pt x="2931" y="2080"/>
                  </a:lnTo>
                  <a:lnTo>
                    <a:pt x="3498" y="474"/>
                  </a:lnTo>
                  <a:cubicBezTo>
                    <a:pt x="3529" y="348"/>
                    <a:pt x="3498" y="222"/>
                    <a:pt x="3466" y="159"/>
                  </a:cubicBezTo>
                  <a:cubicBezTo>
                    <a:pt x="3340" y="64"/>
                    <a:pt x="3214" y="1"/>
                    <a:pt x="3120"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65" name="Google Shape;8765;p79"/>
            <p:cNvSpPr/>
            <p:nvPr/>
          </p:nvSpPr>
          <p:spPr>
            <a:xfrm>
              <a:off x="5056800" y="4032225"/>
              <a:ext cx="104000" cy="226075"/>
            </a:xfrm>
            <a:custGeom>
              <a:avLst/>
              <a:gdLst/>
              <a:ahLst/>
              <a:cxnLst/>
              <a:rect l="l" t="t" r="r" b="b"/>
              <a:pathLst>
                <a:path w="4160" h="9043" extrusionOk="0">
                  <a:moveTo>
                    <a:pt x="977" y="0"/>
                  </a:moveTo>
                  <a:lnTo>
                    <a:pt x="0" y="6553"/>
                  </a:lnTo>
                  <a:cubicBezTo>
                    <a:pt x="0" y="6648"/>
                    <a:pt x="0" y="6742"/>
                    <a:pt x="63" y="6837"/>
                  </a:cubicBezTo>
                  <a:lnTo>
                    <a:pt x="1796" y="8916"/>
                  </a:lnTo>
                  <a:cubicBezTo>
                    <a:pt x="1859" y="9011"/>
                    <a:pt x="1954" y="9042"/>
                    <a:pt x="2080" y="9042"/>
                  </a:cubicBezTo>
                  <a:cubicBezTo>
                    <a:pt x="2174" y="9042"/>
                    <a:pt x="2269" y="9011"/>
                    <a:pt x="2332" y="8916"/>
                  </a:cubicBezTo>
                  <a:lnTo>
                    <a:pt x="4065" y="6837"/>
                  </a:lnTo>
                  <a:cubicBezTo>
                    <a:pt x="4159" y="6742"/>
                    <a:pt x="4159" y="6679"/>
                    <a:pt x="4159" y="6553"/>
                  </a:cubicBezTo>
                  <a:lnTo>
                    <a:pt x="3182"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766" name="Google Shape;8766;p79"/>
          <p:cNvGrpSpPr/>
          <p:nvPr/>
        </p:nvGrpSpPr>
        <p:grpSpPr>
          <a:xfrm>
            <a:off x="7979062" y="3655260"/>
            <a:ext cx="350995" cy="349133"/>
            <a:chOff x="6168925" y="3936925"/>
            <a:chExt cx="296950" cy="295375"/>
          </a:xfrm>
          <a:solidFill>
            <a:srgbClr val="873E8A"/>
          </a:solidFill>
        </p:grpSpPr>
        <p:sp>
          <p:nvSpPr>
            <p:cNvPr id="8767" name="Google Shape;8767;p79"/>
            <p:cNvSpPr/>
            <p:nvPr/>
          </p:nvSpPr>
          <p:spPr>
            <a:xfrm>
              <a:off x="6220900" y="4164550"/>
              <a:ext cx="18150" cy="18125"/>
            </a:xfrm>
            <a:custGeom>
              <a:avLst/>
              <a:gdLst/>
              <a:ahLst/>
              <a:cxnLst/>
              <a:rect l="l" t="t" r="r" b="b"/>
              <a:pathLst>
                <a:path w="726" h="725" extrusionOk="0">
                  <a:moveTo>
                    <a:pt x="379" y="0"/>
                  </a:moveTo>
                  <a:cubicBezTo>
                    <a:pt x="158" y="0"/>
                    <a:pt x="1" y="158"/>
                    <a:pt x="1" y="347"/>
                  </a:cubicBezTo>
                  <a:cubicBezTo>
                    <a:pt x="1" y="567"/>
                    <a:pt x="158" y="725"/>
                    <a:pt x="379" y="725"/>
                  </a:cubicBezTo>
                  <a:cubicBezTo>
                    <a:pt x="568" y="725"/>
                    <a:pt x="725" y="567"/>
                    <a:pt x="725" y="347"/>
                  </a:cubicBezTo>
                  <a:cubicBezTo>
                    <a:pt x="725" y="158"/>
                    <a:pt x="568" y="0"/>
                    <a:pt x="379"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68" name="Google Shape;8768;p79"/>
            <p:cNvSpPr/>
            <p:nvPr/>
          </p:nvSpPr>
          <p:spPr>
            <a:xfrm>
              <a:off x="6168925" y="3972375"/>
              <a:ext cx="227650" cy="259925"/>
            </a:xfrm>
            <a:custGeom>
              <a:avLst/>
              <a:gdLst/>
              <a:ahLst/>
              <a:cxnLst/>
              <a:rect l="l" t="t" r="r" b="b"/>
              <a:pathLst>
                <a:path w="9106" h="10397" extrusionOk="0">
                  <a:moveTo>
                    <a:pt x="3115" y="2135"/>
                  </a:moveTo>
                  <a:cubicBezTo>
                    <a:pt x="3206" y="2135"/>
                    <a:pt x="3293" y="2158"/>
                    <a:pt x="3340" y="2205"/>
                  </a:cubicBezTo>
                  <a:cubicBezTo>
                    <a:pt x="3466" y="2331"/>
                    <a:pt x="3466" y="2583"/>
                    <a:pt x="3340" y="2678"/>
                  </a:cubicBezTo>
                  <a:lnTo>
                    <a:pt x="2930" y="3119"/>
                  </a:lnTo>
                  <a:lnTo>
                    <a:pt x="3340" y="3560"/>
                  </a:lnTo>
                  <a:cubicBezTo>
                    <a:pt x="3466" y="3686"/>
                    <a:pt x="3466" y="3907"/>
                    <a:pt x="3340" y="4033"/>
                  </a:cubicBezTo>
                  <a:cubicBezTo>
                    <a:pt x="3293" y="4096"/>
                    <a:pt x="3206" y="4127"/>
                    <a:pt x="3115" y="4127"/>
                  </a:cubicBezTo>
                  <a:cubicBezTo>
                    <a:pt x="3025" y="4127"/>
                    <a:pt x="2930" y="4096"/>
                    <a:pt x="2867" y="4033"/>
                  </a:cubicBezTo>
                  <a:lnTo>
                    <a:pt x="2458" y="3592"/>
                  </a:lnTo>
                  <a:lnTo>
                    <a:pt x="2017" y="4033"/>
                  </a:lnTo>
                  <a:cubicBezTo>
                    <a:pt x="1954" y="4096"/>
                    <a:pt x="1867" y="4127"/>
                    <a:pt x="1780" y="4127"/>
                  </a:cubicBezTo>
                  <a:cubicBezTo>
                    <a:pt x="1694" y="4127"/>
                    <a:pt x="1607" y="4096"/>
                    <a:pt x="1544" y="4033"/>
                  </a:cubicBezTo>
                  <a:cubicBezTo>
                    <a:pt x="1418" y="3907"/>
                    <a:pt x="1418" y="3686"/>
                    <a:pt x="1544" y="3560"/>
                  </a:cubicBezTo>
                  <a:lnTo>
                    <a:pt x="1985" y="3119"/>
                  </a:lnTo>
                  <a:lnTo>
                    <a:pt x="1544" y="2678"/>
                  </a:lnTo>
                  <a:cubicBezTo>
                    <a:pt x="1418" y="2583"/>
                    <a:pt x="1418" y="2331"/>
                    <a:pt x="1544" y="2205"/>
                  </a:cubicBezTo>
                  <a:cubicBezTo>
                    <a:pt x="1591" y="2158"/>
                    <a:pt x="1678" y="2135"/>
                    <a:pt x="1769" y="2135"/>
                  </a:cubicBezTo>
                  <a:cubicBezTo>
                    <a:pt x="1859" y="2135"/>
                    <a:pt x="1954" y="2158"/>
                    <a:pt x="2017" y="2205"/>
                  </a:cubicBezTo>
                  <a:lnTo>
                    <a:pt x="2458" y="2646"/>
                  </a:lnTo>
                  <a:lnTo>
                    <a:pt x="2867" y="2205"/>
                  </a:lnTo>
                  <a:cubicBezTo>
                    <a:pt x="2930" y="2158"/>
                    <a:pt x="3025" y="2135"/>
                    <a:pt x="3115" y="2135"/>
                  </a:cubicBezTo>
                  <a:close/>
                  <a:moveTo>
                    <a:pt x="6727" y="2079"/>
                  </a:moveTo>
                  <a:cubicBezTo>
                    <a:pt x="6813" y="2079"/>
                    <a:pt x="6900" y="2111"/>
                    <a:pt x="6963" y="2174"/>
                  </a:cubicBezTo>
                  <a:lnTo>
                    <a:pt x="7688" y="2898"/>
                  </a:lnTo>
                  <a:cubicBezTo>
                    <a:pt x="7719" y="2993"/>
                    <a:pt x="7719" y="3245"/>
                    <a:pt x="7593" y="3371"/>
                  </a:cubicBezTo>
                  <a:cubicBezTo>
                    <a:pt x="7546" y="3418"/>
                    <a:pt x="7459" y="3442"/>
                    <a:pt x="7369" y="3442"/>
                  </a:cubicBezTo>
                  <a:cubicBezTo>
                    <a:pt x="7278" y="3442"/>
                    <a:pt x="7183" y="3418"/>
                    <a:pt x="7120" y="3371"/>
                  </a:cubicBezTo>
                  <a:lnTo>
                    <a:pt x="7026" y="3245"/>
                  </a:lnTo>
                  <a:lnTo>
                    <a:pt x="7026" y="4505"/>
                  </a:lnTo>
                  <a:cubicBezTo>
                    <a:pt x="7026" y="5104"/>
                    <a:pt x="6553" y="5513"/>
                    <a:pt x="5986" y="5513"/>
                  </a:cubicBezTo>
                  <a:lnTo>
                    <a:pt x="3151" y="5513"/>
                  </a:lnTo>
                  <a:cubicBezTo>
                    <a:pt x="2962" y="5513"/>
                    <a:pt x="2804" y="5671"/>
                    <a:pt x="2804" y="5891"/>
                  </a:cubicBezTo>
                  <a:lnTo>
                    <a:pt x="2804" y="7026"/>
                  </a:lnTo>
                  <a:cubicBezTo>
                    <a:pt x="3182" y="7183"/>
                    <a:pt x="3497" y="7530"/>
                    <a:pt x="3497" y="8002"/>
                  </a:cubicBezTo>
                  <a:cubicBezTo>
                    <a:pt x="3497" y="8601"/>
                    <a:pt x="3025" y="9042"/>
                    <a:pt x="2489" y="9042"/>
                  </a:cubicBezTo>
                  <a:cubicBezTo>
                    <a:pt x="1922" y="9042"/>
                    <a:pt x="1450" y="8569"/>
                    <a:pt x="1450" y="8002"/>
                  </a:cubicBezTo>
                  <a:cubicBezTo>
                    <a:pt x="1450" y="7561"/>
                    <a:pt x="1733" y="7183"/>
                    <a:pt x="2174" y="7026"/>
                  </a:cubicBezTo>
                  <a:lnTo>
                    <a:pt x="2174" y="5891"/>
                  </a:lnTo>
                  <a:cubicBezTo>
                    <a:pt x="2174" y="5293"/>
                    <a:pt x="2647" y="4852"/>
                    <a:pt x="3182" y="4852"/>
                  </a:cubicBezTo>
                  <a:lnTo>
                    <a:pt x="6018" y="4852"/>
                  </a:lnTo>
                  <a:cubicBezTo>
                    <a:pt x="6207" y="4852"/>
                    <a:pt x="6364" y="4694"/>
                    <a:pt x="6364" y="4505"/>
                  </a:cubicBezTo>
                  <a:lnTo>
                    <a:pt x="6364" y="3245"/>
                  </a:lnTo>
                  <a:lnTo>
                    <a:pt x="6270" y="3371"/>
                  </a:lnTo>
                  <a:cubicBezTo>
                    <a:pt x="6207" y="3418"/>
                    <a:pt x="6120" y="3442"/>
                    <a:pt x="6034" y="3442"/>
                  </a:cubicBezTo>
                  <a:cubicBezTo>
                    <a:pt x="5947" y="3442"/>
                    <a:pt x="5860" y="3418"/>
                    <a:pt x="5797" y="3371"/>
                  </a:cubicBezTo>
                  <a:cubicBezTo>
                    <a:pt x="5671" y="3245"/>
                    <a:pt x="5671" y="2993"/>
                    <a:pt x="5797" y="2898"/>
                  </a:cubicBezTo>
                  <a:lnTo>
                    <a:pt x="6490" y="2174"/>
                  </a:lnTo>
                  <a:cubicBezTo>
                    <a:pt x="6553" y="2111"/>
                    <a:pt x="6640" y="2079"/>
                    <a:pt x="6727" y="2079"/>
                  </a:cubicBezTo>
                  <a:close/>
                  <a:moveTo>
                    <a:pt x="7369" y="7057"/>
                  </a:moveTo>
                  <a:cubicBezTo>
                    <a:pt x="7459" y="7057"/>
                    <a:pt x="7546" y="7089"/>
                    <a:pt x="7593" y="7152"/>
                  </a:cubicBezTo>
                  <a:cubicBezTo>
                    <a:pt x="7719" y="7246"/>
                    <a:pt x="7719" y="7498"/>
                    <a:pt x="7593" y="7624"/>
                  </a:cubicBezTo>
                  <a:lnTo>
                    <a:pt x="7183" y="8034"/>
                  </a:lnTo>
                  <a:lnTo>
                    <a:pt x="7593" y="8475"/>
                  </a:lnTo>
                  <a:cubicBezTo>
                    <a:pt x="7719" y="8601"/>
                    <a:pt x="7719" y="8821"/>
                    <a:pt x="7593" y="8947"/>
                  </a:cubicBezTo>
                  <a:cubicBezTo>
                    <a:pt x="7546" y="9010"/>
                    <a:pt x="7459" y="9042"/>
                    <a:pt x="7369" y="9042"/>
                  </a:cubicBezTo>
                  <a:cubicBezTo>
                    <a:pt x="7278" y="9042"/>
                    <a:pt x="7183" y="9010"/>
                    <a:pt x="7120" y="8947"/>
                  </a:cubicBezTo>
                  <a:lnTo>
                    <a:pt x="6711" y="8506"/>
                  </a:lnTo>
                  <a:lnTo>
                    <a:pt x="6270" y="8947"/>
                  </a:lnTo>
                  <a:cubicBezTo>
                    <a:pt x="6207" y="9010"/>
                    <a:pt x="6120" y="9042"/>
                    <a:pt x="6034" y="9042"/>
                  </a:cubicBezTo>
                  <a:cubicBezTo>
                    <a:pt x="5947" y="9042"/>
                    <a:pt x="5860" y="9010"/>
                    <a:pt x="5797" y="8947"/>
                  </a:cubicBezTo>
                  <a:cubicBezTo>
                    <a:pt x="5671" y="8821"/>
                    <a:pt x="5671" y="8601"/>
                    <a:pt x="5797" y="8475"/>
                  </a:cubicBezTo>
                  <a:lnTo>
                    <a:pt x="6207" y="8034"/>
                  </a:lnTo>
                  <a:lnTo>
                    <a:pt x="5797" y="7624"/>
                  </a:lnTo>
                  <a:cubicBezTo>
                    <a:pt x="5671" y="7498"/>
                    <a:pt x="5671" y="7246"/>
                    <a:pt x="5797" y="7152"/>
                  </a:cubicBezTo>
                  <a:cubicBezTo>
                    <a:pt x="5845" y="7089"/>
                    <a:pt x="5931" y="7057"/>
                    <a:pt x="6022" y="7057"/>
                  </a:cubicBezTo>
                  <a:cubicBezTo>
                    <a:pt x="6112" y="7057"/>
                    <a:pt x="6207" y="7089"/>
                    <a:pt x="6270" y="7152"/>
                  </a:cubicBezTo>
                  <a:lnTo>
                    <a:pt x="6711" y="7561"/>
                  </a:lnTo>
                  <a:lnTo>
                    <a:pt x="7120" y="7152"/>
                  </a:lnTo>
                  <a:cubicBezTo>
                    <a:pt x="7183" y="7089"/>
                    <a:pt x="7278" y="7057"/>
                    <a:pt x="7369" y="7057"/>
                  </a:cubicBezTo>
                  <a:close/>
                  <a:moveTo>
                    <a:pt x="1040" y="0"/>
                  </a:moveTo>
                  <a:cubicBezTo>
                    <a:pt x="441" y="0"/>
                    <a:pt x="0" y="473"/>
                    <a:pt x="0" y="1040"/>
                  </a:cubicBezTo>
                  <a:lnTo>
                    <a:pt x="0" y="9388"/>
                  </a:lnTo>
                  <a:cubicBezTo>
                    <a:pt x="0" y="9987"/>
                    <a:pt x="473" y="10397"/>
                    <a:pt x="1040" y="10397"/>
                  </a:cubicBezTo>
                  <a:lnTo>
                    <a:pt x="8003" y="10397"/>
                  </a:lnTo>
                  <a:cubicBezTo>
                    <a:pt x="8601" y="10397"/>
                    <a:pt x="9011" y="9924"/>
                    <a:pt x="9011" y="9388"/>
                  </a:cubicBezTo>
                  <a:lnTo>
                    <a:pt x="9011" y="1040"/>
                  </a:lnTo>
                  <a:cubicBezTo>
                    <a:pt x="9105" y="473"/>
                    <a:pt x="8633" y="0"/>
                    <a:pt x="8034" y="0"/>
                  </a:cubicBezTo>
                  <a:lnTo>
                    <a:pt x="7341" y="0"/>
                  </a:lnTo>
                  <a:cubicBezTo>
                    <a:pt x="7341" y="756"/>
                    <a:pt x="6711" y="1386"/>
                    <a:pt x="5955" y="1386"/>
                  </a:cubicBezTo>
                  <a:lnTo>
                    <a:pt x="3119" y="1386"/>
                  </a:lnTo>
                  <a:cubicBezTo>
                    <a:pt x="2363" y="1386"/>
                    <a:pt x="1733" y="756"/>
                    <a:pt x="1733"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69" name="Google Shape;8769;p79"/>
            <p:cNvSpPr/>
            <p:nvPr/>
          </p:nvSpPr>
          <p:spPr>
            <a:xfrm>
              <a:off x="6228775" y="3936925"/>
              <a:ext cx="106350" cy="53575"/>
            </a:xfrm>
            <a:custGeom>
              <a:avLst/>
              <a:gdLst/>
              <a:ahLst/>
              <a:cxnLst/>
              <a:rect l="l" t="t" r="r" b="b"/>
              <a:pathLst>
                <a:path w="4254" h="2143" extrusionOk="0">
                  <a:moveTo>
                    <a:pt x="2143" y="0"/>
                  </a:moveTo>
                  <a:cubicBezTo>
                    <a:pt x="1860" y="0"/>
                    <a:pt x="1576" y="221"/>
                    <a:pt x="1450" y="473"/>
                  </a:cubicBezTo>
                  <a:lnTo>
                    <a:pt x="1387" y="725"/>
                  </a:lnTo>
                  <a:lnTo>
                    <a:pt x="725" y="725"/>
                  </a:lnTo>
                  <a:cubicBezTo>
                    <a:pt x="316" y="725"/>
                    <a:pt x="1" y="1040"/>
                    <a:pt x="1" y="1418"/>
                  </a:cubicBezTo>
                  <a:cubicBezTo>
                    <a:pt x="1" y="1828"/>
                    <a:pt x="316" y="2143"/>
                    <a:pt x="725" y="2143"/>
                  </a:cubicBezTo>
                  <a:lnTo>
                    <a:pt x="3561" y="2143"/>
                  </a:lnTo>
                  <a:cubicBezTo>
                    <a:pt x="3939" y="2143"/>
                    <a:pt x="4254" y="1828"/>
                    <a:pt x="4254" y="1418"/>
                  </a:cubicBezTo>
                  <a:cubicBezTo>
                    <a:pt x="4254" y="1040"/>
                    <a:pt x="3939" y="725"/>
                    <a:pt x="3561" y="725"/>
                  </a:cubicBezTo>
                  <a:lnTo>
                    <a:pt x="2868" y="725"/>
                  </a:lnTo>
                  <a:lnTo>
                    <a:pt x="2805" y="473"/>
                  </a:lnTo>
                  <a:cubicBezTo>
                    <a:pt x="2710" y="221"/>
                    <a:pt x="2458" y="0"/>
                    <a:pt x="2143"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70" name="Google Shape;8770;p79"/>
            <p:cNvSpPr/>
            <p:nvPr/>
          </p:nvSpPr>
          <p:spPr>
            <a:xfrm>
              <a:off x="6412300" y="4059000"/>
              <a:ext cx="52000" cy="105575"/>
            </a:xfrm>
            <a:custGeom>
              <a:avLst/>
              <a:gdLst/>
              <a:ahLst/>
              <a:cxnLst/>
              <a:rect l="l" t="t" r="r" b="b"/>
              <a:pathLst>
                <a:path w="2080" h="4223" extrusionOk="0">
                  <a:moveTo>
                    <a:pt x="0" y="1"/>
                  </a:moveTo>
                  <a:lnTo>
                    <a:pt x="0" y="4222"/>
                  </a:lnTo>
                  <a:lnTo>
                    <a:pt x="32" y="4222"/>
                  </a:lnTo>
                  <a:cubicBezTo>
                    <a:pt x="315" y="4002"/>
                    <a:pt x="662" y="3876"/>
                    <a:pt x="1072" y="3876"/>
                  </a:cubicBezTo>
                  <a:cubicBezTo>
                    <a:pt x="1450" y="3876"/>
                    <a:pt x="1796" y="4002"/>
                    <a:pt x="2080" y="4222"/>
                  </a:cubicBezTo>
                  <a:lnTo>
                    <a:pt x="2080"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71" name="Google Shape;8771;p79"/>
            <p:cNvSpPr/>
            <p:nvPr/>
          </p:nvSpPr>
          <p:spPr>
            <a:xfrm>
              <a:off x="6413875" y="4007025"/>
              <a:ext cx="52000" cy="34675"/>
            </a:xfrm>
            <a:custGeom>
              <a:avLst/>
              <a:gdLst/>
              <a:ahLst/>
              <a:cxnLst/>
              <a:rect l="l" t="t" r="r" b="b"/>
              <a:pathLst>
                <a:path w="2080" h="1387" extrusionOk="0">
                  <a:moveTo>
                    <a:pt x="1040" y="0"/>
                  </a:moveTo>
                  <a:cubicBezTo>
                    <a:pt x="441" y="0"/>
                    <a:pt x="0" y="473"/>
                    <a:pt x="0" y="1040"/>
                  </a:cubicBezTo>
                  <a:lnTo>
                    <a:pt x="0" y="1386"/>
                  </a:lnTo>
                  <a:lnTo>
                    <a:pt x="2080" y="1386"/>
                  </a:lnTo>
                  <a:lnTo>
                    <a:pt x="2080" y="1040"/>
                  </a:lnTo>
                  <a:cubicBezTo>
                    <a:pt x="2048" y="473"/>
                    <a:pt x="1576" y="0"/>
                    <a:pt x="1040"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72" name="Google Shape;8772;p79"/>
            <p:cNvSpPr/>
            <p:nvPr/>
          </p:nvSpPr>
          <p:spPr>
            <a:xfrm>
              <a:off x="6417800" y="4173200"/>
              <a:ext cx="43350" cy="43350"/>
            </a:xfrm>
            <a:custGeom>
              <a:avLst/>
              <a:gdLst/>
              <a:ahLst/>
              <a:cxnLst/>
              <a:rect l="l" t="t" r="r" b="b"/>
              <a:pathLst>
                <a:path w="1734" h="1734" extrusionOk="0">
                  <a:moveTo>
                    <a:pt x="883" y="1"/>
                  </a:moveTo>
                  <a:cubicBezTo>
                    <a:pt x="537" y="1"/>
                    <a:pt x="190" y="221"/>
                    <a:pt x="1" y="442"/>
                  </a:cubicBezTo>
                  <a:lnTo>
                    <a:pt x="568" y="1545"/>
                  </a:lnTo>
                  <a:cubicBezTo>
                    <a:pt x="600" y="1671"/>
                    <a:pt x="757" y="1734"/>
                    <a:pt x="883" y="1734"/>
                  </a:cubicBezTo>
                  <a:cubicBezTo>
                    <a:pt x="978" y="1734"/>
                    <a:pt x="1104" y="1671"/>
                    <a:pt x="1198" y="1545"/>
                  </a:cubicBezTo>
                  <a:lnTo>
                    <a:pt x="1734" y="442"/>
                  </a:lnTo>
                  <a:cubicBezTo>
                    <a:pt x="1545" y="158"/>
                    <a:pt x="1230" y="1"/>
                    <a:pt x="883"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773" name="Google Shape;8773;p79"/>
          <p:cNvGrpSpPr/>
          <p:nvPr/>
        </p:nvGrpSpPr>
        <p:grpSpPr>
          <a:xfrm>
            <a:off x="6192781" y="1372332"/>
            <a:ext cx="348188" cy="349133"/>
            <a:chOff x="1674750" y="3254050"/>
            <a:chExt cx="294575" cy="295375"/>
          </a:xfrm>
          <a:solidFill>
            <a:srgbClr val="873E8A"/>
          </a:solidFill>
        </p:grpSpPr>
        <p:sp>
          <p:nvSpPr>
            <p:cNvPr id="8774" name="Google Shape;8774;p79"/>
            <p:cNvSpPr/>
            <p:nvPr/>
          </p:nvSpPr>
          <p:spPr>
            <a:xfrm>
              <a:off x="1691275" y="3351700"/>
              <a:ext cx="278050" cy="197725"/>
            </a:xfrm>
            <a:custGeom>
              <a:avLst/>
              <a:gdLst/>
              <a:ahLst/>
              <a:cxnLst/>
              <a:rect l="l" t="t" r="r" b="b"/>
              <a:pathLst>
                <a:path w="11122" h="7909" extrusionOk="0">
                  <a:moveTo>
                    <a:pt x="10535" y="0"/>
                  </a:moveTo>
                  <a:cubicBezTo>
                    <a:pt x="10489" y="0"/>
                    <a:pt x="10442" y="10"/>
                    <a:pt x="10397" y="33"/>
                  </a:cubicBezTo>
                  <a:cubicBezTo>
                    <a:pt x="10208" y="64"/>
                    <a:pt x="10114" y="253"/>
                    <a:pt x="10177" y="474"/>
                  </a:cubicBezTo>
                  <a:cubicBezTo>
                    <a:pt x="10334" y="978"/>
                    <a:pt x="10429" y="1482"/>
                    <a:pt x="10429" y="1986"/>
                  </a:cubicBezTo>
                  <a:cubicBezTo>
                    <a:pt x="10429" y="4885"/>
                    <a:pt x="8066" y="7247"/>
                    <a:pt x="5199" y="7247"/>
                  </a:cubicBezTo>
                  <a:cubicBezTo>
                    <a:pt x="3561" y="7247"/>
                    <a:pt x="2017" y="6397"/>
                    <a:pt x="1072" y="5137"/>
                  </a:cubicBezTo>
                  <a:lnTo>
                    <a:pt x="1733" y="5137"/>
                  </a:lnTo>
                  <a:cubicBezTo>
                    <a:pt x="1922" y="5137"/>
                    <a:pt x="2080" y="4979"/>
                    <a:pt x="2080" y="4790"/>
                  </a:cubicBezTo>
                  <a:cubicBezTo>
                    <a:pt x="2080" y="4601"/>
                    <a:pt x="1922" y="4443"/>
                    <a:pt x="1733" y="4443"/>
                  </a:cubicBezTo>
                  <a:lnTo>
                    <a:pt x="347" y="4443"/>
                  </a:lnTo>
                  <a:cubicBezTo>
                    <a:pt x="158" y="4443"/>
                    <a:pt x="1" y="4601"/>
                    <a:pt x="1" y="4790"/>
                  </a:cubicBezTo>
                  <a:lnTo>
                    <a:pt x="1" y="6176"/>
                  </a:lnTo>
                  <a:cubicBezTo>
                    <a:pt x="1" y="6365"/>
                    <a:pt x="158" y="6523"/>
                    <a:pt x="347" y="6523"/>
                  </a:cubicBezTo>
                  <a:cubicBezTo>
                    <a:pt x="536" y="6523"/>
                    <a:pt x="694" y="6365"/>
                    <a:pt x="694" y="6176"/>
                  </a:cubicBezTo>
                  <a:lnTo>
                    <a:pt x="694" y="5767"/>
                  </a:lnTo>
                  <a:cubicBezTo>
                    <a:pt x="1796" y="7090"/>
                    <a:pt x="3466" y="7909"/>
                    <a:pt x="5199" y="7909"/>
                  </a:cubicBezTo>
                  <a:cubicBezTo>
                    <a:pt x="8412" y="7909"/>
                    <a:pt x="11122" y="5231"/>
                    <a:pt x="11122" y="1986"/>
                  </a:cubicBezTo>
                  <a:cubicBezTo>
                    <a:pt x="11122" y="1419"/>
                    <a:pt x="10996" y="820"/>
                    <a:pt x="10838" y="222"/>
                  </a:cubicBezTo>
                  <a:cubicBezTo>
                    <a:pt x="10814" y="102"/>
                    <a:pt x="10681" y="0"/>
                    <a:pt x="10535"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75" name="Google Shape;8775;p79"/>
            <p:cNvSpPr/>
            <p:nvPr/>
          </p:nvSpPr>
          <p:spPr>
            <a:xfrm>
              <a:off x="1674750" y="3254050"/>
              <a:ext cx="277250" cy="197900"/>
            </a:xfrm>
            <a:custGeom>
              <a:avLst/>
              <a:gdLst/>
              <a:ahLst/>
              <a:cxnLst/>
              <a:rect l="l" t="t" r="r" b="b"/>
              <a:pathLst>
                <a:path w="11090" h="7916" extrusionOk="0">
                  <a:moveTo>
                    <a:pt x="5891" y="1"/>
                  </a:moveTo>
                  <a:cubicBezTo>
                    <a:pt x="2678" y="1"/>
                    <a:pt x="0" y="2679"/>
                    <a:pt x="0" y="5892"/>
                  </a:cubicBezTo>
                  <a:cubicBezTo>
                    <a:pt x="0" y="6491"/>
                    <a:pt x="126" y="7089"/>
                    <a:pt x="284" y="7656"/>
                  </a:cubicBezTo>
                  <a:cubicBezTo>
                    <a:pt x="310" y="7842"/>
                    <a:pt x="448" y="7916"/>
                    <a:pt x="604" y="7916"/>
                  </a:cubicBezTo>
                  <a:cubicBezTo>
                    <a:pt x="633" y="7916"/>
                    <a:pt x="663" y="7913"/>
                    <a:pt x="693" y="7908"/>
                  </a:cubicBezTo>
                  <a:cubicBezTo>
                    <a:pt x="882" y="7877"/>
                    <a:pt x="977" y="7656"/>
                    <a:pt x="945" y="7467"/>
                  </a:cubicBezTo>
                  <a:cubicBezTo>
                    <a:pt x="788" y="6963"/>
                    <a:pt x="662" y="6459"/>
                    <a:pt x="662" y="5892"/>
                  </a:cubicBezTo>
                  <a:cubicBezTo>
                    <a:pt x="662" y="3025"/>
                    <a:pt x="3025" y="662"/>
                    <a:pt x="5891" y="662"/>
                  </a:cubicBezTo>
                  <a:cubicBezTo>
                    <a:pt x="7561" y="662"/>
                    <a:pt x="9105" y="1481"/>
                    <a:pt x="10050" y="2742"/>
                  </a:cubicBezTo>
                  <a:lnTo>
                    <a:pt x="9357" y="2742"/>
                  </a:lnTo>
                  <a:cubicBezTo>
                    <a:pt x="9168" y="2742"/>
                    <a:pt x="9010" y="2899"/>
                    <a:pt x="9010" y="3088"/>
                  </a:cubicBezTo>
                  <a:cubicBezTo>
                    <a:pt x="9010" y="3309"/>
                    <a:pt x="9168" y="3466"/>
                    <a:pt x="9357" y="3466"/>
                  </a:cubicBezTo>
                  <a:lnTo>
                    <a:pt x="10743" y="3466"/>
                  </a:lnTo>
                  <a:cubicBezTo>
                    <a:pt x="10932" y="3466"/>
                    <a:pt x="11090" y="3309"/>
                    <a:pt x="11090" y="3088"/>
                  </a:cubicBezTo>
                  <a:lnTo>
                    <a:pt x="11090" y="1733"/>
                  </a:lnTo>
                  <a:cubicBezTo>
                    <a:pt x="11090" y="1513"/>
                    <a:pt x="10932" y="1355"/>
                    <a:pt x="10743" y="1355"/>
                  </a:cubicBezTo>
                  <a:cubicBezTo>
                    <a:pt x="10554" y="1355"/>
                    <a:pt x="10397" y="1513"/>
                    <a:pt x="10397" y="1733"/>
                  </a:cubicBezTo>
                  <a:lnTo>
                    <a:pt x="10397" y="2111"/>
                  </a:lnTo>
                  <a:cubicBezTo>
                    <a:pt x="9294" y="820"/>
                    <a:pt x="7624" y="1"/>
                    <a:pt x="5891"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76" name="Google Shape;8776;p79"/>
            <p:cNvSpPr/>
            <p:nvPr/>
          </p:nvSpPr>
          <p:spPr>
            <a:xfrm>
              <a:off x="1727500" y="3306825"/>
              <a:ext cx="189075" cy="189050"/>
            </a:xfrm>
            <a:custGeom>
              <a:avLst/>
              <a:gdLst/>
              <a:ahLst/>
              <a:cxnLst/>
              <a:rect l="l" t="t" r="r" b="b"/>
              <a:pathLst>
                <a:path w="7563" h="7562" extrusionOk="0">
                  <a:moveTo>
                    <a:pt x="3750" y="2048"/>
                  </a:moveTo>
                  <a:cubicBezTo>
                    <a:pt x="3939" y="2048"/>
                    <a:pt x="4097" y="2206"/>
                    <a:pt x="4097" y="2426"/>
                  </a:cubicBezTo>
                  <a:lnTo>
                    <a:pt x="4097" y="3435"/>
                  </a:lnTo>
                  <a:lnTo>
                    <a:pt x="4475" y="3435"/>
                  </a:lnTo>
                  <a:cubicBezTo>
                    <a:pt x="4664" y="3435"/>
                    <a:pt x="4821" y="3592"/>
                    <a:pt x="4821" y="3781"/>
                  </a:cubicBezTo>
                  <a:cubicBezTo>
                    <a:pt x="4821" y="4002"/>
                    <a:pt x="4664" y="4159"/>
                    <a:pt x="4475" y="4159"/>
                  </a:cubicBezTo>
                  <a:lnTo>
                    <a:pt x="3750" y="4159"/>
                  </a:lnTo>
                  <a:cubicBezTo>
                    <a:pt x="3561" y="4159"/>
                    <a:pt x="3403" y="4002"/>
                    <a:pt x="3403" y="3781"/>
                  </a:cubicBezTo>
                  <a:lnTo>
                    <a:pt x="3403" y="2426"/>
                  </a:lnTo>
                  <a:cubicBezTo>
                    <a:pt x="3403" y="2206"/>
                    <a:pt x="3561" y="2048"/>
                    <a:pt x="3750" y="2048"/>
                  </a:cubicBezTo>
                  <a:close/>
                  <a:moveTo>
                    <a:pt x="3435" y="0"/>
                  </a:moveTo>
                  <a:cubicBezTo>
                    <a:pt x="2647" y="95"/>
                    <a:pt x="1923" y="410"/>
                    <a:pt x="1356" y="883"/>
                  </a:cubicBezTo>
                  <a:lnTo>
                    <a:pt x="2049" y="1576"/>
                  </a:lnTo>
                  <a:cubicBezTo>
                    <a:pt x="2175" y="1702"/>
                    <a:pt x="2175" y="1954"/>
                    <a:pt x="2049" y="2048"/>
                  </a:cubicBezTo>
                  <a:cubicBezTo>
                    <a:pt x="1986" y="2111"/>
                    <a:pt x="1899" y="2143"/>
                    <a:pt x="1812" y="2143"/>
                  </a:cubicBezTo>
                  <a:cubicBezTo>
                    <a:pt x="1726" y="2143"/>
                    <a:pt x="1639" y="2111"/>
                    <a:pt x="1576" y="2048"/>
                  </a:cubicBezTo>
                  <a:lnTo>
                    <a:pt x="883" y="1355"/>
                  </a:lnTo>
                  <a:cubicBezTo>
                    <a:pt x="410" y="1922"/>
                    <a:pt x="95" y="2647"/>
                    <a:pt x="1" y="3435"/>
                  </a:cubicBezTo>
                  <a:lnTo>
                    <a:pt x="1041" y="3435"/>
                  </a:lnTo>
                  <a:cubicBezTo>
                    <a:pt x="1230" y="3435"/>
                    <a:pt x="1387" y="3592"/>
                    <a:pt x="1387" y="3781"/>
                  </a:cubicBezTo>
                  <a:cubicBezTo>
                    <a:pt x="1387" y="3970"/>
                    <a:pt x="1230" y="4128"/>
                    <a:pt x="1041" y="4128"/>
                  </a:cubicBezTo>
                  <a:lnTo>
                    <a:pt x="1" y="4128"/>
                  </a:lnTo>
                  <a:cubicBezTo>
                    <a:pt x="95" y="4915"/>
                    <a:pt x="410" y="5640"/>
                    <a:pt x="883" y="6238"/>
                  </a:cubicBezTo>
                  <a:lnTo>
                    <a:pt x="1576" y="5514"/>
                  </a:lnTo>
                  <a:cubicBezTo>
                    <a:pt x="1639" y="5451"/>
                    <a:pt x="1734" y="5419"/>
                    <a:pt x="1824" y="5419"/>
                  </a:cubicBezTo>
                  <a:cubicBezTo>
                    <a:pt x="1915" y="5419"/>
                    <a:pt x="2001" y="5451"/>
                    <a:pt x="2049" y="5514"/>
                  </a:cubicBezTo>
                  <a:cubicBezTo>
                    <a:pt x="2175" y="5640"/>
                    <a:pt x="2175" y="5860"/>
                    <a:pt x="2049" y="5986"/>
                  </a:cubicBezTo>
                  <a:lnTo>
                    <a:pt x="1356" y="6711"/>
                  </a:lnTo>
                  <a:cubicBezTo>
                    <a:pt x="1923" y="7184"/>
                    <a:pt x="2647" y="7499"/>
                    <a:pt x="3435" y="7562"/>
                  </a:cubicBezTo>
                  <a:lnTo>
                    <a:pt x="3435" y="6553"/>
                  </a:lnTo>
                  <a:cubicBezTo>
                    <a:pt x="3435" y="6333"/>
                    <a:pt x="3592" y="6175"/>
                    <a:pt x="3781" y="6175"/>
                  </a:cubicBezTo>
                  <a:cubicBezTo>
                    <a:pt x="4002" y="6175"/>
                    <a:pt x="4160" y="6333"/>
                    <a:pt x="4160" y="6553"/>
                  </a:cubicBezTo>
                  <a:lnTo>
                    <a:pt x="4160" y="7562"/>
                  </a:lnTo>
                  <a:cubicBezTo>
                    <a:pt x="4947" y="7499"/>
                    <a:pt x="5640" y="7184"/>
                    <a:pt x="6239" y="6711"/>
                  </a:cubicBezTo>
                  <a:lnTo>
                    <a:pt x="5514" y="5986"/>
                  </a:lnTo>
                  <a:cubicBezTo>
                    <a:pt x="5420" y="5860"/>
                    <a:pt x="5420" y="5640"/>
                    <a:pt x="5514" y="5514"/>
                  </a:cubicBezTo>
                  <a:cubicBezTo>
                    <a:pt x="5577" y="5451"/>
                    <a:pt x="5672" y="5419"/>
                    <a:pt x="5762" y="5419"/>
                  </a:cubicBezTo>
                  <a:cubicBezTo>
                    <a:pt x="5853" y="5419"/>
                    <a:pt x="5940" y="5451"/>
                    <a:pt x="5987" y="5514"/>
                  </a:cubicBezTo>
                  <a:lnTo>
                    <a:pt x="6711" y="6238"/>
                  </a:lnTo>
                  <a:cubicBezTo>
                    <a:pt x="7184" y="5640"/>
                    <a:pt x="7499" y="4915"/>
                    <a:pt x="7562" y="4128"/>
                  </a:cubicBezTo>
                  <a:lnTo>
                    <a:pt x="6554" y="4128"/>
                  </a:lnTo>
                  <a:cubicBezTo>
                    <a:pt x="6365" y="4128"/>
                    <a:pt x="6207" y="3970"/>
                    <a:pt x="6207" y="3781"/>
                  </a:cubicBezTo>
                  <a:cubicBezTo>
                    <a:pt x="6207" y="3592"/>
                    <a:pt x="6365" y="3435"/>
                    <a:pt x="6554" y="3435"/>
                  </a:cubicBezTo>
                  <a:lnTo>
                    <a:pt x="7562" y="3435"/>
                  </a:lnTo>
                  <a:cubicBezTo>
                    <a:pt x="7499" y="2647"/>
                    <a:pt x="7184" y="1922"/>
                    <a:pt x="6711" y="1355"/>
                  </a:cubicBezTo>
                  <a:lnTo>
                    <a:pt x="5987" y="2048"/>
                  </a:lnTo>
                  <a:cubicBezTo>
                    <a:pt x="5940" y="2111"/>
                    <a:pt x="5853" y="2143"/>
                    <a:pt x="5762" y="2143"/>
                  </a:cubicBezTo>
                  <a:cubicBezTo>
                    <a:pt x="5672" y="2143"/>
                    <a:pt x="5577" y="2111"/>
                    <a:pt x="5514" y="2048"/>
                  </a:cubicBezTo>
                  <a:cubicBezTo>
                    <a:pt x="5420" y="1922"/>
                    <a:pt x="5420" y="1702"/>
                    <a:pt x="5514" y="1576"/>
                  </a:cubicBezTo>
                  <a:lnTo>
                    <a:pt x="6239" y="883"/>
                  </a:lnTo>
                  <a:cubicBezTo>
                    <a:pt x="5640" y="410"/>
                    <a:pt x="4947" y="95"/>
                    <a:pt x="4160" y="0"/>
                  </a:cubicBezTo>
                  <a:lnTo>
                    <a:pt x="4160" y="1040"/>
                  </a:lnTo>
                  <a:cubicBezTo>
                    <a:pt x="4160" y="1229"/>
                    <a:pt x="4002" y="1387"/>
                    <a:pt x="3781" y="1387"/>
                  </a:cubicBezTo>
                  <a:cubicBezTo>
                    <a:pt x="3592" y="1387"/>
                    <a:pt x="3435" y="1229"/>
                    <a:pt x="3435" y="1040"/>
                  </a:cubicBezTo>
                  <a:lnTo>
                    <a:pt x="3435"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777" name="Google Shape;8777;p79"/>
          <p:cNvGrpSpPr/>
          <p:nvPr/>
        </p:nvGrpSpPr>
        <p:grpSpPr>
          <a:xfrm>
            <a:off x="6207177" y="1820035"/>
            <a:ext cx="319347" cy="349133"/>
            <a:chOff x="1687350" y="3618725"/>
            <a:chExt cx="270175" cy="295375"/>
          </a:xfrm>
          <a:solidFill>
            <a:srgbClr val="873E8A"/>
          </a:solidFill>
        </p:grpSpPr>
        <p:sp>
          <p:nvSpPr>
            <p:cNvPr id="8778" name="Google Shape;8778;p79"/>
            <p:cNvSpPr/>
            <p:nvPr/>
          </p:nvSpPr>
          <p:spPr>
            <a:xfrm>
              <a:off x="1829900" y="3808550"/>
              <a:ext cx="18150" cy="35450"/>
            </a:xfrm>
            <a:custGeom>
              <a:avLst/>
              <a:gdLst/>
              <a:ahLst/>
              <a:cxnLst/>
              <a:rect l="l" t="t" r="r" b="b"/>
              <a:pathLst>
                <a:path w="726" h="1418" extrusionOk="0">
                  <a:moveTo>
                    <a:pt x="1" y="0"/>
                  </a:moveTo>
                  <a:lnTo>
                    <a:pt x="1" y="1418"/>
                  </a:lnTo>
                  <a:lnTo>
                    <a:pt x="379" y="1418"/>
                  </a:lnTo>
                  <a:cubicBezTo>
                    <a:pt x="568" y="1418"/>
                    <a:pt x="725" y="1260"/>
                    <a:pt x="725" y="1040"/>
                  </a:cubicBezTo>
                  <a:lnTo>
                    <a:pt x="725" y="347"/>
                  </a:lnTo>
                  <a:cubicBezTo>
                    <a:pt x="725" y="158"/>
                    <a:pt x="568" y="0"/>
                    <a:pt x="379"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79" name="Google Shape;8779;p79"/>
            <p:cNvSpPr/>
            <p:nvPr/>
          </p:nvSpPr>
          <p:spPr>
            <a:xfrm>
              <a:off x="1795250" y="3755775"/>
              <a:ext cx="18125" cy="35450"/>
            </a:xfrm>
            <a:custGeom>
              <a:avLst/>
              <a:gdLst/>
              <a:ahLst/>
              <a:cxnLst/>
              <a:rect l="l" t="t" r="r" b="b"/>
              <a:pathLst>
                <a:path w="725" h="1418" extrusionOk="0">
                  <a:moveTo>
                    <a:pt x="378" y="0"/>
                  </a:moveTo>
                  <a:cubicBezTo>
                    <a:pt x="189" y="0"/>
                    <a:pt x="0" y="158"/>
                    <a:pt x="0" y="378"/>
                  </a:cubicBezTo>
                  <a:lnTo>
                    <a:pt x="0" y="1071"/>
                  </a:lnTo>
                  <a:cubicBezTo>
                    <a:pt x="0" y="1260"/>
                    <a:pt x="189" y="1418"/>
                    <a:pt x="378" y="1418"/>
                  </a:cubicBezTo>
                  <a:lnTo>
                    <a:pt x="725" y="1418"/>
                  </a:lnTo>
                  <a:lnTo>
                    <a:pt x="725"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80" name="Google Shape;8780;p79"/>
            <p:cNvSpPr/>
            <p:nvPr/>
          </p:nvSpPr>
          <p:spPr>
            <a:xfrm>
              <a:off x="1687350" y="3618725"/>
              <a:ext cx="270175" cy="295375"/>
            </a:xfrm>
            <a:custGeom>
              <a:avLst/>
              <a:gdLst/>
              <a:ahLst/>
              <a:cxnLst/>
              <a:rect l="l" t="t" r="r" b="b"/>
              <a:pathLst>
                <a:path w="10807" h="11815" extrusionOk="0">
                  <a:moveTo>
                    <a:pt x="6459" y="662"/>
                  </a:moveTo>
                  <a:cubicBezTo>
                    <a:pt x="6868" y="662"/>
                    <a:pt x="7183" y="977"/>
                    <a:pt x="7183" y="1355"/>
                  </a:cubicBezTo>
                  <a:cubicBezTo>
                    <a:pt x="7183" y="1765"/>
                    <a:pt x="6868" y="2080"/>
                    <a:pt x="6459" y="2080"/>
                  </a:cubicBezTo>
                  <a:lnTo>
                    <a:pt x="6459" y="1702"/>
                  </a:lnTo>
                  <a:cubicBezTo>
                    <a:pt x="6459" y="1513"/>
                    <a:pt x="6301" y="1355"/>
                    <a:pt x="6112" y="1355"/>
                  </a:cubicBezTo>
                  <a:lnTo>
                    <a:pt x="4726" y="1355"/>
                  </a:lnTo>
                  <a:cubicBezTo>
                    <a:pt x="4537" y="1355"/>
                    <a:pt x="4379" y="1513"/>
                    <a:pt x="4379" y="1702"/>
                  </a:cubicBezTo>
                  <a:lnTo>
                    <a:pt x="4379" y="2080"/>
                  </a:lnTo>
                  <a:cubicBezTo>
                    <a:pt x="3970" y="2017"/>
                    <a:pt x="3655" y="1702"/>
                    <a:pt x="3655" y="1355"/>
                  </a:cubicBezTo>
                  <a:cubicBezTo>
                    <a:pt x="3655" y="977"/>
                    <a:pt x="3970" y="662"/>
                    <a:pt x="4379" y="662"/>
                  </a:cubicBezTo>
                  <a:close/>
                  <a:moveTo>
                    <a:pt x="5387" y="4128"/>
                  </a:moveTo>
                  <a:cubicBezTo>
                    <a:pt x="5608" y="4128"/>
                    <a:pt x="5766" y="4285"/>
                    <a:pt x="5766" y="4474"/>
                  </a:cubicBezTo>
                  <a:lnTo>
                    <a:pt x="5766" y="4821"/>
                  </a:lnTo>
                  <a:lnTo>
                    <a:pt x="6112" y="4821"/>
                  </a:lnTo>
                  <a:cubicBezTo>
                    <a:pt x="6711" y="4821"/>
                    <a:pt x="7120" y="5293"/>
                    <a:pt x="7120" y="5860"/>
                  </a:cubicBezTo>
                  <a:cubicBezTo>
                    <a:pt x="7120" y="6049"/>
                    <a:pt x="6963" y="6207"/>
                    <a:pt x="6774" y="6207"/>
                  </a:cubicBezTo>
                  <a:cubicBezTo>
                    <a:pt x="6585" y="6207"/>
                    <a:pt x="6427" y="6049"/>
                    <a:pt x="6427" y="5860"/>
                  </a:cubicBezTo>
                  <a:cubicBezTo>
                    <a:pt x="6427" y="5640"/>
                    <a:pt x="6270" y="5482"/>
                    <a:pt x="6081" y="5482"/>
                  </a:cubicBezTo>
                  <a:lnTo>
                    <a:pt x="5703" y="5482"/>
                  </a:lnTo>
                  <a:lnTo>
                    <a:pt x="5703" y="6868"/>
                  </a:lnTo>
                  <a:lnTo>
                    <a:pt x="6081" y="6868"/>
                  </a:lnTo>
                  <a:cubicBezTo>
                    <a:pt x="6648" y="6868"/>
                    <a:pt x="7089" y="7341"/>
                    <a:pt x="7089" y="7908"/>
                  </a:cubicBezTo>
                  <a:lnTo>
                    <a:pt x="7089" y="8601"/>
                  </a:lnTo>
                  <a:cubicBezTo>
                    <a:pt x="7089" y="9200"/>
                    <a:pt x="6616" y="9641"/>
                    <a:pt x="6081" y="9641"/>
                  </a:cubicBezTo>
                  <a:lnTo>
                    <a:pt x="5703" y="9641"/>
                  </a:lnTo>
                  <a:lnTo>
                    <a:pt x="5703" y="9987"/>
                  </a:lnTo>
                  <a:cubicBezTo>
                    <a:pt x="5703" y="10176"/>
                    <a:pt x="5545" y="10334"/>
                    <a:pt x="5356" y="10334"/>
                  </a:cubicBezTo>
                  <a:cubicBezTo>
                    <a:pt x="5167" y="10334"/>
                    <a:pt x="5009" y="10176"/>
                    <a:pt x="5009" y="9987"/>
                  </a:cubicBezTo>
                  <a:lnTo>
                    <a:pt x="5009" y="9704"/>
                  </a:lnTo>
                  <a:lnTo>
                    <a:pt x="4631" y="9704"/>
                  </a:lnTo>
                  <a:cubicBezTo>
                    <a:pt x="4064" y="9704"/>
                    <a:pt x="3623" y="9231"/>
                    <a:pt x="3623" y="8664"/>
                  </a:cubicBezTo>
                  <a:cubicBezTo>
                    <a:pt x="3623" y="8475"/>
                    <a:pt x="3781" y="8318"/>
                    <a:pt x="3970" y="8318"/>
                  </a:cubicBezTo>
                  <a:cubicBezTo>
                    <a:pt x="4159" y="8318"/>
                    <a:pt x="4316" y="8475"/>
                    <a:pt x="4316" y="8664"/>
                  </a:cubicBezTo>
                  <a:cubicBezTo>
                    <a:pt x="4316" y="8885"/>
                    <a:pt x="4505" y="9042"/>
                    <a:pt x="4694" y="9042"/>
                  </a:cubicBezTo>
                  <a:lnTo>
                    <a:pt x="5041" y="9042"/>
                  </a:lnTo>
                  <a:lnTo>
                    <a:pt x="5041" y="7625"/>
                  </a:lnTo>
                  <a:lnTo>
                    <a:pt x="4694" y="7625"/>
                  </a:lnTo>
                  <a:lnTo>
                    <a:pt x="4694" y="7593"/>
                  </a:lnTo>
                  <a:cubicBezTo>
                    <a:pt x="4096" y="7593"/>
                    <a:pt x="3655" y="7120"/>
                    <a:pt x="3655" y="6553"/>
                  </a:cubicBezTo>
                  <a:lnTo>
                    <a:pt x="3655" y="5860"/>
                  </a:lnTo>
                  <a:cubicBezTo>
                    <a:pt x="3655" y="5262"/>
                    <a:pt x="4127" y="4821"/>
                    <a:pt x="4694" y="4821"/>
                  </a:cubicBezTo>
                  <a:lnTo>
                    <a:pt x="5041" y="4821"/>
                  </a:lnTo>
                  <a:lnTo>
                    <a:pt x="5041" y="4474"/>
                  </a:lnTo>
                  <a:cubicBezTo>
                    <a:pt x="5041" y="4285"/>
                    <a:pt x="5198" y="4128"/>
                    <a:pt x="5387" y="4128"/>
                  </a:cubicBezTo>
                  <a:close/>
                  <a:moveTo>
                    <a:pt x="4379" y="0"/>
                  </a:moveTo>
                  <a:cubicBezTo>
                    <a:pt x="3623" y="0"/>
                    <a:pt x="2993" y="662"/>
                    <a:pt x="2993" y="1387"/>
                  </a:cubicBezTo>
                  <a:cubicBezTo>
                    <a:pt x="2993" y="2143"/>
                    <a:pt x="3623" y="2773"/>
                    <a:pt x="4379" y="2773"/>
                  </a:cubicBezTo>
                  <a:lnTo>
                    <a:pt x="4379" y="2899"/>
                  </a:lnTo>
                  <a:cubicBezTo>
                    <a:pt x="3781" y="3025"/>
                    <a:pt x="3277" y="3277"/>
                    <a:pt x="2804" y="3592"/>
                  </a:cubicBezTo>
                  <a:lnTo>
                    <a:pt x="2332" y="3056"/>
                  </a:lnTo>
                  <a:lnTo>
                    <a:pt x="2584" y="2804"/>
                  </a:lnTo>
                  <a:cubicBezTo>
                    <a:pt x="2710" y="2710"/>
                    <a:pt x="2710" y="2458"/>
                    <a:pt x="2615" y="2332"/>
                  </a:cubicBezTo>
                  <a:lnTo>
                    <a:pt x="1701" y="1292"/>
                  </a:lnTo>
                  <a:cubicBezTo>
                    <a:pt x="1630" y="1203"/>
                    <a:pt x="1529" y="1165"/>
                    <a:pt x="1432" y="1165"/>
                  </a:cubicBezTo>
                  <a:cubicBezTo>
                    <a:pt x="1357" y="1165"/>
                    <a:pt x="1284" y="1188"/>
                    <a:pt x="1229" y="1229"/>
                  </a:cubicBezTo>
                  <a:lnTo>
                    <a:pt x="158" y="2143"/>
                  </a:lnTo>
                  <a:cubicBezTo>
                    <a:pt x="0" y="2269"/>
                    <a:pt x="0" y="2489"/>
                    <a:pt x="126" y="2615"/>
                  </a:cubicBezTo>
                  <a:lnTo>
                    <a:pt x="1040" y="3686"/>
                  </a:lnTo>
                  <a:cubicBezTo>
                    <a:pt x="1090" y="3770"/>
                    <a:pt x="1183" y="3809"/>
                    <a:pt x="1279" y="3809"/>
                  </a:cubicBezTo>
                  <a:cubicBezTo>
                    <a:pt x="1365" y="3809"/>
                    <a:pt x="1453" y="3777"/>
                    <a:pt x="1512" y="3718"/>
                  </a:cubicBezTo>
                  <a:lnTo>
                    <a:pt x="1764" y="3497"/>
                  </a:lnTo>
                  <a:lnTo>
                    <a:pt x="2237" y="4033"/>
                  </a:lnTo>
                  <a:cubicBezTo>
                    <a:pt x="1418" y="4852"/>
                    <a:pt x="914" y="5986"/>
                    <a:pt x="914" y="7247"/>
                  </a:cubicBezTo>
                  <a:cubicBezTo>
                    <a:pt x="914" y="9735"/>
                    <a:pt x="2930" y="11815"/>
                    <a:pt x="5387" y="11815"/>
                  </a:cubicBezTo>
                  <a:cubicBezTo>
                    <a:pt x="7876" y="11815"/>
                    <a:pt x="9893" y="9798"/>
                    <a:pt x="9893" y="7247"/>
                  </a:cubicBezTo>
                  <a:cubicBezTo>
                    <a:pt x="9893" y="5986"/>
                    <a:pt x="9389" y="4852"/>
                    <a:pt x="8538" y="4033"/>
                  </a:cubicBezTo>
                  <a:lnTo>
                    <a:pt x="9011" y="3497"/>
                  </a:lnTo>
                  <a:lnTo>
                    <a:pt x="9294" y="3718"/>
                  </a:lnTo>
                  <a:cubicBezTo>
                    <a:pt x="9368" y="3777"/>
                    <a:pt x="9450" y="3809"/>
                    <a:pt x="9528" y="3809"/>
                  </a:cubicBezTo>
                  <a:cubicBezTo>
                    <a:pt x="9616" y="3809"/>
                    <a:pt x="9700" y="3770"/>
                    <a:pt x="9767" y="3686"/>
                  </a:cubicBezTo>
                  <a:lnTo>
                    <a:pt x="10680" y="2615"/>
                  </a:lnTo>
                  <a:cubicBezTo>
                    <a:pt x="10806" y="2458"/>
                    <a:pt x="10806" y="2269"/>
                    <a:pt x="10649" y="2143"/>
                  </a:cubicBezTo>
                  <a:lnTo>
                    <a:pt x="9578" y="1229"/>
                  </a:lnTo>
                  <a:cubicBezTo>
                    <a:pt x="9509" y="1188"/>
                    <a:pt x="9434" y="1165"/>
                    <a:pt x="9361" y="1165"/>
                  </a:cubicBezTo>
                  <a:cubicBezTo>
                    <a:pt x="9267" y="1165"/>
                    <a:pt x="9176" y="1203"/>
                    <a:pt x="9105" y="1292"/>
                  </a:cubicBezTo>
                  <a:lnTo>
                    <a:pt x="8191" y="2332"/>
                  </a:lnTo>
                  <a:cubicBezTo>
                    <a:pt x="8065" y="2489"/>
                    <a:pt x="8065" y="2710"/>
                    <a:pt x="8223" y="2804"/>
                  </a:cubicBezTo>
                  <a:lnTo>
                    <a:pt x="8506" y="3056"/>
                  </a:lnTo>
                  <a:lnTo>
                    <a:pt x="8034" y="3592"/>
                  </a:lnTo>
                  <a:cubicBezTo>
                    <a:pt x="7561" y="3245"/>
                    <a:pt x="7057" y="3025"/>
                    <a:pt x="6459" y="2899"/>
                  </a:cubicBezTo>
                  <a:lnTo>
                    <a:pt x="6459" y="2773"/>
                  </a:lnTo>
                  <a:cubicBezTo>
                    <a:pt x="7215" y="2773"/>
                    <a:pt x="7845" y="2143"/>
                    <a:pt x="7845" y="1387"/>
                  </a:cubicBezTo>
                  <a:cubicBezTo>
                    <a:pt x="7845" y="662"/>
                    <a:pt x="7215" y="0"/>
                    <a:pt x="6459"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781" name="Google Shape;8781;p79"/>
          <p:cNvGrpSpPr/>
          <p:nvPr/>
        </p:nvGrpSpPr>
        <p:grpSpPr>
          <a:xfrm>
            <a:off x="6190880" y="2266516"/>
            <a:ext cx="351940" cy="349133"/>
            <a:chOff x="1672375" y="3982600"/>
            <a:chExt cx="297750" cy="295375"/>
          </a:xfrm>
          <a:solidFill>
            <a:srgbClr val="873E8A"/>
          </a:solidFill>
        </p:grpSpPr>
        <p:sp>
          <p:nvSpPr>
            <p:cNvPr id="8782" name="Google Shape;8782;p79"/>
            <p:cNvSpPr/>
            <p:nvPr/>
          </p:nvSpPr>
          <p:spPr>
            <a:xfrm>
              <a:off x="1796825" y="3982600"/>
              <a:ext cx="51225" cy="51225"/>
            </a:xfrm>
            <a:custGeom>
              <a:avLst/>
              <a:gdLst/>
              <a:ahLst/>
              <a:cxnLst/>
              <a:rect l="l" t="t" r="r" b="b"/>
              <a:pathLst>
                <a:path w="2049" h="2049" extrusionOk="0">
                  <a:moveTo>
                    <a:pt x="1008" y="1"/>
                  </a:moveTo>
                  <a:cubicBezTo>
                    <a:pt x="441" y="1"/>
                    <a:pt x="0" y="442"/>
                    <a:pt x="0" y="1009"/>
                  </a:cubicBezTo>
                  <a:cubicBezTo>
                    <a:pt x="0" y="1576"/>
                    <a:pt x="441" y="2048"/>
                    <a:pt x="1008" y="2048"/>
                  </a:cubicBezTo>
                  <a:cubicBezTo>
                    <a:pt x="1576" y="2048"/>
                    <a:pt x="2048" y="1576"/>
                    <a:pt x="2048" y="1009"/>
                  </a:cubicBezTo>
                  <a:cubicBezTo>
                    <a:pt x="2048" y="442"/>
                    <a:pt x="1576" y="1"/>
                    <a:pt x="1008"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83" name="Google Shape;8783;p79"/>
            <p:cNvSpPr/>
            <p:nvPr/>
          </p:nvSpPr>
          <p:spPr>
            <a:xfrm>
              <a:off x="1672375" y="4092075"/>
              <a:ext cx="297750" cy="185900"/>
            </a:xfrm>
            <a:custGeom>
              <a:avLst/>
              <a:gdLst/>
              <a:ahLst/>
              <a:cxnLst/>
              <a:rect l="l" t="t" r="r" b="b"/>
              <a:pathLst>
                <a:path w="11910" h="7436" extrusionOk="0">
                  <a:moveTo>
                    <a:pt x="3498" y="1"/>
                  </a:moveTo>
                  <a:cubicBezTo>
                    <a:pt x="2174" y="316"/>
                    <a:pt x="1418" y="820"/>
                    <a:pt x="1418" y="1482"/>
                  </a:cubicBezTo>
                  <a:cubicBezTo>
                    <a:pt x="1418" y="2112"/>
                    <a:pt x="2080" y="2553"/>
                    <a:pt x="3088" y="2868"/>
                  </a:cubicBezTo>
                  <a:lnTo>
                    <a:pt x="1891" y="5357"/>
                  </a:lnTo>
                  <a:lnTo>
                    <a:pt x="1765" y="5357"/>
                  </a:lnTo>
                  <a:cubicBezTo>
                    <a:pt x="788" y="5357"/>
                    <a:pt x="1" y="5766"/>
                    <a:pt x="1" y="6365"/>
                  </a:cubicBezTo>
                  <a:cubicBezTo>
                    <a:pt x="1" y="6963"/>
                    <a:pt x="757" y="7404"/>
                    <a:pt x="1765" y="7404"/>
                  </a:cubicBezTo>
                  <a:cubicBezTo>
                    <a:pt x="2804" y="7404"/>
                    <a:pt x="3498" y="6963"/>
                    <a:pt x="3498" y="6365"/>
                  </a:cubicBezTo>
                  <a:cubicBezTo>
                    <a:pt x="3498" y="5987"/>
                    <a:pt x="3151" y="5609"/>
                    <a:pt x="2615" y="5451"/>
                  </a:cubicBezTo>
                  <a:lnTo>
                    <a:pt x="3781" y="3025"/>
                  </a:lnTo>
                  <a:cubicBezTo>
                    <a:pt x="4348" y="3151"/>
                    <a:pt x="4978" y="3183"/>
                    <a:pt x="5608" y="3214"/>
                  </a:cubicBezTo>
                  <a:lnTo>
                    <a:pt x="5608" y="5388"/>
                  </a:lnTo>
                  <a:cubicBezTo>
                    <a:pt x="4758" y="5451"/>
                    <a:pt x="4222" y="5892"/>
                    <a:pt x="4222" y="6396"/>
                  </a:cubicBezTo>
                  <a:cubicBezTo>
                    <a:pt x="4222" y="6995"/>
                    <a:pt x="4978" y="7436"/>
                    <a:pt x="5955" y="7436"/>
                  </a:cubicBezTo>
                  <a:cubicBezTo>
                    <a:pt x="6932" y="7436"/>
                    <a:pt x="7688" y="6995"/>
                    <a:pt x="7688" y="6396"/>
                  </a:cubicBezTo>
                  <a:cubicBezTo>
                    <a:pt x="7688" y="5892"/>
                    <a:pt x="7089" y="5451"/>
                    <a:pt x="6302" y="5388"/>
                  </a:cubicBezTo>
                  <a:lnTo>
                    <a:pt x="6302" y="3214"/>
                  </a:lnTo>
                  <a:cubicBezTo>
                    <a:pt x="6932" y="3214"/>
                    <a:pt x="7562" y="3151"/>
                    <a:pt x="8129" y="3025"/>
                  </a:cubicBezTo>
                  <a:lnTo>
                    <a:pt x="9295" y="5451"/>
                  </a:lnTo>
                  <a:cubicBezTo>
                    <a:pt x="8759" y="5609"/>
                    <a:pt x="8381" y="5987"/>
                    <a:pt x="8381" y="6365"/>
                  </a:cubicBezTo>
                  <a:cubicBezTo>
                    <a:pt x="8381" y="6963"/>
                    <a:pt x="9137" y="7404"/>
                    <a:pt x="10114" y="7404"/>
                  </a:cubicBezTo>
                  <a:cubicBezTo>
                    <a:pt x="11122" y="7404"/>
                    <a:pt x="11909" y="6963"/>
                    <a:pt x="11909" y="6365"/>
                  </a:cubicBezTo>
                  <a:cubicBezTo>
                    <a:pt x="11909" y="5766"/>
                    <a:pt x="11122" y="5357"/>
                    <a:pt x="10145" y="5357"/>
                  </a:cubicBezTo>
                  <a:lnTo>
                    <a:pt x="10019" y="5357"/>
                  </a:lnTo>
                  <a:lnTo>
                    <a:pt x="8822" y="2868"/>
                  </a:lnTo>
                  <a:cubicBezTo>
                    <a:pt x="9830" y="2584"/>
                    <a:pt x="10492" y="2112"/>
                    <a:pt x="10492" y="1482"/>
                  </a:cubicBezTo>
                  <a:cubicBezTo>
                    <a:pt x="10492" y="820"/>
                    <a:pt x="9736" y="316"/>
                    <a:pt x="8381" y="1"/>
                  </a:cubicBezTo>
                  <a:lnTo>
                    <a:pt x="8381" y="64"/>
                  </a:lnTo>
                  <a:lnTo>
                    <a:pt x="8381" y="1450"/>
                  </a:lnTo>
                  <a:cubicBezTo>
                    <a:pt x="8381" y="1639"/>
                    <a:pt x="8223" y="1797"/>
                    <a:pt x="8034" y="1797"/>
                  </a:cubicBezTo>
                  <a:lnTo>
                    <a:pt x="3876" y="1797"/>
                  </a:lnTo>
                  <a:cubicBezTo>
                    <a:pt x="3655" y="1797"/>
                    <a:pt x="3498" y="1639"/>
                    <a:pt x="3498" y="1450"/>
                  </a:cubicBezTo>
                  <a:lnTo>
                    <a:pt x="3498" y="64"/>
                  </a:lnTo>
                  <a:lnTo>
                    <a:pt x="3498"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84" name="Google Shape;8784;p79"/>
            <p:cNvSpPr/>
            <p:nvPr/>
          </p:nvSpPr>
          <p:spPr>
            <a:xfrm>
              <a:off x="1778700" y="4051125"/>
              <a:ext cx="86675" cy="69325"/>
            </a:xfrm>
            <a:custGeom>
              <a:avLst/>
              <a:gdLst/>
              <a:ahLst/>
              <a:cxnLst/>
              <a:rect l="l" t="t" r="r" b="b"/>
              <a:pathLst>
                <a:path w="3467" h="2773" extrusionOk="0">
                  <a:moveTo>
                    <a:pt x="1733" y="1"/>
                  </a:moveTo>
                  <a:cubicBezTo>
                    <a:pt x="788" y="1"/>
                    <a:pt x="1" y="757"/>
                    <a:pt x="1" y="1733"/>
                  </a:cubicBezTo>
                  <a:lnTo>
                    <a:pt x="1" y="2773"/>
                  </a:lnTo>
                  <a:lnTo>
                    <a:pt x="3466" y="2773"/>
                  </a:lnTo>
                  <a:lnTo>
                    <a:pt x="3466" y="1733"/>
                  </a:lnTo>
                  <a:cubicBezTo>
                    <a:pt x="3466" y="788"/>
                    <a:pt x="2679" y="1"/>
                    <a:pt x="1733"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785" name="Google Shape;8785;p79"/>
          <p:cNvGrpSpPr/>
          <p:nvPr/>
        </p:nvGrpSpPr>
        <p:grpSpPr>
          <a:xfrm>
            <a:off x="4882872" y="2730711"/>
            <a:ext cx="350079" cy="350079"/>
            <a:chOff x="3497300" y="3227275"/>
            <a:chExt cx="296175" cy="296175"/>
          </a:xfrm>
          <a:solidFill>
            <a:srgbClr val="873E8A"/>
          </a:solidFill>
        </p:grpSpPr>
        <p:sp>
          <p:nvSpPr>
            <p:cNvPr id="8786" name="Google Shape;8786;p79"/>
            <p:cNvSpPr/>
            <p:nvPr/>
          </p:nvSpPr>
          <p:spPr>
            <a:xfrm>
              <a:off x="3609925" y="3339900"/>
              <a:ext cx="69350" cy="68550"/>
            </a:xfrm>
            <a:custGeom>
              <a:avLst/>
              <a:gdLst/>
              <a:ahLst/>
              <a:cxnLst/>
              <a:rect l="l" t="t" r="r" b="b"/>
              <a:pathLst>
                <a:path w="2774" h="2742" extrusionOk="0">
                  <a:moveTo>
                    <a:pt x="1387" y="1"/>
                  </a:moveTo>
                  <a:cubicBezTo>
                    <a:pt x="631" y="1"/>
                    <a:pt x="1" y="631"/>
                    <a:pt x="1" y="1355"/>
                  </a:cubicBezTo>
                  <a:cubicBezTo>
                    <a:pt x="1" y="2112"/>
                    <a:pt x="631" y="2742"/>
                    <a:pt x="1387" y="2742"/>
                  </a:cubicBezTo>
                  <a:cubicBezTo>
                    <a:pt x="2143" y="2742"/>
                    <a:pt x="2773" y="2112"/>
                    <a:pt x="2773" y="1355"/>
                  </a:cubicBezTo>
                  <a:cubicBezTo>
                    <a:pt x="2773" y="631"/>
                    <a:pt x="2143" y="1"/>
                    <a:pt x="1387"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87" name="Google Shape;8787;p79"/>
            <p:cNvSpPr/>
            <p:nvPr/>
          </p:nvSpPr>
          <p:spPr>
            <a:xfrm>
              <a:off x="3531175" y="3227275"/>
              <a:ext cx="86650" cy="86675"/>
            </a:xfrm>
            <a:custGeom>
              <a:avLst/>
              <a:gdLst/>
              <a:ahLst/>
              <a:cxnLst/>
              <a:rect l="l" t="t" r="r" b="b"/>
              <a:pathLst>
                <a:path w="3466" h="3467" extrusionOk="0">
                  <a:moveTo>
                    <a:pt x="1733" y="1"/>
                  </a:moveTo>
                  <a:cubicBezTo>
                    <a:pt x="788" y="1"/>
                    <a:pt x="0" y="788"/>
                    <a:pt x="0" y="1733"/>
                  </a:cubicBezTo>
                  <a:cubicBezTo>
                    <a:pt x="0" y="2678"/>
                    <a:pt x="788" y="3466"/>
                    <a:pt x="1733" y="3466"/>
                  </a:cubicBezTo>
                  <a:cubicBezTo>
                    <a:pt x="2741" y="3466"/>
                    <a:pt x="3466" y="2678"/>
                    <a:pt x="3466" y="1733"/>
                  </a:cubicBezTo>
                  <a:cubicBezTo>
                    <a:pt x="3466" y="788"/>
                    <a:pt x="2678" y="1"/>
                    <a:pt x="1733"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88" name="Google Shape;8788;p79"/>
            <p:cNvSpPr/>
            <p:nvPr/>
          </p:nvSpPr>
          <p:spPr>
            <a:xfrm>
              <a:off x="3670575" y="3227275"/>
              <a:ext cx="86675" cy="86675"/>
            </a:xfrm>
            <a:custGeom>
              <a:avLst/>
              <a:gdLst/>
              <a:ahLst/>
              <a:cxnLst/>
              <a:rect l="l" t="t" r="r" b="b"/>
              <a:pathLst>
                <a:path w="3467" h="3467" extrusionOk="0">
                  <a:moveTo>
                    <a:pt x="1733" y="1"/>
                  </a:moveTo>
                  <a:cubicBezTo>
                    <a:pt x="788" y="1"/>
                    <a:pt x="1" y="788"/>
                    <a:pt x="1" y="1733"/>
                  </a:cubicBezTo>
                  <a:cubicBezTo>
                    <a:pt x="1" y="2678"/>
                    <a:pt x="788" y="3466"/>
                    <a:pt x="1733" y="3466"/>
                  </a:cubicBezTo>
                  <a:cubicBezTo>
                    <a:pt x="2679" y="3466"/>
                    <a:pt x="3466" y="2678"/>
                    <a:pt x="3466" y="1733"/>
                  </a:cubicBezTo>
                  <a:cubicBezTo>
                    <a:pt x="3466" y="788"/>
                    <a:pt x="2679" y="1"/>
                    <a:pt x="1733"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89" name="Google Shape;8789;p79"/>
            <p:cNvSpPr/>
            <p:nvPr/>
          </p:nvSpPr>
          <p:spPr>
            <a:xfrm>
              <a:off x="3622525" y="3421825"/>
              <a:ext cx="41775" cy="25225"/>
            </a:xfrm>
            <a:custGeom>
              <a:avLst/>
              <a:gdLst/>
              <a:ahLst/>
              <a:cxnLst/>
              <a:rect l="l" t="t" r="r" b="b"/>
              <a:pathLst>
                <a:path w="1671" h="1009" extrusionOk="0">
                  <a:moveTo>
                    <a:pt x="1" y="0"/>
                  </a:moveTo>
                  <a:lnTo>
                    <a:pt x="851" y="1008"/>
                  </a:lnTo>
                  <a:lnTo>
                    <a:pt x="1671" y="0"/>
                  </a:lnTo>
                  <a:lnTo>
                    <a:pt x="1671" y="0"/>
                  </a:lnTo>
                  <a:cubicBezTo>
                    <a:pt x="1450" y="126"/>
                    <a:pt x="1167" y="158"/>
                    <a:pt x="851" y="158"/>
                  </a:cubicBezTo>
                  <a:cubicBezTo>
                    <a:pt x="568" y="158"/>
                    <a:pt x="284" y="95"/>
                    <a:pt x="1"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90" name="Google Shape;8790;p79"/>
            <p:cNvSpPr/>
            <p:nvPr/>
          </p:nvSpPr>
          <p:spPr>
            <a:xfrm>
              <a:off x="3566600" y="3416300"/>
              <a:ext cx="70125" cy="106350"/>
            </a:xfrm>
            <a:custGeom>
              <a:avLst/>
              <a:gdLst/>
              <a:ahLst/>
              <a:cxnLst/>
              <a:rect l="l" t="t" r="r" b="b"/>
              <a:pathLst>
                <a:path w="2805" h="4254" extrusionOk="0">
                  <a:moveTo>
                    <a:pt x="1261" y="1"/>
                  </a:moveTo>
                  <a:cubicBezTo>
                    <a:pt x="474" y="599"/>
                    <a:pt x="1" y="1513"/>
                    <a:pt x="1" y="2490"/>
                  </a:cubicBezTo>
                  <a:lnTo>
                    <a:pt x="1" y="3907"/>
                  </a:lnTo>
                  <a:cubicBezTo>
                    <a:pt x="1" y="4096"/>
                    <a:pt x="158" y="4254"/>
                    <a:pt x="379" y="4254"/>
                  </a:cubicBezTo>
                  <a:lnTo>
                    <a:pt x="2805" y="4254"/>
                  </a:lnTo>
                  <a:lnTo>
                    <a:pt x="2805" y="1891"/>
                  </a:lnTo>
                  <a:lnTo>
                    <a:pt x="1261"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91" name="Google Shape;8791;p79"/>
            <p:cNvSpPr/>
            <p:nvPr/>
          </p:nvSpPr>
          <p:spPr>
            <a:xfrm>
              <a:off x="3653250" y="3417100"/>
              <a:ext cx="70125" cy="106350"/>
            </a:xfrm>
            <a:custGeom>
              <a:avLst/>
              <a:gdLst/>
              <a:ahLst/>
              <a:cxnLst/>
              <a:rect l="l" t="t" r="r" b="b"/>
              <a:pathLst>
                <a:path w="2805" h="4254" extrusionOk="0">
                  <a:moveTo>
                    <a:pt x="1544" y="0"/>
                  </a:moveTo>
                  <a:lnTo>
                    <a:pt x="1" y="1890"/>
                  </a:lnTo>
                  <a:lnTo>
                    <a:pt x="1" y="4253"/>
                  </a:lnTo>
                  <a:lnTo>
                    <a:pt x="2458" y="4253"/>
                  </a:lnTo>
                  <a:cubicBezTo>
                    <a:pt x="2647" y="4253"/>
                    <a:pt x="2804" y="4096"/>
                    <a:pt x="2804" y="3907"/>
                  </a:cubicBezTo>
                  <a:lnTo>
                    <a:pt x="2804" y="2489"/>
                  </a:lnTo>
                  <a:cubicBezTo>
                    <a:pt x="2773" y="1481"/>
                    <a:pt x="2300" y="567"/>
                    <a:pt x="1544"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92" name="Google Shape;8792;p79"/>
            <p:cNvSpPr/>
            <p:nvPr/>
          </p:nvSpPr>
          <p:spPr>
            <a:xfrm>
              <a:off x="3655625" y="3310775"/>
              <a:ext cx="137850" cy="108700"/>
            </a:xfrm>
            <a:custGeom>
              <a:avLst/>
              <a:gdLst/>
              <a:ahLst/>
              <a:cxnLst/>
              <a:rect l="l" t="t" r="r" b="b"/>
              <a:pathLst>
                <a:path w="5514" h="4348" extrusionOk="0">
                  <a:moveTo>
                    <a:pt x="3686" y="1512"/>
                  </a:moveTo>
                  <a:cubicBezTo>
                    <a:pt x="3907" y="1512"/>
                    <a:pt x="4064" y="1670"/>
                    <a:pt x="4064" y="1859"/>
                  </a:cubicBezTo>
                  <a:cubicBezTo>
                    <a:pt x="4064" y="2048"/>
                    <a:pt x="3907" y="2205"/>
                    <a:pt x="3686" y="2205"/>
                  </a:cubicBezTo>
                  <a:lnTo>
                    <a:pt x="2993" y="2205"/>
                  </a:lnTo>
                  <a:cubicBezTo>
                    <a:pt x="2804" y="2205"/>
                    <a:pt x="2646" y="2048"/>
                    <a:pt x="2646" y="1859"/>
                  </a:cubicBezTo>
                  <a:cubicBezTo>
                    <a:pt x="2646" y="1670"/>
                    <a:pt x="2804" y="1512"/>
                    <a:pt x="2993" y="1512"/>
                  </a:cubicBezTo>
                  <a:close/>
                  <a:moveTo>
                    <a:pt x="4127" y="0"/>
                  </a:moveTo>
                  <a:cubicBezTo>
                    <a:pt x="3686" y="536"/>
                    <a:pt x="3056" y="851"/>
                    <a:pt x="2331" y="851"/>
                  </a:cubicBezTo>
                  <a:cubicBezTo>
                    <a:pt x="1607" y="851"/>
                    <a:pt x="977" y="504"/>
                    <a:pt x="536" y="63"/>
                  </a:cubicBezTo>
                  <a:cubicBezTo>
                    <a:pt x="347" y="221"/>
                    <a:pt x="158" y="378"/>
                    <a:pt x="0" y="567"/>
                  </a:cubicBezTo>
                  <a:cubicBezTo>
                    <a:pt x="945" y="756"/>
                    <a:pt x="1638" y="1575"/>
                    <a:pt x="1638" y="2615"/>
                  </a:cubicBezTo>
                  <a:cubicBezTo>
                    <a:pt x="1638" y="2930"/>
                    <a:pt x="1575" y="3214"/>
                    <a:pt x="1449" y="3466"/>
                  </a:cubicBezTo>
                  <a:cubicBezTo>
                    <a:pt x="1859" y="3718"/>
                    <a:pt x="2205" y="4001"/>
                    <a:pt x="2520" y="4348"/>
                  </a:cubicBezTo>
                  <a:lnTo>
                    <a:pt x="5167" y="4348"/>
                  </a:lnTo>
                  <a:cubicBezTo>
                    <a:pt x="5356" y="4348"/>
                    <a:pt x="5513" y="4190"/>
                    <a:pt x="5513" y="4001"/>
                  </a:cubicBezTo>
                  <a:lnTo>
                    <a:pt x="5513" y="2615"/>
                  </a:lnTo>
                  <a:cubicBezTo>
                    <a:pt x="5482" y="1512"/>
                    <a:pt x="4915" y="567"/>
                    <a:pt x="4127"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93" name="Google Shape;8793;p79"/>
            <p:cNvSpPr/>
            <p:nvPr/>
          </p:nvSpPr>
          <p:spPr>
            <a:xfrm>
              <a:off x="3497300" y="3309975"/>
              <a:ext cx="136275" cy="108725"/>
            </a:xfrm>
            <a:custGeom>
              <a:avLst/>
              <a:gdLst/>
              <a:ahLst/>
              <a:cxnLst/>
              <a:rect l="l" t="t" r="r" b="b"/>
              <a:pathLst>
                <a:path w="5451" h="4349" extrusionOk="0">
                  <a:moveTo>
                    <a:pt x="2426" y="1544"/>
                  </a:moveTo>
                  <a:cubicBezTo>
                    <a:pt x="2615" y="1544"/>
                    <a:pt x="2773" y="1702"/>
                    <a:pt x="2773" y="1891"/>
                  </a:cubicBezTo>
                  <a:cubicBezTo>
                    <a:pt x="2773" y="2080"/>
                    <a:pt x="2615" y="2237"/>
                    <a:pt x="2426" y="2237"/>
                  </a:cubicBezTo>
                  <a:lnTo>
                    <a:pt x="1733" y="2237"/>
                  </a:lnTo>
                  <a:cubicBezTo>
                    <a:pt x="1513" y="2237"/>
                    <a:pt x="1355" y="2080"/>
                    <a:pt x="1355" y="1891"/>
                  </a:cubicBezTo>
                  <a:cubicBezTo>
                    <a:pt x="1355" y="1702"/>
                    <a:pt x="1513" y="1544"/>
                    <a:pt x="1733" y="1544"/>
                  </a:cubicBezTo>
                  <a:close/>
                  <a:moveTo>
                    <a:pt x="1324" y="1"/>
                  </a:moveTo>
                  <a:cubicBezTo>
                    <a:pt x="536" y="568"/>
                    <a:pt x="1" y="1513"/>
                    <a:pt x="1" y="2552"/>
                  </a:cubicBezTo>
                  <a:lnTo>
                    <a:pt x="1" y="3939"/>
                  </a:lnTo>
                  <a:cubicBezTo>
                    <a:pt x="1" y="4191"/>
                    <a:pt x="95" y="4348"/>
                    <a:pt x="316" y="4348"/>
                  </a:cubicBezTo>
                  <a:lnTo>
                    <a:pt x="2930" y="4348"/>
                  </a:lnTo>
                  <a:cubicBezTo>
                    <a:pt x="3214" y="3970"/>
                    <a:pt x="3561" y="3655"/>
                    <a:pt x="4002" y="3466"/>
                  </a:cubicBezTo>
                  <a:cubicBezTo>
                    <a:pt x="3876" y="3183"/>
                    <a:pt x="3813" y="2930"/>
                    <a:pt x="3813" y="2615"/>
                  </a:cubicBezTo>
                  <a:cubicBezTo>
                    <a:pt x="3813" y="1607"/>
                    <a:pt x="4506" y="757"/>
                    <a:pt x="5451" y="568"/>
                  </a:cubicBezTo>
                  <a:cubicBezTo>
                    <a:pt x="5293" y="347"/>
                    <a:pt x="5104" y="190"/>
                    <a:pt x="4915" y="32"/>
                  </a:cubicBezTo>
                  <a:cubicBezTo>
                    <a:pt x="4474" y="505"/>
                    <a:pt x="3844" y="820"/>
                    <a:pt x="3151" y="820"/>
                  </a:cubicBezTo>
                  <a:cubicBezTo>
                    <a:pt x="2426" y="820"/>
                    <a:pt x="1796" y="505"/>
                    <a:pt x="1324"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794" name="Google Shape;8794;p79"/>
          <p:cNvGrpSpPr/>
          <p:nvPr/>
        </p:nvGrpSpPr>
        <p:grpSpPr>
          <a:xfrm>
            <a:off x="4883345" y="3180106"/>
            <a:ext cx="349133" cy="347272"/>
            <a:chOff x="3497300" y="3591950"/>
            <a:chExt cx="295375" cy="293800"/>
          </a:xfrm>
          <a:solidFill>
            <a:srgbClr val="873E8A"/>
          </a:solidFill>
        </p:grpSpPr>
        <p:sp>
          <p:nvSpPr>
            <p:cNvPr id="8795" name="Google Shape;8795;p79"/>
            <p:cNvSpPr/>
            <p:nvPr/>
          </p:nvSpPr>
          <p:spPr>
            <a:xfrm>
              <a:off x="3628825" y="3724275"/>
              <a:ext cx="18150" cy="16550"/>
            </a:xfrm>
            <a:custGeom>
              <a:avLst/>
              <a:gdLst/>
              <a:ahLst/>
              <a:cxnLst/>
              <a:rect l="l" t="t" r="r" b="b"/>
              <a:pathLst>
                <a:path w="726" h="662" extrusionOk="0">
                  <a:moveTo>
                    <a:pt x="375" y="0"/>
                  </a:moveTo>
                  <a:cubicBezTo>
                    <a:pt x="292" y="0"/>
                    <a:pt x="206" y="32"/>
                    <a:pt x="127" y="95"/>
                  </a:cubicBezTo>
                  <a:cubicBezTo>
                    <a:pt x="1" y="221"/>
                    <a:pt x="1" y="441"/>
                    <a:pt x="127" y="567"/>
                  </a:cubicBezTo>
                  <a:cubicBezTo>
                    <a:pt x="190" y="630"/>
                    <a:pt x="277" y="662"/>
                    <a:pt x="363" y="662"/>
                  </a:cubicBezTo>
                  <a:cubicBezTo>
                    <a:pt x="450" y="662"/>
                    <a:pt x="536" y="630"/>
                    <a:pt x="599" y="567"/>
                  </a:cubicBezTo>
                  <a:cubicBezTo>
                    <a:pt x="725" y="441"/>
                    <a:pt x="725" y="221"/>
                    <a:pt x="599" y="95"/>
                  </a:cubicBezTo>
                  <a:cubicBezTo>
                    <a:pt x="536" y="32"/>
                    <a:pt x="458" y="0"/>
                    <a:pt x="375"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96" name="Google Shape;8796;p79"/>
            <p:cNvSpPr/>
            <p:nvPr/>
          </p:nvSpPr>
          <p:spPr>
            <a:xfrm>
              <a:off x="3590250" y="3689400"/>
              <a:ext cx="94525" cy="86675"/>
            </a:xfrm>
            <a:custGeom>
              <a:avLst/>
              <a:gdLst/>
              <a:ahLst/>
              <a:cxnLst/>
              <a:rect l="l" t="t" r="r" b="b"/>
              <a:pathLst>
                <a:path w="3781" h="3467" extrusionOk="0">
                  <a:moveTo>
                    <a:pt x="1922" y="710"/>
                  </a:moveTo>
                  <a:cubicBezTo>
                    <a:pt x="2190" y="710"/>
                    <a:pt x="2458" y="812"/>
                    <a:pt x="2647" y="1017"/>
                  </a:cubicBezTo>
                  <a:cubicBezTo>
                    <a:pt x="3088" y="1395"/>
                    <a:pt x="3088" y="2088"/>
                    <a:pt x="2647" y="2466"/>
                  </a:cubicBezTo>
                  <a:cubicBezTo>
                    <a:pt x="2458" y="2671"/>
                    <a:pt x="2190" y="2773"/>
                    <a:pt x="1922" y="2773"/>
                  </a:cubicBezTo>
                  <a:cubicBezTo>
                    <a:pt x="1654" y="2773"/>
                    <a:pt x="1386" y="2671"/>
                    <a:pt x="1197" y="2466"/>
                  </a:cubicBezTo>
                  <a:cubicBezTo>
                    <a:pt x="788" y="2088"/>
                    <a:pt x="788" y="1395"/>
                    <a:pt x="1197" y="1017"/>
                  </a:cubicBezTo>
                  <a:cubicBezTo>
                    <a:pt x="1386" y="812"/>
                    <a:pt x="1654" y="710"/>
                    <a:pt x="1922" y="710"/>
                  </a:cubicBezTo>
                  <a:close/>
                  <a:moveTo>
                    <a:pt x="1930" y="1"/>
                  </a:moveTo>
                  <a:cubicBezTo>
                    <a:pt x="1489" y="1"/>
                    <a:pt x="1040" y="182"/>
                    <a:pt x="693" y="544"/>
                  </a:cubicBezTo>
                  <a:cubicBezTo>
                    <a:pt x="0" y="1206"/>
                    <a:pt x="0" y="2309"/>
                    <a:pt x="693" y="2970"/>
                  </a:cubicBezTo>
                  <a:cubicBezTo>
                    <a:pt x="1024" y="3301"/>
                    <a:pt x="1473" y="3466"/>
                    <a:pt x="1918" y="3466"/>
                  </a:cubicBezTo>
                  <a:cubicBezTo>
                    <a:pt x="2363" y="3466"/>
                    <a:pt x="2804" y="3301"/>
                    <a:pt x="3119" y="2970"/>
                  </a:cubicBezTo>
                  <a:cubicBezTo>
                    <a:pt x="3781" y="2309"/>
                    <a:pt x="3781" y="1206"/>
                    <a:pt x="3119" y="544"/>
                  </a:cubicBezTo>
                  <a:cubicBezTo>
                    <a:pt x="2804" y="182"/>
                    <a:pt x="2371" y="1"/>
                    <a:pt x="1930"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97" name="Google Shape;8797;p79"/>
            <p:cNvSpPr/>
            <p:nvPr/>
          </p:nvSpPr>
          <p:spPr>
            <a:xfrm>
              <a:off x="3674525" y="3601400"/>
              <a:ext cx="118150" cy="118950"/>
            </a:xfrm>
            <a:custGeom>
              <a:avLst/>
              <a:gdLst/>
              <a:ahLst/>
              <a:cxnLst/>
              <a:rect l="l" t="t" r="r" b="b"/>
              <a:pathLst>
                <a:path w="4726" h="4758" extrusionOk="0">
                  <a:moveTo>
                    <a:pt x="3533" y="0"/>
                  </a:moveTo>
                  <a:cubicBezTo>
                    <a:pt x="3442" y="0"/>
                    <a:pt x="3355" y="32"/>
                    <a:pt x="3308" y="95"/>
                  </a:cubicBezTo>
                  <a:lnTo>
                    <a:pt x="0" y="3308"/>
                  </a:lnTo>
                  <a:cubicBezTo>
                    <a:pt x="410" y="3623"/>
                    <a:pt x="788" y="4127"/>
                    <a:pt x="1953" y="4758"/>
                  </a:cubicBezTo>
                  <a:lnTo>
                    <a:pt x="4600" y="2678"/>
                  </a:lnTo>
                  <a:cubicBezTo>
                    <a:pt x="4663" y="2615"/>
                    <a:pt x="4726" y="2521"/>
                    <a:pt x="4726" y="2395"/>
                  </a:cubicBezTo>
                  <a:cubicBezTo>
                    <a:pt x="4726" y="1544"/>
                    <a:pt x="4348" y="693"/>
                    <a:pt x="3781" y="95"/>
                  </a:cubicBezTo>
                  <a:cubicBezTo>
                    <a:pt x="3718" y="32"/>
                    <a:pt x="3623" y="0"/>
                    <a:pt x="3533"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98" name="Google Shape;8798;p79"/>
            <p:cNvSpPr/>
            <p:nvPr/>
          </p:nvSpPr>
          <p:spPr>
            <a:xfrm>
              <a:off x="3631200" y="3774675"/>
              <a:ext cx="103200" cy="102400"/>
            </a:xfrm>
            <a:custGeom>
              <a:avLst/>
              <a:gdLst/>
              <a:ahLst/>
              <a:cxnLst/>
              <a:rect l="l" t="t" r="r" b="b"/>
              <a:pathLst>
                <a:path w="4128" h="4096" extrusionOk="0">
                  <a:moveTo>
                    <a:pt x="2048" y="0"/>
                  </a:moveTo>
                  <a:cubicBezTo>
                    <a:pt x="1985" y="32"/>
                    <a:pt x="1985" y="63"/>
                    <a:pt x="1954" y="126"/>
                  </a:cubicBezTo>
                  <a:cubicBezTo>
                    <a:pt x="1506" y="546"/>
                    <a:pt x="859" y="767"/>
                    <a:pt x="235" y="767"/>
                  </a:cubicBezTo>
                  <a:cubicBezTo>
                    <a:pt x="156" y="767"/>
                    <a:pt x="78" y="764"/>
                    <a:pt x="0" y="756"/>
                  </a:cubicBezTo>
                  <a:lnTo>
                    <a:pt x="0" y="756"/>
                  </a:lnTo>
                  <a:cubicBezTo>
                    <a:pt x="567" y="1670"/>
                    <a:pt x="1355" y="3749"/>
                    <a:pt x="1418" y="3875"/>
                  </a:cubicBezTo>
                  <a:cubicBezTo>
                    <a:pt x="1450" y="4001"/>
                    <a:pt x="1607" y="4096"/>
                    <a:pt x="1733" y="4096"/>
                  </a:cubicBezTo>
                  <a:cubicBezTo>
                    <a:pt x="1891" y="4096"/>
                    <a:pt x="1985" y="4033"/>
                    <a:pt x="2048" y="3875"/>
                  </a:cubicBezTo>
                  <a:lnTo>
                    <a:pt x="2426" y="2647"/>
                  </a:lnTo>
                  <a:lnTo>
                    <a:pt x="3182" y="2647"/>
                  </a:lnTo>
                  <a:cubicBezTo>
                    <a:pt x="4128" y="2647"/>
                    <a:pt x="2710" y="630"/>
                    <a:pt x="2048"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99" name="Google Shape;8799;p79"/>
            <p:cNvSpPr/>
            <p:nvPr/>
          </p:nvSpPr>
          <p:spPr>
            <a:xfrm>
              <a:off x="3691850" y="3726625"/>
              <a:ext cx="89800" cy="89050"/>
            </a:xfrm>
            <a:custGeom>
              <a:avLst/>
              <a:gdLst/>
              <a:ahLst/>
              <a:cxnLst/>
              <a:rect l="l" t="t" r="r" b="b"/>
              <a:pathLst>
                <a:path w="3592" h="3562" extrusionOk="0">
                  <a:moveTo>
                    <a:pt x="252" y="1"/>
                  </a:moveTo>
                  <a:cubicBezTo>
                    <a:pt x="284" y="410"/>
                    <a:pt x="189" y="883"/>
                    <a:pt x="0" y="1292"/>
                  </a:cubicBezTo>
                  <a:cubicBezTo>
                    <a:pt x="630" y="1922"/>
                    <a:pt x="1134" y="2615"/>
                    <a:pt x="1544" y="3466"/>
                  </a:cubicBezTo>
                  <a:cubicBezTo>
                    <a:pt x="1565" y="3530"/>
                    <a:pt x="1634" y="3562"/>
                    <a:pt x="1715" y="3562"/>
                  </a:cubicBezTo>
                  <a:cubicBezTo>
                    <a:pt x="1874" y="3562"/>
                    <a:pt x="2080" y="3443"/>
                    <a:pt x="2080" y="3214"/>
                  </a:cubicBezTo>
                  <a:lnTo>
                    <a:pt x="2080" y="2458"/>
                  </a:lnTo>
                  <a:lnTo>
                    <a:pt x="3308" y="2080"/>
                  </a:lnTo>
                  <a:cubicBezTo>
                    <a:pt x="3497" y="1985"/>
                    <a:pt x="3592" y="1891"/>
                    <a:pt x="3592" y="1733"/>
                  </a:cubicBezTo>
                  <a:cubicBezTo>
                    <a:pt x="3592" y="1576"/>
                    <a:pt x="3497" y="1450"/>
                    <a:pt x="3340" y="1418"/>
                  </a:cubicBezTo>
                  <a:cubicBezTo>
                    <a:pt x="3182" y="1355"/>
                    <a:pt x="1134" y="568"/>
                    <a:pt x="252"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00" name="Google Shape;8800;p79"/>
            <p:cNvSpPr/>
            <p:nvPr/>
          </p:nvSpPr>
          <p:spPr>
            <a:xfrm>
              <a:off x="3505175" y="3767575"/>
              <a:ext cx="120525" cy="118175"/>
            </a:xfrm>
            <a:custGeom>
              <a:avLst/>
              <a:gdLst/>
              <a:ahLst/>
              <a:cxnLst/>
              <a:rect l="l" t="t" r="r" b="b"/>
              <a:pathLst>
                <a:path w="4821" h="4727" extrusionOk="0">
                  <a:moveTo>
                    <a:pt x="3372" y="1"/>
                  </a:moveTo>
                  <a:lnTo>
                    <a:pt x="95" y="3277"/>
                  </a:lnTo>
                  <a:cubicBezTo>
                    <a:pt x="1" y="3435"/>
                    <a:pt x="1" y="3687"/>
                    <a:pt x="158" y="3781"/>
                  </a:cubicBezTo>
                  <a:cubicBezTo>
                    <a:pt x="788" y="4411"/>
                    <a:pt x="1607" y="4727"/>
                    <a:pt x="2458" y="4727"/>
                  </a:cubicBezTo>
                  <a:cubicBezTo>
                    <a:pt x="2584" y="4727"/>
                    <a:pt x="2679" y="4695"/>
                    <a:pt x="2742" y="4632"/>
                  </a:cubicBezTo>
                  <a:lnTo>
                    <a:pt x="4821" y="1986"/>
                  </a:lnTo>
                  <a:cubicBezTo>
                    <a:pt x="4254" y="851"/>
                    <a:pt x="3718" y="442"/>
                    <a:pt x="3372"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01" name="Google Shape;8801;p79"/>
            <p:cNvSpPr/>
            <p:nvPr/>
          </p:nvSpPr>
          <p:spPr>
            <a:xfrm>
              <a:off x="3631200" y="3591950"/>
              <a:ext cx="104000" cy="84300"/>
            </a:xfrm>
            <a:custGeom>
              <a:avLst/>
              <a:gdLst/>
              <a:ahLst/>
              <a:cxnLst/>
              <a:rect l="l" t="t" r="r" b="b"/>
              <a:pathLst>
                <a:path w="4160" h="3372" extrusionOk="0">
                  <a:moveTo>
                    <a:pt x="2836" y="0"/>
                  </a:moveTo>
                  <a:cubicBezTo>
                    <a:pt x="2678" y="0"/>
                    <a:pt x="2584" y="32"/>
                    <a:pt x="2521" y="95"/>
                  </a:cubicBezTo>
                  <a:lnTo>
                    <a:pt x="0" y="3245"/>
                  </a:lnTo>
                  <a:cubicBezTo>
                    <a:pt x="90" y="3238"/>
                    <a:pt x="181" y="3234"/>
                    <a:pt x="272" y="3234"/>
                  </a:cubicBezTo>
                  <a:cubicBezTo>
                    <a:pt x="568" y="3234"/>
                    <a:pt x="870" y="3275"/>
                    <a:pt x="1135" y="3371"/>
                  </a:cubicBezTo>
                  <a:cubicBezTo>
                    <a:pt x="1324" y="3119"/>
                    <a:pt x="3939" y="567"/>
                    <a:pt x="4159" y="347"/>
                  </a:cubicBezTo>
                  <a:cubicBezTo>
                    <a:pt x="3718" y="158"/>
                    <a:pt x="3308" y="0"/>
                    <a:pt x="2836"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02" name="Google Shape;8802;p79"/>
            <p:cNvSpPr/>
            <p:nvPr/>
          </p:nvSpPr>
          <p:spPr>
            <a:xfrm>
              <a:off x="3497300" y="3721900"/>
              <a:ext cx="84300" cy="107150"/>
            </a:xfrm>
            <a:custGeom>
              <a:avLst/>
              <a:gdLst/>
              <a:ahLst/>
              <a:cxnLst/>
              <a:rect l="l" t="t" r="r" b="b"/>
              <a:pathLst>
                <a:path w="3372" h="4286" extrusionOk="0">
                  <a:moveTo>
                    <a:pt x="3246" y="1"/>
                  </a:moveTo>
                  <a:lnTo>
                    <a:pt x="95" y="2552"/>
                  </a:lnTo>
                  <a:cubicBezTo>
                    <a:pt x="32" y="2615"/>
                    <a:pt x="1" y="2710"/>
                    <a:pt x="1" y="2836"/>
                  </a:cubicBezTo>
                  <a:cubicBezTo>
                    <a:pt x="1" y="3340"/>
                    <a:pt x="95" y="3844"/>
                    <a:pt x="347" y="4285"/>
                  </a:cubicBezTo>
                  <a:lnTo>
                    <a:pt x="3372" y="1261"/>
                  </a:lnTo>
                  <a:cubicBezTo>
                    <a:pt x="3214" y="851"/>
                    <a:pt x="3183" y="410"/>
                    <a:pt x="3246"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803" name="Google Shape;8803;p79"/>
          <p:cNvGrpSpPr/>
          <p:nvPr/>
        </p:nvGrpSpPr>
        <p:grpSpPr>
          <a:xfrm>
            <a:off x="4883345" y="3655244"/>
            <a:ext cx="349133" cy="349163"/>
            <a:chOff x="3497300" y="3955025"/>
            <a:chExt cx="295375" cy="295400"/>
          </a:xfrm>
          <a:solidFill>
            <a:srgbClr val="873E8A"/>
          </a:solidFill>
        </p:grpSpPr>
        <p:sp>
          <p:nvSpPr>
            <p:cNvPr id="8804" name="Google Shape;8804;p79"/>
            <p:cNvSpPr/>
            <p:nvPr/>
          </p:nvSpPr>
          <p:spPr>
            <a:xfrm>
              <a:off x="3660350" y="4035375"/>
              <a:ext cx="132325" cy="155175"/>
            </a:xfrm>
            <a:custGeom>
              <a:avLst/>
              <a:gdLst/>
              <a:ahLst/>
              <a:cxnLst/>
              <a:rect l="l" t="t" r="r" b="b"/>
              <a:pathLst>
                <a:path w="5293" h="6207" extrusionOk="0">
                  <a:moveTo>
                    <a:pt x="4663" y="0"/>
                  </a:moveTo>
                  <a:lnTo>
                    <a:pt x="0" y="2773"/>
                  </a:lnTo>
                  <a:lnTo>
                    <a:pt x="4127" y="6207"/>
                  </a:lnTo>
                  <a:cubicBezTo>
                    <a:pt x="4852" y="5199"/>
                    <a:pt x="5293" y="4033"/>
                    <a:pt x="5293" y="2678"/>
                  </a:cubicBezTo>
                  <a:cubicBezTo>
                    <a:pt x="5293" y="1733"/>
                    <a:pt x="5041" y="851"/>
                    <a:pt x="4663"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05" name="Google Shape;8805;p79"/>
            <p:cNvSpPr/>
            <p:nvPr/>
          </p:nvSpPr>
          <p:spPr>
            <a:xfrm>
              <a:off x="3653250" y="3955025"/>
              <a:ext cx="114225" cy="133150"/>
            </a:xfrm>
            <a:custGeom>
              <a:avLst/>
              <a:gdLst/>
              <a:ahLst/>
              <a:cxnLst/>
              <a:rect l="l" t="t" r="r" b="b"/>
              <a:pathLst>
                <a:path w="4569" h="5326" extrusionOk="0">
                  <a:moveTo>
                    <a:pt x="1" y="1"/>
                  </a:moveTo>
                  <a:lnTo>
                    <a:pt x="1" y="5325"/>
                  </a:lnTo>
                  <a:lnTo>
                    <a:pt x="4569" y="2679"/>
                  </a:lnTo>
                  <a:cubicBezTo>
                    <a:pt x="3561" y="1167"/>
                    <a:pt x="1891" y="127"/>
                    <a:pt x="1"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06" name="Google Shape;8806;p79"/>
            <p:cNvSpPr/>
            <p:nvPr/>
          </p:nvSpPr>
          <p:spPr>
            <a:xfrm>
              <a:off x="3497300" y="3955025"/>
              <a:ext cx="256000" cy="295400"/>
            </a:xfrm>
            <a:custGeom>
              <a:avLst/>
              <a:gdLst/>
              <a:ahLst/>
              <a:cxnLst/>
              <a:rect l="l" t="t" r="r" b="b"/>
              <a:pathLst>
                <a:path w="10240" h="11816" extrusionOk="0">
                  <a:moveTo>
                    <a:pt x="5577" y="1"/>
                  </a:moveTo>
                  <a:cubicBezTo>
                    <a:pt x="2521" y="190"/>
                    <a:pt x="1" y="2805"/>
                    <a:pt x="1" y="5892"/>
                  </a:cubicBezTo>
                  <a:cubicBezTo>
                    <a:pt x="1" y="9137"/>
                    <a:pt x="2678" y="11815"/>
                    <a:pt x="5923" y="11815"/>
                  </a:cubicBezTo>
                  <a:cubicBezTo>
                    <a:pt x="7625" y="11815"/>
                    <a:pt x="9168" y="11059"/>
                    <a:pt x="10240" y="9925"/>
                  </a:cubicBezTo>
                  <a:lnTo>
                    <a:pt x="5703" y="6176"/>
                  </a:lnTo>
                  <a:cubicBezTo>
                    <a:pt x="5608" y="6144"/>
                    <a:pt x="5577" y="5987"/>
                    <a:pt x="5577" y="5892"/>
                  </a:cubicBezTo>
                  <a:lnTo>
                    <a:pt x="5577"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807" name="Google Shape;8807;p79"/>
          <p:cNvGrpSpPr/>
          <p:nvPr/>
        </p:nvGrpSpPr>
        <p:grpSpPr>
          <a:xfrm>
            <a:off x="7107917" y="2731435"/>
            <a:ext cx="327739" cy="348631"/>
            <a:chOff x="5364750" y="3235150"/>
            <a:chExt cx="277275" cy="294950"/>
          </a:xfrm>
          <a:solidFill>
            <a:srgbClr val="873E8A"/>
          </a:solidFill>
        </p:grpSpPr>
        <p:sp>
          <p:nvSpPr>
            <p:cNvPr id="8808" name="Google Shape;8808;p79"/>
            <p:cNvSpPr/>
            <p:nvPr/>
          </p:nvSpPr>
          <p:spPr>
            <a:xfrm>
              <a:off x="5502600" y="3235150"/>
              <a:ext cx="17350" cy="44125"/>
            </a:xfrm>
            <a:custGeom>
              <a:avLst/>
              <a:gdLst/>
              <a:ahLst/>
              <a:cxnLst/>
              <a:rect l="l" t="t" r="r" b="b"/>
              <a:pathLst>
                <a:path w="694" h="1765" extrusionOk="0">
                  <a:moveTo>
                    <a:pt x="347" y="1"/>
                  </a:moveTo>
                  <a:cubicBezTo>
                    <a:pt x="158" y="1"/>
                    <a:pt x="0" y="158"/>
                    <a:pt x="0" y="347"/>
                  </a:cubicBezTo>
                  <a:lnTo>
                    <a:pt x="0" y="1418"/>
                  </a:lnTo>
                  <a:cubicBezTo>
                    <a:pt x="0" y="1607"/>
                    <a:pt x="158" y="1765"/>
                    <a:pt x="347" y="1765"/>
                  </a:cubicBezTo>
                  <a:cubicBezTo>
                    <a:pt x="536" y="1765"/>
                    <a:pt x="693" y="1607"/>
                    <a:pt x="693" y="1418"/>
                  </a:cubicBezTo>
                  <a:lnTo>
                    <a:pt x="693" y="347"/>
                  </a:lnTo>
                  <a:cubicBezTo>
                    <a:pt x="693" y="158"/>
                    <a:pt x="536" y="1"/>
                    <a:pt x="347"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09" name="Google Shape;8809;p79"/>
            <p:cNvSpPr/>
            <p:nvPr/>
          </p:nvSpPr>
          <p:spPr>
            <a:xfrm>
              <a:off x="5555375" y="3253850"/>
              <a:ext cx="35450" cy="34100"/>
            </a:xfrm>
            <a:custGeom>
              <a:avLst/>
              <a:gdLst/>
              <a:ahLst/>
              <a:cxnLst/>
              <a:rect l="l" t="t" r="r" b="b"/>
              <a:pathLst>
                <a:path w="1418" h="1364" extrusionOk="0">
                  <a:moveTo>
                    <a:pt x="1071" y="1"/>
                  </a:moveTo>
                  <a:cubicBezTo>
                    <a:pt x="977" y="1"/>
                    <a:pt x="882" y="24"/>
                    <a:pt x="819" y="72"/>
                  </a:cubicBezTo>
                  <a:lnTo>
                    <a:pt x="126" y="796"/>
                  </a:lnTo>
                  <a:cubicBezTo>
                    <a:pt x="0" y="922"/>
                    <a:pt x="0" y="1143"/>
                    <a:pt x="126" y="1269"/>
                  </a:cubicBezTo>
                  <a:cubicBezTo>
                    <a:pt x="189" y="1332"/>
                    <a:pt x="268" y="1363"/>
                    <a:pt x="350" y="1363"/>
                  </a:cubicBezTo>
                  <a:cubicBezTo>
                    <a:pt x="433" y="1363"/>
                    <a:pt x="520" y="1332"/>
                    <a:pt x="599" y="1269"/>
                  </a:cubicBezTo>
                  <a:lnTo>
                    <a:pt x="1323" y="544"/>
                  </a:lnTo>
                  <a:cubicBezTo>
                    <a:pt x="1418" y="418"/>
                    <a:pt x="1418" y="198"/>
                    <a:pt x="1323" y="72"/>
                  </a:cubicBezTo>
                  <a:cubicBezTo>
                    <a:pt x="1260" y="24"/>
                    <a:pt x="1166" y="1"/>
                    <a:pt x="1071"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10" name="Google Shape;8810;p79"/>
            <p:cNvSpPr/>
            <p:nvPr/>
          </p:nvSpPr>
          <p:spPr>
            <a:xfrm>
              <a:off x="5606550" y="3357225"/>
              <a:ext cx="35475" cy="18150"/>
            </a:xfrm>
            <a:custGeom>
              <a:avLst/>
              <a:gdLst/>
              <a:ahLst/>
              <a:cxnLst/>
              <a:rect l="l" t="t" r="r" b="b"/>
              <a:pathLst>
                <a:path w="1419" h="726" extrusionOk="0">
                  <a:moveTo>
                    <a:pt x="379" y="1"/>
                  </a:moveTo>
                  <a:cubicBezTo>
                    <a:pt x="158" y="1"/>
                    <a:pt x="1" y="158"/>
                    <a:pt x="1" y="347"/>
                  </a:cubicBezTo>
                  <a:cubicBezTo>
                    <a:pt x="1" y="568"/>
                    <a:pt x="158" y="725"/>
                    <a:pt x="379" y="725"/>
                  </a:cubicBezTo>
                  <a:lnTo>
                    <a:pt x="1072" y="725"/>
                  </a:lnTo>
                  <a:cubicBezTo>
                    <a:pt x="1261" y="725"/>
                    <a:pt x="1419" y="568"/>
                    <a:pt x="1419" y="347"/>
                  </a:cubicBezTo>
                  <a:cubicBezTo>
                    <a:pt x="1419" y="158"/>
                    <a:pt x="1261" y="1"/>
                    <a:pt x="1072"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11" name="Google Shape;8811;p79"/>
            <p:cNvSpPr/>
            <p:nvPr/>
          </p:nvSpPr>
          <p:spPr>
            <a:xfrm>
              <a:off x="5364750" y="3357225"/>
              <a:ext cx="35475" cy="17350"/>
            </a:xfrm>
            <a:custGeom>
              <a:avLst/>
              <a:gdLst/>
              <a:ahLst/>
              <a:cxnLst/>
              <a:rect l="l" t="t" r="r" b="b"/>
              <a:pathLst>
                <a:path w="1419" h="694" extrusionOk="0">
                  <a:moveTo>
                    <a:pt x="347" y="1"/>
                  </a:moveTo>
                  <a:cubicBezTo>
                    <a:pt x="158" y="1"/>
                    <a:pt x="1" y="158"/>
                    <a:pt x="1" y="347"/>
                  </a:cubicBezTo>
                  <a:cubicBezTo>
                    <a:pt x="1" y="568"/>
                    <a:pt x="158" y="694"/>
                    <a:pt x="347" y="694"/>
                  </a:cubicBezTo>
                  <a:lnTo>
                    <a:pt x="1072" y="694"/>
                  </a:lnTo>
                  <a:cubicBezTo>
                    <a:pt x="1261" y="694"/>
                    <a:pt x="1419" y="568"/>
                    <a:pt x="1419" y="347"/>
                  </a:cubicBezTo>
                  <a:cubicBezTo>
                    <a:pt x="1419" y="158"/>
                    <a:pt x="1261" y="1"/>
                    <a:pt x="1072"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12" name="Google Shape;8812;p79"/>
            <p:cNvSpPr/>
            <p:nvPr/>
          </p:nvSpPr>
          <p:spPr>
            <a:xfrm>
              <a:off x="5433275" y="3253850"/>
              <a:ext cx="35475" cy="34100"/>
            </a:xfrm>
            <a:custGeom>
              <a:avLst/>
              <a:gdLst/>
              <a:ahLst/>
              <a:cxnLst/>
              <a:rect l="l" t="t" r="r" b="b"/>
              <a:pathLst>
                <a:path w="1419" h="1364" extrusionOk="0">
                  <a:moveTo>
                    <a:pt x="363" y="1"/>
                  </a:moveTo>
                  <a:cubicBezTo>
                    <a:pt x="276" y="1"/>
                    <a:pt x="190" y="24"/>
                    <a:pt x="127" y="72"/>
                  </a:cubicBezTo>
                  <a:cubicBezTo>
                    <a:pt x="1" y="198"/>
                    <a:pt x="1" y="450"/>
                    <a:pt x="127" y="544"/>
                  </a:cubicBezTo>
                  <a:lnTo>
                    <a:pt x="820" y="1269"/>
                  </a:lnTo>
                  <a:cubicBezTo>
                    <a:pt x="883" y="1332"/>
                    <a:pt x="977" y="1363"/>
                    <a:pt x="1072" y="1363"/>
                  </a:cubicBezTo>
                  <a:cubicBezTo>
                    <a:pt x="1166" y="1363"/>
                    <a:pt x="1261" y="1332"/>
                    <a:pt x="1324" y="1269"/>
                  </a:cubicBezTo>
                  <a:cubicBezTo>
                    <a:pt x="1418" y="1143"/>
                    <a:pt x="1418" y="922"/>
                    <a:pt x="1324" y="796"/>
                  </a:cubicBezTo>
                  <a:lnTo>
                    <a:pt x="599" y="72"/>
                  </a:lnTo>
                  <a:cubicBezTo>
                    <a:pt x="536" y="24"/>
                    <a:pt x="450" y="1"/>
                    <a:pt x="363"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13" name="Google Shape;8813;p79"/>
            <p:cNvSpPr/>
            <p:nvPr/>
          </p:nvSpPr>
          <p:spPr>
            <a:xfrm>
              <a:off x="5380500" y="3287775"/>
              <a:ext cx="37050" cy="25975"/>
            </a:xfrm>
            <a:custGeom>
              <a:avLst/>
              <a:gdLst/>
              <a:ahLst/>
              <a:cxnLst/>
              <a:rect l="l" t="t" r="r" b="b"/>
              <a:pathLst>
                <a:path w="1482" h="1039" extrusionOk="0">
                  <a:moveTo>
                    <a:pt x="396" y="0"/>
                  </a:moveTo>
                  <a:cubicBezTo>
                    <a:pt x="267" y="0"/>
                    <a:pt x="132" y="81"/>
                    <a:pt x="64" y="195"/>
                  </a:cubicBezTo>
                  <a:cubicBezTo>
                    <a:pt x="1" y="353"/>
                    <a:pt x="64" y="573"/>
                    <a:pt x="221" y="668"/>
                  </a:cubicBezTo>
                  <a:lnTo>
                    <a:pt x="946" y="1015"/>
                  </a:lnTo>
                  <a:cubicBezTo>
                    <a:pt x="987" y="1031"/>
                    <a:pt x="1032" y="1039"/>
                    <a:pt x="1077" y="1039"/>
                  </a:cubicBezTo>
                  <a:cubicBezTo>
                    <a:pt x="1209" y="1039"/>
                    <a:pt x="1349" y="974"/>
                    <a:pt x="1419" y="857"/>
                  </a:cubicBezTo>
                  <a:cubicBezTo>
                    <a:pt x="1482" y="699"/>
                    <a:pt x="1419" y="447"/>
                    <a:pt x="1261" y="384"/>
                  </a:cubicBezTo>
                  <a:lnTo>
                    <a:pt x="536" y="38"/>
                  </a:lnTo>
                  <a:cubicBezTo>
                    <a:pt x="493" y="12"/>
                    <a:pt x="445" y="0"/>
                    <a:pt x="396"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14" name="Google Shape;8814;p79"/>
            <p:cNvSpPr/>
            <p:nvPr/>
          </p:nvSpPr>
          <p:spPr>
            <a:xfrm>
              <a:off x="5588450" y="3288075"/>
              <a:ext cx="37025" cy="26800"/>
            </a:xfrm>
            <a:custGeom>
              <a:avLst/>
              <a:gdLst/>
              <a:ahLst/>
              <a:cxnLst/>
              <a:rect l="l" t="t" r="r" b="b"/>
              <a:pathLst>
                <a:path w="1481" h="1072" extrusionOk="0">
                  <a:moveTo>
                    <a:pt x="1110" y="0"/>
                  </a:moveTo>
                  <a:cubicBezTo>
                    <a:pt x="1049" y="0"/>
                    <a:pt x="983" y="18"/>
                    <a:pt x="914" y="57"/>
                  </a:cubicBezTo>
                  <a:lnTo>
                    <a:pt x="221" y="404"/>
                  </a:lnTo>
                  <a:cubicBezTo>
                    <a:pt x="63" y="498"/>
                    <a:pt x="0" y="687"/>
                    <a:pt x="63" y="877"/>
                  </a:cubicBezTo>
                  <a:cubicBezTo>
                    <a:pt x="132" y="991"/>
                    <a:pt x="250" y="1072"/>
                    <a:pt x="382" y="1072"/>
                  </a:cubicBezTo>
                  <a:cubicBezTo>
                    <a:pt x="432" y="1072"/>
                    <a:pt x="484" y="1060"/>
                    <a:pt x="536" y="1034"/>
                  </a:cubicBezTo>
                  <a:lnTo>
                    <a:pt x="1260" y="687"/>
                  </a:lnTo>
                  <a:cubicBezTo>
                    <a:pt x="1418" y="593"/>
                    <a:pt x="1481" y="404"/>
                    <a:pt x="1418" y="215"/>
                  </a:cubicBezTo>
                  <a:cubicBezTo>
                    <a:pt x="1353" y="85"/>
                    <a:pt x="1244" y="0"/>
                    <a:pt x="1110"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15" name="Google Shape;8815;p79"/>
            <p:cNvSpPr/>
            <p:nvPr/>
          </p:nvSpPr>
          <p:spPr>
            <a:xfrm>
              <a:off x="5412025" y="3286350"/>
              <a:ext cx="177225" cy="243750"/>
            </a:xfrm>
            <a:custGeom>
              <a:avLst/>
              <a:gdLst/>
              <a:ahLst/>
              <a:cxnLst/>
              <a:rect l="l" t="t" r="r" b="b"/>
              <a:pathLst>
                <a:path w="7089" h="9750" extrusionOk="0">
                  <a:moveTo>
                    <a:pt x="3529" y="0"/>
                  </a:moveTo>
                  <a:cubicBezTo>
                    <a:pt x="3151" y="0"/>
                    <a:pt x="2836" y="315"/>
                    <a:pt x="2836" y="725"/>
                  </a:cubicBezTo>
                  <a:lnTo>
                    <a:pt x="2836" y="1418"/>
                  </a:lnTo>
                  <a:cubicBezTo>
                    <a:pt x="2836" y="1040"/>
                    <a:pt x="2520" y="725"/>
                    <a:pt x="2111" y="725"/>
                  </a:cubicBezTo>
                  <a:cubicBezTo>
                    <a:pt x="1733" y="725"/>
                    <a:pt x="1418" y="1040"/>
                    <a:pt x="1418" y="1418"/>
                  </a:cubicBezTo>
                  <a:lnTo>
                    <a:pt x="1418" y="2143"/>
                  </a:lnTo>
                  <a:cubicBezTo>
                    <a:pt x="1544" y="2143"/>
                    <a:pt x="1638" y="2080"/>
                    <a:pt x="1764" y="2080"/>
                  </a:cubicBezTo>
                  <a:lnTo>
                    <a:pt x="3497" y="2080"/>
                  </a:lnTo>
                  <a:cubicBezTo>
                    <a:pt x="4253" y="2080"/>
                    <a:pt x="4883" y="2710"/>
                    <a:pt x="4883" y="3466"/>
                  </a:cubicBezTo>
                  <a:cubicBezTo>
                    <a:pt x="4883" y="4096"/>
                    <a:pt x="4474" y="4600"/>
                    <a:pt x="3907" y="4758"/>
                  </a:cubicBezTo>
                  <a:cubicBezTo>
                    <a:pt x="4064" y="5073"/>
                    <a:pt x="4159" y="5482"/>
                    <a:pt x="4159" y="5860"/>
                  </a:cubicBezTo>
                  <a:cubicBezTo>
                    <a:pt x="4159" y="6081"/>
                    <a:pt x="4001" y="6238"/>
                    <a:pt x="3812" y="6238"/>
                  </a:cubicBezTo>
                  <a:cubicBezTo>
                    <a:pt x="3623" y="6238"/>
                    <a:pt x="3466" y="6081"/>
                    <a:pt x="3466" y="5860"/>
                  </a:cubicBezTo>
                  <a:cubicBezTo>
                    <a:pt x="3466" y="4915"/>
                    <a:pt x="2678" y="4128"/>
                    <a:pt x="1733" y="4128"/>
                  </a:cubicBezTo>
                  <a:lnTo>
                    <a:pt x="3466" y="4128"/>
                  </a:lnTo>
                  <a:cubicBezTo>
                    <a:pt x="3844" y="4128"/>
                    <a:pt x="4159" y="3812"/>
                    <a:pt x="4159" y="3434"/>
                  </a:cubicBezTo>
                  <a:cubicBezTo>
                    <a:pt x="4159" y="3025"/>
                    <a:pt x="3844" y="2710"/>
                    <a:pt x="3466" y="2710"/>
                  </a:cubicBezTo>
                  <a:lnTo>
                    <a:pt x="1733" y="2710"/>
                  </a:lnTo>
                  <a:cubicBezTo>
                    <a:pt x="788" y="2710"/>
                    <a:pt x="0" y="3497"/>
                    <a:pt x="0" y="4443"/>
                  </a:cubicBezTo>
                  <a:lnTo>
                    <a:pt x="0" y="5167"/>
                  </a:lnTo>
                  <a:cubicBezTo>
                    <a:pt x="0" y="6112"/>
                    <a:pt x="536" y="6963"/>
                    <a:pt x="1386" y="7372"/>
                  </a:cubicBezTo>
                  <a:lnTo>
                    <a:pt x="1386" y="8318"/>
                  </a:lnTo>
                  <a:cubicBezTo>
                    <a:pt x="977" y="8318"/>
                    <a:pt x="662" y="8633"/>
                    <a:pt x="662" y="9011"/>
                  </a:cubicBezTo>
                  <a:lnTo>
                    <a:pt x="662" y="9389"/>
                  </a:lnTo>
                  <a:cubicBezTo>
                    <a:pt x="662" y="9578"/>
                    <a:pt x="819" y="9735"/>
                    <a:pt x="1008" y="9735"/>
                  </a:cubicBezTo>
                  <a:lnTo>
                    <a:pt x="5860" y="9735"/>
                  </a:lnTo>
                  <a:cubicBezTo>
                    <a:pt x="5923" y="9745"/>
                    <a:pt x="5979" y="9749"/>
                    <a:pt x="6029" y="9749"/>
                  </a:cubicBezTo>
                  <a:cubicBezTo>
                    <a:pt x="6305" y="9749"/>
                    <a:pt x="6396" y="9612"/>
                    <a:pt x="6396" y="9452"/>
                  </a:cubicBezTo>
                  <a:lnTo>
                    <a:pt x="6396" y="9105"/>
                  </a:lnTo>
                  <a:cubicBezTo>
                    <a:pt x="6396" y="8696"/>
                    <a:pt x="6112" y="8381"/>
                    <a:pt x="5702" y="8381"/>
                  </a:cubicBezTo>
                  <a:lnTo>
                    <a:pt x="5702" y="7436"/>
                  </a:lnTo>
                  <a:cubicBezTo>
                    <a:pt x="6522" y="7057"/>
                    <a:pt x="7089" y="6175"/>
                    <a:pt x="7089" y="5230"/>
                  </a:cubicBezTo>
                  <a:lnTo>
                    <a:pt x="7089" y="2143"/>
                  </a:lnTo>
                  <a:cubicBezTo>
                    <a:pt x="7089" y="1733"/>
                    <a:pt x="6774" y="1418"/>
                    <a:pt x="6364" y="1418"/>
                  </a:cubicBezTo>
                  <a:cubicBezTo>
                    <a:pt x="5986" y="1418"/>
                    <a:pt x="5671" y="1733"/>
                    <a:pt x="5671" y="2143"/>
                  </a:cubicBezTo>
                  <a:lnTo>
                    <a:pt x="5671" y="1418"/>
                  </a:lnTo>
                  <a:cubicBezTo>
                    <a:pt x="5671" y="1040"/>
                    <a:pt x="5356" y="725"/>
                    <a:pt x="4946" y="725"/>
                  </a:cubicBezTo>
                  <a:cubicBezTo>
                    <a:pt x="4568" y="725"/>
                    <a:pt x="4253" y="1040"/>
                    <a:pt x="4253" y="1418"/>
                  </a:cubicBezTo>
                  <a:lnTo>
                    <a:pt x="4253" y="725"/>
                  </a:lnTo>
                  <a:cubicBezTo>
                    <a:pt x="4253" y="315"/>
                    <a:pt x="3938" y="0"/>
                    <a:pt x="3529"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816" name="Google Shape;8816;p79"/>
          <p:cNvGrpSpPr/>
          <p:nvPr/>
        </p:nvGrpSpPr>
        <p:grpSpPr>
          <a:xfrm>
            <a:off x="7096274" y="3177771"/>
            <a:ext cx="351024" cy="351941"/>
            <a:chOff x="5355300" y="3598250"/>
            <a:chExt cx="296975" cy="297750"/>
          </a:xfrm>
          <a:solidFill>
            <a:srgbClr val="873E8A"/>
          </a:solidFill>
        </p:grpSpPr>
        <p:sp>
          <p:nvSpPr>
            <p:cNvPr id="8817" name="Google Shape;8817;p79"/>
            <p:cNvSpPr/>
            <p:nvPr/>
          </p:nvSpPr>
          <p:spPr>
            <a:xfrm>
              <a:off x="5355300" y="3703000"/>
              <a:ext cx="35475" cy="191425"/>
            </a:xfrm>
            <a:custGeom>
              <a:avLst/>
              <a:gdLst/>
              <a:ahLst/>
              <a:cxnLst/>
              <a:rect l="l" t="t" r="r" b="b"/>
              <a:pathLst>
                <a:path w="1419" h="7657" extrusionOk="0">
                  <a:moveTo>
                    <a:pt x="410" y="0"/>
                  </a:moveTo>
                  <a:cubicBezTo>
                    <a:pt x="221" y="0"/>
                    <a:pt x="64" y="158"/>
                    <a:pt x="64" y="347"/>
                  </a:cubicBezTo>
                  <a:cubicBezTo>
                    <a:pt x="1" y="2867"/>
                    <a:pt x="1" y="4789"/>
                    <a:pt x="1" y="7310"/>
                  </a:cubicBezTo>
                  <a:cubicBezTo>
                    <a:pt x="1" y="7530"/>
                    <a:pt x="158" y="7656"/>
                    <a:pt x="379" y="7656"/>
                  </a:cubicBezTo>
                  <a:cubicBezTo>
                    <a:pt x="568" y="7656"/>
                    <a:pt x="725" y="7530"/>
                    <a:pt x="725" y="7310"/>
                  </a:cubicBezTo>
                  <a:lnTo>
                    <a:pt x="725" y="1355"/>
                  </a:lnTo>
                  <a:lnTo>
                    <a:pt x="1418" y="1355"/>
                  </a:lnTo>
                  <a:lnTo>
                    <a:pt x="1418"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18" name="Google Shape;8818;p79"/>
            <p:cNvSpPr/>
            <p:nvPr/>
          </p:nvSpPr>
          <p:spPr>
            <a:xfrm>
              <a:off x="5389175" y="3773100"/>
              <a:ext cx="122900" cy="122900"/>
            </a:xfrm>
            <a:custGeom>
              <a:avLst/>
              <a:gdLst/>
              <a:ahLst/>
              <a:cxnLst/>
              <a:rect l="l" t="t" r="r" b="b"/>
              <a:pathLst>
                <a:path w="4916" h="4916" extrusionOk="0">
                  <a:moveTo>
                    <a:pt x="2080" y="0"/>
                  </a:moveTo>
                  <a:lnTo>
                    <a:pt x="2080" y="693"/>
                  </a:lnTo>
                  <a:lnTo>
                    <a:pt x="1733" y="693"/>
                  </a:lnTo>
                  <a:cubicBezTo>
                    <a:pt x="788" y="693"/>
                    <a:pt x="0" y="1481"/>
                    <a:pt x="0" y="2458"/>
                  </a:cubicBezTo>
                  <a:cubicBezTo>
                    <a:pt x="0" y="2678"/>
                    <a:pt x="158" y="2836"/>
                    <a:pt x="347" y="2836"/>
                  </a:cubicBezTo>
                  <a:lnTo>
                    <a:pt x="2080" y="2836"/>
                  </a:lnTo>
                  <a:lnTo>
                    <a:pt x="2080" y="3529"/>
                  </a:lnTo>
                  <a:lnTo>
                    <a:pt x="1072" y="3529"/>
                  </a:lnTo>
                  <a:cubicBezTo>
                    <a:pt x="473" y="3529"/>
                    <a:pt x="32" y="4001"/>
                    <a:pt x="32" y="4569"/>
                  </a:cubicBezTo>
                  <a:cubicBezTo>
                    <a:pt x="32" y="4758"/>
                    <a:pt x="189" y="4915"/>
                    <a:pt x="410" y="4915"/>
                  </a:cubicBezTo>
                  <a:cubicBezTo>
                    <a:pt x="599" y="4915"/>
                    <a:pt x="757" y="4758"/>
                    <a:pt x="757" y="4569"/>
                  </a:cubicBezTo>
                  <a:cubicBezTo>
                    <a:pt x="757" y="4348"/>
                    <a:pt x="914" y="4190"/>
                    <a:pt x="1103" y="4190"/>
                  </a:cubicBezTo>
                  <a:lnTo>
                    <a:pt x="2143" y="4190"/>
                  </a:lnTo>
                  <a:lnTo>
                    <a:pt x="2143" y="4569"/>
                  </a:lnTo>
                  <a:cubicBezTo>
                    <a:pt x="2143" y="4758"/>
                    <a:pt x="2300" y="4915"/>
                    <a:pt x="2489" y="4915"/>
                  </a:cubicBezTo>
                  <a:cubicBezTo>
                    <a:pt x="2678" y="4915"/>
                    <a:pt x="2836" y="4758"/>
                    <a:pt x="2836" y="4569"/>
                  </a:cubicBezTo>
                  <a:lnTo>
                    <a:pt x="2836" y="4190"/>
                  </a:lnTo>
                  <a:lnTo>
                    <a:pt x="3876" y="4190"/>
                  </a:lnTo>
                  <a:cubicBezTo>
                    <a:pt x="4065" y="4190"/>
                    <a:pt x="4222" y="4348"/>
                    <a:pt x="4222" y="4569"/>
                  </a:cubicBezTo>
                  <a:cubicBezTo>
                    <a:pt x="4222" y="4758"/>
                    <a:pt x="4380" y="4915"/>
                    <a:pt x="4569" y="4915"/>
                  </a:cubicBezTo>
                  <a:cubicBezTo>
                    <a:pt x="4758" y="4915"/>
                    <a:pt x="4915" y="4758"/>
                    <a:pt x="4915" y="4569"/>
                  </a:cubicBezTo>
                  <a:cubicBezTo>
                    <a:pt x="4915" y="3970"/>
                    <a:pt x="4443" y="3529"/>
                    <a:pt x="3907" y="3529"/>
                  </a:cubicBezTo>
                  <a:lnTo>
                    <a:pt x="2867" y="3529"/>
                  </a:lnTo>
                  <a:lnTo>
                    <a:pt x="2867" y="2836"/>
                  </a:lnTo>
                  <a:lnTo>
                    <a:pt x="4537" y="2836"/>
                  </a:lnTo>
                  <a:lnTo>
                    <a:pt x="4537" y="2773"/>
                  </a:lnTo>
                  <a:cubicBezTo>
                    <a:pt x="4726" y="2773"/>
                    <a:pt x="4884" y="2615"/>
                    <a:pt x="4884" y="2426"/>
                  </a:cubicBezTo>
                  <a:cubicBezTo>
                    <a:pt x="4884" y="1481"/>
                    <a:pt x="4096" y="662"/>
                    <a:pt x="3151" y="662"/>
                  </a:cubicBezTo>
                  <a:lnTo>
                    <a:pt x="2804" y="662"/>
                  </a:lnTo>
                  <a:lnTo>
                    <a:pt x="2804"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19" name="Google Shape;8819;p79"/>
            <p:cNvSpPr/>
            <p:nvPr/>
          </p:nvSpPr>
          <p:spPr>
            <a:xfrm>
              <a:off x="5527800" y="3598250"/>
              <a:ext cx="105550" cy="35450"/>
            </a:xfrm>
            <a:custGeom>
              <a:avLst/>
              <a:gdLst/>
              <a:ahLst/>
              <a:cxnLst/>
              <a:rect l="l" t="t" r="r" b="b"/>
              <a:pathLst>
                <a:path w="4222" h="1418" extrusionOk="0">
                  <a:moveTo>
                    <a:pt x="725" y="0"/>
                  </a:moveTo>
                  <a:cubicBezTo>
                    <a:pt x="315" y="0"/>
                    <a:pt x="0" y="315"/>
                    <a:pt x="0" y="725"/>
                  </a:cubicBezTo>
                  <a:cubicBezTo>
                    <a:pt x="63" y="1103"/>
                    <a:pt x="378" y="1418"/>
                    <a:pt x="725" y="1418"/>
                  </a:cubicBezTo>
                  <a:lnTo>
                    <a:pt x="3875" y="1418"/>
                  </a:lnTo>
                  <a:cubicBezTo>
                    <a:pt x="4064" y="1418"/>
                    <a:pt x="4222" y="1260"/>
                    <a:pt x="4222" y="1071"/>
                  </a:cubicBezTo>
                  <a:lnTo>
                    <a:pt x="4222" y="378"/>
                  </a:lnTo>
                  <a:cubicBezTo>
                    <a:pt x="4222" y="158"/>
                    <a:pt x="4064" y="0"/>
                    <a:pt x="3875"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20" name="Google Shape;8820;p79"/>
            <p:cNvSpPr/>
            <p:nvPr/>
          </p:nvSpPr>
          <p:spPr>
            <a:xfrm>
              <a:off x="5545900" y="3651800"/>
              <a:ext cx="104800" cy="35475"/>
            </a:xfrm>
            <a:custGeom>
              <a:avLst/>
              <a:gdLst/>
              <a:ahLst/>
              <a:cxnLst/>
              <a:rect l="l" t="t" r="r" b="b"/>
              <a:pathLst>
                <a:path w="4192" h="1419" extrusionOk="0">
                  <a:moveTo>
                    <a:pt x="694" y="1"/>
                  </a:moveTo>
                  <a:cubicBezTo>
                    <a:pt x="316" y="1"/>
                    <a:pt x="1" y="316"/>
                    <a:pt x="1" y="694"/>
                  </a:cubicBezTo>
                  <a:cubicBezTo>
                    <a:pt x="1" y="1103"/>
                    <a:pt x="316" y="1418"/>
                    <a:pt x="694" y="1418"/>
                  </a:cubicBezTo>
                  <a:lnTo>
                    <a:pt x="3845" y="1418"/>
                  </a:lnTo>
                  <a:cubicBezTo>
                    <a:pt x="4065" y="1418"/>
                    <a:pt x="4191" y="1261"/>
                    <a:pt x="4191" y="1072"/>
                  </a:cubicBezTo>
                  <a:lnTo>
                    <a:pt x="4191" y="347"/>
                  </a:lnTo>
                  <a:cubicBezTo>
                    <a:pt x="4191" y="158"/>
                    <a:pt x="4065" y="1"/>
                    <a:pt x="3845"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21" name="Google Shape;8821;p79"/>
            <p:cNvSpPr/>
            <p:nvPr/>
          </p:nvSpPr>
          <p:spPr>
            <a:xfrm>
              <a:off x="5529375" y="3754975"/>
              <a:ext cx="122100" cy="35475"/>
            </a:xfrm>
            <a:custGeom>
              <a:avLst/>
              <a:gdLst/>
              <a:ahLst/>
              <a:cxnLst/>
              <a:rect l="l" t="t" r="r" b="b"/>
              <a:pathLst>
                <a:path w="4884" h="1419" extrusionOk="0">
                  <a:moveTo>
                    <a:pt x="0" y="1"/>
                  </a:moveTo>
                  <a:lnTo>
                    <a:pt x="0" y="1418"/>
                  </a:lnTo>
                  <a:lnTo>
                    <a:pt x="4884" y="1418"/>
                  </a:lnTo>
                  <a:lnTo>
                    <a:pt x="4884" y="1"/>
                  </a:lnTo>
                  <a:lnTo>
                    <a:pt x="2773" y="1"/>
                  </a:lnTo>
                  <a:lnTo>
                    <a:pt x="2773" y="347"/>
                  </a:lnTo>
                  <a:cubicBezTo>
                    <a:pt x="2773" y="568"/>
                    <a:pt x="2615" y="725"/>
                    <a:pt x="2426" y="725"/>
                  </a:cubicBezTo>
                  <a:cubicBezTo>
                    <a:pt x="2237" y="725"/>
                    <a:pt x="2080" y="568"/>
                    <a:pt x="2080" y="347"/>
                  </a:cubicBezTo>
                  <a:lnTo>
                    <a:pt x="2080"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22" name="Google Shape;8822;p79"/>
            <p:cNvSpPr/>
            <p:nvPr/>
          </p:nvSpPr>
          <p:spPr>
            <a:xfrm>
              <a:off x="5511250" y="3703000"/>
              <a:ext cx="140225" cy="33900"/>
            </a:xfrm>
            <a:custGeom>
              <a:avLst/>
              <a:gdLst/>
              <a:ahLst/>
              <a:cxnLst/>
              <a:rect l="l" t="t" r="r" b="b"/>
              <a:pathLst>
                <a:path w="5609" h="1356" extrusionOk="0">
                  <a:moveTo>
                    <a:pt x="1" y="0"/>
                  </a:moveTo>
                  <a:lnTo>
                    <a:pt x="1" y="1355"/>
                  </a:lnTo>
                  <a:lnTo>
                    <a:pt x="5609" y="1355"/>
                  </a:lnTo>
                  <a:lnTo>
                    <a:pt x="5609" y="347"/>
                  </a:lnTo>
                  <a:cubicBezTo>
                    <a:pt x="5577" y="158"/>
                    <a:pt x="5451" y="0"/>
                    <a:pt x="5231"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23" name="Google Shape;8823;p79"/>
            <p:cNvSpPr/>
            <p:nvPr/>
          </p:nvSpPr>
          <p:spPr>
            <a:xfrm>
              <a:off x="5529375" y="3808550"/>
              <a:ext cx="122900" cy="87450"/>
            </a:xfrm>
            <a:custGeom>
              <a:avLst/>
              <a:gdLst/>
              <a:ahLst/>
              <a:cxnLst/>
              <a:rect l="l" t="t" r="r" b="b"/>
              <a:pathLst>
                <a:path w="4916" h="3498" extrusionOk="0">
                  <a:moveTo>
                    <a:pt x="0" y="0"/>
                  </a:moveTo>
                  <a:lnTo>
                    <a:pt x="0" y="3151"/>
                  </a:lnTo>
                  <a:cubicBezTo>
                    <a:pt x="0" y="3340"/>
                    <a:pt x="158" y="3497"/>
                    <a:pt x="347" y="3497"/>
                  </a:cubicBezTo>
                  <a:cubicBezTo>
                    <a:pt x="536" y="3497"/>
                    <a:pt x="693" y="3340"/>
                    <a:pt x="693" y="3151"/>
                  </a:cubicBezTo>
                  <a:lnTo>
                    <a:pt x="693" y="1418"/>
                  </a:lnTo>
                  <a:lnTo>
                    <a:pt x="4190" y="1418"/>
                  </a:lnTo>
                  <a:lnTo>
                    <a:pt x="4190" y="3151"/>
                  </a:lnTo>
                  <a:cubicBezTo>
                    <a:pt x="4190" y="3340"/>
                    <a:pt x="4348" y="3497"/>
                    <a:pt x="4569" y="3497"/>
                  </a:cubicBezTo>
                  <a:cubicBezTo>
                    <a:pt x="4758" y="3497"/>
                    <a:pt x="4915" y="3340"/>
                    <a:pt x="4915" y="3151"/>
                  </a:cubicBezTo>
                  <a:lnTo>
                    <a:pt x="4915" y="0"/>
                  </a:lnTo>
                  <a:lnTo>
                    <a:pt x="2773" y="0"/>
                  </a:lnTo>
                  <a:lnTo>
                    <a:pt x="2773" y="347"/>
                  </a:lnTo>
                  <a:cubicBezTo>
                    <a:pt x="2773" y="536"/>
                    <a:pt x="2615" y="693"/>
                    <a:pt x="2426" y="693"/>
                  </a:cubicBezTo>
                  <a:cubicBezTo>
                    <a:pt x="2237" y="693"/>
                    <a:pt x="2080" y="536"/>
                    <a:pt x="2080" y="347"/>
                  </a:cubicBezTo>
                  <a:lnTo>
                    <a:pt x="2080"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24" name="Google Shape;8824;p79"/>
            <p:cNvSpPr/>
            <p:nvPr/>
          </p:nvSpPr>
          <p:spPr>
            <a:xfrm>
              <a:off x="5408075" y="3651025"/>
              <a:ext cx="86675" cy="103975"/>
            </a:xfrm>
            <a:custGeom>
              <a:avLst/>
              <a:gdLst/>
              <a:ahLst/>
              <a:cxnLst/>
              <a:rect l="l" t="t" r="r" b="b"/>
              <a:pathLst>
                <a:path w="3467" h="4159" extrusionOk="0">
                  <a:moveTo>
                    <a:pt x="1733" y="0"/>
                  </a:moveTo>
                  <a:cubicBezTo>
                    <a:pt x="788" y="0"/>
                    <a:pt x="1" y="788"/>
                    <a:pt x="1" y="1733"/>
                  </a:cubicBezTo>
                  <a:lnTo>
                    <a:pt x="1" y="3812"/>
                  </a:lnTo>
                  <a:cubicBezTo>
                    <a:pt x="1" y="4001"/>
                    <a:pt x="158" y="4159"/>
                    <a:pt x="347" y="4159"/>
                  </a:cubicBezTo>
                  <a:lnTo>
                    <a:pt x="3120" y="4159"/>
                  </a:lnTo>
                  <a:cubicBezTo>
                    <a:pt x="3309" y="4159"/>
                    <a:pt x="3466" y="4001"/>
                    <a:pt x="3466" y="3812"/>
                  </a:cubicBezTo>
                  <a:lnTo>
                    <a:pt x="3466" y="1733"/>
                  </a:lnTo>
                  <a:cubicBezTo>
                    <a:pt x="3466" y="788"/>
                    <a:pt x="2678" y="0"/>
                    <a:pt x="1733"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825" name="Google Shape;8825;p79"/>
          <p:cNvGrpSpPr/>
          <p:nvPr/>
        </p:nvGrpSpPr>
        <p:grpSpPr>
          <a:xfrm>
            <a:off x="7100470" y="3716693"/>
            <a:ext cx="342632" cy="226264"/>
            <a:chOff x="5358450" y="4015675"/>
            <a:chExt cx="289875" cy="191425"/>
          </a:xfrm>
          <a:solidFill>
            <a:srgbClr val="873E8A"/>
          </a:solidFill>
        </p:grpSpPr>
        <p:sp>
          <p:nvSpPr>
            <p:cNvPr id="8826" name="Google Shape;8826;p79"/>
            <p:cNvSpPr/>
            <p:nvPr/>
          </p:nvSpPr>
          <p:spPr>
            <a:xfrm>
              <a:off x="5358450" y="4015675"/>
              <a:ext cx="289875" cy="89025"/>
            </a:xfrm>
            <a:custGeom>
              <a:avLst/>
              <a:gdLst/>
              <a:ahLst/>
              <a:cxnLst/>
              <a:rect l="l" t="t" r="r" b="b"/>
              <a:pathLst>
                <a:path w="11595" h="3561" extrusionOk="0">
                  <a:moveTo>
                    <a:pt x="5798" y="1"/>
                  </a:moveTo>
                  <a:cubicBezTo>
                    <a:pt x="2773" y="1"/>
                    <a:pt x="316" y="3120"/>
                    <a:pt x="1" y="3561"/>
                  </a:cubicBezTo>
                  <a:cubicBezTo>
                    <a:pt x="1229" y="2679"/>
                    <a:pt x="3561" y="1734"/>
                    <a:pt x="5798" y="1734"/>
                  </a:cubicBezTo>
                  <a:cubicBezTo>
                    <a:pt x="7751" y="1734"/>
                    <a:pt x="10051" y="2490"/>
                    <a:pt x="11595" y="3561"/>
                  </a:cubicBezTo>
                  <a:cubicBezTo>
                    <a:pt x="11280" y="3120"/>
                    <a:pt x="8822" y="1"/>
                    <a:pt x="5798"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27" name="Google Shape;8827;p79"/>
            <p:cNvSpPr/>
            <p:nvPr/>
          </p:nvSpPr>
          <p:spPr>
            <a:xfrm>
              <a:off x="5494725" y="4101525"/>
              <a:ext cx="17350" cy="18150"/>
            </a:xfrm>
            <a:custGeom>
              <a:avLst/>
              <a:gdLst/>
              <a:ahLst/>
              <a:cxnLst/>
              <a:rect l="l" t="t" r="r" b="b"/>
              <a:pathLst>
                <a:path w="694" h="726" extrusionOk="0">
                  <a:moveTo>
                    <a:pt x="347" y="1"/>
                  </a:moveTo>
                  <a:cubicBezTo>
                    <a:pt x="158" y="1"/>
                    <a:pt x="0" y="158"/>
                    <a:pt x="0" y="347"/>
                  </a:cubicBezTo>
                  <a:cubicBezTo>
                    <a:pt x="0" y="568"/>
                    <a:pt x="158" y="725"/>
                    <a:pt x="347" y="725"/>
                  </a:cubicBezTo>
                  <a:cubicBezTo>
                    <a:pt x="536" y="725"/>
                    <a:pt x="693" y="568"/>
                    <a:pt x="693" y="347"/>
                  </a:cubicBezTo>
                  <a:cubicBezTo>
                    <a:pt x="693" y="158"/>
                    <a:pt x="536" y="1"/>
                    <a:pt x="347"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28" name="Google Shape;8828;p79"/>
            <p:cNvSpPr/>
            <p:nvPr/>
          </p:nvSpPr>
          <p:spPr>
            <a:xfrm>
              <a:off x="5460050" y="4077125"/>
              <a:ext cx="86675" cy="78000"/>
            </a:xfrm>
            <a:custGeom>
              <a:avLst/>
              <a:gdLst/>
              <a:ahLst/>
              <a:cxnLst/>
              <a:rect l="l" t="t" r="r" b="b"/>
              <a:pathLst>
                <a:path w="3467" h="3120" extrusionOk="0">
                  <a:moveTo>
                    <a:pt x="1734" y="315"/>
                  </a:moveTo>
                  <a:cubicBezTo>
                    <a:pt x="2332" y="315"/>
                    <a:pt x="2773" y="788"/>
                    <a:pt x="2773" y="1323"/>
                  </a:cubicBezTo>
                  <a:cubicBezTo>
                    <a:pt x="2773" y="1922"/>
                    <a:pt x="2269" y="2363"/>
                    <a:pt x="1734" y="2363"/>
                  </a:cubicBezTo>
                  <a:cubicBezTo>
                    <a:pt x="1135" y="2363"/>
                    <a:pt x="694" y="1890"/>
                    <a:pt x="694" y="1323"/>
                  </a:cubicBezTo>
                  <a:cubicBezTo>
                    <a:pt x="663" y="788"/>
                    <a:pt x="1135" y="315"/>
                    <a:pt x="1734" y="315"/>
                  </a:cubicBezTo>
                  <a:close/>
                  <a:moveTo>
                    <a:pt x="1734" y="0"/>
                  </a:moveTo>
                  <a:cubicBezTo>
                    <a:pt x="1324" y="0"/>
                    <a:pt x="978" y="32"/>
                    <a:pt x="599" y="63"/>
                  </a:cubicBezTo>
                  <a:cubicBezTo>
                    <a:pt x="190" y="378"/>
                    <a:pt x="1" y="851"/>
                    <a:pt x="1" y="1386"/>
                  </a:cubicBezTo>
                  <a:cubicBezTo>
                    <a:pt x="1" y="2332"/>
                    <a:pt x="789" y="3119"/>
                    <a:pt x="1734" y="3119"/>
                  </a:cubicBezTo>
                  <a:cubicBezTo>
                    <a:pt x="2679" y="3119"/>
                    <a:pt x="3466" y="2332"/>
                    <a:pt x="3466" y="1386"/>
                  </a:cubicBezTo>
                  <a:cubicBezTo>
                    <a:pt x="3466" y="851"/>
                    <a:pt x="3214" y="378"/>
                    <a:pt x="2868" y="63"/>
                  </a:cubicBezTo>
                  <a:cubicBezTo>
                    <a:pt x="2521" y="32"/>
                    <a:pt x="2112" y="0"/>
                    <a:pt x="1734"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29" name="Google Shape;8829;p79"/>
            <p:cNvSpPr/>
            <p:nvPr/>
          </p:nvSpPr>
          <p:spPr>
            <a:xfrm>
              <a:off x="5362400" y="4084200"/>
              <a:ext cx="282000" cy="122900"/>
            </a:xfrm>
            <a:custGeom>
              <a:avLst/>
              <a:gdLst/>
              <a:ahLst/>
              <a:cxnLst/>
              <a:rect l="l" t="t" r="r" b="b"/>
              <a:pathLst>
                <a:path w="11280" h="4916" extrusionOk="0">
                  <a:moveTo>
                    <a:pt x="3466" y="1"/>
                  </a:moveTo>
                  <a:lnTo>
                    <a:pt x="3466" y="1"/>
                  </a:lnTo>
                  <a:cubicBezTo>
                    <a:pt x="2332" y="253"/>
                    <a:pt x="1103" y="820"/>
                    <a:pt x="0" y="1576"/>
                  </a:cubicBezTo>
                  <a:cubicBezTo>
                    <a:pt x="693" y="2395"/>
                    <a:pt x="2899" y="4915"/>
                    <a:pt x="5640" y="4915"/>
                  </a:cubicBezTo>
                  <a:cubicBezTo>
                    <a:pt x="8349" y="4884"/>
                    <a:pt x="10617" y="2395"/>
                    <a:pt x="11279" y="1576"/>
                  </a:cubicBezTo>
                  <a:cubicBezTo>
                    <a:pt x="10176" y="820"/>
                    <a:pt x="8948" y="253"/>
                    <a:pt x="7814" y="1"/>
                  </a:cubicBezTo>
                  <a:lnTo>
                    <a:pt x="7814" y="1"/>
                  </a:lnTo>
                  <a:cubicBezTo>
                    <a:pt x="7971" y="347"/>
                    <a:pt x="8097" y="694"/>
                    <a:pt x="8097" y="1103"/>
                  </a:cubicBezTo>
                  <a:cubicBezTo>
                    <a:pt x="8097" y="2427"/>
                    <a:pt x="6994" y="3529"/>
                    <a:pt x="5640" y="3529"/>
                  </a:cubicBezTo>
                  <a:cubicBezTo>
                    <a:pt x="4316" y="3529"/>
                    <a:pt x="3214" y="2427"/>
                    <a:pt x="3214" y="1103"/>
                  </a:cubicBezTo>
                  <a:cubicBezTo>
                    <a:pt x="3214" y="694"/>
                    <a:pt x="3277" y="347"/>
                    <a:pt x="3466"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830" name="Google Shape;8830;p79"/>
          <p:cNvGrpSpPr/>
          <p:nvPr/>
        </p:nvGrpSpPr>
        <p:grpSpPr>
          <a:xfrm>
            <a:off x="6226953" y="4099224"/>
            <a:ext cx="351024" cy="325464"/>
            <a:chOff x="6543825" y="3202075"/>
            <a:chExt cx="296975" cy="275350"/>
          </a:xfrm>
          <a:solidFill>
            <a:srgbClr val="873E8A"/>
          </a:solidFill>
        </p:grpSpPr>
        <p:sp>
          <p:nvSpPr>
            <p:cNvPr id="8831" name="Google Shape;8831;p79"/>
            <p:cNvSpPr/>
            <p:nvPr/>
          </p:nvSpPr>
          <p:spPr>
            <a:xfrm>
              <a:off x="6683250" y="3202075"/>
              <a:ext cx="17350" cy="43350"/>
            </a:xfrm>
            <a:custGeom>
              <a:avLst/>
              <a:gdLst/>
              <a:ahLst/>
              <a:cxnLst/>
              <a:rect l="l" t="t" r="r" b="b"/>
              <a:pathLst>
                <a:path w="694" h="1734" extrusionOk="0">
                  <a:moveTo>
                    <a:pt x="347" y="0"/>
                  </a:moveTo>
                  <a:cubicBezTo>
                    <a:pt x="158" y="0"/>
                    <a:pt x="0" y="158"/>
                    <a:pt x="0" y="347"/>
                  </a:cubicBezTo>
                  <a:lnTo>
                    <a:pt x="0" y="1355"/>
                  </a:lnTo>
                  <a:cubicBezTo>
                    <a:pt x="0" y="1576"/>
                    <a:pt x="158" y="1733"/>
                    <a:pt x="347" y="1733"/>
                  </a:cubicBezTo>
                  <a:cubicBezTo>
                    <a:pt x="536" y="1733"/>
                    <a:pt x="693" y="1576"/>
                    <a:pt x="693" y="1355"/>
                  </a:cubicBezTo>
                  <a:lnTo>
                    <a:pt x="693" y="347"/>
                  </a:lnTo>
                  <a:cubicBezTo>
                    <a:pt x="693" y="158"/>
                    <a:pt x="536" y="0"/>
                    <a:pt x="347"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32" name="Google Shape;8832;p79"/>
            <p:cNvSpPr/>
            <p:nvPr/>
          </p:nvSpPr>
          <p:spPr>
            <a:xfrm>
              <a:off x="6613925" y="3236125"/>
              <a:ext cx="35475" cy="34700"/>
            </a:xfrm>
            <a:custGeom>
              <a:avLst/>
              <a:gdLst/>
              <a:ahLst/>
              <a:cxnLst/>
              <a:rect l="l" t="t" r="r" b="b"/>
              <a:pathLst>
                <a:path w="1419" h="1388" extrusionOk="0">
                  <a:moveTo>
                    <a:pt x="363" y="1"/>
                  </a:moveTo>
                  <a:cubicBezTo>
                    <a:pt x="276" y="1"/>
                    <a:pt x="190" y="40"/>
                    <a:pt x="127" y="119"/>
                  </a:cubicBezTo>
                  <a:cubicBezTo>
                    <a:pt x="1" y="245"/>
                    <a:pt x="1" y="466"/>
                    <a:pt x="127" y="592"/>
                  </a:cubicBezTo>
                  <a:lnTo>
                    <a:pt x="820" y="1316"/>
                  </a:lnTo>
                  <a:cubicBezTo>
                    <a:pt x="883" y="1364"/>
                    <a:pt x="969" y="1387"/>
                    <a:pt x="1056" y="1387"/>
                  </a:cubicBezTo>
                  <a:cubicBezTo>
                    <a:pt x="1143" y="1387"/>
                    <a:pt x="1229" y="1364"/>
                    <a:pt x="1292" y="1316"/>
                  </a:cubicBezTo>
                  <a:cubicBezTo>
                    <a:pt x="1418" y="1190"/>
                    <a:pt x="1418" y="938"/>
                    <a:pt x="1292" y="844"/>
                  </a:cubicBezTo>
                  <a:lnTo>
                    <a:pt x="599" y="119"/>
                  </a:lnTo>
                  <a:cubicBezTo>
                    <a:pt x="536" y="40"/>
                    <a:pt x="450" y="1"/>
                    <a:pt x="363"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33" name="Google Shape;8833;p79"/>
            <p:cNvSpPr/>
            <p:nvPr/>
          </p:nvSpPr>
          <p:spPr>
            <a:xfrm>
              <a:off x="6734425" y="3236425"/>
              <a:ext cx="35475" cy="34400"/>
            </a:xfrm>
            <a:custGeom>
              <a:avLst/>
              <a:gdLst/>
              <a:ahLst/>
              <a:cxnLst/>
              <a:rect l="l" t="t" r="r" b="b"/>
              <a:pathLst>
                <a:path w="1419" h="1376" extrusionOk="0">
                  <a:moveTo>
                    <a:pt x="1054" y="0"/>
                  </a:moveTo>
                  <a:cubicBezTo>
                    <a:pt x="976" y="0"/>
                    <a:pt x="894" y="33"/>
                    <a:pt x="820" y="107"/>
                  </a:cubicBezTo>
                  <a:lnTo>
                    <a:pt x="95" y="832"/>
                  </a:lnTo>
                  <a:cubicBezTo>
                    <a:pt x="1" y="926"/>
                    <a:pt x="1" y="1178"/>
                    <a:pt x="95" y="1304"/>
                  </a:cubicBezTo>
                  <a:cubicBezTo>
                    <a:pt x="158" y="1352"/>
                    <a:pt x="253" y="1375"/>
                    <a:pt x="344" y="1375"/>
                  </a:cubicBezTo>
                  <a:cubicBezTo>
                    <a:pt x="434" y="1375"/>
                    <a:pt x="521" y="1352"/>
                    <a:pt x="568" y="1304"/>
                  </a:cubicBezTo>
                  <a:lnTo>
                    <a:pt x="1293" y="580"/>
                  </a:lnTo>
                  <a:cubicBezTo>
                    <a:pt x="1419" y="454"/>
                    <a:pt x="1419" y="233"/>
                    <a:pt x="1293" y="107"/>
                  </a:cubicBezTo>
                  <a:cubicBezTo>
                    <a:pt x="1226" y="41"/>
                    <a:pt x="1142" y="0"/>
                    <a:pt x="1054"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34" name="Google Shape;8834;p79"/>
            <p:cNvSpPr/>
            <p:nvPr/>
          </p:nvSpPr>
          <p:spPr>
            <a:xfrm>
              <a:off x="6805325" y="3322575"/>
              <a:ext cx="35475" cy="121325"/>
            </a:xfrm>
            <a:custGeom>
              <a:avLst/>
              <a:gdLst/>
              <a:ahLst/>
              <a:cxnLst/>
              <a:rect l="l" t="t" r="r" b="b"/>
              <a:pathLst>
                <a:path w="1419" h="4853" extrusionOk="0">
                  <a:moveTo>
                    <a:pt x="0" y="1"/>
                  </a:moveTo>
                  <a:lnTo>
                    <a:pt x="0" y="4852"/>
                  </a:lnTo>
                  <a:lnTo>
                    <a:pt x="1040" y="4852"/>
                  </a:lnTo>
                  <a:cubicBezTo>
                    <a:pt x="1261" y="4852"/>
                    <a:pt x="1418" y="4695"/>
                    <a:pt x="1418" y="4506"/>
                  </a:cubicBezTo>
                  <a:lnTo>
                    <a:pt x="1418" y="316"/>
                  </a:lnTo>
                  <a:cubicBezTo>
                    <a:pt x="1355" y="158"/>
                    <a:pt x="1198" y="1"/>
                    <a:pt x="1040"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35" name="Google Shape;8835;p79"/>
            <p:cNvSpPr/>
            <p:nvPr/>
          </p:nvSpPr>
          <p:spPr>
            <a:xfrm>
              <a:off x="6543825" y="3323275"/>
              <a:ext cx="35475" cy="121400"/>
            </a:xfrm>
            <a:custGeom>
              <a:avLst/>
              <a:gdLst/>
              <a:ahLst/>
              <a:cxnLst/>
              <a:rect l="l" t="t" r="r" b="b"/>
              <a:pathLst>
                <a:path w="1419" h="4856" extrusionOk="0">
                  <a:moveTo>
                    <a:pt x="323" y="0"/>
                  </a:moveTo>
                  <a:cubicBezTo>
                    <a:pt x="132" y="0"/>
                    <a:pt x="1" y="149"/>
                    <a:pt x="1" y="351"/>
                  </a:cubicBezTo>
                  <a:lnTo>
                    <a:pt x="1" y="4509"/>
                  </a:lnTo>
                  <a:cubicBezTo>
                    <a:pt x="1" y="4698"/>
                    <a:pt x="158" y="4856"/>
                    <a:pt x="379" y="4856"/>
                  </a:cubicBezTo>
                  <a:lnTo>
                    <a:pt x="1418" y="4856"/>
                  </a:lnTo>
                  <a:lnTo>
                    <a:pt x="1418" y="4"/>
                  </a:lnTo>
                  <a:lnTo>
                    <a:pt x="379" y="4"/>
                  </a:lnTo>
                  <a:cubicBezTo>
                    <a:pt x="360" y="1"/>
                    <a:pt x="341" y="0"/>
                    <a:pt x="323"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36" name="Google Shape;8836;p79"/>
            <p:cNvSpPr/>
            <p:nvPr/>
          </p:nvSpPr>
          <p:spPr>
            <a:xfrm>
              <a:off x="6643075" y="3332025"/>
              <a:ext cx="143375" cy="104000"/>
            </a:xfrm>
            <a:custGeom>
              <a:avLst/>
              <a:gdLst/>
              <a:ahLst/>
              <a:cxnLst/>
              <a:rect l="l" t="t" r="r" b="b"/>
              <a:pathLst>
                <a:path w="5735" h="4160" extrusionOk="0">
                  <a:moveTo>
                    <a:pt x="1639" y="1"/>
                  </a:moveTo>
                  <a:cubicBezTo>
                    <a:pt x="1450" y="1"/>
                    <a:pt x="1198" y="158"/>
                    <a:pt x="1072" y="379"/>
                  </a:cubicBezTo>
                  <a:lnTo>
                    <a:pt x="0" y="2490"/>
                  </a:lnTo>
                  <a:cubicBezTo>
                    <a:pt x="158" y="2584"/>
                    <a:pt x="378" y="2616"/>
                    <a:pt x="567" y="2616"/>
                  </a:cubicBezTo>
                  <a:cubicBezTo>
                    <a:pt x="1072" y="2616"/>
                    <a:pt x="1544" y="2364"/>
                    <a:pt x="1796" y="1891"/>
                  </a:cubicBezTo>
                  <a:lnTo>
                    <a:pt x="2017" y="1418"/>
                  </a:lnTo>
                  <a:lnTo>
                    <a:pt x="2710" y="1418"/>
                  </a:lnTo>
                  <a:cubicBezTo>
                    <a:pt x="2899" y="1418"/>
                    <a:pt x="3056" y="1481"/>
                    <a:pt x="3182" y="1607"/>
                  </a:cubicBezTo>
                  <a:lnTo>
                    <a:pt x="5734" y="4159"/>
                  </a:lnTo>
                  <a:lnTo>
                    <a:pt x="5734"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37" name="Google Shape;8837;p79"/>
            <p:cNvSpPr/>
            <p:nvPr/>
          </p:nvSpPr>
          <p:spPr>
            <a:xfrm>
              <a:off x="6595025" y="3288700"/>
              <a:ext cx="175675" cy="188725"/>
            </a:xfrm>
            <a:custGeom>
              <a:avLst/>
              <a:gdLst/>
              <a:ahLst/>
              <a:cxnLst/>
              <a:rect l="l" t="t" r="r" b="b"/>
              <a:pathLst>
                <a:path w="7027" h="7549" extrusionOk="0">
                  <a:moveTo>
                    <a:pt x="2206" y="1"/>
                  </a:moveTo>
                  <a:cubicBezTo>
                    <a:pt x="1828" y="1"/>
                    <a:pt x="1481" y="221"/>
                    <a:pt x="1261" y="568"/>
                  </a:cubicBezTo>
                  <a:lnTo>
                    <a:pt x="946" y="1198"/>
                  </a:lnTo>
                  <a:cubicBezTo>
                    <a:pt x="914" y="1324"/>
                    <a:pt x="757" y="1419"/>
                    <a:pt x="631" y="1419"/>
                  </a:cubicBezTo>
                  <a:lnTo>
                    <a:pt x="1" y="1419"/>
                  </a:lnTo>
                  <a:lnTo>
                    <a:pt x="1" y="6239"/>
                  </a:lnTo>
                  <a:lnTo>
                    <a:pt x="1576" y="6239"/>
                  </a:lnTo>
                  <a:lnTo>
                    <a:pt x="2584" y="7247"/>
                  </a:lnTo>
                  <a:cubicBezTo>
                    <a:pt x="2768" y="7431"/>
                    <a:pt x="3054" y="7548"/>
                    <a:pt x="3330" y="7548"/>
                  </a:cubicBezTo>
                  <a:cubicBezTo>
                    <a:pt x="3431" y="7548"/>
                    <a:pt x="3531" y="7533"/>
                    <a:pt x="3624" y="7499"/>
                  </a:cubicBezTo>
                  <a:lnTo>
                    <a:pt x="6585" y="6554"/>
                  </a:lnTo>
                  <a:cubicBezTo>
                    <a:pt x="6743" y="6522"/>
                    <a:pt x="6900" y="6396"/>
                    <a:pt x="7026" y="6302"/>
                  </a:cubicBezTo>
                  <a:lnTo>
                    <a:pt x="4537" y="3813"/>
                  </a:lnTo>
                  <a:lnTo>
                    <a:pt x="4380" y="3813"/>
                  </a:lnTo>
                  <a:lnTo>
                    <a:pt x="4348" y="3844"/>
                  </a:lnTo>
                  <a:cubicBezTo>
                    <a:pt x="4033" y="4506"/>
                    <a:pt x="3340" y="4947"/>
                    <a:pt x="2647" y="5042"/>
                  </a:cubicBezTo>
                  <a:cubicBezTo>
                    <a:pt x="2601" y="5044"/>
                    <a:pt x="2556" y="5046"/>
                    <a:pt x="2511" y="5046"/>
                  </a:cubicBezTo>
                  <a:cubicBezTo>
                    <a:pt x="2046" y="5046"/>
                    <a:pt x="1698" y="4899"/>
                    <a:pt x="1324" y="4727"/>
                  </a:cubicBezTo>
                  <a:cubicBezTo>
                    <a:pt x="1103" y="4632"/>
                    <a:pt x="1040" y="4412"/>
                    <a:pt x="1166" y="4254"/>
                  </a:cubicBezTo>
                  <a:lnTo>
                    <a:pt x="2363" y="1797"/>
                  </a:lnTo>
                  <a:cubicBezTo>
                    <a:pt x="2615" y="1324"/>
                    <a:pt x="3088" y="1041"/>
                    <a:pt x="3592" y="1041"/>
                  </a:cubicBezTo>
                  <a:lnTo>
                    <a:pt x="5104" y="1041"/>
                  </a:lnTo>
                  <a:cubicBezTo>
                    <a:pt x="5167" y="852"/>
                    <a:pt x="5262" y="631"/>
                    <a:pt x="5262" y="347"/>
                  </a:cubicBezTo>
                  <a:cubicBezTo>
                    <a:pt x="5262" y="158"/>
                    <a:pt x="5104" y="1"/>
                    <a:pt x="4884"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838" name="Google Shape;8838;p79"/>
          <p:cNvGrpSpPr/>
          <p:nvPr/>
        </p:nvGrpSpPr>
        <p:grpSpPr>
          <a:xfrm>
            <a:off x="6633934" y="1378972"/>
            <a:ext cx="350079" cy="350079"/>
            <a:chOff x="2037825" y="3254050"/>
            <a:chExt cx="296175" cy="296175"/>
          </a:xfrm>
          <a:solidFill>
            <a:srgbClr val="873E8A"/>
          </a:solidFill>
        </p:grpSpPr>
        <p:sp>
          <p:nvSpPr>
            <p:cNvPr id="8839" name="Google Shape;8839;p79"/>
            <p:cNvSpPr/>
            <p:nvPr/>
          </p:nvSpPr>
          <p:spPr>
            <a:xfrm>
              <a:off x="2063825" y="3254050"/>
              <a:ext cx="86675" cy="86675"/>
            </a:xfrm>
            <a:custGeom>
              <a:avLst/>
              <a:gdLst/>
              <a:ahLst/>
              <a:cxnLst/>
              <a:rect l="l" t="t" r="r" b="b"/>
              <a:pathLst>
                <a:path w="3467" h="3467" extrusionOk="0">
                  <a:moveTo>
                    <a:pt x="1733" y="1"/>
                  </a:moveTo>
                  <a:cubicBezTo>
                    <a:pt x="788" y="1"/>
                    <a:pt x="1" y="788"/>
                    <a:pt x="1" y="1733"/>
                  </a:cubicBezTo>
                  <a:cubicBezTo>
                    <a:pt x="1" y="2679"/>
                    <a:pt x="788" y="3466"/>
                    <a:pt x="1733" y="3466"/>
                  </a:cubicBezTo>
                  <a:cubicBezTo>
                    <a:pt x="2678" y="3466"/>
                    <a:pt x="3466" y="2679"/>
                    <a:pt x="3466" y="1733"/>
                  </a:cubicBezTo>
                  <a:cubicBezTo>
                    <a:pt x="3466" y="788"/>
                    <a:pt x="2678" y="1"/>
                    <a:pt x="1733"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40" name="Google Shape;8840;p79"/>
            <p:cNvSpPr/>
            <p:nvPr/>
          </p:nvSpPr>
          <p:spPr>
            <a:xfrm>
              <a:off x="2178025" y="3289500"/>
              <a:ext cx="104000" cy="67950"/>
            </a:xfrm>
            <a:custGeom>
              <a:avLst/>
              <a:gdLst/>
              <a:ahLst/>
              <a:cxnLst/>
              <a:rect l="l" t="t" r="r" b="b"/>
              <a:pathLst>
                <a:path w="4160" h="2718" extrusionOk="0">
                  <a:moveTo>
                    <a:pt x="347" y="0"/>
                  </a:moveTo>
                  <a:cubicBezTo>
                    <a:pt x="158" y="0"/>
                    <a:pt x="1" y="158"/>
                    <a:pt x="1" y="347"/>
                  </a:cubicBezTo>
                  <a:cubicBezTo>
                    <a:pt x="1" y="536"/>
                    <a:pt x="95" y="662"/>
                    <a:pt x="316" y="662"/>
                  </a:cubicBezTo>
                  <a:lnTo>
                    <a:pt x="2395" y="662"/>
                  </a:lnTo>
                  <a:cubicBezTo>
                    <a:pt x="2584" y="662"/>
                    <a:pt x="2742" y="820"/>
                    <a:pt x="2742" y="1009"/>
                  </a:cubicBezTo>
                  <a:lnTo>
                    <a:pt x="2742" y="1576"/>
                  </a:lnTo>
                  <a:lnTo>
                    <a:pt x="2616" y="1450"/>
                  </a:lnTo>
                  <a:cubicBezTo>
                    <a:pt x="2568" y="1387"/>
                    <a:pt x="2482" y="1355"/>
                    <a:pt x="2391" y="1355"/>
                  </a:cubicBezTo>
                  <a:cubicBezTo>
                    <a:pt x="2301" y="1355"/>
                    <a:pt x="2206" y="1387"/>
                    <a:pt x="2143" y="1450"/>
                  </a:cubicBezTo>
                  <a:cubicBezTo>
                    <a:pt x="2049" y="1576"/>
                    <a:pt x="2049" y="1796"/>
                    <a:pt x="2143" y="1922"/>
                  </a:cubicBezTo>
                  <a:lnTo>
                    <a:pt x="2868" y="2647"/>
                  </a:lnTo>
                  <a:cubicBezTo>
                    <a:pt x="2931" y="2694"/>
                    <a:pt x="3017" y="2718"/>
                    <a:pt x="3104" y="2718"/>
                  </a:cubicBezTo>
                  <a:cubicBezTo>
                    <a:pt x="3191" y="2718"/>
                    <a:pt x="3277" y="2694"/>
                    <a:pt x="3340" y="2647"/>
                  </a:cubicBezTo>
                  <a:lnTo>
                    <a:pt x="4033" y="1922"/>
                  </a:lnTo>
                  <a:cubicBezTo>
                    <a:pt x="4159" y="1796"/>
                    <a:pt x="4159" y="1576"/>
                    <a:pt x="4033" y="1450"/>
                  </a:cubicBezTo>
                  <a:cubicBezTo>
                    <a:pt x="3986" y="1387"/>
                    <a:pt x="3899" y="1355"/>
                    <a:pt x="3809" y="1355"/>
                  </a:cubicBezTo>
                  <a:cubicBezTo>
                    <a:pt x="3718" y="1355"/>
                    <a:pt x="3624" y="1387"/>
                    <a:pt x="3561" y="1450"/>
                  </a:cubicBezTo>
                  <a:lnTo>
                    <a:pt x="3466" y="1576"/>
                  </a:lnTo>
                  <a:lnTo>
                    <a:pt x="3466" y="1009"/>
                  </a:lnTo>
                  <a:cubicBezTo>
                    <a:pt x="3466" y="441"/>
                    <a:pt x="2994" y="0"/>
                    <a:pt x="2427"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41" name="Google Shape;8841;p79"/>
            <p:cNvSpPr/>
            <p:nvPr/>
          </p:nvSpPr>
          <p:spPr>
            <a:xfrm>
              <a:off x="2070125" y="3444225"/>
              <a:ext cx="106350" cy="69075"/>
            </a:xfrm>
            <a:custGeom>
              <a:avLst/>
              <a:gdLst/>
              <a:ahLst/>
              <a:cxnLst/>
              <a:rect l="l" t="t" r="r" b="b"/>
              <a:pathLst>
                <a:path w="4254" h="2763" extrusionOk="0">
                  <a:moveTo>
                    <a:pt x="1095" y="0"/>
                  </a:moveTo>
                  <a:cubicBezTo>
                    <a:pt x="1002" y="0"/>
                    <a:pt x="904" y="28"/>
                    <a:pt x="820" y="112"/>
                  </a:cubicBezTo>
                  <a:lnTo>
                    <a:pt x="127" y="805"/>
                  </a:lnTo>
                  <a:cubicBezTo>
                    <a:pt x="1" y="931"/>
                    <a:pt x="1" y="1184"/>
                    <a:pt x="127" y="1278"/>
                  </a:cubicBezTo>
                  <a:cubicBezTo>
                    <a:pt x="190" y="1341"/>
                    <a:pt x="276" y="1373"/>
                    <a:pt x="363" y="1373"/>
                  </a:cubicBezTo>
                  <a:cubicBezTo>
                    <a:pt x="449" y="1373"/>
                    <a:pt x="536" y="1341"/>
                    <a:pt x="599" y="1278"/>
                  </a:cubicBezTo>
                  <a:lnTo>
                    <a:pt x="725" y="1184"/>
                  </a:lnTo>
                  <a:lnTo>
                    <a:pt x="725" y="1719"/>
                  </a:lnTo>
                  <a:cubicBezTo>
                    <a:pt x="725" y="2318"/>
                    <a:pt x="1198" y="2759"/>
                    <a:pt x="1733" y="2759"/>
                  </a:cubicBezTo>
                  <a:lnTo>
                    <a:pt x="3813" y="2759"/>
                  </a:lnTo>
                  <a:cubicBezTo>
                    <a:pt x="3837" y="2761"/>
                    <a:pt x="3861" y="2763"/>
                    <a:pt x="3883" y="2763"/>
                  </a:cubicBezTo>
                  <a:cubicBezTo>
                    <a:pt x="4122" y="2763"/>
                    <a:pt x="4254" y="2616"/>
                    <a:pt x="4254" y="2444"/>
                  </a:cubicBezTo>
                  <a:cubicBezTo>
                    <a:pt x="4254" y="2223"/>
                    <a:pt x="4096" y="2066"/>
                    <a:pt x="3907" y="2066"/>
                  </a:cubicBezTo>
                  <a:lnTo>
                    <a:pt x="1828" y="2066"/>
                  </a:lnTo>
                  <a:cubicBezTo>
                    <a:pt x="1639" y="2066"/>
                    <a:pt x="1481" y="1908"/>
                    <a:pt x="1481" y="1719"/>
                  </a:cubicBezTo>
                  <a:lnTo>
                    <a:pt x="1481" y="1184"/>
                  </a:lnTo>
                  <a:lnTo>
                    <a:pt x="1576" y="1278"/>
                  </a:lnTo>
                  <a:cubicBezTo>
                    <a:pt x="1639" y="1341"/>
                    <a:pt x="1733" y="1373"/>
                    <a:pt x="1824" y="1373"/>
                  </a:cubicBezTo>
                  <a:cubicBezTo>
                    <a:pt x="1914" y="1373"/>
                    <a:pt x="2001" y="1341"/>
                    <a:pt x="2048" y="1278"/>
                  </a:cubicBezTo>
                  <a:cubicBezTo>
                    <a:pt x="2174" y="1184"/>
                    <a:pt x="2174" y="931"/>
                    <a:pt x="2048" y="805"/>
                  </a:cubicBezTo>
                  <a:lnTo>
                    <a:pt x="1355" y="112"/>
                  </a:lnTo>
                  <a:cubicBezTo>
                    <a:pt x="1292" y="81"/>
                    <a:pt x="1261" y="81"/>
                    <a:pt x="1229" y="18"/>
                  </a:cubicBezTo>
                  <a:cubicBezTo>
                    <a:pt x="1187" y="7"/>
                    <a:pt x="1142" y="0"/>
                    <a:pt x="1095"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42" name="Google Shape;8842;p79"/>
            <p:cNvSpPr/>
            <p:nvPr/>
          </p:nvSpPr>
          <p:spPr>
            <a:xfrm>
              <a:off x="2219775" y="3375350"/>
              <a:ext cx="89025" cy="85875"/>
            </a:xfrm>
            <a:custGeom>
              <a:avLst/>
              <a:gdLst/>
              <a:ahLst/>
              <a:cxnLst/>
              <a:rect l="l" t="t" r="r" b="b"/>
              <a:pathLst>
                <a:path w="3561" h="3435" extrusionOk="0">
                  <a:moveTo>
                    <a:pt x="1796" y="0"/>
                  </a:moveTo>
                  <a:cubicBezTo>
                    <a:pt x="788" y="0"/>
                    <a:pt x="0" y="788"/>
                    <a:pt x="0" y="1733"/>
                  </a:cubicBezTo>
                  <a:cubicBezTo>
                    <a:pt x="0" y="2647"/>
                    <a:pt x="788" y="3434"/>
                    <a:pt x="1796" y="3434"/>
                  </a:cubicBezTo>
                  <a:cubicBezTo>
                    <a:pt x="2741" y="3434"/>
                    <a:pt x="3561" y="2647"/>
                    <a:pt x="3561" y="1733"/>
                  </a:cubicBezTo>
                  <a:cubicBezTo>
                    <a:pt x="3561" y="788"/>
                    <a:pt x="2773" y="0"/>
                    <a:pt x="1796"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43" name="Google Shape;8843;p79"/>
            <p:cNvSpPr/>
            <p:nvPr/>
          </p:nvSpPr>
          <p:spPr>
            <a:xfrm>
              <a:off x="2037825" y="3339125"/>
              <a:ext cx="138650" cy="88225"/>
            </a:xfrm>
            <a:custGeom>
              <a:avLst/>
              <a:gdLst/>
              <a:ahLst/>
              <a:cxnLst/>
              <a:rect l="l" t="t" r="r" b="b"/>
              <a:pathLst>
                <a:path w="5546" h="3529" extrusionOk="0">
                  <a:moveTo>
                    <a:pt x="1072" y="0"/>
                  </a:moveTo>
                  <a:cubicBezTo>
                    <a:pt x="442" y="536"/>
                    <a:pt x="32" y="1292"/>
                    <a:pt x="32" y="2143"/>
                  </a:cubicBezTo>
                  <a:lnTo>
                    <a:pt x="32" y="3182"/>
                  </a:lnTo>
                  <a:cubicBezTo>
                    <a:pt x="1" y="3371"/>
                    <a:pt x="158" y="3529"/>
                    <a:pt x="347" y="3529"/>
                  </a:cubicBezTo>
                  <a:lnTo>
                    <a:pt x="5199" y="3529"/>
                  </a:lnTo>
                  <a:cubicBezTo>
                    <a:pt x="5388" y="3529"/>
                    <a:pt x="5546" y="3371"/>
                    <a:pt x="5546" y="3182"/>
                  </a:cubicBezTo>
                  <a:lnTo>
                    <a:pt x="5546" y="2143"/>
                  </a:lnTo>
                  <a:cubicBezTo>
                    <a:pt x="5546" y="1292"/>
                    <a:pt x="5168" y="536"/>
                    <a:pt x="4538" y="0"/>
                  </a:cubicBezTo>
                  <a:cubicBezTo>
                    <a:pt x="4096" y="473"/>
                    <a:pt x="3466" y="756"/>
                    <a:pt x="2805" y="756"/>
                  </a:cubicBezTo>
                  <a:cubicBezTo>
                    <a:pt x="2143" y="756"/>
                    <a:pt x="1513" y="504"/>
                    <a:pt x="1072"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44" name="Google Shape;8844;p79"/>
            <p:cNvSpPr/>
            <p:nvPr/>
          </p:nvSpPr>
          <p:spPr>
            <a:xfrm>
              <a:off x="2193775" y="3460400"/>
              <a:ext cx="140225" cy="89825"/>
            </a:xfrm>
            <a:custGeom>
              <a:avLst/>
              <a:gdLst/>
              <a:ahLst/>
              <a:cxnLst/>
              <a:rect l="l" t="t" r="r" b="b"/>
              <a:pathLst>
                <a:path w="5609" h="3593" extrusionOk="0">
                  <a:moveTo>
                    <a:pt x="1009" y="1"/>
                  </a:moveTo>
                  <a:cubicBezTo>
                    <a:pt x="379" y="537"/>
                    <a:pt x="1" y="1261"/>
                    <a:pt x="1" y="2143"/>
                  </a:cubicBezTo>
                  <a:lnTo>
                    <a:pt x="1" y="3246"/>
                  </a:lnTo>
                  <a:cubicBezTo>
                    <a:pt x="1" y="3435"/>
                    <a:pt x="158" y="3592"/>
                    <a:pt x="347" y="3592"/>
                  </a:cubicBezTo>
                  <a:lnTo>
                    <a:pt x="5262" y="3592"/>
                  </a:lnTo>
                  <a:cubicBezTo>
                    <a:pt x="5451" y="3592"/>
                    <a:pt x="5609" y="3435"/>
                    <a:pt x="5609" y="3246"/>
                  </a:cubicBezTo>
                  <a:lnTo>
                    <a:pt x="5609" y="2143"/>
                  </a:lnTo>
                  <a:cubicBezTo>
                    <a:pt x="5577" y="1261"/>
                    <a:pt x="5199" y="537"/>
                    <a:pt x="4569" y="1"/>
                  </a:cubicBezTo>
                  <a:cubicBezTo>
                    <a:pt x="4128" y="474"/>
                    <a:pt x="3498" y="757"/>
                    <a:pt x="2773" y="757"/>
                  </a:cubicBezTo>
                  <a:cubicBezTo>
                    <a:pt x="2080" y="757"/>
                    <a:pt x="1450" y="474"/>
                    <a:pt x="1009"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845" name="Google Shape;8845;p79"/>
          <p:cNvGrpSpPr/>
          <p:nvPr/>
        </p:nvGrpSpPr>
        <p:grpSpPr>
          <a:xfrm>
            <a:off x="6632072" y="1820139"/>
            <a:ext cx="353802" cy="348926"/>
            <a:chOff x="2034675" y="3617925"/>
            <a:chExt cx="299325" cy="295200"/>
          </a:xfrm>
          <a:solidFill>
            <a:srgbClr val="873E8A"/>
          </a:solidFill>
        </p:grpSpPr>
        <p:sp>
          <p:nvSpPr>
            <p:cNvPr id="8846" name="Google Shape;8846;p79"/>
            <p:cNvSpPr/>
            <p:nvPr/>
          </p:nvSpPr>
          <p:spPr>
            <a:xfrm>
              <a:off x="2195350" y="3721900"/>
              <a:ext cx="69350" cy="33900"/>
            </a:xfrm>
            <a:custGeom>
              <a:avLst/>
              <a:gdLst/>
              <a:ahLst/>
              <a:cxnLst/>
              <a:rect l="l" t="t" r="r" b="b"/>
              <a:pathLst>
                <a:path w="2774" h="1356" extrusionOk="0">
                  <a:moveTo>
                    <a:pt x="1387" y="1"/>
                  </a:moveTo>
                  <a:cubicBezTo>
                    <a:pt x="631" y="1"/>
                    <a:pt x="1" y="631"/>
                    <a:pt x="1" y="1355"/>
                  </a:cubicBezTo>
                  <a:lnTo>
                    <a:pt x="2773" y="1355"/>
                  </a:lnTo>
                  <a:cubicBezTo>
                    <a:pt x="2773" y="599"/>
                    <a:pt x="2143" y="1"/>
                    <a:pt x="1387"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47" name="Google Shape;8847;p79"/>
            <p:cNvSpPr/>
            <p:nvPr/>
          </p:nvSpPr>
          <p:spPr>
            <a:xfrm>
              <a:off x="2211900" y="3669125"/>
              <a:ext cx="35475" cy="35475"/>
            </a:xfrm>
            <a:custGeom>
              <a:avLst/>
              <a:gdLst/>
              <a:ahLst/>
              <a:cxnLst/>
              <a:rect l="l" t="t" r="r" b="b"/>
              <a:pathLst>
                <a:path w="1419" h="1419" extrusionOk="0">
                  <a:moveTo>
                    <a:pt x="725" y="1"/>
                  </a:moveTo>
                  <a:cubicBezTo>
                    <a:pt x="315" y="1"/>
                    <a:pt x="0" y="316"/>
                    <a:pt x="0" y="725"/>
                  </a:cubicBezTo>
                  <a:cubicBezTo>
                    <a:pt x="0" y="1103"/>
                    <a:pt x="315" y="1418"/>
                    <a:pt x="725" y="1418"/>
                  </a:cubicBezTo>
                  <a:cubicBezTo>
                    <a:pt x="1103" y="1418"/>
                    <a:pt x="1418" y="1103"/>
                    <a:pt x="1418" y="725"/>
                  </a:cubicBezTo>
                  <a:cubicBezTo>
                    <a:pt x="1418" y="316"/>
                    <a:pt x="1103" y="1"/>
                    <a:pt x="725"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48" name="Google Shape;8848;p79"/>
            <p:cNvSpPr/>
            <p:nvPr/>
          </p:nvSpPr>
          <p:spPr>
            <a:xfrm>
              <a:off x="2125250" y="3617925"/>
              <a:ext cx="208750" cy="208750"/>
            </a:xfrm>
            <a:custGeom>
              <a:avLst/>
              <a:gdLst/>
              <a:ahLst/>
              <a:cxnLst/>
              <a:rect l="l" t="t" r="r" b="b"/>
              <a:pathLst>
                <a:path w="8350" h="8350" extrusionOk="0">
                  <a:moveTo>
                    <a:pt x="4128" y="1387"/>
                  </a:moveTo>
                  <a:cubicBezTo>
                    <a:pt x="4884" y="1387"/>
                    <a:pt x="5514" y="2017"/>
                    <a:pt x="5514" y="2773"/>
                  </a:cubicBezTo>
                  <a:cubicBezTo>
                    <a:pt x="5514" y="3120"/>
                    <a:pt x="5357" y="3466"/>
                    <a:pt x="5136" y="3718"/>
                  </a:cubicBezTo>
                  <a:cubicBezTo>
                    <a:pt x="5766" y="4065"/>
                    <a:pt x="6176" y="4727"/>
                    <a:pt x="6176" y="5514"/>
                  </a:cubicBezTo>
                  <a:lnTo>
                    <a:pt x="6176" y="5892"/>
                  </a:lnTo>
                  <a:lnTo>
                    <a:pt x="6270" y="5892"/>
                  </a:lnTo>
                  <a:cubicBezTo>
                    <a:pt x="6270" y="6081"/>
                    <a:pt x="6113" y="6239"/>
                    <a:pt x="5924" y="6239"/>
                  </a:cubicBezTo>
                  <a:lnTo>
                    <a:pt x="2458" y="6239"/>
                  </a:lnTo>
                  <a:cubicBezTo>
                    <a:pt x="2238" y="6239"/>
                    <a:pt x="2080" y="6081"/>
                    <a:pt x="2080" y="5892"/>
                  </a:cubicBezTo>
                  <a:lnTo>
                    <a:pt x="2080" y="5514"/>
                  </a:lnTo>
                  <a:cubicBezTo>
                    <a:pt x="2080" y="4727"/>
                    <a:pt x="2521" y="4065"/>
                    <a:pt x="3151" y="3718"/>
                  </a:cubicBezTo>
                  <a:cubicBezTo>
                    <a:pt x="2931" y="3466"/>
                    <a:pt x="2773" y="3120"/>
                    <a:pt x="2773" y="2773"/>
                  </a:cubicBezTo>
                  <a:cubicBezTo>
                    <a:pt x="2773" y="2017"/>
                    <a:pt x="3403" y="1387"/>
                    <a:pt x="4128" y="1387"/>
                  </a:cubicBezTo>
                  <a:close/>
                  <a:moveTo>
                    <a:pt x="4191" y="1"/>
                  </a:moveTo>
                  <a:cubicBezTo>
                    <a:pt x="1891" y="1"/>
                    <a:pt x="1" y="1860"/>
                    <a:pt x="1" y="4191"/>
                  </a:cubicBezTo>
                  <a:cubicBezTo>
                    <a:pt x="1" y="6522"/>
                    <a:pt x="1860" y="8350"/>
                    <a:pt x="4191" y="8350"/>
                  </a:cubicBezTo>
                  <a:cubicBezTo>
                    <a:pt x="6459" y="8350"/>
                    <a:pt x="8350" y="6522"/>
                    <a:pt x="8350" y="4191"/>
                  </a:cubicBezTo>
                  <a:cubicBezTo>
                    <a:pt x="8350" y="1860"/>
                    <a:pt x="6459" y="1"/>
                    <a:pt x="4191"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49" name="Google Shape;8849;p79"/>
            <p:cNvSpPr/>
            <p:nvPr/>
          </p:nvSpPr>
          <p:spPr>
            <a:xfrm>
              <a:off x="2107150" y="3771525"/>
              <a:ext cx="73275" cy="72475"/>
            </a:xfrm>
            <a:custGeom>
              <a:avLst/>
              <a:gdLst/>
              <a:ahLst/>
              <a:cxnLst/>
              <a:rect l="l" t="t" r="r" b="b"/>
              <a:pathLst>
                <a:path w="2931" h="2899" extrusionOk="0">
                  <a:moveTo>
                    <a:pt x="504" y="0"/>
                  </a:moveTo>
                  <a:lnTo>
                    <a:pt x="378" y="126"/>
                  </a:lnTo>
                  <a:cubicBezTo>
                    <a:pt x="0" y="536"/>
                    <a:pt x="0" y="1198"/>
                    <a:pt x="378" y="1576"/>
                  </a:cubicBezTo>
                  <a:lnTo>
                    <a:pt x="1355" y="2584"/>
                  </a:lnTo>
                  <a:cubicBezTo>
                    <a:pt x="1576" y="2773"/>
                    <a:pt x="1828" y="2899"/>
                    <a:pt x="2111" y="2899"/>
                  </a:cubicBezTo>
                  <a:cubicBezTo>
                    <a:pt x="2395" y="2899"/>
                    <a:pt x="2678" y="2773"/>
                    <a:pt x="2867" y="2584"/>
                  </a:cubicBezTo>
                  <a:lnTo>
                    <a:pt x="2930" y="2458"/>
                  </a:lnTo>
                  <a:cubicBezTo>
                    <a:pt x="1828" y="1985"/>
                    <a:pt x="977" y="1071"/>
                    <a:pt x="504"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50" name="Google Shape;8850;p79"/>
            <p:cNvSpPr/>
            <p:nvPr/>
          </p:nvSpPr>
          <p:spPr>
            <a:xfrm>
              <a:off x="2034675" y="3816425"/>
              <a:ext cx="100050" cy="96700"/>
            </a:xfrm>
            <a:custGeom>
              <a:avLst/>
              <a:gdLst/>
              <a:ahLst/>
              <a:cxnLst/>
              <a:rect l="l" t="t" r="r" b="b"/>
              <a:pathLst>
                <a:path w="4002" h="3868" extrusionOk="0">
                  <a:moveTo>
                    <a:pt x="2521" y="0"/>
                  </a:moveTo>
                  <a:lnTo>
                    <a:pt x="410" y="2111"/>
                  </a:lnTo>
                  <a:cubicBezTo>
                    <a:pt x="1" y="2520"/>
                    <a:pt x="1" y="3182"/>
                    <a:pt x="410" y="3560"/>
                  </a:cubicBezTo>
                  <a:cubicBezTo>
                    <a:pt x="599" y="3765"/>
                    <a:pt x="867" y="3867"/>
                    <a:pt x="1135" y="3867"/>
                  </a:cubicBezTo>
                  <a:cubicBezTo>
                    <a:pt x="1403" y="3867"/>
                    <a:pt x="1671" y="3765"/>
                    <a:pt x="1860" y="3560"/>
                  </a:cubicBezTo>
                  <a:lnTo>
                    <a:pt x="4002" y="1449"/>
                  </a:lnTo>
                  <a:cubicBezTo>
                    <a:pt x="3907" y="1418"/>
                    <a:pt x="3844" y="1323"/>
                    <a:pt x="3750" y="1260"/>
                  </a:cubicBezTo>
                  <a:lnTo>
                    <a:pt x="2773" y="252"/>
                  </a:lnTo>
                  <a:cubicBezTo>
                    <a:pt x="2679" y="189"/>
                    <a:pt x="2616" y="95"/>
                    <a:pt x="2521"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851" name="Google Shape;8851;p79"/>
          <p:cNvGrpSpPr/>
          <p:nvPr/>
        </p:nvGrpSpPr>
        <p:grpSpPr>
          <a:xfrm>
            <a:off x="6633934" y="2266516"/>
            <a:ext cx="350079" cy="349133"/>
            <a:chOff x="2037825" y="3981825"/>
            <a:chExt cx="296175" cy="295375"/>
          </a:xfrm>
          <a:solidFill>
            <a:srgbClr val="873E8A"/>
          </a:solidFill>
        </p:grpSpPr>
        <p:sp>
          <p:nvSpPr>
            <p:cNvPr id="8852" name="Google Shape;8852;p79"/>
            <p:cNvSpPr/>
            <p:nvPr/>
          </p:nvSpPr>
          <p:spPr>
            <a:xfrm>
              <a:off x="2072500" y="4085775"/>
              <a:ext cx="88225" cy="86675"/>
            </a:xfrm>
            <a:custGeom>
              <a:avLst/>
              <a:gdLst/>
              <a:ahLst/>
              <a:cxnLst/>
              <a:rect l="l" t="t" r="r" b="b"/>
              <a:pathLst>
                <a:path w="3529" h="3467" extrusionOk="0">
                  <a:moveTo>
                    <a:pt x="1764" y="1"/>
                  </a:moveTo>
                  <a:cubicBezTo>
                    <a:pt x="819" y="1"/>
                    <a:pt x="0" y="788"/>
                    <a:pt x="0" y="1734"/>
                  </a:cubicBezTo>
                  <a:cubicBezTo>
                    <a:pt x="0" y="2679"/>
                    <a:pt x="819" y="3466"/>
                    <a:pt x="1764" y="3466"/>
                  </a:cubicBezTo>
                  <a:cubicBezTo>
                    <a:pt x="2709" y="3466"/>
                    <a:pt x="3529" y="2679"/>
                    <a:pt x="3529" y="1734"/>
                  </a:cubicBezTo>
                  <a:cubicBezTo>
                    <a:pt x="3529" y="788"/>
                    <a:pt x="2741" y="1"/>
                    <a:pt x="1764"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53" name="Google Shape;8853;p79"/>
            <p:cNvSpPr/>
            <p:nvPr/>
          </p:nvSpPr>
          <p:spPr>
            <a:xfrm>
              <a:off x="2176450" y="3981825"/>
              <a:ext cx="157550" cy="155975"/>
            </a:xfrm>
            <a:custGeom>
              <a:avLst/>
              <a:gdLst/>
              <a:ahLst/>
              <a:cxnLst/>
              <a:rect l="l" t="t" r="r" b="b"/>
              <a:pathLst>
                <a:path w="6302" h="6239" extrusionOk="0">
                  <a:moveTo>
                    <a:pt x="3151" y="1733"/>
                  </a:moveTo>
                  <a:cubicBezTo>
                    <a:pt x="3372" y="1733"/>
                    <a:pt x="3529" y="1890"/>
                    <a:pt x="3529" y="2079"/>
                  </a:cubicBezTo>
                  <a:cubicBezTo>
                    <a:pt x="3529" y="2268"/>
                    <a:pt x="3372" y="2426"/>
                    <a:pt x="3151" y="2426"/>
                  </a:cubicBezTo>
                  <a:cubicBezTo>
                    <a:pt x="2962" y="2426"/>
                    <a:pt x="2805" y="2268"/>
                    <a:pt x="2805" y="2079"/>
                  </a:cubicBezTo>
                  <a:cubicBezTo>
                    <a:pt x="2805" y="1890"/>
                    <a:pt x="2962" y="1733"/>
                    <a:pt x="3151" y="1733"/>
                  </a:cubicBezTo>
                  <a:close/>
                  <a:moveTo>
                    <a:pt x="3151" y="2773"/>
                  </a:moveTo>
                  <a:cubicBezTo>
                    <a:pt x="3372" y="2773"/>
                    <a:pt x="3529" y="2930"/>
                    <a:pt x="3529" y="3151"/>
                  </a:cubicBezTo>
                  <a:lnTo>
                    <a:pt x="3529" y="4505"/>
                  </a:lnTo>
                  <a:cubicBezTo>
                    <a:pt x="3529" y="4726"/>
                    <a:pt x="3372" y="4883"/>
                    <a:pt x="3151" y="4883"/>
                  </a:cubicBezTo>
                  <a:cubicBezTo>
                    <a:pt x="2962" y="4883"/>
                    <a:pt x="2805" y="4726"/>
                    <a:pt x="2805" y="4505"/>
                  </a:cubicBezTo>
                  <a:lnTo>
                    <a:pt x="2805" y="3151"/>
                  </a:lnTo>
                  <a:cubicBezTo>
                    <a:pt x="2805" y="2930"/>
                    <a:pt x="2962" y="2773"/>
                    <a:pt x="3151" y="2773"/>
                  </a:cubicBezTo>
                  <a:close/>
                  <a:moveTo>
                    <a:pt x="3151" y="0"/>
                  </a:moveTo>
                  <a:cubicBezTo>
                    <a:pt x="1418" y="0"/>
                    <a:pt x="64" y="1418"/>
                    <a:pt x="64" y="3088"/>
                  </a:cubicBezTo>
                  <a:cubicBezTo>
                    <a:pt x="64" y="3655"/>
                    <a:pt x="158" y="4159"/>
                    <a:pt x="442" y="4631"/>
                  </a:cubicBezTo>
                  <a:lnTo>
                    <a:pt x="64" y="5765"/>
                  </a:lnTo>
                  <a:cubicBezTo>
                    <a:pt x="1" y="5892"/>
                    <a:pt x="64" y="6018"/>
                    <a:pt x="127" y="6112"/>
                  </a:cubicBezTo>
                  <a:cubicBezTo>
                    <a:pt x="190" y="6207"/>
                    <a:pt x="379" y="6238"/>
                    <a:pt x="473" y="6238"/>
                  </a:cubicBezTo>
                  <a:lnTo>
                    <a:pt x="1796" y="5923"/>
                  </a:lnTo>
                  <a:cubicBezTo>
                    <a:pt x="2206" y="6175"/>
                    <a:pt x="2679" y="6238"/>
                    <a:pt x="3214" y="6238"/>
                  </a:cubicBezTo>
                  <a:cubicBezTo>
                    <a:pt x="4947" y="6238"/>
                    <a:pt x="6302" y="4820"/>
                    <a:pt x="6302" y="3119"/>
                  </a:cubicBezTo>
                  <a:cubicBezTo>
                    <a:pt x="6270" y="1418"/>
                    <a:pt x="4884" y="0"/>
                    <a:pt x="3151"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54" name="Google Shape;8854;p79"/>
            <p:cNvSpPr/>
            <p:nvPr/>
          </p:nvSpPr>
          <p:spPr>
            <a:xfrm>
              <a:off x="2037825" y="4168475"/>
              <a:ext cx="157550" cy="108725"/>
            </a:xfrm>
            <a:custGeom>
              <a:avLst/>
              <a:gdLst/>
              <a:ahLst/>
              <a:cxnLst/>
              <a:rect l="l" t="t" r="r" b="b"/>
              <a:pathLst>
                <a:path w="6302" h="4349" extrusionOk="0">
                  <a:moveTo>
                    <a:pt x="1356" y="1"/>
                  </a:moveTo>
                  <a:cubicBezTo>
                    <a:pt x="568" y="568"/>
                    <a:pt x="1" y="1513"/>
                    <a:pt x="1" y="2553"/>
                  </a:cubicBezTo>
                  <a:lnTo>
                    <a:pt x="1" y="3970"/>
                  </a:lnTo>
                  <a:cubicBezTo>
                    <a:pt x="1" y="4222"/>
                    <a:pt x="158" y="4348"/>
                    <a:pt x="347" y="4348"/>
                  </a:cubicBezTo>
                  <a:lnTo>
                    <a:pt x="5955" y="4348"/>
                  </a:lnTo>
                  <a:cubicBezTo>
                    <a:pt x="6144" y="4348"/>
                    <a:pt x="6302" y="4191"/>
                    <a:pt x="6302" y="3970"/>
                  </a:cubicBezTo>
                  <a:lnTo>
                    <a:pt x="6302" y="2553"/>
                  </a:lnTo>
                  <a:cubicBezTo>
                    <a:pt x="6302" y="1513"/>
                    <a:pt x="5798" y="599"/>
                    <a:pt x="4947" y="1"/>
                  </a:cubicBezTo>
                  <a:cubicBezTo>
                    <a:pt x="4538" y="505"/>
                    <a:pt x="3844" y="820"/>
                    <a:pt x="3151" y="820"/>
                  </a:cubicBezTo>
                  <a:cubicBezTo>
                    <a:pt x="2427" y="820"/>
                    <a:pt x="1765" y="505"/>
                    <a:pt x="1356"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855" name="Google Shape;8855;p79"/>
          <p:cNvGrpSpPr/>
          <p:nvPr/>
        </p:nvGrpSpPr>
        <p:grpSpPr>
          <a:xfrm>
            <a:off x="5318952" y="2762832"/>
            <a:ext cx="350079" cy="285837"/>
            <a:chOff x="3860400" y="3254050"/>
            <a:chExt cx="296175" cy="241825"/>
          </a:xfrm>
          <a:solidFill>
            <a:srgbClr val="873E8A"/>
          </a:solidFill>
        </p:grpSpPr>
        <p:sp>
          <p:nvSpPr>
            <p:cNvPr id="8856" name="Google Shape;8856;p79"/>
            <p:cNvSpPr/>
            <p:nvPr/>
          </p:nvSpPr>
          <p:spPr>
            <a:xfrm>
              <a:off x="4112425" y="3358025"/>
              <a:ext cx="44150" cy="18125"/>
            </a:xfrm>
            <a:custGeom>
              <a:avLst/>
              <a:gdLst/>
              <a:ahLst/>
              <a:cxnLst/>
              <a:rect l="l" t="t" r="r" b="b"/>
              <a:pathLst>
                <a:path w="1766" h="725" extrusionOk="0">
                  <a:moveTo>
                    <a:pt x="347" y="0"/>
                  </a:moveTo>
                  <a:cubicBezTo>
                    <a:pt x="158" y="0"/>
                    <a:pt x="1" y="158"/>
                    <a:pt x="1" y="378"/>
                  </a:cubicBezTo>
                  <a:cubicBezTo>
                    <a:pt x="1" y="567"/>
                    <a:pt x="158" y="725"/>
                    <a:pt x="347" y="725"/>
                  </a:cubicBezTo>
                  <a:lnTo>
                    <a:pt x="1419" y="725"/>
                  </a:lnTo>
                  <a:cubicBezTo>
                    <a:pt x="1608" y="725"/>
                    <a:pt x="1765" y="567"/>
                    <a:pt x="1765" y="378"/>
                  </a:cubicBezTo>
                  <a:cubicBezTo>
                    <a:pt x="1734" y="158"/>
                    <a:pt x="1608" y="0"/>
                    <a:pt x="1419"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57" name="Google Shape;8857;p79"/>
            <p:cNvSpPr/>
            <p:nvPr/>
          </p:nvSpPr>
          <p:spPr>
            <a:xfrm>
              <a:off x="4102200" y="3393475"/>
              <a:ext cx="37050" cy="33875"/>
            </a:xfrm>
            <a:custGeom>
              <a:avLst/>
              <a:gdLst/>
              <a:ahLst/>
              <a:cxnLst/>
              <a:rect l="l" t="t" r="r" b="b"/>
              <a:pathLst>
                <a:path w="1482" h="1355" extrusionOk="0">
                  <a:moveTo>
                    <a:pt x="394" y="0"/>
                  </a:moveTo>
                  <a:cubicBezTo>
                    <a:pt x="308" y="0"/>
                    <a:pt x="221" y="32"/>
                    <a:pt x="158" y="95"/>
                  </a:cubicBezTo>
                  <a:cubicBezTo>
                    <a:pt x="0" y="221"/>
                    <a:pt x="0" y="410"/>
                    <a:pt x="158" y="567"/>
                  </a:cubicBezTo>
                  <a:lnTo>
                    <a:pt x="882" y="1260"/>
                  </a:lnTo>
                  <a:cubicBezTo>
                    <a:pt x="945" y="1323"/>
                    <a:pt x="1032" y="1355"/>
                    <a:pt x="1119" y="1355"/>
                  </a:cubicBezTo>
                  <a:cubicBezTo>
                    <a:pt x="1205" y="1355"/>
                    <a:pt x="1292" y="1323"/>
                    <a:pt x="1355" y="1260"/>
                  </a:cubicBezTo>
                  <a:cubicBezTo>
                    <a:pt x="1481" y="1134"/>
                    <a:pt x="1481" y="914"/>
                    <a:pt x="1355" y="788"/>
                  </a:cubicBezTo>
                  <a:lnTo>
                    <a:pt x="630" y="95"/>
                  </a:lnTo>
                  <a:cubicBezTo>
                    <a:pt x="567" y="32"/>
                    <a:pt x="481" y="0"/>
                    <a:pt x="394"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58" name="Google Shape;8858;p79"/>
            <p:cNvSpPr/>
            <p:nvPr/>
          </p:nvSpPr>
          <p:spPr>
            <a:xfrm>
              <a:off x="4103775" y="3306025"/>
              <a:ext cx="35475" cy="34500"/>
            </a:xfrm>
            <a:custGeom>
              <a:avLst/>
              <a:gdLst/>
              <a:ahLst/>
              <a:cxnLst/>
              <a:rect l="l" t="t" r="r" b="b"/>
              <a:pathLst>
                <a:path w="1419" h="1380" extrusionOk="0">
                  <a:moveTo>
                    <a:pt x="1056" y="1"/>
                  </a:moveTo>
                  <a:cubicBezTo>
                    <a:pt x="969" y="1"/>
                    <a:pt x="882" y="32"/>
                    <a:pt x="819" y="96"/>
                  </a:cubicBezTo>
                  <a:lnTo>
                    <a:pt x="95" y="789"/>
                  </a:lnTo>
                  <a:cubicBezTo>
                    <a:pt x="0" y="915"/>
                    <a:pt x="0" y="1135"/>
                    <a:pt x="95" y="1261"/>
                  </a:cubicBezTo>
                  <a:cubicBezTo>
                    <a:pt x="158" y="1340"/>
                    <a:pt x="252" y="1379"/>
                    <a:pt x="343" y="1379"/>
                  </a:cubicBezTo>
                  <a:cubicBezTo>
                    <a:pt x="434" y="1379"/>
                    <a:pt x="520" y="1340"/>
                    <a:pt x="567" y="1261"/>
                  </a:cubicBezTo>
                  <a:lnTo>
                    <a:pt x="1292" y="568"/>
                  </a:lnTo>
                  <a:cubicBezTo>
                    <a:pt x="1418" y="442"/>
                    <a:pt x="1418" y="190"/>
                    <a:pt x="1292" y="96"/>
                  </a:cubicBezTo>
                  <a:cubicBezTo>
                    <a:pt x="1229" y="32"/>
                    <a:pt x="1142" y="1"/>
                    <a:pt x="1056"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59" name="Google Shape;8859;p79"/>
            <p:cNvSpPr/>
            <p:nvPr/>
          </p:nvSpPr>
          <p:spPr>
            <a:xfrm>
              <a:off x="3860400" y="3306025"/>
              <a:ext cx="105550" cy="104800"/>
            </a:xfrm>
            <a:custGeom>
              <a:avLst/>
              <a:gdLst/>
              <a:ahLst/>
              <a:cxnLst/>
              <a:rect l="l" t="t" r="r" b="b"/>
              <a:pathLst>
                <a:path w="4222" h="4192" extrusionOk="0">
                  <a:moveTo>
                    <a:pt x="2489" y="1"/>
                  </a:moveTo>
                  <a:cubicBezTo>
                    <a:pt x="2048" y="1"/>
                    <a:pt x="1639" y="285"/>
                    <a:pt x="1481" y="726"/>
                  </a:cubicBezTo>
                  <a:lnTo>
                    <a:pt x="1418" y="726"/>
                  </a:lnTo>
                  <a:cubicBezTo>
                    <a:pt x="662" y="726"/>
                    <a:pt x="0" y="1356"/>
                    <a:pt x="0" y="2080"/>
                  </a:cubicBezTo>
                  <a:cubicBezTo>
                    <a:pt x="0" y="2836"/>
                    <a:pt x="630" y="3467"/>
                    <a:pt x="1418" y="3467"/>
                  </a:cubicBezTo>
                  <a:lnTo>
                    <a:pt x="1481" y="3467"/>
                  </a:lnTo>
                  <a:cubicBezTo>
                    <a:pt x="1639" y="3845"/>
                    <a:pt x="2017" y="4191"/>
                    <a:pt x="2489" y="4191"/>
                  </a:cubicBezTo>
                  <a:lnTo>
                    <a:pt x="4222" y="4191"/>
                  </a:lnTo>
                  <a:lnTo>
                    <a:pt x="4222"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60" name="Google Shape;8860;p79"/>
            <p:cNvSpPr/>
            <p:nvPr/>
          </p:nvSpPr>
          <p:spPr>
            <a:xfrm>
              <a:off x="4050225" y="3254050"/>
              <a:ext cx="35450" cy="208750"/>
            </a:xfrm>
            <a:custGeom>
              <a:avLst/>
              <a:gdLst/>
              <a:ahLst/>
              <a:cxnLst/>
              <a:rect l="l" t="t" r="r" b="b"/>
              <a:pathLst>
                <a:path w="1418" h="8350" extrusionOk="0">
                  <a:moveTo>
                    <a:pt x="725" y="1"/>
                  </a:moveTo>
                  <a:cubicBezTo>
                    <a:pt x="315" y="1"/>
                    <a:pt x="0" y="316"/>
                    <a:pt x="0" y="694"/>
                  </a:cubicBezTo>
                  <a:lnTo>
                    <a:pt x="0" y="7625"/>
                  </a:lnTo>
                  <a:cubicBezTo>
                    <a:pt x="0" y="8034"/>
                    <a:pt x="315" y="8349"/>
                    <a:pt x="725" y="8349"/>
                  </a:cubicBezTo>
                  <a:cubicBezTo>
                    <a:pt x="1134" y="8286"/>
                    <a:pt x="1418" y="8003"/>
                    <a:pt x="1418" y="7625"/>
                  </a:cubicBezTo>
                  <a:lnTo>
                    <a:pt x="1418" y="694"/>
                  </a:lnTo>
                  <a:cubicBezTo>
                    <a:pt x="1418" y="316"/>
                    <a:pt x="1103" y="1"/>
                    <a:pt x="725"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61" name="Google Shape;8861;p79"/>
            <p:cNvSpPr/>
            <p:nvPr/>
          </p:nvSpPr>
          <p:spPr>
            <a:xfrm>
              <a:off x="3912375" y="3426550"/>
              <a:ext cx="51225" cy="69325"/>
            </a:xfrm>
            <a:custGeom>
              <a:avLst/>
              <a:gdLst/>
              <a:ahLst/>
              <a:cxnLst/>
              <a:rect l="l" t="t" r="r" b="b"/>
              <a:pathLst>
                <a:path w="2049" h="2773" extrusionOk="0">
                  <a:moveTo>
                    <a:pt x="1" y="0"/>
                  </a:moveTo>
                  <a:lnTo>
                    <a:pt x="1" y="1764"/>
                  </a:lnTo>
                  <a:cubicBezTo>
                    <a:pt x="1" y="2363"/>
                    <a:pt x="473" y="2773"/>
                    <a:pt x="1040" y="2773"/>
                  </a:cubicBezTo>
                  <a:cubicBezTo>
                    <a:pt x="1607" y="2773"/>
                    <a:pt x="2048" y="2300"/>
                    <a:pt x="2048" y="1764"/>
                  </a:cubicBezTo>
                  <a:lnTo>
                    <a:pt x="2048" y="32"/>
                  </a:lnTo>
                  <a:lnTo>
                    <a:pt x="316" y="32"/>
                  </a:lnTo>
                  <a:cubicBezTo>
                    <a:pt x="253" y="32"/>
                    <a:pt x="127" y="32"/>
                    <a:pt x="1"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62" name="Google Shape;8862;p79"/>
            <p:cNvSpPr/>
            <p:nvPr/>
          </p:nvSpPr>
          <p:spPr>
            <a:xfrm>
              <a:off x="3982475" y="3275325"/>
              <a:ext cx="52000" cy="163850"/>
            </a:xfrm>
            <a:custGeom>
              <a:avLst/>
              <a:gdLst/>
              <a:ahLst/>
              <a:cxnLst/>
              <a:rect l="l" t="t" r="r" b="b"/>
              <a:pathLst>
                <a:path w="2080" h="6554" extrusionOk="0">
                  <a:moveTo>
                    <a:pt x="2080" y="0"/>
                  </a:moveTo>
                  <a:lnTo>
                    <a:pt x="1765" y="315"/>
                  </a:lnTo>
                  <a:cubicBezTo>
                    <a:pt x="1292" y="788"/>
                    <a:pt x="662" y="1071"/>
                    <a:pt x="1" y="1166"/>
                  </a:cubicBezTo>
                  <a:lnTo>
                    <a:pt x="1" y="5419"/>
                  </a:lnTo>
                  <a:cubicBezTo>
                    <a:pt x="662" y="5482"/>
                    <a:pt x="1292" y="5766"/>
                    <a:pt x="1765" y="6238"/>
                  </a:cubicBezTo>
                  <a:lnTo>
                    <a:pt x="2080" y="6553"/>
                  </a:lnTo>
                  <a:lnTo>
                    <a:pt x="2080"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863" name="Google Shape;8863;p79"/>
          <p:cNvGrpSpPr/>
          <p:nvPr/>
        </p:nvGrpSpPr>
        <p:grpSpPr>
          <a:xfrm>
            <a:off x="5318479" y="3178702"/>
            <a:ext cx="351024" cy="350079"/>
            <a:chOff x="3859600" y="3591950"/>
            <a:chExt cx="296975" cy="296175"/>
          </a:xfrm>
          <a:solidFill>
            <a:srgbClr val="873E8A"/>
          </a:solidFill>
        </p:grpSpPr>
        <p:sp>
          <p:nvSpPr>
            <p:cNvPr id="8864" name="Google Shape;8864;p79"/>
            <p:cNvSpPr/>
            <p:nvPr/>
          </p:nvSpPr>
          <p:spPr>
            <a:xfrm>
              <a:off x="4034450" y="3766000"/>
              <a:ext cx="122125" cy="122125"/>
            </a:xfrm>
            <a:custGeom>
              <a:avLst/>
              <a:gdLst/>
              <a:ahLst/>
              <a:cxnLst/>
              <a:rect l="l" t="t" r="r" b="b"/>
              <a:pathLst>
                <a:path w="4885" h="4885" extrusionOk="0">
                  <a:moveTo>
                    <a:pt x="2395" y="1324"/>
                  </a:moveTo>
                  <a:cubicBezTo>
                    <a:pt x="2616" y="1324"/>
                    <a:pt x="2773" y="1482"/>
                    <a:pt x="2773" y="1702"/>
                  </a:cubicBezTo>
                  <a:lnTo>
                    <a:pt x="2773" y="2049"/>
                  </a:lnTo>
                  <a:lnTo>
                    <a:pt x="3120" y="2049"/>
                  </a:lnTo>
                  <a:cubicBezTo>
                    <a:pt x="3309" y="2049"/>
                    <a:pt x="3466" y="2206"/>
                    <a:pt x="3466" y="2395"/>
                  </a:cubicBezTo>
                  <a:cubicBezTo>
                    <a:pt x="3466" y="2584"/>
                    <a:pt x="3309" y="2742"/>
                    <a:pt x="3120" y="2742"/>
                  </a:cubicBezTo>
                  <a:lnTo>
                    <a:pt x="2395" y="2742"/>
                  </a:lnTo>
                  <a:cubicBezTo>
                    <a:pt x="2206" y="2742"/>
                    <a:pt x="2049" y="2584"/>
                    <a:pt x="2049" y="2395"/>
                  </a:cubicBezTo>
                  <a:lnTo>
                    <a:pt x="2049" y="1702"/>
                  </a:lnTo>
                  <a:cubicBezTo>
                    <a:pt x="2049" y="1482"/>
                    <a:pt x="2206" y="1324"/>
                    <a:pt x="2395" y="1324"/>
                  </a:cubicBezTo>
                  <a:close/>
                  <a:moveTo>
                    <a:pt x="2458" y="1"/>
                  </a:moveTo>
                  <a:cubicBezTo>
                    <a:pt x="1104" y="1"/>
                    <a:pt x="1" y="1103"/>
                    <a:pt x="1" y="2427"/>
                  </a:cubicBezTo>
                  <a:cubicBezTo>
                    <a:pt x="1" y="3781"/>
                    <a:pt x="1104" y="4884"/>
                    <a:pt x="2458" y="4884"/>
                  </a:cubicBezTo>
                  <a:cubicBezTo>
                    <a:pt x="3782" y="4884"/>
                    <a:pt x="4884" y="3781"/>
                    <a:pt x="4884" y="2427"/>
                  </a:cubicBezTo>
                  <a:cubicBezTo>
                    <a:pt x="4853" y="1072"/>
                    <a:pt x="3782" y="1"/>
                    <a:pt x="2458"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65" name="Google Shape;8865;p79"/>
            <p:cNvSpPr/>
            <p:nvPr/>
          </p:nvSpPr>
          <p:spPr>
            <a:xfrm>
              <a:off x="3860400" y="3679375"/>
              <a:ext cx="260725" cy="173300"/>
            </a:xfrm>
            <a:custGeom>
              <a:avLst/>
              <a:gdLst/>
              <a:ahLst/>
              <a:cxnLst/>
              <a:rect l="l" t="t" r="r" b="b"/>
              <a:pathLst>
                <a:path w="10429" h="6932" extrusionOk="0">
                  <a:moveTo>
                    <a:pt x="2426" y="662"/>
                  </a:moveTo>
                  <a:cubicBezTo>
                    <a:pt x="2647" y="662"/>
                    <a:pt x="2804" y="819"/>
                    <a:pt x="2804" y="1008"/>
                  </a:cubicBezTo>
                  <a:cubicBezTo>
                    <a:pt x="2804" y="1197"/>
                    <a:pt x="2647" y="1355"/>
                    <a:pt x="2426" y="1355"/>
                  </a:cubicBezTo>
                  <a:lnTo>
                    <a:pt x="1733" y="1355"/>
                  </a:lnTo>
                  <a:cubicBezTo>
                    <a:pt x="1544" y="1355"/>
                    <a:pt x="1387" y="1197"/>
                    <a:pt x="1387" y="1008"/>
                  </a:cubicBezTo>
                  <a:cubicBezTo>
                    <a:pt x="1387" y="819"/>
                    <a:pt x="1544" y="662"/>
                    <a:pt x="1733" y="662"/>
                  </a:cubicBezTo>
                  <a:close/>
                  <a:moveTo>
                    <a:pt x="4537" y="662"/>
                  </a:moveTo>
                  <a:cubicBezTo>
                    <a:pt x="4726" y="662"/>
                    <a:pt x="4884" y="819"/>
                    <a:pt x="4884" y="1008"/>
                  </a:cubicBezTo>
                  <a:cubicBezTo>
                    <a:pt x="4884" y="1197"/>
                    <a:pt x="4695" y="1355"/>
                    <a:pt x="4537" y="1355"/>
                  </a:cubicBezTo>
                  <a:lnTo>
                    <a:pt x="3812" y="1355"/>
                  </a:lnTo>
                  <a:cubicBezTo>
                    <a:pt x="3623" y="1355"/>
                    <a:pt x="3466" y="1197"/>
                    <a:pt x="3466" y="1008"/>
                  </a:cubicBezTo>
                  <a:cubicBezTo>
                    <a:pt x="3466" y="819"/>
                    <a:pt x="3623" y="662"/>
                    <a:pt x="3812" y="662"/>
                  </a:cubicBezTo>
                  <a:close/>
                  <a:moveTo>
                    <a:pt x="6648" y="662"/>
                  </a:moveTo>
                  <a:cubicBezTo>
                    <a:pt x="6837" y="662"/>
                    <a:pt x="6994" y="819"/>
                    <a:pt x="6994" y="1008"/>
                  </a:cubicBezTo>
                  <a:cubicBezTo>
                    <a:pt x="6994" y="1197"/>
                    <a:pt x="6837" y="1355"/>
                    <a:pt x="6648" y="1355"/>
                  </a:cubicBezTo>
                  <a:lnTo>
                    <a:pt x="5955" y="1355"/>
                  </a:lnTo>
                  <a:cubicBezTo>
                    <a:pt x="5734" y="1355"/>
                    <a:pt x="5577" y="1197"/>
                    <a:pt x="5577" y="1008"/>
                  </a:cubicBezTo>
                  <a:cubicBezTo>
                    <a:pt x="5577" y="819"/>
                    <a:pt x="5734" y="662"/>
                    <a:pt x="5955" y="662"/>
                  </a:cubicBezTo>
                  <a:close/>
                  <a:moveTo>
                    <a:pt x="8727" y="662"/>
                  </a:moveTo>
                  <a:cubicBezTo>
                    <a:pt x="8948" y="662"/>
                    <a:pt x="9105" y="819"/>
                    <a:pt x="9105" y="1008"/>
                  </a:cubicBezTo>
                  <a:cubicBezTo>
                    <a:pt x="9105" y="1197"/>
                    <a:pt x="8948" y="1355"/>
                    <a:pt x="8727" y="1355"/>
                  </a:cubicBezTo>
                  <a:lnTo>
                    <a:pt x="8034" y="1355"/>
                  </a:lnTo>
                  <a:cubicBezTo>
                    <a:pt x="7845" y="1355"/>
                    <a:pt x="7688" y="1197"/>
                    <a:pt x="7688" y="1008"/>
                  </a:cubicBezTo>
                  <a:cubicBezTo>
                    <a:pt x="7688" y="819"/>
                    <a:pt x="7845" y="662"/>
                    <a:pt x="8034" y="662"/>
                  </a:cubicBezTo>
                  <a:close/>
                  <a:moveTo>
                    <a:pt x="2426" y="2080"/>
                  </a:moveTo>
                  <a:cubicBezTo>
                    <a:pt x="2647" y="2080"/>
                    <a:pt x="2804" y="2237"/>
                    <a:pt x="2804" y="2426"/>
                  </a:cubicBezTo>
                  <a:cubicBezTo>
                    <a:pt x="2804" y="2647"/>
                    <a:pt x="2647" y="2773"/>
                    <a:pt x="2426" y="2773"/>
                  </a:cubicBezTo>
                  <a:lnTo>
                    <a:pt x="1733" y="2773"/>
                  </a:lnTo>
                  <a:cubicBezTo>
                    <a:pt x="1544" y="2773"/>
                    <a:pt x="1387" y="2647"/>
                    <a:pt x="1387" y="2426"/>
                  </a:cubicBezTo>
                  <a:cubicBezTo>
                    <a:pt x="1387" y="2206"/>
                    <a:pt x="1544" y="2080"/>
                    <a:pt x="1733" y="2080"/>
                  </a:cubicBezTo>
                  <a:close/>
                  <a:moveTo>
                    <a:pt x="4537" y="2080"/>
                  </a:moveTo>
                  <a:cubicBezTo>
                    <a:pt x="4726" y="2080"/>
                    <a:pt x="4884" y="2237"/>
                    <a:pt x="4884" y="2426"/>
                  </a:cubicBezTo>
                  <a:cubicBezTo>
                    <a:pt x="4884" y="2647"/>
                    <a:pt x="4695" y="2773"/>
                    <a:pt x="4537" y="2773"/>
                  </a:cubicBezTo>
                  <a:lnTo>
                    <a:pt x="3812" y="2773"/>
                  </a:lnTo>
                  <a:cubicBezTo>
                    <a:pt x="3623" y="2773"/>
                    <a:pt x="3466" y="2647"/>
                    <a:pt x="3466" y="2426"/>
                  </a:cubicBezTo>
                  <a:cubicBezTo>
                    <a:pt x="3466" y="2206"/>
                    <a:pt x="3623" y="2080"/>
                    <a:pt x="3812" y="2080"/>
                  </a:cubicBezTo>
                  <a:close/>
                  <a:moveTo>
                    <a:pt x="6648" y="2080"/>
                  </a:moveTo>
                  <a:cubicBezTo>
                    <a:pt x="6837" y="2080"/>
                    <a:pt x="6994" y="2237"/>
                    <a:pt x="6994" y="2426"/>
                  </a:cubicBezTo>
                  <a:cubicBezTo>
                    <a:pt x="6994" y="2647"/>
                    <a:pt x="6837" y="2773"/>
                    <a:pt x="6648" y="2773"/>
                  </a:cubicBezTo>
                  <a:lnTo>
                    <a:pt x="5955" y="2773"/>
                  </a:lnTo>
                  <a:cubicBezTo>
                    <a:pt x="5734" y="2773"/>
                    <a:pt x="5577" y="2647"/>
                    <a:pt x="5577" y="2426"/>
                  </a:cubicBezTo>
                  <a:cubicBezTo>
                    <a:pt x="5577" y="2206"/>
                    <a:pt x="5734" y="2080"/>
                    <a:pt x="5955" y="2080"/>
                  </a:cubicBezTo>
                  <a:close/>
                  <a:moveTo>
                    <a:pt x="8727" y="2080"/>
                  </a:moveTo>
                  <a:cubicBezTo>
                    <a:pt x="8948" y="2080"/>
                    <a:pt x="9105" y="2237"/>
                    <a:pt x="9105" y="2426"/>
                  </a:cubicBezTo>
                  <a:cubicBezTo>
                    <a:pt x="9105" y="2647"/>
                    <a:pt x="8948" y="2773"/>
                    <a:pt x="8727" y="2773"/>
                  </a:cubicBezTo>
                  <a:lnTo>
                    <a:pt x="8034" y="2773"/>
                  </a:lnTo>
                  <a:cubicBezTo>
                    <a:pt x="7845" y="2773"/>
                    <a:pt x="7688" y="2647"/>
                    <a:pt x="7688" y="2426"/>
                  </a:cubicBezTo>
                  <a:cubicBezTo>
                    <a:pt x="7688" y="2206"/>
                    <a:pt x="7845" y="2080"/>
                    <a:pt x="8034" y="2080"/>
                  </a:cubicBezTo>
                  <a:close/>
                  <a:moveTo>
                    <a:pt x="2426" y="3466"/>
                  </a:moveTo>
                  <a:cubicBezTo>
                    <a:pt x="2647" y="3466"/>
                    <a:pt x="2804" y="3623"/>
                    <a:pt x="2804" y="3812"/>
                  </a:cubicBezTo>
                  <a:cubicBezTo>
                    <a:pt x="2804" y="4001"/>
                    <a:pt x="2647" y="4159"/>
                    <a:pt x="2426" y="4159"/>
                  </a:cubicBezTo>
                  <a:lnTo>
                    <a:pt x="1733" y="4159"/>
                  </a:lnTo>
                  <a:cubicBezTo>
                    <a:pt x="1544" y="4159"/>
                    <a:pt x="1387" y="4001"/>
                    <a:pt x="1387" y="3812"/>
                  </a:cubicBezTo>
                  <a:cubicBezTo>
                    <a:pt x="1387" y="3623"/>
                    <a:pt x="1544" y="3466"/>
                    <a:pt x="1733" y="3466"/>
                  </a:cubicBezTo>
                  <a:close/>
                  <a:moveTo>
                    <a:pt x="4537" y="3466"/>
                  </a:moveTo>
                  <a:cubicBezTo>
                    <a:pt x="4726" y="3466"/>
                    <a:pt x="4884" y="3623"/>
                    <a:pt x="4884" y="3812"/>
                  </a:cubicBezTo>
                  <a:cubicBezTo>
                    <a:pt x="4884" y="4001"/>
                    <a:pt x="4695" y="4159"/>
                    <a:pt x="4537" y="4159"/>
                  </a:cubicBezTo>
                  <a:lnTo>
                    <a:pt x="3812" y="4159"/>
                  </a:lnTo>
                  <a:cubicBezTo>
                    <a:pt x="3623" y="4159"/>
                    <a:pt x="3466" y="4001"/>
                    <a:pt x="3466" y="3812"/>
                  </a:cubicBezTo>
                  <a:cubicBezTo>
                    <a:pt x="3466" y="3623"/>
                    <a:pt x="3623" y="3466"/>
                    <a:pt x="3812" y="3466"/>
                  </a:cubicBezTo>
                  <a:close/>
                  <a:moveTo>
                    <a:pt x="6648" y="3466"/>
                  </a:moveTo>
                  <a:cubicBezTo>
                    <a:pt x="6837" y="3466"/>
                    <a:pt x="6994" y="3623"/>
                    <a:pt x="6994" y="3812"/>
                  </a:cubicBezTo>
                  <a:cubicBezTo>
                    <a:pt x="6994" y="4001"/>
                    <a:pt x="6837" y="4159"/>
                    <a:pt x="6648" y="4159"/>
                  </a:cubicBezTo>
                  <a:lnTo>
                    <a:pt x="5955" y="4159"/>
                  </a:lnTo>
                  <a:cubicBezTo>
                    <a:pt x="5734" y="4159"/>
                    <a:pt x="5577" y="4001"/>
                    <a:pt x="5577" y="3812"/>
                  </a:cubicBezTo>
                  <a:cubicBezTo>
                    <a:pt x="5577" y="3623"/>
                    <a:pt x="5734" y="3466"/>
                    <a:pt x="5955" y="3466"/>
                  </a:cubicBezTo>
                  <a:close/>
                  <a:moveTo>
                    <a:pt x="2426" y="4852"/>
                  </a:moveTo>
                  <a:cubicBezTo>
                    <a:pt x="2647" y="4852"/>
                    <a:pt x="2804" y="5010"/>
                    <a:pt x="2804" y="5199"/>
                  </a:cubicBezTo>
                  <a:cubicBezTo>
                    <a:pt x="2804" y="5388"/>
                    <a:pt x="2647" y="5545"/>
                    <a:pt x="2426" y="5545"/>
                  </a:cubicBezTo>
                  <a:lnTo>
                    <a:pt x="1733" y="5545"/>
                  </a:lnTo>
                  <a:cubicBezTo>
                    <a:pt x="1544" y="5545"/>
                    <a:pt x="1387" y="5388"/>
                    <a:pt x="1387" y="5199"/>
                  </a:cubicBezTo>
                  <a:cubicBezTo>
                    <a:pt x="1387" y="5010"/>
                    <a:pt x="1544" y="4852"/>
                    <a:pt x="1733" y="4852"/>
                  </a:cubicBezTo>
                  <a:close/>
                  <a:moveTo>
                    <a:pt x="4537" y="4852"/>
                  </a:moveTo>
                  <a:cubicBezTo>
                    <a:pt x="4726" y="4852"/>
                    <a:pt x="4884" y="5010"/>
                    <a:pt x="4884" y="5199"/>
                  </a:cubicBezTo>
                  <a:cubicBezTo>
                    <a:pt x="4884" y="5388"/>
                    <a:pt x="4695" y="5545"/>
                    <a:pt x="4537" y="5545"/>
                  </a:cubicBezTo>
                  <a:lnTo>
                    <a:pt x="3812" y="5545"/>
                  </a:lnTo>
                  <a:cubicBezTo>
                    <a:pt x="3623" y="5545"/>
                    <a:pt x="3466" y="5388"/>
                    <a:pt x="3466" y="5199"/>
                  </a:cubicBezTo>
                  <a:cubicBezTo>
                    <a:pt x="3466" y="5010"/>
                    <a:pt x="3623" y="4852"/>
                    <a:pt x="3812" y="4852"/>
                  </a:cubicBezTo>
                  <a:close/>
                  <a:moveTo>
                    <a:pt x="0" y="0"/>
                  </a:moveTo>
                  <a:lnTo>
                    <a:pt x="0" y="5892"/>
                  </a:lnTo>
                  <a:cubicBezTo>
                    <a:pt x="0" y="6459"/>
                    <a:pt x="473" y="6931"/>
                    <a:pt x="1071" y="6931"/>
                  </a:cubicBezTo>
                  <a:lnTo>
                    <a:pt x="6490" y="6931"/>
                  </a:lnTo>
                  <a:cubicBezTo>
                    <a:pt x="6364" y="6616"/>
                    <a:pt x="6301" y="6270"/>
                    <a:pt x="6301" y="5892"/>
                  </a:cubicBezTo>
                  <a:cubicBezTo>
                    <a:pt x="6301" y="5797"/>
                    <a:pt x="6333" y="5671"/>
                    <a:pt x="6333" y="5545"/>
                  </a:cubicBezTo>
                  <a:lnTo>
                    <a:pt x="5955" y="5545"/>
                  </a:lnTo>
                  <a:cubicBezTo>
                    <a:pt x="5734" y="5545"/>
                    <a:pt x="5577" y="5388"/>
                    <a:pt x="5577" y="5199"/>
                  </a:cubicBezTo>
                  <a:cubicBezTo>
                    <a:pt x="5577" y="5010"/>
                    <a:pt x="5734" y="4852"/>
                    <a:pt x="5955" y="4852"/>
                  </a:cubicBezTo>
                  <a:lnTo>
                    <a:pt x="6490" y="4852"/>
                  </a:lnTo>
                  <a:cubicBezTo>
                    <a:pt x="6931" y="3623"/>
                    <a:pt x="8066" y="2741"/>
                    <a:pt x="9420" y="2741"/>
                  </a:cubicBezTo>
                  <a:cubicBezTo>
                    <a:pt x="9767" y="2741"/>
                    <a:pt x="10113" y="2836"/>
                    <a:pt x="10428" y="2962"/>
                  </a:cubicBezTo>
                  <a:lnTo>
                    <a:pt x="10428"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66" name="Google Shape;8866;p79"/>
            <p:cNvSpPr/>
            <p:nvPr/>
          </p:nvSpPr>
          <p:spPr>
            <a:xfrm>
              <a:off x="3859600" y="3591950"/>
              <a:ext cx="261525" cy="70900"/>
            </a:xfrm>
            <a:custGeom>
              <a:avLst/>
              <a:gdLst/>
              <a:ahLst/>
              <a:cxnLst/>
              <a:rect l="l" t="t" r="r" b="b"/>
              <a:pathLst>
                <a:path w="10461" h="2836" extrusionOk="0">
                  <a:moveTo>
                    <a:pt x="1734" y="0"/>
                  </a:moveTo>
                  <a:cubicBezTo>
                    <a:pt x="1513" y="0"/>
                    <a:pt x="1356" y="158"/>
                    <a:pt x="1356" y="347"/>
                  </a:cubicBezTo>
                  <a:lnTo>
                    <a:pt x="1356" y="693"/>
                  </a:lnTo>
                  <a:lnTo>
                    <a:pt x="1009" y="693"/>
                  </a:lnTo>
                  <a:cubicBezTo>
                    <a:pt x="410" y="693"/>
                    <a:pt x="1" y="1166"/>
                    <a:pt x="1" y="1733"/>
                  </a:cubicBezTo>
                  <a:lnTo>
                    <a:pt x="1" y="2836"/>
                  </a:lnTo>
                  <a:lnTo>
                    <a:pt x="10429" y="2836"/>
                  </a:lnTo>
                  <a:lnTo>
                    <a:pt x="10429" y="1733"/>
                  </a:lnTo>
                  <a:lnTo>
                    <a:pt x="10460" y="1733"/>
                  </a:lnTo>
                  <a:cubicBezTo>
                    <a:pt x="10460" y="1134"/>
                    <a:pt x="9988" y="693"/>
                    <a:pt x="9421" y="693"/>
                  </a:cubicBezTo>
                  <a:lnTo>
                    <a:pt x="9074" y="693"/>
                  </a:lnTo>
                  <a:lnTo>
                    <a:pt x="9074" y="347"/>
                  </a:lnTo>
                  <a:cubicBezTo>
                    <a:pt x="9074" y="158"/>
                    <a:pt x="8917" y="0"/>
                    <a:pt x="8728" y="0"/>
                  </a:cubicBezTo>
                  <a:cubicBezTo>
                    <a:pt x="8539" y="0"/>
                    <a:pt x="8381" y="158"/>
                    <a:pt x="8381" y="347"/>
                  </a:cubicBezTo>
                  <a:lnTo>
                    <a:pt x="8381" y="693"/>
                  </a:lnTo>
                  <a:lnTo>
                    <a:pt x="6995" y="693"/>
                  </a:lnTo>
                  <a:lnTo>
                    <a:pt x="6995" y="347"/>
                  </a:lnTo>
                  <a:cubicBezTo>
                    <a:pt x="6995" y="158"/>
                    <a:pt x="6837" y="0"/>
                    <a:pt x="6648" y="0"/>
                  </a:cubicBezTo>
                  <a:cubicBezTo>
                    <a:pt x="6459" y="0"/>
                    <a:pt x="6302" y="158"/>
                    <a:pt x="6302" y="347"/>
                  </a:cubicBezTo>
                  <a:lnTo>
                    <a:pt x="6302" y="693"/>
                  </a:lnTo>
                  <a:lnTo>
                    <a:pt x="4159" y="693"/>
                  </a:lnTo>
                  <a:lnTo>
                    <a:pt x="4159" y="347"/>
                  </a:lnTo>
                  <a:cubicBezTo>
                    <a:pt x="4159" y="158"/>
                    <a:pt x="4002" y="0"/>
                    <a:pt x="3813" y="0"/>
                  </a:cubicBezTo>
                  <a:cubicBezTo>
                    <a:pt x="3624" y="0"/>
                    <a:pt x="3466" y="158"/>
                    <a:pt x="3466" y="347"/>
                  </a:cubicBezTo>
                  <a:lnTo>
                    <a:pt x="3466" y="693"/>
                  </a:lnTo>
                  <a:lnTo>
                    <a:pt x="2080" y="693"/>
                  </a:lnTo>
                  <a:lnTo>
                    <a:pt x="2080" y="347"/>
                  </a:lnTo>
                  <a:cubicBezTo>
                    <a:pt x="2080" y="158"/>
                    <a:pt x="1923" y="0"/>
                    <a:pt x="1734"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867" name="Google Shape;8867;p79"/>
          <p:cNvGrpSpPr/>
          <p:nvPr/>
        </p:nvGrpSpPr>
        <p:grpSpPr>
          <a:xfrm>
            <a:off x="5318952" y="3654786"/>
            <a:ext cx="350079" cy="350079"/>
            <a:chOff x="3860400" y="3955025"/>
            <a:chExt cx="296175" cy="296175"/>
          </a:xfrm>
          <a:solidFill>
            <a:srgbClr val="873E8A"/>
          </a:solidFill>
        </p:grpSpPr>
        <p:sp>
          <p:nvSpPr>
            <p:cNvPr id="8868" name="Google Shape;8868;p79"/>
            <p:cNvSpPr/>
            <p:nvPr/>
          </p:nvSpPr>
          <p:spPr>
            <a:xfrm>
              <a:off x="3973825" y="3955025"/>
              <a:ext cx="68525" cy="68550"/>
            </a:xfrm>
            <a:custGeom>
              <a:avLst/>
              <a:gdLst/>
              <a:ahLst/>
              <a:cxnLst/>
              <a:rect l="l" t="t" r="r" b="b"/>
              <a:pathLst>
                <a:path w="2741" h="2742" extrusionOk="0">
                  <a:moveTo>
                    <a:pt x="1355" y="1"/>
                  </a:moveTo>
                  <a:cubicBezTo>
                    <a:pt x="630" y="1"/>
                    <a:pt x="0" y="631"/>
                    <a:pt x="0" y="1387"/>
                  </a:cubicBezTo>
                  <a:cubicBezTo>
                    <a:pt x="0" y="2112"/>
                    <a:pt x="630" y="2742"/>
                    <a:pt x="1355" y="2742"/>
                  </a:cubicBezTo>
                  <a:cubicBezTo>
                    <a:pt x="2111" y="2742"/>
                    <a:pt x="2741" y="2112"/>
                    <a:pt x="2741" y="1387"/>
                  </a:cubicBezTo>
                  <a:cubicBezTo>
                    <a:pt x="2741" y="631"/>
                    <a:pt x="2142" y="1"/>
                    <a:pt x="1355"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69" name="Google Shape;8869;p79"/>
            <p:cNvSpPr/>
            <p:nvPr/>
          </p:nvSpPr>
          <p:spPr>
            <a:xfrm>
              <a:off x="3947025" y="4021975"/>
              <a:ext cx="122125" cy="71700"/>
            </a:xfrm>
            <a:custGeom>
              <a:avLst/>
              <a:gdLst/>
              <a:ahLst/>
              <a:cxnLst/>
              <a:rect l="l" t="t" r="r" b="b"/>
              <a:pathLst>
                <a:path w="4885" h="2868" extrusionOk="0">
                  <a:moveTo>
                    <a:pt x="820" y="1"/>
                  </a:moveTo>
                  <a:cubicBezTo>
                    <a:pt x="316" y="442"/>
                    <a:pt x="1" y="1104"/>
                    <a:pt x="1" y="1797"/>
                  </a:cubicBezTo>
                  <a:lnTo>
                    <a:pt x="1" y="2521"/>
                  </a:lnTo>
                  <a:cubicBezTo>
                    <a:pt x="1" y="2710"/>
                    <a:pt x="158" y="2868"/>
                    <a:pt x="347" y="2868"/>
                  </a:cubicBezTo>
                  <a:lnTo>
                    <a:pt x="4506" y="2868"/>
                  </a:lnTo>
                  <a:cubicBezTo>
                    <a:pt x="4727" y="2868"/>
                    <a:pt x="4884" y="2710"/>
                    <a:pt x="4884" y="2521"/>
                  </a:cubicBezTo>
                  <a:lnTo>
                    <a:pt x="4884" y="1860"/>
                  </a:lnTo>
                  <a:cubicBezTo>
                    <a:pt x="4884" y="1135"/>
                    <a:pt x="4569" y="473"/>
                    <a:pt x="4034" y="32"/>
                  </a:cubicBezTo>
                  <a:cubicBezTo>
                    <a:pt x="3655" y="473"/>
                    <a:pt x="3120" y="788"/>
                    <a:pt x="2427" y="788"/>
                  </a:cubicBezTo>
                  <a:cubicBezTo>
                    <a:pt x="1797" y="788"/>
                    <a:pt x="1198" y="473"/>
                    <a:pt x="820"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70" name="Google Shape;8870;p79"/>
            <p:cNvSpPr/>
            <p:nvPr/>
          </p:nvSpPr>
          <p:spPr>
            <a:xfrm>
              <a:off x="4086450" y="4145650"/>
              <a:ext cx="70125" cy="104775"/>
            </a:xfrm>
            <a:custGeom>
              <a:avLst/>
              <a:gdLst/>
              <a:ahLst/>
              <a:cxnLst/>
              <a:rect l="l" t="t" r="r" b="b"/>
              <a:pathLst>
                <a:path w="2805" h="4191" extrusionOk="0">
                  <a:moveTo>
                    <a:pt x="0" y="0"/>
                  </a:moveTo>
                  <a:lnTo>
                    <a:pt x="0" y="4190"/>
                  </a:lnTo>
                  <a:lnTo>
                    <a:pt x="2458" y="4190"/>
                  </a:lnTo>
                  <a:cubicBezTo>
                    <a:pt x="2647" y="4190"/>
                    <a:pt x="2804" y="4033"/>
                    <a:pt x="2804" y="3844"/>
                  </a:cubicBezTo>
                  <a:lnTo>
                    <a:pt x="2804" y="315"/>
                  </a:lnTo>
                  <a:cubicBezTo>
                    <a:pt x="2773" y="158"/>
                    <a:pt x="2647" y="0"/>
                    <a:pt x="2458"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71" name="Google Shape;8871;p79"/>
            <p:cNvSpPr/>
            <p:nvPr/>
          </p:nvSpPr>
          <p:spPr>
            <a:xfrm>
              <a:off x="3860400" y="4180300"/>
              <a:ext cx="70125" cy="70125"/>
            </a:xfrm>
            <a:custGeom>
              <a:avLst/>
              <a:gdLst/>
              <a:ahLst/>
              <a:cxnLst/>
              <a:rect l="l" t="t" r="r" b="b"/>
              <a:pathLst>
                <a:path w="2805" h="2805" extrusionOk="0">
                  <a:moveTo>
                    <a:pt x="347" y="0"/>
                  </a:moveTo>
                  <a:cubicBezTo>
                    <a:pt x="158" y="0"/>
                    <a:pt x="0" y="189"/>
                    <a:pt x="0" y="347"/>
                  </a:cubicBezTo>
                  <a:lnTo>
                    <a:pt x="0" y="2458"/>
                  </a:lnTo>
                  <a:cubicBezTo>
                    <a:pt x="0" y="2678"/>
                    <a:pt x="158" y="2804"/>
                    <a:pt x="347" y="2804"/>
                  </a:cubicBezTo>
                  <a:lnTo>
                    <a:pt x="2804" y="2804"/>
                  </a:lnTo>
                  <a:lnTo>
                    <a:pt x="2804"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72" name="Google Shape;8872;p79"/>
            <p:cNvSpPr/>
            <p:nvPr/>
          </p:nvSpPr>
          <p:spPr>
            <a:xfrm>
              <a:off x="3947025" y="4111775"/>
              <a:ext cx="122125" cy="139425"/>
            </a:xfrm>
            <a:custGeom>
              <a:avLst/>
              <a:gdLst/>
              <a:ahLst/>
              <a:cxnLst/>
              <a:rect l="l" t="t" r="r" b="b"/>
              <a:pathLst>
                <a:path w="4885" h="5577" extrusionOk="0">
                  <a:moveTo>
                    <a:pt x="2466" y="1377"/>
                  </a:moveTo>
                  <a:cubicBezTo>
                    <a:pt x="2522" y="1377"/>
                    <a:pt x="2582" y="1392"/>
                    <a:pt x="2647" y="1418"/>
                  </a:cubicBezTo>
                  <a:cubicBezTo>
                    <a:pt x="2742" y="1450"/>
                    <a:pt x="2836" y="1607"/>
                    <a:pt x="2836" y="1733"/>
                  </a:cubicBezTo>
                  <a:lnTo>
                    <a:pt x="2836" y="3497"/>
                  </a:lnTo>
                  <a:lnTo>
                    <a:pt x="3183" y="3497"/>
                  </a:lnTo>
                  <a:cubicBezTo>
                    <a:pt x="3372" y="3497"/>
                    <a:pt x="3529" y="3655"/>
                    <a:pt x="3529" y="3844"/>
                  </a:cubicBezTo>
                  <a:cubicBezTo>
                    <a:pt x="3529" y="4033"/>
                    <a:pt x="3340" y="4159"/>
                    <a:pt x="3151" y="4159"/>
                  </a:cubicBezTo>
                  <a:lnTo>
                    <a:pt x="1765" y="4159"/>
                  </a:lnTo>
                  <a:cubicBezTo>
                    <a:pt x="1576" y="4159"/>
                    <a:pt x="1419" y="4002"/>
                    <a:pt x="1419" y="3812"/>
                  </a:cubicBezTo>
                  <a:cubicBezTo>
                    <a:pt x="1419" y="3623"/>
                    <a:pt x="1576" y="3466"/>
                    <a:pt x="1765" y="3466"/>
                  </a:cubicBezTo>
                  <a:lnTo>
                    <a:pt x="2112" y="3466"/>
                  </a:lnTo>
                  <a:lnTo>
                    <a:pt x="2112" y="2552"/>
                  </a:lnTo>
                  <a:lnTo>
                    <a:pt x="1986" y="2678"/>
                  </a:lnTo>
                  <a:cubicBezTo>
                    <a:pt x="1938" y="2726"/>
                    <a:pt x="1852" y="2749"/>
                    <a:pt x="1765" y="2749"/>
                  </a:cubicBezTo>
                  <a:cubicBezTo>
                    <a:pt x="1679" y="2749"/>
                    <a:pt x="1592" y="2726"/>
                    <a:pt x="1545" y="2678"/>
                  </a:cubicBezTo>
                  <a:cubicBezTo>
                    <a:pt x="1419" y="2552"/>
                    <a:pt x="1419" y="2300"/>
                    <a:pt x="1545" y="2206"/>
                  </a:cubicBezTo>
                  <a:lnTo>
                    <a:pt x="2238" y="1481"/>
                  </a:lnTo>
                  <a:cubicBezTo>
                    <a:pt x="2312" y="1407"/>
                    <a:pt x="2385" y="1377"/>
                    <a:pt x="2466" y="1377"/>
                  </a:cubicBezTo>
                  <a:close/>
                  <a:moveTo>
                    <a:pt x="347" y="0"/>
                  </a:moveTo>
                  <a:cubicBezTo>
                    <a:pt x="158" y="0"/>
                    <a:pt x="1" y="158"/>
                    <a:pt x="1" y="347"/>
                  </a:cubicBezTo>
                  <a:lnTo>
                    <a:pt x="1" y="5577"/>
                  </a:lnTo>
                  <a:lnTo>
                    <a:pt x="4853" y="5577"/>
                  </a:lnTo>
                  <a:cubicBezTo>
                    <a:pt x="4884" y="3245"/>
                    <a:pt x="4884" y="2678"/>
                    <a:pt x="4884" y="347"/>
                  </a:cubicBezTo>
                  <a:cubicBezTo>
                    <a:pt x="4884" y="158"/>
                    <a:pt x="4727" y="0"/>
                    <a:pt x="4538"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873" name="Google Shape;8873;p79"/>
          <p:cNvGrpSpPr/>
          <p:nvPr/>
        </p:nvGrpSpPr>
        <p:grpSpPr>
          <a:xfrm>
            <a:off x="7534167" y="2731184"/>
            <a:ext cx="355664" cy="349133"/>
            <a:chOff x="5716825" y="3235950"/>
            <a:chExt cx="300900" cy="295375"/>
          </a:xfrm>
          <a:solidFill>
            <a:srgbClr val="873E8A"/>
          </a:solidFill>
        </p:grpSpPr>
        <p:sp>
          <p:nvSpPr>
            <p:cNvPr id="8874" name="Google Shape;8874;p79"/>
            <p:cNvSpPr/>
            <p:nvPr/>
          </p:nvSpPr>
          <p:spPr>
            <a:xfrm>
              <a:off x="5716825" y="3309975"/>
              <a:ext cx="137075" cy="146525"/>
            </a:xfrm>
            <a:custGeom>
              <a:avLst/>
              <a:gdLst/>
              <a:ahLst/>
              <a:cxnLst/>
              <a:rect l="l" t="t" r="r" b="b"/>
              <a:pathLst>
                <a:path w="5483" h="5861" extrusionOk="0">
                  <a:moveTo>
                    <a:pt x="2584" y="1"/>
                  </a:moveTo>
                  <a:lnTo>
                    <a:pt x="410" y="2206"/>
                  </a:lnTo>
                  <a:cubicBezTo>
                    <a:pt x="1" y="2615"/>
                    <a:pt x="1" y="3277"/>
                    <a:pt x="410" y="3655"/>
                  </a:cubicBezTo>
                  <a:lnTo>
                    <a:pt x="2584" y="5860"/>
                  </a:lnTo>
                  <a:lnTo>
                    <a:pt x="3781" y="4632"/>
                  </a:lnTo>
                  <a:cubicBezTo>
                    <a:pt x="3844" y="4584"/>
                    <a:pt x="3939" y="4561"/>
                    <a:pt x="4029" y="4561"/>
                  </a:cubicBezTo>
                  <a:cubicBezTo>
                    <a:pt x="4120" y="4561"/>
                    <a:pt x="4206" y="4584"/>
                    <a:pt x="4254" y="4632"/>
                  </a:cubicBezTo>
                  <a:lnTo>
                    <a:pt x="4726" y="5104"/>
                  </a:lnTo>
                  <a:cubicBezTo>
                    <a:pt x="4789" y="5167"/>
                    <a:pt x="4884" y="5199"/>
                    <a:pt x="4974" y="5199"/>
                  </a:cubicBezTo>
                  <a:cubicBezTo>
                    <a:pt x="5065" y="5199"/>
                    <a:pt x="5152" y="5167"/>
                    <a:pt x="5199" y="5104"/>
                  </a:cubicBezTo>
                  <a:cubicBezTo>
                    <a:pt x="5325" y="5010"/>
                    <a:pt x="5325" y="4758"/>
                    <a:pt x="5199" y="4632"/>
                  </a:cubicBezTo>
                  <a:lnTo>
                    <a:pt x="4726" y="4159"/>
                  </a:lnTo>
                  <a:cubicBezTo>
                    <a:pt x="4632" y="4065"/>
                    <a:pt x="4632" y="3813"/>
                    <a:pt x="4726" y="3687"/>
                  </a:cubicBezTo>
                  <a:lnTo>
                    <a:pt x="5482" y="2962"/>
                  </a:lnTo>
                  <a:lnTo>
                    <a:pt x="5010" y="2489"/>
                  </a:lnTo>
                  <a:lnTo>
                    <a:pt x="4789" y="2710"/>
                  </a:lnTo>
                  <a:cubicBezTo>
                    <a:pt x="4584" y="2915"/>
                    <a:pt x="4317" y="3017"/>
                    <a:pt x="4049" y="3017"/>
                  </a:cubicBezTo>
                  <a:cubicBezTo>
                    <a:pt x="3781" y="3017"/>
                    <a:pt x="3513" y="2915"/>
                    <a:pt x="3309" y="2710"/>
                  </a:cubicBezTo>
                  <a:cubicBezTo>
                    <a:pt x="2930" y="2332"/>
                    <a:pt x="2930" y="1670"/>
                    <a:pt x="3309" y="1261"/>
                  </a:cubicBezTo>
                  <a:lnTo>
                    <a:pt x="3561" y="1040"/>
                  </a:lnTo>
                  <a:lnTo>
                    <a:pt x="2584"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75" name="Google Shape;8875;p79"/>
            <p:cNvSpPr/>
            <p:nvPr/>
          </p:nvSpPr>
          <p:spPr>
            <a:xfrm>
              <a:off x="5794025" y="3235950"/>
              <a:ext cx="145725" cy="133900"/>
            </a:xfrm>
            <a:custGeom>
              <a:avLst/>
              <a:gdLst/>
              <a:ahLst/>
              <a:cxnLst/>
              <a:rect l="l" t="t" r="r" b="b"/>
              <a:pathLst>
                <a:path w="5829" h="5356" extrusionOk="0">
                  <a:moveTo>
                    <a:pt x="2926" y="0"/>
                  </a:moveTo>
                  <a:cubicBezTo>
                    <a:pt x="2662" y="0"/>
                    <a:pt x="2394" y="95"/>
                    <a:pt x="2205" y="284"/>
                  </a:cubicBezTo>
                  <a:lnTo>
                    <a:pt x="0" y="2457"/>
                  </a:lnTo>
                  <a:lnTo>
                    <a:pt x="1229" y="3686"/>
                  </a:lnTo>
                  <a:cubicBezTo>
                    <a:pt x="1323" y="3781"/>
                    <a:pt x="1323" y="4033"/>
                    <a:pt x="1229" y="4127"/>
                  </a:cubicBezTo>
                  <a:lnTo>
                    <a:pt x="725" y="4600"/>
                  </a:lnTo>
                  <a:cubicBezTo>
                    <a:pt x="630" y="4726"/>
                    <a:pt x="630" y="4978"/>
                    <a:pt x="725" y="5072"/>
                  </a:cubicBezTo>
                  <a:cubicBezTo>
                    <a:pt x="788" y="5135"/>
                    <a:pt x="882" y="5167"/>
                    <a:pt x="977" y="5167"/>
                  </a:cubicBezTo>
                  <a:cubicBezTo>
                    <a:pt x="1071" y="5167"/>
                    <a:pt x="1166" y="5135"/>
                    <a:pt x="1229" y="5072"/>
                  </a:cubicBezTo>
                  <a:lnTo>
                    <a:pt x="1701" y="4600"/>
                  </a:lnTo>
                  <a:cubicBezTo>
                    <a:pt x="1749" y="4553"/>
                    <a:pt x="1835" y="4529"/>
                    <a:pt x="1926" y="4529"/>
                  </a:cubicBezTo>
                  <a:cubicBezTo>
                    <a:pt x="2016" y="4529"/>
                    <a:pt x="2111" y="4553"/>
                    <a:pt x="2174" y="4600"/>
                  </a:cubicBezTo>
                  <a:lnTo>
                    <a:pt x="2898" y="5356"/>
                  </a:lnTo>
                  <a:lnTo>
                    <a:pt x="3371" y="4883"/>
                  </a:lnTo>
                  <a:lnTo>
                    <a:pt x="3151" y="4663"/>
                  </a:lnTo>
                  <a:cubicBezTo>
                    <a:pt x="2741" y="4253"/>
                    <a:pt x="2741" y="3592"/>
                    <a:pt x="3151" y="3214"/>
                  </a:cubicBezTo>
                  <a:cubicBezTo>
                    <a:pt x="3340" y="3009"/>
                    <a:pt x="3607" y="2906"/>
                    <a:pt x="3875" y="2906"/>
                  </a:cubicBezTo>
                  <a:cubicBezTo>
                    <a:pt x="4143" y="2906"/>
                    <a:pt x="4411" y="3009"/>
                    <a:pt x="4600" y="3214"/>
                  </a:cubicBezTo>
                  <a:lnTo>
                    <a:pt x="4852" y="3434"/>
                  </a:lnTo>
                  <a:lnTo>
                    <a:pt x="5828" y="2457"/>
                  </a:lnTo>
                  <a:lnTo>
                    <a:pt x="3623" y="284"/>
                  </a:lnTo>
                  <a:cubicBezTo>
                    <a:pt x="3450" y="95"/>
                    <a:pt x="3190" y="0"/>
                    <a:pt x="2926"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76" name="Google Shape;8876;p79"/>
            <p:cNvSpPr/>
            <p:nvPr/>
          </p:nvSpPr>
          <p:spPr>
            <a:xfrm>
              <a:off x="5880650" y="3309975"/>
              <a:ext cx="137075" cy="145725"/>
            </a:xfrm>
            <a:custGeom>
              <a:avLst/>
              <a:gdLst/>
              <a:ahLst/>
              <a:cxnLst/>
              <a:rect l="l" t="t" r="r" b="b"/>
              <a:pathLst>
                <a:path w="5483" h="5829" extrusionOk="0">
                  <a:moveTo>
                    <a:pt x="2899" y="1"/>
                  </a:moveTo>
                  <a:lnTo>
                    <a:pt x="1702" y="1229"/>
                  </a:lnTo>
                  <a:cubicBezTo>
                    <a:pt x="1639" y="1292"/>
                    <a:pt x="1544" y="1324"/>
                    <a:pt x="1450" y="1324"/>
                  </a:cubicBezTo>
                  <a:cubicBezTo>
                    <a:pt x="1355" y="1324"/>
                    <a:pt x="1261" y="1292"/>
                    <a:pt x="1198" y="1229"/>
                  </a:cubicBezTo>
                  <a:lnTo>
                    <a:pt x="725" y="757"/>
                  </a:lnTo>
                  <a:cubicBezTo>
                    <a:pt x="678" y="694"/>
                    <a:pt x="591" y="662"/>
                    <a:pt x="501" y="662"/>
                  </a:cubicBezTo>
                  <a:cubicBezTo>
                    <a:pt x="410" y="662"/>
                    <a:pt x="316" y="694"/>
                    <a:pt x="253" y="757"/>
                  </a:cubicBezTo>
                  <a:cubicBezTo>
                    <a:pt x="158" y="883"/>
                    <a:pt x="158" y="1103"/>
                    <a:pt x="253" y="1229"/>
                  </a:cubicBezTo>
                  <a:lnTo>
                    <a:pt x="725" y="1702"/>
                  </a:lnTo>
                  <a:cubicBezTo>
                    <a:pt x="851" y="1828"/>
                    <a:pt x="851" y="2048"/>
                    <a:pt x="725" y="2174"/>
                  </a:cubicBezTo>
                  <a:lnTo>
                    <a:pt x="1" y="2899"/>
                  </a:lnTo>
                  <a:lnTo>
                    <a:pt x="473" y="3372"/>
                  </a:lnTo>
                  <a:lnTo>
                    <a:pt x="694" y="3151"/>
                  </a:lnTo>
                  <a:cubicBezTo>
                    <a:pt x="898" y="2946"/>
                    <a:pt x="1166" y="2844"/>
                    <a:pt x="1434" y="2844"/>
                  </a:cubicBezTo>
                  <a:cubicBezTo>
                    <a:pt x="1702" y="2844"/>
                    <a:pt x="1970" y="2946"/>
                    <a:pt x="2174" y="3151"/>
                  </a:cubicBezTo>
                  <a:cubicBezTo>
                    <a:pt x="2552" y="3529"/>
                    <a:pt x="2552" y="4222"/>
                    <a:pt x="2174" y="4600"/>
                  </a:cubicBezTo>
                  <a:lnTo>
                    <a:pt x="1922" y="4852"/>
                  </a:lnTo>
                  <a:lnTo>
                    <a:pt x="2899" y="5829"/>
                  </a:lnTo>
                  <a:lnTo>
                    <a:pt x="5073" y="3655"/>
                  </a:lnTo>
                  <a:cubicBezTo>
                    <a:pt x="5482" y="3277"/>
                    <a:pt x="5482" y="2615"/>
                    <a:pt x="5073" y="2206"/>
                  </a:cubicBezTo>
                  <a:lnTo>
                    <a:pt x="2899"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77" name="Google Shape;8877;p79"/>
            <p:cNvSpPr/>
            <p:nvPr/>
          </p:nvSpPr>
          <p:spPr>
            <a:xfrm>
              <a:off x="5794025" y="3396625"/>
              <a:ext cx="147300" cy="134700"/>
            </a:xfrm>
            <a:custGeom>
              <a:avLst/>
              <a:gdLst/>
              <a:ahLst/>
              <a:cxnLst/>
              <a:rect l="l" t="t" r="r" b="b"/>
              <a:pathLst>
                <a:path w="5892" h="5388" extrusionOk="0">
                  <a:moveTo>
                    <a:pt x="2993" y="0"/>
                  </a:moveTo>
                  <a:lnTo>
                    <a:pt x="2520" y="473"/>
                  </a:lnTo>
                  <a:lnTo>
                    <a:pt x="2741" y="725"/>
                  </a:lnTo>
                  <a:cubicBezTo>
                    <a:pt x="3151" y="1103"/>
                    <a:pt x="3151" y="1764"/>
                    <a:pt x="2741" y="2174"/>
                  </a:cubicBezTo>
                  <a:cubicBezTo>
                    <a:pt x="2505" y="2363"/>
                    <a:pt x="2221" y="2457"/>
                    <a:pt x="1949" y="2457"/>
                  </a:cubicBezTo>
                  <a:cubicBezTo>
                    <a:pt x="1678" y="2457"/>
                    <a:pt x="1418" y="2363"/>
                    <a:pt x="1229" y="2174"/>
                  </a:cubicBezTo>
                  <a:lnTo>
                    <a:pt x="977" y="1922"/>
                  </a:lnTo>
                  <a:lnTo>
                    <a:pt x="0" y="2930"/>
                  </a:lnTo>
                  <a:lnTo>
                    <a:pt x="2205" y="5072"/>
                  </a:lnTo>
                  <a:cubicBezTo>
                    <a:pt x="2394" y="5293"/>
                    <a:pt x="2678" y="5387"/>
                    <a:pt x="2930" y="5387"/>
                  </a:cubicBezTo>
                  <a:cubicBezTo>
                    <a:pt x="3214" y="5387"/>
                    <a:pt x="3497" y="5293"/>
                    <a:pt x="3686" y="5072"/>
                  </a:cubicBezTo>
                  <a:lnTo>
                    <a:pt x="5891" y="2930"/>
                  </a:lnTo>
                  <a:lnTo>
                    <a:pt x="4663" y="1701"/>
                  </a:lnTo>
                  <a:cubicBezTo>
                    <a:pt x="4568" y="1575"/>
                    <a:pt x="4568" y="1355"/>
                    <a:pt x="4663" y="1229"/>
                  </a:cubicBezTo>
                  <a:lnTo>
                    <a:pt x="5167" y="756"/>
                  </a:lnTo>
                  <a:cubicBezTo>
                    <a:pt x="5261" y="630"/>
                    <a:pt x="5261" y="410"/>
                    <a:pt x="5167" y="284"/>
                  </a:cubicBezTo>
                  <a:cubicBezTo>
                    <a:pt x="5104" y="221"/>
                    <a:pt x="5009" y="189"/>
                    <a:pt x="4915" y="189"/>
                  </a:cubicBezTo>
                  <a:cubicBezTo>
                    <a:pt x="4820" y="189"/>
                    <a:pt x="4726" y="221"/>
                    <a:pt x="4663" y="284"/>
                  </a:cubicBezTo>
                  <a:lnTo>
                    <a:pt x="4190" y="756"/>
                  </a:lnTo>
                  <a:cubicBezTo>
                    <a:pt x="4143" y="819"/>
                    <a:pt x="4056" y="851"/>
                    <a:pt x="3966" y="851"/>
                  </a:cubicBezTo>
                  <a:cubicBezTo>
                    <a:pt x="3875" y="851"/>
                    <a:pt x="3781" y="819"/>
                    <a:pt x="3718" y="756"/>
                  </a:cubicBezTo>
                  <a:lnTo>
                    <a:pt x="2993"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878" name="Google Shape;8878;p79"/>
          <p:cNvGrpSpPr/>
          <p:nvPr/>
        </p:nvGrpSpPr>
        <p:grpSpPr>
          <a:xfrm>
            <a:off x="7547199" y="3189872"/>
            <a:ext cx="329601" cy="327739"/>
            <a:chOff x="5727850" y="3609275"/>
            <a:chExt cx="278850" cy="277275"/>
          </a:xfrm>
          <a:solidFill>
            <a:srgbClr val="873E8A"/>
          </a:solidFill>
        </p:grpSpPr>
        <p:sp>
          <p:nvSpPr>
            <p:cNvPr id="8879" name="Google Shape;8879;p79"/>
            <p:cNvSpPr/>
            <p:nvPr/>
          </p:nvSpPr>
          <p:spPr>
            <a:xfrm>
              <a:off x="5884600" y="3765225"/>
              <a:ext cx="122100" cy="121325"/>
            </a:xfrm>
            <a:custGeom>
              <a:avLst/>
              <a:gdLst/>
              <a:ahLst/>
              <a:cxnLst/>
              <a:rect l="l" t="t" r="r" b="b"/>
              <a:pathLst>
                <a:path w="4884" h="4853" extrusionOk="0">
                  <a:moveTo>
                    <a:pt x="2426" y="662"/>
                  </a:moveTo>
                  <a:cubicBezTo>
                    <a:pt x="2646" y="662"/>
                    <a:pt x="2804" y="819"/>
                    <a:pt x="2804" y="1008"/>
                  </a:cubicBezTo>
                  <a:cubicBezTo>
                    <a:pt x="2804" y="1197"/>
                    <a:pt x="2646" y="1355"/>
                    <a:pt x="2426" y="1355"/>
                  </a:cubicBezTo>
                  <a:cubicBezTo>
                    <a:pt x="2237" y="1355"/>
                    <a:pt x="2079" y="1197"/>
                    <a:pt x="2079" y="1008"/>
                  </a:cubicBezTo>
                  <a:cubicBezTo>
                    <a:pt x="2079" y="819"/>
                    <a:pt x="2237" y="662"/>
                    <a:pt x="2426" y="662"/>
                  </a:cubicBezTo>
                  <a:close/>
                  <a:moveTo>
                    <a:pt x="2426" y="1670"/>
                  </a:moveTo>
                  <a:cubicBezTo>
                    <a:pt x="2646" y="1670"/>
                    <a:pt x="2804" y="1828"/>
                    <a:pt x="2804" y="2048"/>
                  </a:cubicBezTo>
                  <a:lnTo>
                    <a:pt x="2804" y="3781"/>
                  </a:lnTo>
                  <a:cubicBezTo>
                    <a:pt x="2804" y="3970"/>
                    <a:pt x="2646" y="4127"/>
                    <a:pt x="2426" y="4127"/>
                  </a:cubicBezTo>
                  <a:cubicBezTo>
                    <a:pt x="2237" y="4127"/>
                    <a:pt x="2079" y="3970"/>
                    <a:pt x="2079" y="3781"/>
                  </a:cubicBezTo>
                  <a:lnTo>
                    <a:pt x="2079" y="2048"/>
                  </a:lnTo>
                  <a:cubicBezTo>
                    <a:pt x="2079" y="1828"/>
                    <a:pt x="2237" y="1670"/>
                    <a:pt x="2426" y="1670"/>
                  </a:cubicBezTo>
                  <a:close/>
                  <a:moveTo>
                    <a:pt x="2426" y="0"/>
                  </a:moveTo>
                  <a:cubicBezTo>
                    <a:pt x="1103" y="0"/>
                    <a:pt x="0" y="1103"/>
                    <a:pt x="0" y="2426"/>
                  </a:cubicBezTo>
                  <a:cubicBezTo>
                    <a:pt x="0" y="3749"/>
                    <a:pt x="1103" y="4852"/>
                    <a:pt x="2426" y="4852"/>
                  </a:cubicBezTo>
                  <a:cubicBezTo>
                    <a:pt x="3781" y="4852"/>
                    <a:pt x="4883" y="3749"/>
                    <a:pt x="4883" y="2426"/>
                  </a:cubicBezTo>
                  <a:cubicBezTo>
                    <a:pt x="4883" y="1040"/>
                    <a:pt x="3781" y="0"/>
                    <a:pt x="2426"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80" name="Google Shape;8880;p79"/>
            <p:cNvSpPr/>
            <p:nvPr/>
          </p:nvSpPr>
          <p:spPr>
            <a:xfrm>
              <a:off x="5727850" y="3669125"/>
              <a:ext cx="35475" cy="216625"/>
            </a:xfrm>
            <a:custGeom>
              <a:avLst/>
              <a:gdLst/>
              <a:ahLst/>
              <a:cxnLst/>
              <a:rect l="l" t="t" r="r" b="b"/>
              <a:pathLst>
                <a:path w="1419" h="8665" extrusionOk="0">
                  <a:moveTo>
                    <a:pt x="32" y="1"/>
                  </a:moveTo>
                  <a:lnTo>
                    <a:pt x="32" y="7310"/>
                  </a:lnTo>
                  <a:cubicBezTo>
                    <a:pt x="1" y="8034"/>
                    <a:pt x="631" y="8665"/>
                    <a:pt x="1418" y="8665"/>
                  </a:cubicBezTo>
                  <a:lnTo>
                    <a:pt x="1418" y="347"/>
                  </a:lnTo>
                  <a:lnTo>
                    <a:pt x="1072" y="347"/>
                  </a:lnTo>
                  <a:cubicBezTo>
                    <a:pt x="662" y="347"/>
                    <a:pt x="316" y="253"/>
                    <a:pt x="32"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81" name="Google Shape;8881;p79"/>
            <p:cNvSpPr/>
            <p:nvPr/>
          </p:nvSpPr>
          <p:spPr>
            <a:xfrm>
              <a:off x="5779825" y="3677800"/>
              <a:ext cx="174900" cy="207950"/>
            </a:xfrm>
            <a:custGeom>
              <a:avLst/>
              <a:gdLst/>
              <a:ahLst/>
              <a:cxnLst/>
              <a:rect l="l" t="t" r="r" b="b"/>
              <a:pathLst>
                <a:path w="6996" h="8318" extrusionOk="0">
                  <a:moveTo>
                    <a:pt x="5262" y="693"/>
                  </a:moveTo>
                  <a:cubicBezTo>
                    <a:pt x="5451" y="693"/>
                    <a:pt x="5609" y="851"/>
                    <a:pt x="5609" y="1040"/>
                  </a:cubicBezTo>
                  <a:cubicBezTo>
                    <a:pt x="5609" y="1229"/>
                    <a:pt x="5451" y="1386"/>
                    <a:pt x="5262" y="1386"/>
                  </a:cubicBezTo>
                  <a:lnTo>
                    <a:pt x="1072" y="1386"/>
                  </a:lnTo>
                  <a:cubicBezTo>
                    <a:pt x="883" y="1386"/>
                    <a:pt x="726" y="1229"/>
                    <a:pt x="726" y="1040"/>
                  </a:cubicBezTo>
                  <a:cubicBezTo>
                    <a:pt x="726" y="851"/>
                    <a:pt x="883" y="693"/>
                    <a:pt x="1072" y="693"/>
                  </a:cubicBezTo>
                  <a:close/>
                  <a:moveTo>
                    <a:pt x="5262" y="2080"/>
                  </a:moveTo>
                  <a:cubicBezTo>
                    <a:pt x="5451" y="2080"/>
                    <a:pt x="5609" y="2237"/>
                    <a:pt x="5609" y="2426"/>
                  </a:cubicBezTo>
                  <a:cubicBezTo>
                    <a:pt x="5609" y="2615"/>
                    <a:pt x="5451" y="2773"/>
                    <a:pt x="5262" y="2773"/>
                  </a:cubicBezTo>
                  <a:lnTo>
                    <a:pt x="1072" y="2773"/>
                  </a:lnTo>
                  <a:cubicBezTo>
                    <a:pt x="883" y="2773"/>
                    <a:pt x="726" y="2615"/>
                    <a:pt x="726" y="2426"/>
                  </a:cubicBezTo>
                  <a:cubicBezTo>
                    <a:pt x="726" y="2237"/>
                    <a:pt x="883" y="2080"/>
                    <a:pt x="1072" y="2080"/>
                  </a:cubicBezTo>
                  <a:close/>
                  <a:moveTo>
                    <a:pt x="1" y="0"/>
                  </a:moveTo>
                  <a:lnTo>
                    <a:pt x="1" y="8318"/>
                  </a:lnTo>
                  <a:lnTo>
                    <a:pt x="4695" y="8318"/>
                  </a:lnTo>
                  <a:cubicBezTo>
                    <a:pt x="4002" y="7750"/>
                    <a:pt x="3498" y="6868"/>
                    <a:pt x="3498" y="5892"/>
                  </a:cubicBezTo>
                  <a:cubicBezTo>
                    <a:pt x="3498" y="5766"/>
                    <a:pt x="3561" y="5640"/>
                    <a:pt x="3561" y="5545"/>
                  </a:cubicBezTo>
                  <a:lnTo>
                    <a:pt x="1072" y="5545"/>
                  </a:lnTo>
                  <a:cubicBezTo>
                    <a:pt x="883" y="5545"/>
                    <a:pt x="726" y="5388"/>
                    <a:pt x="726" y="5167"/>
                  </a:cubicBezTo>
                  <a:lnTo>
                    <a:pt x="726" y="3812"/>
                  </a:lnTo>
                  <a:cubicBezTo>
                    <a:pt x="726" y="3592"/>
                    <a:pt x="883" y="3434"/>
                    <a:pt x="1072" y="3434"/>
                  </a:cubicBezTo>
                  <a:lnTo>
                    <a:pt x="4695" y="3434"/>
                  </a:lnTo>
                  <a:cubicBezTo>
                    <a:pt x="5199" y="3056"/>
                    <a:pt x="5861" y="2773"/>
                    <a:pt x="6617" y="2773"/>
                  </a:cubicBezTo>
                  <a:cubicBezTo>
                    <a:pt x="6743" y="2773"/>
                    <a:pt x="6869" y="2804"/>
                    <a:pt x="6995" y="2804"/>
                  </a:cubicBezTo>
                  <a:lnTo>
                    <a:pt x="6995"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82" name="Google Shape;8882;p79"/>
            <p:cNvSpPr/>
            <p:nvPr/>
          </p:nvSpPr>
          <p:spPr>
            <a:xfrm>
              <a:off x="5815275" y="3781750"/>
              <a:ext cx="66200" cy="17350"/>
            </a:xfrm>
            <a:custGeom>
              <a:avLst/>
              <a:gdLst/>
              <a:ahLst/>
              <a:cxnLst/>
              <a:rect l="l" t="t" r="r" b="b"/>
              <a:pathLst>
                <a:path w="2648" h="694" extrusionOk="0">
                  <a:moveTo>
                    <a:pt x="1" y="1"/>
                  </a:moveTo>
                  <a:lnTo>
                    <a:pt x="1" y="694"/>
                  </a:lnTo>
                  <a:lnTo>
                    <a:pt x="2301" y="694"/>
                  </a:lnTo>
                  <a:cubicBezTo>
                    <a:pt x="2364" y="473"/>
                    <a:pt x="2490" y="221"/>
                    <a:pt x="2647"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83" name="Google Shape;8883;p79"/>
            <p:cNvSpPr/>
            <p:nvPr/>
          </p:nvSpPr>
          <p:spPr>
            <a:xfrm>
              <a:off x="5727850" y="3609275"/>
              <a:ext cx="226075" cy="51225"/>
            </a:xfrm>
            <a:custGeom>
              <a:avLst/>
              <a:gdLst/>
              <a:ahLst/>
              <a:cxnLst/>
              <a:rect l="l" t="t" r="r" b="b"/>
              <a:pathLst>
                <a:path w="9043" h="2049" extrusionOk="0">
                  <a:moveTo>
                    <a:pt x="1072" y="0"/>
                  </a:moveTo>
                  <a:cubicBezTo>
                    <a:pt x="473" y="0"/>
                    <a:pt x="32" y="473"/>
                    <a:pt x="32" y="1040"/>
                  </a:cubicBezTo>
                  <a:cubicBezTo>
                    <a:pt x="1" y="1576"/>
                    <a:pt x="473" y="2048"/>
                    <a:pt x="1072" y="2048"/>
                  </a:cubicBezTo>
                  <a:lnTo>
                    <a:pt x="9043" y="2048"/>
                  </a:lnTo>
                  <a:cubicBezTo>
                    <a:pt x="8475" y="2048"/>
                    <a:pt x="8034" y="1576"/>
                    <a:pt x="8034" y="1040"/>
                  </a:cubicBezTo>
                  <a:cubicBezTo>
                    <a:pt x="8034" y="441"/>
                    <a:pt x="8507" y="0"/>
                    <a:pt x="9043"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884" name="Google Shape;8884;p79"/>
          <p:cNvGrpSpPr/>
          <p:nvPr/>
        </p:nvGrpSpPr>
        <p:grpSpPr>
          <a:xfrm>
            <a:off x="7558383" y="3655259"/>
            <a:ext cx="307231" cy="349133"/>
            <a:chOff x="5736525" y="3963700"/>
            <a:chExt cx="259925" cy="295375"/>
          </a:xfrm>
          <a:solidFill>
            <a:srgbClr val="873E8A"/>
          </a:solidFill>
        </p:grpSpPr>
        <p:sp>
          <p:nvSpPr>
            <p:cNvPr id="8885" name="Google Shape;8885;p79"/>
            <p:cNvSpPr/>
            <p:nvPr/>
          </p:nvSpPr>
          <p:spPr>
            <a:xfrm>
              <a:off x="5736525" y="4153525"/>
              <a:ext cx="121300" cy="105550"/>
            </a:xfrm>
            <a:custGeom>
              <a:avLst/>
              <a:gdLst/>
              <a:ahLst/>
              <a:cxnLst/>
              <a:rect l="l" t="t" r="r" b="b"/>
              <a:pathLst>
                <a:path w="4852" h="4222" extrusionOk="0">
                  <a:moveTo>
                    <a:pt x="1733" y="0"/>
                  </a:moveTo>
                  <a:cubicBezTo>
                    <a:pt x="788" y="0"/>
                    <a:pt x="0" y="788"/>
                    <a:pt x="0" y="1733"/>
                  </a:cubicBezTo>
                  <a:lnTo>
                    <a:pt x="0" y="3875"/>
                  </a:lnTo>
                  <a:cubicBezTo>
                    <a:pt x="0" y="4064"/>
                    <a:pt x="158" y="4222"/>
                    <a:pt x="378" y="4222"/>
                  </a:cubicBezTo>
                  <a:lnTo>
                    <a:pt x="4852" y="4222"/>
                  </a:lnTo>
                  <a:lnTo>
                    <a:pt x="4852" y="2584"/>
                  </a:lnTo>
                  <a:lnTo>
                    <a:pt x="2300"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86" name="Google Shape;8886;p79"/>
            <p:cNvSpPr/>
            <p:nvPr/>
          </p:nvSpPr>
          <p:spPr>
            <a:xfrm>
              <a:off x="5833400" y="4168475"/>
              <a:ext cx="66975" cy="33900"/>
            </a:xfrm>
            <a:custGeom>
              <a:avLst/>
              <a:gdLst/>
              <a:ahLst/>
              <a:cxnLst/>
              <a:rect l="l" t="t" r="r" b="b"/>
              <a:pathLst>
                <a:path w="2679" h="1356" extrusionOk="0">
                  <a:moveTo>
                    <a:pt x="2678" y="1"/>
                  </a:moveTo>
                  <a:lnTo>
                    <a:pt x="2678" y="1"/>
                  </a:lnTo>
                  <a:cubicBezTo>
                    <a:pt x="2458" y="32"/>
                    <a:pt x="2237" y="127"/>
                    <a:pt x="1985" y="127"/>
                  </a:cubicBezTo>
                  <a:lnTo>
                    <a:pt x="662" y="127"/>
                  </a:lnTo>
                  <a:cubicBezTo>
                    <a:pt x="441" y="127"/>
                    <a:pt x="221" y="95"/>
                    <a:pt x="0" y="1"/>
                  </a:cubicBezTo>
                  <a:lnTo>
                    <a:pt x="0" y="1"/>
                  </a:lnTo>
                  <a:lnTo>
                    <a:pt x="1323" y="1355"/>
                  </a:lnTo>
                  <a:lnTo>
                    <a:pt x="2678"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87" name="Google Shape;8887;p79"/>
            <p:cNvSpPr/>
            <p:nvPr/>
          </p:nvSpPr>
          <p:spPr>
            <a:xfrm>
              <a:off x="5875925" y="4153525"/>
              <a:ext cx="120525" cy="105550"/>
            </a:xfrm>
            <a:custGeom>
              <a:avLst/>
              <a:gdLst/>
              <a:ahLst/>
              <a:cxnLst/>
              <a:rect l="l" t="t" r="r" b="b"/>
              <a:pathLst>
                <a:path w="4821" h="4222" extrusionOk="0">
                  <a:moveTo>
                    <a:pt x="2426" y="2048"/>
                  </a:moveTo>
                  <a:cubicBezTo>
                    <a:pt x="2615" y="2048"/>
                    <a:pt x="2773" y="2205"/>
                    <a:pt x="2773" y="2426"/>
                  </a:cubicBezTo>
                  <a:cubicBezTo>
                    <a:pt x="2773" y="2615"/>
                    <a:pt x="2615" y="2773"/>
                    <a:pt x="2426" y="2773"/>
                  </a:cubicBezTo>
                  <a:lnTo>
                    <a:pt x="1733" y="2773"/>
                  </a:lnTo>
                  <a:cubicBezTo>
                    <a:pt x="1513" y="2773"/>
                    <a:pt x="1355" y="2615"/>
                    <a:pt x="1355" y="2426"/>
                  </a:cubicBezTo>
                  <a:cubicBezTo>
                    <a:pt x="1355" y="2205"/>
                    <a:pt x="1513" y="2048"/>
                    <a:pt x="1733" y="2048"/>
                  </a:cubicBezTo>
                  <a:close/>
                  <a:moveTo>
                    <a:pt x="2552" y="0"/>
                  </a:moveTo>
                  <a:lnTo>
                    <a:pt x="1" y="2584"/>
                  </a:lnTo>
                  <a:lnTo>
                    <a:pt x="1" y="4222"/>
                  </a:lnTo>
                  <a:lnTo>
                    <a:pt x="4474" y="4222"/>
                  </a:lnTo>
                  <a:cubicBezTo>
                    <a:pt x="4663" y="4222"/>
                    <a:pt x="4821" y="4064"/>
                    <a:pt x="4821" y="3875"/>
                  </a:cubicBezTo>
                  <a:lnTo>
                    <a:pt x="4821" y="1733"/>
                  </a:lnTo>
                  <a:cubicBezTo>
                    <a:pt x="4821" y="788"/>
                    <a:pt x="4033" y="0"/>
                    <a:pt x="3088"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88" name="Google Shape;8888;p79"/>
            <p:cNvSpPr/>
            <p:nvPr/>
          </p:nvSpPr>
          <p:spPr>
            <a:xfrm>
              <a:off x="5754625" y="3963700"/>
              <a:ext cx="224500" cy="154400"/>
            </a:xfrm>
            <a:custGeom>
              <a:avLst/>
              <a:gdLst/>
              <a:ahLst/>
              <a:cxnLst/>
              <a:rect l="l" t="t" r="r" b="b"/>
              <a:pathLst>
                <a:path w="8980" h="6176" extrusionOk="0">
                  <a:moveTo>
                    <a:pt x="3120" y="1"/>
                  </a:moveTo>
                  <a:cubicBezTo>
                    <a:pt x="1387" y="1"/>
                    <a:pt x="1" y="1418"/>
                    <a:pt x="1" y="3119"/>
                  </a:cubicBezTo>
                  <a:lnTo>
                    <a:pt x="1" y="4506"/>
                  </a:lnTo>
                  <a:cubicBezTo>
                    <a:pt x="1" y="5325"/>
                    <a:pt x="568" y="6018"/>
                    <a:pt x="1355" y="6175"/>
                  </a:cubicBezTo>
                  <a:lnTo>
                    <a:pt x="1355" y="2773"/>
                  </a:lnTo>
                  <a:lnTo>
                    <a:pt x="1009" y="2773"/>
                  </a:lnTo>
                  <a:cubicBezTo>
                    <a:pt x="914" y="2773"/>
                    <a:pt x="820" y="2804"/>
                    <a:pt x="694" y="2804"/>
                  </a:cubicBezTo>
                  <a:cubicBezTo>
                    <a:pt x="851" y="1607"/>
                    <a:pt x="1860" y="662"/>
                    <a:pt x="3120" y="662"/>
                  </a:cubicBezTo>
                  <a:lnTo>
                    <a:pt x="5861" y="662"/>
                  </a:lnTo>
                  <a:cubicBezTo>
                    <a:pt x="7089" y="662"/>
                    <a:pt x="8098" y="1607"/>
                    <a:pt x="8255" y="2804"/>
                  </a:cubicBezTo>
                  <a:cubicBezTo>
                    <a:pt x="8161" y="2773"/>
                    <a:pt x="8066" y="2773"/>
                    <a:pt x="7940" y="2773"/>
                  </a:cubicBezTo>
                  <a:lnTo>
                    <a:pt x="7593" y="2773"/>
                  </a:lnTo>
                  <a:lnTo>
                    <a:pt x="7593" y="6175"/>
                  </a:lnTo>
                  <a:cubicBezTo>
                    <a:pt x="8381" y="6018"/>
                    <a:pt x="8980" y="5325"/>
                    <a:pt x="8980" y="4506"/>
                  </a:cubicBezTo>
                  <a:lnTo>
                    <a:pt x="8980" y="3119"/>
                  </a:lnTo>
                  <a:cubicBezTo>
                    <a:pt x="8980" y="1387"/>
                    <a:pt x="7562" y="1"/>
                    <a:pt x="5861"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89" name="Google Shape;8889;p79"/>
            <p:cNvSpPr/>
            <p:nvPr/>
          </p:nvSpPr>
          <p:spPr>
            <a:xfrm>
              <a:off x="5806625" y="3998350"/>
              <a:ext cx="69325" cy="52025"/>
            </a:xfrm>
            <a:custGeom>
              <a:avLst/>
              <a:gdLst/>
              <a:ahLst/>
              <a:cxnLst/>
              <a:rect l="l" t="t" r="r" b="b"/>
              <a:pathLst>
                <a:path w="2773" h="2081" extrusionOk="0">
                  <a:moveTo>
                    <a:pt x="1733" y="1"/>
                  </a:moveTo>
                  <a:cubicBezTo>
                    <a:pt x="788" y="1"/>
                    <a:pt x="0" y="788"/>
                    <a:pt x="0" y="1733"/>
                  </a:cubicBezTo>
                  <a:lnTo>
                    <a:pt x="0" y="2080"/>
                  </a:lnTo>
                  <a:lnTo>
                    <a:pt x="1733" y="2080"/>
                  </a:lnTo>
                  <a:cubicBezTo>
                    <a:pt x="2300" y="2049"/>
                    <a:pt x="2773" y="1607"/>
                    <a:pt x="2773" y="1009"/>
                  </a:cubicBezTo>
                  <a:lnTo>
                    <a:pt x="2773"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90" name="Google Shape;8890;p79"/>
            <p:cNvSpPr/>
            <p:nvPr/>
          </p:nvSpPr>
          <p:spPr>
            <a:xfrm>
              <a:off x="5893250" y="3999150"/>
              <a:ext cx="34675" cy="51225"/>
            </a:xfrm>
            <a:custGeom>
              <a:avLst/>
              <a:gdLst/>
              <a:ahLst/>
              <a:cxnLst/>
              <a:rect l="l" t="t" r="r" b="b"/>
              <a:pathLst>
                <a:path w="1387" h="2049" extrusionOk="0">
                  <a:moveTo>
                    <a:pt x="1" y="0"/>
                  </a:moveTo>
                  <a:lnTo>
                    <a:pt x="1" y="1040"/>
                  </a:lnTo>
                  <a:cubicBezTo>
                    <a:pt x="1" y="1607"/>
                    <a:pt x="473" y="2048"/>
                    <a:pt x="1040" y="2048"/>
                  </a:cubicBezTo>
                  <a:lnTo>
                    <a:pt x="1387" y="2048"/>
                  </a:lnTo>
                  <a:lnTo>
                    <a:pt x="1387" y="1701"/>
                  </a:lnTo>
                  <a:cubicBezTo>
                    <a:pt x="1387" y="882"/>
                    <a:pt x="788" y="158"/>
                    <a:pt x="1"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91" name="Google Shape;8891;p79"/>
            <p:cNvSpPr/>
            <p:nvPr/>
          </p:nvSpPr>
          <p:spPr>
            <a:xfrm>
              <a:off x="5806625" y="4049550"/>
              <a:ext cx="121300" cy="104000"/>
            </a:xfrm>
            <a:custGeom>
              <a:avLst/>
              <a:gdLst/>
              <a:ahLst/>
              <a:cxnLst/>
              <a:rect l="l" t="t" r="r" b="b"/>
              <a:pathLst>
                <a:path w="4852" h="4160" extrusionOk="0">
                  <a:moveTo>
                    <a:pt x="3119" y="1"/>
                  </a:moveTo>
                  <a:cubicBezTo>
                    <a:pt x="2804" y="442"/>
                    <a:pt x="2300" y="694"/>
                    <a:pt x="1733" y="694"/>
                  </a:cubicBezTo>
                  <a:lnTo>
                    <a:pt x="0" y="694"/>
                  </a:lnTo>
                  <a:lnTo>
                    <a:pt x="0" y="2426"/>
                  </a:lnTo>
                  <a:cubicBezTo>
                    <a:pt x="0" y="3372"/>
                    <a:pt x="788" y="4159"/>
                    <a:pt x="1733" y="4159"/>
                  </a:cubicBezTo>
                  <a:lnTo>
                    <a:pt x="3119" y="4159"/>
                  </a:lnTo>
                  <a:cubicBezTo>
                    <a:pt x="4064" y="4159"/>
                    <a:pt x="4852" y="3372"/>
                    <a:pt x="4852" y="2426"/>
                  </a:cubicBezTo>
                  <a:lnTo>
                    <a:pt x="4852" y="694"/>
                  </a:lnTo>
                  <a:lnTo>
                    <a:pt x="4505" y="694"/>
                  </a:lnTo>
                  <a:cubicBezTo>
                    <a:pt x="3938" y="694"/>
                    <a:pt x="3434" y="442"/>
                    <a:pt x="3119"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892" name="Google Shape;8892;p79"/>
          <p:cNvGrpSpPr/>
          <p:nvPr/>
        </p:nvGrpSpPr>
        <p:grpSpPr>
          <a:xfrm>
            <a:off x="6649963" y="4104585"/>
            <a:ext cx="351024" cy="350079"/>
            <a:chOff x="6553275" y="3604550"/>
            <a:chExt cx="296975" cy="296175"/>
          </a:xfrm>
          <a:solidFill>
            <a:srgbClr val="873E8A"/>
          </a:solidFill>
        </p:grpSpPr>
        <p:sp>
          <p:nvSpPr>
            <p:cNvPr id="8893" name="Google Shape;8893;p79"/>
            <p:cNvSpPr/>
            <p:nvPr/>
          </p:nvSpPr>
          <p:spPr>
            <a:xfrm>
              <a:off x="6657250" y="3604550"/>
              <a:ext cx="86650" cy="86650"/>
            </a:xfrm>
            <a:custGeom>
              <a:avLst/>
              <a:gdLst/>
              <a:ahLst/>
              <a:cxnLst/>
              <a:rect l="l" t="t" r="r" b="b"/>
              <a:pathLst>
                <a:path w="3466" h="3466" extrusionOk="0">
                  <a:moveTo>
                    <a:pt x="1733" y="0"/>
                  </a:moveTo>
                  <a:cubicBezTo>
                    <a:pt x="788" y="0"/>
                    <a:pt x="0" y="788"/>
                    <a:pt x="0" y="1733"/>
                  </a:cubicBezTo>
                  <a:cubicBezTo>
                    <a:pt x="0" y="2678"/>
                    <a:pt x="788" y="3466"/>
                    <a:pt x="1733" y="3466"/>
                  </a:cubicBezTo>
                  <a:cubicBezTo>
                    <a:pt x="2678" y="3466"/>
                    <a:pt x="3466" y="2678"/>
                    <a:pt x="3466" y="1733"/>
                  </a:cubicBezTo>
                  <a:cubicBezTo>
                    <a:pt x="3466" y="788"/>
                    <a:pt x="2678" y="0"/>
                    <a:pt x="1733"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94" name="Google Shape;8894;p79"/>
            <p:cNvSpPr/>
            <p:nvPr/>
          </p:nvSpPr>
          <p:spPr>
            <a:xfrm>
              <a:off x="6553275" y="3777825"/>
              <a:ext cx="296975" cy="122900"/>
            </a:xfrm>
            <a:custGeom>
              <a:avLst/>
              <a:gdLst/>
              <a:ahLst/>
              <a:cxnLst/>
              <a:rect l="l" t="t" r="r" b="b"/>
              <a:pathLst>
                <a:path w="11879" h="4916" extrusionOk="0">
                  <a:moveTo>
                    <a:pt x="694" y="0"/>
                  </a:moveTo>
                  <a:cubicBezTo>
                    <a:pt x="316" y="0"/>
                    <a:pt x="1" y="315"/>
                    <a:pt x="1" y="693"/>
                  </a:cubicBezTo>
                  <a:cubicBezTo>
                    <a:pt x="1" y="1103"/>
                    <a:pt x="316" y="1418"/>
                    <a:pt x="694" y="1418"/>
                  </a:cubicBezTo>
                  <a:lnTo>
                    <a:pt x="694" y="4569"/>
                  </a:lnTo>
                  <a:cubicBezTo>
                    <a:pt x="694" y="4758"/>
                    <a:pt x="851" y="4915"/>
                    <a:pt x="1040" y="4915"/>
                  </a:cubicBezTo>
                  <a:lnTo>
                    <a:pt x="10807" y="4915"/>
                  </a:lnTo>
                  <a:cubicBezTo>
                    <a:pt x="11028" y="4915"/>
                    <a:pt x="11185" y="4758"/>
                    <a:pt x="11185" y="4569"/>
                  </a:cubicBezTo>
                  <a:lnTo>
                    <a:pt x="11185" y="1418"/>
                  </a:lnTo>
                  <a:cubicBezTo>
                    <a:pt x="11563" y="1418"/>
                    <a:pt x="11878" y="1103"/>
                    <a:pt x="11878" y="693"/>
                  </a:cubicBezTo>
                  <a:cubicBezTo>
                    <a:pt x="11815" y="315"/>
                    <a:pt x="11500" y="0"/>
                    <a:pt x="11122"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95" name="Google Shape;8895;p79"/>
            <p:cNvSpPr/>
            <p:nvPr/>
          </p:nvSpPr>
          <p:spPr>
            <a:xfrm>
              <a:off x="6755700" y="3640000"/>
              <a:ext cx="74850" cy="121300"/>
            </a:xfrm>
            <a:custGeom>
              <a:avLst/>
              <a:gdLst/>
              <a:ahLst/>
              <a:cxnLst/>
              <a:rect l="l" t="t" r="r" b="b"/>
              <a:pathLst>
                <a:path w="2994" h="4852" extrusionOk="0">
                  <a:moveTo>
                    <a:pt x="190" y="0"/>
                  </a:moveTo>
                  <a:cubicBezTo>
                    <a:pt x="190" y="126"/>
                    <a:pt x="253" y="221"/>
                    <a:pt x="253" y="347"/>
                  </a:cubicBezTo>
                  <a:cubicBezTo>
                    <a:pt x="253" y="693"/>
                    <a:pt x="158" y="1071"/>
                    <a:pt x="1" y="1386"/>
                  </a:cubicBezTo>
                  <a:cubicBezTo>
                    <a:pt x="977" y="2079"/>
                    <a:pt x="1607" y="3182"/>
                    <a:pt x="1607" y="4474"/>
                  </a:cubicBezTo>
                  <a:lnTo>
                    <a:pt x="1607" y="4852"/>
                  </a:lnTo>
                  <a:lnTo>
                    <a:pt x="2994" y="4852"/>
                  </a:lnTo>
                  <a:lnTo>
                    <a:pt x="2489" y="756"/>
                  </a:lnTo>
                  <a:cubicBezTo>
                    <a:pt x="2363" y="315"/>
                    <a:pt x="1922" y="0"/>
                    <a:pt x="1450"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96" name="Google Shape;8896;p79"/>
            <p:cNvSpPr/>
            <p:nvPr/>
          </p:nvSpPr>
          <p:spPr>
            <a:xfrm>
              <a:off x="6570600" y="3640000"/>
              <a:ext cx="74850" cy="121300"/>
            </a:xfrm>
            <a:custGeom>
              <a:avLst/>
              <a:gdLst/>
              <a:ahLst/>
              <a:cxnLst/>
              <a:rect l="l" t="t" r="r" b="b"/>
              <a:pathLst>
                <a:path w="2994" h="4852" extrusionOk="0">
                  <a:moveTo>
                    <a:pt x="1545" y="0"/>
                  </a:moveTo>
                  <a:cubicBezTo>
                    <a:pt x="1072" y="0"/>
                    <a:pt x="663" y="315"/>
                    <a:pt x="505" y="788"/>
                  </a:cubicBezTo>
                  <a:lnTo>
                    <a:pt x="1" y="4852"/>
                  </a:lnTo>
                  <a:lnTo>
                    <a:pt x="1356" y="4852"/>
                  </a:lnTo>
                  <a:lnTo>
                    <a:pt x="1356" y="4474"/>
                  </a:lnTo>
                  <a:lnTo>
                    <a:pt x="1387" y="4474"/>
                  </a:lnTo>
                  <a:cubicBezTo>
                    <a:pt x="1387" y="3182"/>
                    <a:pt x="2017" y="2048"/>
                    <a:pt x="2994" y="1386"/>
                  </a:cubicBezTo>
                  <a:cubicBezTo>
                    <a:pt x="2836" y="1071"/>
                    <a:pt x="2773" y="693"/>
                    <a:pt x="2773" y="347"/>
                  </a:cubicBezTo>
                  <a:cubicBezTo>
                    <a:pt x="2773" y="221"/>
                    <a:pt x="2773" y="95"/>
                    <a:pt x="2805"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97" name="Google Shape;8897;p79"/>
            <p:cNvSpPr/>
            <p:nvPr/>
          </p:nvSpPr>
          <p:spPr>
            <a:xfrm>
              <a:off x="6707650" y="3688025"/>
              <a:ext cx="70925" cy="70925"/>
            </a:xfrm>
            <a:custGeom>
              <a:avLst/>
              <a:gdLst/>
              <a:ahLst/>
              <a:cxnLst/>
              <a:rect l="l" t="t" r="r" b="b"/>
              <a:pathLst>
                <a:path w="2837" h="2837" extrusionOk="0">
                  <a:moveTo>
                    <a:pt x="1482" y="1"/>
                  </a:moveTo>
                  <a:cubicBezTo>
                    <a:pt x="1450" y="32"/>
                    <a:pt x="1418" y="64"/>
                    <a:pt x="1324" y="127"/>
                  </a:cubicBezTo>
                  <a:cubicBezTo>
                    <a:pt x="1324" y="190"/>
                    <a:pt x="1292" y="253"/>
                    <a:pt x="1261" y="284"/>
                  </a:cubicBezTo>
                  <a:lnTo>
                    <a:pt x="1" y="1923"/>
                  </a:lnTo>
                  <a:lnTo>
                    <a:pt x="1" y="2836"/>
                  </a:lnTo>
                  <a:lnTo>
                    <a:pt x="2742" y="2836"/>
                  </a:lnTo>
                  <a:lnTo>
                    <a:pt x="2742" y="2553"/>
                  </a:lnTo>
                  <a:lnTo>
                    <a:pt x="2836" y="2553"/>
                  </a:lnTo>
                  <a:cubicBezTo>
                    <a:pt x="2836" y="1513"/>
                    <a:pt x="2332" y="599"/>
                    <a:pt x="1482"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98" name="Google Shape;8898;p79"/>
            <p:cNvSpPr/>
            <p:nvPr/>
          </p:nvSpPr>
          <p:spPr>
            <a:xfrm>
              <a:off x="6621025" y="3688825"/>
              <a:ext cx="70900" cy="73275"/>
            </a:xfrm>
            <a:custGeom>
              <a:avLst/>
              <a:gdLst/>
              <a:ahLst/>
              <a:cxnLst/>
              <a:rect l="l" t="t" r="r" b="b"/>
              <a:pathLst>
                <a:path w="2836" h="2931" extrusionOk="0">
                  <a:moveTo>
                    <a:pt x="1323" y="0"/>
                  </a:moveTo>
                  <a:cubicBezTo>
                    <a:pt x="536" y="567"/>
                    <a:pt x="0" y="1513"/>
                    <a:pt x="0" y="2584"/>
                  </a:cubicBezTo>
                  <a:lnTo>
                    <a:pt x="0" y="2930"/>
                  </a:lnTo>
                  <a:lnTo>
                    <a:pt x="2741" y="2930"/>
                  </a:lnTo>
                  <a:lnTo>
                    <a:pt x="2741" y="1922"/>
                  </a:lnTo>
                  <a:lnTo>
                    <a:pt x="2836" y="1922"/>
                  </a:lnTo>
                  <a:lnTo>
                    <a:pt x="1575" y="284"/>
                  </a:lnTo>
                  <a:cubicBezTo>
                    <a:pt x="1512" y="252"/>
                    <a:pt x="1512" y="158"/>
                    <a:pt x="1481" y="126"/>
                  </a:cubicBezTo>
                  <a:cubicBezTo>
                    <a:pt x="1449" y="95"/>
                    <a:pt x="1355" y="63"/>
                    <a:pt x="1323"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899" name="Google Shape;8899;p79"/>
          <p:cNvSpPr txBox="1"/>
          <p:nvPr/>
        </p:nvSpPr>
        <p:spPr>
          <a:xfrm>
            <a:off x="849675" y="715975"/>
            <a:ext cx="3482100" cy="4824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2400" dirty="0">
                <a:solidFill>
                  <a:schemeClr val="tx1">
                    <a:lumMod val="95000"/>
                    <a:lumOff val="5000"/>
                  </a:schemeClr>
                </a:solidFill>
              </a:rPr>
              <a:t>Business Icons</a:t>
            </a:r>
            <a:endParaRPr sz="2400" dirty="0">
              <a:solidFill>
                <a:schemeClr val="tx1">
                  <a:lumMod val="95000"/>
                  <a:lumOff val="5000"/>
                </a:schemeClr>
              </a:solidFill>
            </a:endParaRPr>
          </a:p>
        </p:txBody>
      </p:sp>
      <p:sp>
        <p:nvSpPr>
          <p:cNvPr id="8900" name="Google Shape;8900;p79"/>
          <p:cNvSpPr txBox="1"/>
          <p:nvPr/>
        </p:nvSpPr>
        <p:spPr>
          <a:xfrm>
            <a:off x="4858400" y="715975"/>
            <a:ext cx="3482100" cy="4824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2400">
                <a:solidFill>
                  <a:schemeClr val="tx1">
                    <a:lumMod val="95000"/>
                    <a:lumOff val="5000"/>
                  </a:schemeClr>
                </a:solidFill>
              </a:rPr>
              <a:t>Teamwork Icons</a:t>
            </a:r>
            <a:endParaRPr sz="2400">
              <a:solidFill>
                <a:schemeClr val="tx1">
                  <a:lumMod val="95000"/>
                  <a:lumOff val="5000"/>
                </a:schemeClr>
              </a:solidFill>
            </a:endParaRPr>
          </a:p>
        </p:txBody>
      </p:sp>
      <p:pic>
        <p:nvPicPr>
          <p:cNvPr id="508" name="Imagen 507"/>
          <p:cNvPicPr>
            <a:picLocks noChangeAspect="1"/>
          </p:cNvPicPr>
          <p:nvPr/>
        </p:nvPicPr>
        <p:blipFill>
          <a:blip r:embed="rId3"/>
          <a:stretch>
            <a:fillRect/>
          </a:stretch>
        </p:blipFill>
        <p:spPr>
          <a:xfrm>
            <a:off x="3810589" y="0"/>
            <a:ext cx="5381722" cy="340001"/>
          </a:xfrm>
          <a:prstGeom prst="rect">
            <a:avLst/>
          </a:prstGeom>
        </p:spPr>
      </p:pic>
      <p:pic>
        <p:nvPicPr>
          <p:cNvPr id="509" name="Imagen 508"/>
          <p:cNvPicPr>
            <a:picLocks noChangeAspect="1"/>
          </p:cNvPicPr>
          <p:nvPr/>
        </p:nvPicPr>
        <p:blipFill>
          <a:blip r:embed="rId3"/>
          <a:stretch>
            <a:fillRect/>
          </a:stretch>
        </p:blipFill>
        <p:spPr>
          <a:xfrm rot="10800000" flipV="1">
            <a:off x="0" y="0"/>
            <a:ext cx="5381722" cy="340002"/>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864"/>
        <p:cNvGrpSpPr/>
        <p:nvPr/>
      </p:nvGrpSpPr>
      <p:grpSpPr>
        <a:xfrm>
          <a:off x="0" y="0"/>
          <a:ext cx="0" cy="0"/>
          <a:chOff x="0" y="0"/>
          <a:chExt cx="0" cy="0"/>
        </a:xfrm>
      </p:grpSpPr>
      <p:sp>
        <p:nvSpPr>
          <p:cNvPr id="1865" name="Google Shape;1865;p38"/>
          <p:cNvSpPr/>
          <p:nvPr/>
        </p:nvSpPr>
        <p:spPr>
          <a:xfrm>
            <a:off x="6113000" y="970700"/>
            <a:ext cx="1097700" cy="1097700"/>
          </a:xfrm>
          <a:prstGeom prst="ellipse">
            <a:avLst/>
          </a:prstGeom>
          <a:solidFill>
            <a:srgbClr val="BDA3BC">
              <a:alpha val="230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0" name="Google Shape;1870;p38"/>
          <p:cNvSpPr txBox="1">
            <a:spLocks noGrp="1"/>
          </p:cNvSpPr>
          <p:nvPr>
            <p:ph type="title"/>
          </p:nvPr>
        </p:nvSpPr>
        <p:spPr>
          <a:xfrm>
            <a:off x="4892750" y="2176163"/>
            <a:ext cx="3538200" cy="15924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ABT THE PATIENT</a:t>
            </a:r>
            <a:endParaRPr/>
          </a:p>
        </p:txBody>
      </p:sp>
      <p:sp>
        <p:nvSpPr>
          <p:cNvPr id="1871" name="Google Shape;1871;p38"/>
          <p:cNvSpPr txBox="1">
            <a:spLocks noGrp="1"/>
          </p:cNvSpPr>
          <p:nvPr>
            <p:ph type="title" idx="2"/>
          </p:nvPr>
        </p:nvSpPr>
        <p:spPr>
          <a:xfrm>
            <a:off x="6113000" y="1173363"/>
            <a:ext cx="1097700" cy="6924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01</a:t>
            </a:r>
            <a:endParaRPr/>
          </a:p>
        </p:txBody>
      </p:sp>
      <p:sp>
        <p:nvSpPr>
          <p:cNvPr id="1872" name="Google Shape;1872;p38"/>
          <p:cNvSpPr txBox="1">
            <a:spLocks noGrp="1"/>
          </p:cNvSpPr>
          <p:nvPr>
            <p:ph type="subTitle" idx="1"/>
          </p:nvPr>
        </p:nvSpPr>
        <p:spPr>
          <a:xfrm>
            <a:off x="4892750" y="3768388"/>
            <a:ext cx="3538200" cy="4044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You can enter a subtitle here if you need it</a:t>
            </a:r>
            <a:endParaRPr/>
          </a:p>
        </p:txBody>
      </p:sp>
      <p:grpSp>
        <p:nvGrpSpPr>
          <p:cNvPr id="19" name="Grupo 18"/>
          <p:cNvGrpSpPr/>
          <p:nvPr/>
        </p:nvGrpSpPr>
        <p:grpSpPr>
          <a:xfrm>
            <a:off x="859025" y="1865763"/>
            <a:ext cx="3649662" cy="3022601"/>
            <a:chOff x="912813" y="1730375"/>
            <a:chExt cx="3649662" cy="3022601"/>
          </a:xfrm>
        </p:grpSpPr>
        <p:sp>
          <p:nvSpPr>
            <p:cNvPr id="5" name="Freeform 5"/>
            <p:cNvSpPr>
              <a:spLocks/>
            </p:cNvSpPr>
            <p:nvPr/>
          </p:nvSpPr>
          <p:spPr bwMode="auto">
            <a:xfrm>
              <a:off x="3305175" y="2541588"/>
              <a:ext cx="1257300" cy="2211388"/>
            </a:xfrm>
            <a:custGeom>
              <a:avLst/>
              <a:gdLst>
                <a:gd name="T0" fmla="*/ 155 w 474"/>
                <a:gd name="T1" fmla="*/ 120 h 833"/>
                <a:gd name="T2" fmla="*/ 135 w 474"/>
                <a:gd name="T3" fmla="*/ 130 h 833"/>
                <a:gd name="T4" fmla="*/ 76 w 474"/>
                <a:gd name="T5" fmla="*/ 330 h 833"/>
                <a:gd name="T6" fmla="*/ 47 w 474"/>
                <a:gd name="T7" fmla="*/ 361 h 833"/>
                <a:gd name="T8" fmla="*/ 7 w 474"/>
                <a:gd name="T9" fmla="*/ 317 h 833"/>
                <a:gd name="T10" fmla="*/ 50 w 474"/>
                <a:gd name="T11" fmla="*/ 175 h 833"/>
                <a:gd name="T12" fmla="*/ 78 w 474"/>
                <a:gd name="T13" fmla="*/ 82 h 833"/>
                <a:gd name="T14" fmla="*/ 182 w 474"/>
                <a:gd name="T15" fmla="*/ 1 h 833"/>
                <a:gd name="T16" fmla="*/ 301 w 474"/>
                <a:gd name="T17" fmla="*/ 2 h 833"/>
                <a:gd name="T18" fmla="*/ 394 w 474"/>
                <a:gd name="T19" fmla="*/ 75 h 833"/>
                <a:gd name="T20" fmla="*/ 467 w 474"/>
                <a:gd name="T21" fmla="*/ 312 h 833"/>
                <a:gd name="T22" fmla="*/ 448 w 474"/>
                <a:gd name="T23" fmla="*/ 360 h 833"/>
                <a:gd name="T24" fmla="*/ 401 w 474"/>
                <a:gd name="T25" fmla="*/ 334 h 833"/>
                <a:gd name="T26" fmla="*/ 364 w 474"/>
                <a:gd name="T27" fmla="*/ 209 h 833"/>
                <a:gd name="T28" fmla="*/ 340 w 474"/>
                <a:gd name="T29" fmla="*/ 130 h 833"/>
                <a:gd name="T30" fmla="*/ 320 w 474"/>
                <a:gd name="T31" fmla="*/ 120 h 833"/>
                <a:gd name="T32" fmla="*/ 429 w 474"/>
                <a:gd name="T33" fmla="*/ 499 h 833"/>
                <a:gd name="T34" fmla="*/ 327 w 474"/>
                <a:gd name="T35" fmla="*/ 499 h 833"/>
                <a:gd name="T36" fmla="*/ 327 w 474"/>
                <a:gd name="T37" fmla="*/ 517 h 833"/>
                <a:gd name="T38" fmla="*/ 327 w 474"/>
                <a:gd name="T39" fmla="*/ 782 h 833"/>
                <a:gd name="T40" fmla="*/ 272 w 474"/>
                <a:gd name="T41" fmla="*/ 821 h 833"/>
                <a:gd name="T42" fmla="*/ 249 w 474"/>
                <a:gd name="T43" fmla="*/ 783 h 833"/>
                <a:gd name="T44" fmla="*/ 249 w 474"/>
                <a:gd name="T45" fmla="*/ 517 h 833"/>
                <a:gd name="T46" fmla="*/ 249 w 474"/>
                <a:gd name="T47" fmla="*/ 500 h 833"/>
                <a:gd name="T48" fmla="*/ 226 w 474"/>
                <a:gd name="T49" fmla="*/ 500 h 833"/>
                <a:gd name="T50" fmla="*/ 226 w 474"/>
                <a:gd name="T51" fmla="*/ 518 h 833"/>
                <a:gd name="T52" fmla="*/ 226 w 474"/>
                <a:gd name="T53" fmla="*/ 784 h 833"/>
                <a:gd name="T54" fmla="*/ 174 w 474"/>
                <a:gd name="T55" fmla="*/ 822 h 833"/>
                <a:gd name="T56" fmla="*/ 150 w 474"/>
                <a:gd name="T57" fmla="*/ 795 h 833"/>
                <a:gd name="T58" fmla="*/ 148 w 474"/>
                <a:gd name="T59" fmla="*/ 772 h 833"/>
                <a:gd name="T60" fmla="*/ 148 w 474"/>
                <a:gd name="T61" fmla="*/ 518 h 833"/>
                <a:gd name="T62" fmla="*/ 148 w 474"/>
                <a:gd name="T63" fmla="*/ 499 h 833"/>
                <a:gd name="T64" fmla="*/ 45 w 474"/>
                <a:gd name="T65" fmla="*/ 499 h 833"/>
                <a:gd name="T66" fmla="*/ 155 w 474"/>
                <a:gd name="T67" fmla="*/ 120 h 8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474" h="833">
                  <a:moveTo>
                    <a:pt x="155" y="120"/>
                  </a:moveTo>
                  <a:cubicBezTo>
                    <a:pt x="142" y="115"/>
                    <a:pt x="138" y="120"/>
                    <a:pt x="135" y="130"/>
                  </a:cubicBezTo>
                  <a:cubicBezTo>
                    <a:pt x="115" y="197"/>
                    <a:pt x="96" y="264"/>
                    <a:pt x="76" y="330"/>
                  </a:cubicBezTo>
                  <a:cubicBezTo>
                    <a:pt x="71" y="345"/>
                    <a:pt x="64" y="358"/>
                    <a:pt x="47" y="361"/>
                  </a:cubicBezTo>
                  <a:cubicBezTo>
                    <a:pt x="20" y="366"/>
                    <a:pt x="0" y="344"/>
                    <a:pt x="7" y="317"/>
                  </a:cubicBezTo>
                  <a:cubicBezTo>
                    <a:pt x="21" y="269"/>
                    <a:pt x="35" y="222"/>
                    <a:pt x="50" y="175"/>
                  </a:cubicBezTo>
                  <a:cubicBezTo>
                    <a:pt x="59" y="144"/>
                    <a:pt x="68" y="113"/>
                    <a:pt x="78" y="82"/>
                  </a:cubicBezTo>
                  <a:cubicBezTo>
                    <a:pt x="94" y="31"/>
                    <a:pt x="129" y="3"/>
                    <a:pt x="182" y="1"/>
                  </a:cubicBezTo>
                  <a:cubicBezTo>
                    <a:pt x="222" y="0"/>
                    <a:pt x="262" y="0"/>
                    <a:pt x="301" y="2"/>
                  </a:cubicBezTo>
                  <a:cubicBezTo>
                    <a:pt x="348" y="5"/>
                    <a:pt x="380" y="32"/>
                    <a:pt x="394" y="75"/>
                  </a:cubicBezTo>
                  <a:cubicBezTo>
                    <a:pt x="421" y="153"/>
                    <a:pt x="443" y="233"/>
                    <a:pt x="467" y="312"/>
                  </a:cubicBezTo>
                  <a:cubicBezTo>
                    <a:pt x="474" y="334"/>
                    <a:pt x="465" y="353"/>
                    <a:pt x="448" y="360"/>
                  </a:cubicBezTo>
                  <a:cubicBezTo>
                    <a:pt x="428" y="368"/>
                    <a:pt x="409" y="358"/>
                    <a:pt x="401" y="334"/>
                  </a:cubicBezTo>
                  <a:cubicBezTo>
                    <a:pt x="388" y="292"/>
                    <a:pt x="376" y="251"/>
                    <a:pt x="364" y="209"/>
                  </a:cubicBezTo>
                  <a:cubicBezTo>
                    <a:pt x="356" y="183"/>
                    <a:pt x="347" y="156"/>
                    <a:pt x="340" y="130"/>
                  </a:cubicBezTo>
                  <a:cubicBezTo>
                    <a:pt x="337" y="118"/>
                    <a:pt x="331" y="116"/>
                    <a:pt x="320" y="120"/>
                  </a:cubicBezTo>
                  <a:cubicBezTo>
                    <a:pt x="356" y="246"/>
                    <a:pt x="392" y="371"/>
                    <a:pt x="429" y="499"/>
                  </a:cubicBezTo>
                  <a:cubicBezTo>
                    <a:pt x="395" y="499"/>
                    <a:pt x="361" y="499"/>
                    <a:pt x="327" y="499"/>
                  </a:cubicBezTo>
                  <a:cubicBezTo>
                    <a:pt x="327" y="506"/>
                    <a:pt x="327" y="512"/>
                    <a:pt x="327" y="517"/>
                  </a:cubicBezTo>
                  <a:cubicBezTo>
                    <a:pt x="327" y="605"/>
                    <a:pt x="327" y="694"/>
                    <a:pt x="327" y="782"/>
                  </a:cubicBezTo>
                  <a:cubicBezTo>
                    <a:pt x="327" y="814"/>
                    <a:pt x="300" y="833"/>
                    <a:pt x="272" y="821"/>
                  </a:cubicBezTo>
                  <a:cubicBezTo>
                    <a:pt x="255" y="814"/>
                    <a:pt x="249" y="801"/>
                    <a:pt x="249" y="783"/>
                  </a:cubicBezTo>
                  <a:cubicBezTo>
                    <a:pt x="249" y="695"/>
                    <a:pt x="249" y="606"/>
                    <a:pt x="249" y="517"/>
                  </a:cubicBezTo>
                  <a:cubicBezTo>
                    <a:pt x="249" y="512"/>
                    <a:pt x="249" y="506"/>
                    <a:pt x="249" y="500"/>
                  </a:cubicBezTo>
                  <a:cubicBezTo>
                    <a:pt x="241" y="500"/>
                    <a:pt x="235" y="500"/>
                    <a:pt x="226" y="500"/>
                  </a:cubicBezTo>
                  <a:cubicBezTo>
                    <a:pt x="226" y="506"/>
                    <a:pt x="226" y="512"/>
                    <a:pt x="226" y="518"/>
                  </a:cubicBezTo>
                  <a:cubicBezTo>
                    <a:pt x="226" y="607"/>
                    <a:pt x="226" y="695"/>
                    <a:pt x="226" y="784"/>
                  </a:cubicBezTo>
                  <a:cubicBezTo>
                    <a:pt x="226" y="814"/>
                    <a:pt x="201" y="832"/>
                    <a:pt x="174" y="822"/>
                  </a:cubicBezTo>
                  <a:cubicBezTo>
                    <a:pt x="161" y="817"/>
                    <a:pt x="152" y="809"/>
                    <a:pt x="150" y="795"/>
                  </a:cubicBezTo>
                  <a:cubicBezTo>
                    <a:pt x="149" y="787"/>
                    <a:pt x="148" y="779"/>
                    <a:pt x="148" y="772"/>
                  </a:cubicBezTo>
                  <a:cubicBezTo>
                    <a:pt x="148" y="687"/>
                    <a:pt x="148" y="602"/>
                    <a:pt x="148" y="518"/>
                  </a:cubicBezTo>
                  <a:cubicBezTo>
                    <a:pt x="148" y="512"/>
                    <a:pt x="148" y="507"/>
                    <a:pt x="148" y="499"/>
                  </a:cubicBezTo>
                  <a:cubicBezTo>
                    <a:pt x="114" y="499"/>
                    <a:pt x="81" y="499"/>
                    <a:pt x="45" y="499"/>
                  </a:cubicBezTo>
                  <a:cubicBezTo>
                    <a:pt x="82" y="371"/>
                    <a:pt x="119" y="246"/>
                    <a:pt x="155" y="120"/>
                  </a:cubicBezTo>
                  <a:close/>
                </a:path>
              </a:pathLst>
            </a:custGeom>
            <a:solidFill>
              <a:srgbClr val="873E8A"/>
            </a:solidFill>
            <a:ln>
              <a:noFill/>
            </a:ln>
          </p:spPr>
          <p:txBody>
            <a:bodyPr vert="horz" wrap="square" lIns="91440" tIns="45720" rIns="91440" bIns="45720" numCol="1" anchor="t" anchorCtr="0" compatLnSpc="1">
              <a:prstTxWarp prst="textNoShape">
                <a:avLst/>
              </a:prstTxWarp>
            </a:bodyPr>
            <a:lstStyle/>
            <a:p>
              <a:endParaRPr lang="es-AR"/>
            </a:p>
          </p:txBody>
        </p:sp>
        <p:sp>
          <p:nvSpPr>
            <p:cNvPr id="6" name="Freeform 6"/>
            <p:cNvSpPr>
              <a:spLocks/>
            </p:cNvSpPr>
            <p:nvPr/>
          </p:nvSpPr>
          <p:spPr bwMode="auto">
            <a:xfrm>
              <a:off x="912813" y="2501900"/>
              <a:ext cx="889000" cy="2222500"/>
            </a:xfrm>
            <a:custGeom>
              <a:avLst/>
              <a:gdLst>
                <a:gd name="T0" fmla="*/ 241 w 335"/>
                <a:gd name="T1" fmla="*/ 3 h 837"/>
                <a:gd name="T2" fmla="*/ 200 w 335"/>
                <a:gd name="T3" fmla="*/ 54 h 837"/>
                <a:gd name="T4" fmla="*/ 188 w 335"/>
                <a:gd name="T5" fmla="*/ 98 h 837"/>
                <a:gd name="T6" fmla="*/ 224 w 335"/>
                <a:gd name="T7" fmla="*/ 133 h 837"/>
                <a:gd name="T8" fmla="*/ 270 w 335"/>
                <a:gd name="T9" fmla="*/ 117 h 837"/>
                <a:gd name="T10" fmla="*/ 301 w 335"/>
                <a:gd name="T11" fmla="*/ 79 h 837"/>
                <a:gd name="T12" fmla="*/ 305 w 335"/>
                <a:gd name="T13" fmla="*/ 82 h 837"/>
                <a:gd name="T14" fmla="*/ 292 w 335"/>
                <a:gd name="T15" fmla="*/ 110 h 837"/>
                <a:gd name="T16" fmla="*/ 188 w 335"/>
                <a:gd name="T17" fmla="*/ 285 h 837"/>
                <a:gd name="T18" fmla="*/ 199 w 335"/>
                <a:gd name="T19" fmla="*/ 353 h 837"/>
                <a:gd name="T20" fmla="*/ 310 w 335"/>
                <a:gd name="T21" fmla="*/ 459 h 837"/>
                <a:gd name="T22" fmla="*/ 329 w 335"/>
                <a:gd name="T23" fmla="*/ 521 h 837"/>
                <a:gd name="T24" fmla="*/ 260 w 335"/>
                <a:gd name="T25" fmla="*/ 790 h 837"/>
                <a:gd name="T26" fmla="*/ 213 w 335"/>
                <a:gd name="T27" fmla="*/ 833 h 837"/>
                <a:gd name="T28" fmla="*/ 157 w 335"/>
                <a:gd name="T29" fmla="*/ 811 h 837"/>
                <a:gd name="T30" fmla="*/ 147 w 335"/>
                <a:gd name="T31" fmla="*/ 763 h 837"/>
                <a:gd name="T32" fmla="*/ 187 w 335"/>
                <a:gd name="T33" fmla="*/ 604 h 837"/>
                <a:gd name="T34" fmla="*/ 205 w 335"/>
                <a:gd name="T35" fmla="*/ 531 h 837"/>
                <a:gd name="T36" fmla="*/ 201 w 335"/>
                <a:gd name="T37" fmla="*/ 518 h 837"/>
                <a:gd name="T38" fmla="*/ 67 w 335"/>
                <a:gd name="T39" fmla="*/ 388 h 837"/>
                <a:gd name="T40" fmla="*/ 57 w 335"/>
                <a:gd name="T41" fmla="*/ 381 h 837"/>
                <a:gd name="T42" fmla="*/ 14 w 335"/>
                <a:gd name="T43" fmla="*/ 269 h 837"/>
                <a:gd name="T44" fmla="*/ 140 w 335"/>
                <a:gd name="T45" fmla="*/ 44 h 837"/>
                <a:gd name="T46" fmla="*/ 241 w 335"/>
                <a:gd name="T47" fmla="*/ 3 h 8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335" h="837">
                  <a:moveTo>
                    <a:pt x="241" y="3"/>
                  </a:moveTo>
                  <a:cubicBezTo>
                    <a:pt x="226" y="21"/>
                    <a:pt x="213" y="37"/>
                    <a:pt x="200" y="54"/>
                  </a:cubicBezTo>
                  <a:cubicBezTo>
                    <a:pt x="189" y="67"/>
                    <a:pt x="184" y="81"/>
                    <a:pt x="188" y="98"/>
                  </a:cubicBezTo>
                  <a:cubicBezTo>
                    <a:pt x="194" y="116"/>
                    <a:pt x="206" y="128"/>
                    <a:pt x="224" y="133"/>
                  </a:cubicBezTo>
                  <a:cubicBezTo>
                    <a:pt x="243" y="137"/>
                    <a:pt x="258" y="131"/>
                    <a:pt x="270" y="117"/>
                  </a:cubicBezTo>
                  <a:cubicBezTo>
                    <a:pt x="281" y="105"/>
                    <a:pt x="291" y="92"/>
                    <a:pt x="301" y="79"/>
                  </a:cubicBezTo>
                  <a:cubicBezTo>
                    <a:pt x="302" y="80"/>
                    <a:pt x="304" y="81"/>
                    <a:pt x="305" y="82"/>
                  </a:cubicBezTo>
                  <a:cubicBezTo>
                    <a:pt x="301" y="91"/>
                    <a:pt x="298" y="102"/>
                    <a:pt x="292" y="110"/>
                  </a:cubicBezTo>
                  <a:cubicBezTo>
                    <a:pt x="258" y="169"/>
                    <a:pt x="222" y="226"/>
                    <a:pt x="188" y="285"/>
                  </a:cubicBezTo>
                  <a:cubicBezTo>
                    <a:pt x="167" y="322"/>
                    <a:pt x="168" y="323"/>
                    <a:pt x="199" y="353"/>
                  </a:cubicBezTo>
                  <a:cubicBezTo>
                    <a:pt x="236" y="389"/>
                    <a:pt x="273" y="424"/>
                    <a:pt x="310" y="459"/>
                  </a:cubicBezTo>
                  <a:cubicBezTo>
                    <a:pt x="328" y="477"/>
                    <a:pt x="335" y="497"/>
                    <a:pt x="329" y="521"/>
                  </a:cubicBezTo>
                  <a:cubicBezTo>
                    <a:pt x="306" y="611"/>
                    <a:pt x="283" y="700"/>
                    <a:pt x="260" y="790"/>
                  </a:cubicBezTo>
                  <a:cubicBezTo>
                    <a:pt x="254" y="815"/>
                    <a:pt x="237" y="829"/>
                    <a:pt x="213" y="833"/>
                  </a:cubicBezTo>
                  <a:cubicBezTo>
                    <a:pt x="191" y="837"/>
                    <a:pt x="172" y="829"/>
                    <a:pt x="157" y="811"/>
                  </a:cubicBezTo>
                  <a:cubicBezTo>
                    <a:pt x="146" y="797"/>
                    <a:pt x="143" y="780"/>
                    <a:pt x="147" y="763"/>
                  </a:cubicBezTo>
                  <a:cubicBezTo>
                    <a:pt x="160" y="710"/>
                    <a:pt x="174" y="657"/>
                    <a:pt x="187" y="604"/>
                  </a:cubicBezTo>
                  <a:cubicBezTo>
                    <a:pt x="193" y="580"/>
                    <a:pt x="200" y="555"/>
                    <a:pt x="205" y="531"/>
                  </a:cubicBezTo>
                  <a:cubicBezTo>
                    <a:pt x="206" y="527"/>
                    <a:pt x="204" y="521"/>
                    <a:pt x="201" y="518"/>
                  </a:cubicBezTo>
                  <a:cubicBezTo>
                    <a:pt x="156" y="474"/>
                    <a:pt x="111" y="431"/>
                    <a:pt x="67" y="388"/>
                  </a:cubicBezTo>
                  <a:cubicBezTo>
                    <a:pt x="64" y="385"/>
                    <a:pt x="60" y="383"/>
                    <a:pt x="57" y="381"/>
                  </a:cubicBezTo>
                  <a:cubicBezTo>
                    <a:pt x="14" y="354"/>
                    <a:pt x="0" y="318"/>
                    <a:pt x="14" y="269"/>
                  </a:cubicBezTo>
                  <a:cubicBezTo>
                    <a:pt x="38" y="184"/>
                    <a:pt x="79" y="108"/>
                    <a:pt x="140" y="44"/>
                  </a:cubicBezTo>
                  <a:cubicBezTo>
                    <a:pt x="167" y="16"/>
                    <a:pt x="198" y="0"/>
                    <a:pt x="241" y="3"/>
                  </a:cubicBezTo>
                  <a:close/>
                </a:path>
              </a:pathLst>
            </a:custGeom>
            <a:solidFill>
              <a:srgbClr val="873E8A"/>
            </a:solidFill>
            <a:ln>
              <a:noFill/>
            </a:ln>
          </p:spPr>
          <p:txBody>
            <a:bodyPr vert="horz" wrap="square" lIns="91440" tIns="45720" rIns="91440" bIns="45720" numCol="1" anchor="t" anchorCtr="0" compatLnSpc="1">
              <a:prstTxWarp prst="textNoShape">
                <a:avLst/>
              </a:prstTxWarp>
            </a:bodyPr>
            <a:lstStyle/>
            <a:p>
              <a:endParaRPr lang="es-AR"/>
            </a:p>
          </p:txBody>
        </p:sp>
        <p:sp>
          <p:nvSpPr>
            <p:cNvPr id="7" name="Freeform 7"/>
            <p:cNvSpPr>
              <a:spLocks/>
            </p:cNvSpPr>
            <p:nvPr/>
          </p:nvSpPr>
          <p:spPr bwMode="auto">
            <a:xfrm>
              <a:off x="1425575" y="1852613"/>
              <a:ext cx="838200" cy="979488"/>
            </a:xfrm>
            <a:custGeom>
              <a:avLst/>
              <a:gdLst>
                <a:gd name="T0" fmla="*/ 44 w 316"/>
                <a:gd name="T1" fmla="*/ 368 h 369"/>
                <a:gd name="T2" fmla="*/ 8 w 316"/>
                <a:gd name="T3" fmla="*/ 348 h 369"/>
                <a:gd name="T4" fmla="*/ 13 w 316"/>
                <a:gd name="T5" fmla="*/ 307 h 369"/>
                <a:gd name="T6" fmla="*/ 74 w 316"/>
                <a:gd name="T7" fmla="*/ 231 h 369"/>
                <a:gd name="T8" fmla="*/ 244 w 316"/>
                <a:gd name="T9" fmla="*/ 20 h 369"/>
                <a:gd name="T10" fmla="*/ 285 w 316"/>
                <a:gd name="T11" fmla="*/ 4 h 369"/>
                <a:gd name="T12" fmla="*/ 313 w 316"/>
                <a:gd name="T13" fmla="*/ 32 h 369"/>
                <a:gd name="T14" fmla="*/ 301 w 316"/>
                <a:gd name="T15" fmla="*/ 69 h 369"/>
                <a:gd name="T16" fmla="*/ 167 w 316"/>
                <a:gd name="T17" fmla="*/ 235 h 369"/>
                <a:gd name="T18" fmla="*/ 75 w 316"/>
                <a:gd name="T19" fmla="*/ 349 h 369"/>
                <a:gd name="T20" fmla="*/ 44 w 316"/>
                <a:gd name="T21" fmla="*/ 368 h 3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16" h="369">
                  <a:moveTo>
                    <a:pt x="44" y="368"/>
                  </a:moveTo>
                  <a:cubicBezTo>
                    <a:pt x="26" y="368"/>
                    <a:pt x="15" y="361"/>
                    <a:pt x="8" y="348"/>
                  </a:cubicBezTo>
                  <a:cubicBezTo>
                    <a:pt x="0" y="333"/>
                    <a:pt x="3" y="320"/>
                    <a:pt x="13" y="307"/>
                  </a:cubicBezTo>
                  <a:cubicBezTo>
                    <a:pt x="33" y="282"/>
                    <a:pt x="53" y="257"/>
                    <a:pt x="74" y="231"/>
                  </a:cubicBezTo>
                  <a:cubicBezTo>
                    <a:pt x="131" y="161"/>
                    <a:pt x="188" y="90"/>
                    <a:pt x="244" y="20"/>
                  </a:cubicBezTo>
                  <a:cubicBezTo>
                    <a:pt x="255" y="6"/>
                    <a:pt x="268" y="0"/>
                    <a:pt x="285" y="4"/>
                  </a:cubicBezTo>
                  <a:cubicBezTo>
                    <a:pt x="300" y="8"/>
                    <a:pt x="309" y="18"/>
                    <a:pt x="313" y="32"/>
                  </a:cubicBezTo>
                  <a:cubicBezTo>
                    <a:pt x="316" y="47"/>
                    <a:pt x="310" y="58"/>
                    <a:pt x="301" y="69"/>
                  </a:cubicBezTo>
                  <a:cubicBezTo>
                    <a:pt x="256" y="125"/>
                    <a:pt x="212" y="180"/>
                    <a:pt x="167" y="235"/>
                  </a:cubicBezTo>
                  <a:cubicBezTo>
                    <a:pt x="136" y="273"/>
                    <a:pt x="106" y="311"/>
                    <a:pt x="75" y="349"/>
                  </a:cubicBezTo>
                  <a:cubicBezTo>
                    <a:pt x="66" y="360"/>
                    <a:pt x="56" y="369"/>
                    <a:pt x="44" y="368"/>
                  </a:cubicBezTo>
                  <a:close/>
                </a:path>
              </a:pathLst>
            </a:custGeom>
            <a:solidFill>
              <a:srgbClr val="873E8A"/>
            </a:solidFill>
            <a:ln>
              <a:noFill/>
            </a:ln>
          </p:spPr>
          <p:txBody>
            <a:bodyPr vert="horz" wrap="square" lIns="91440" tIns="45720" rIns="91440" bIns="45720" numCol="1" anchor="t" anchorCtr="0" compatLnSpc="1">
              <a:prstTxWarp prst="textNoShape">
                <a:avLst/>
              </a:prstTxWarp>
            </a:bodyPr>
            <a:lstStyle/>
            <a:p>
              <a:endParaRPr lang="es-AR"/>
            </a:p>
          </p:txBody>
        </p:sp>
        <p:sp>
          <p:nvSpPr>
            <p:cNvPr id="8" name="Freeform 8"/>
            <p:cNvSpPr>
              <a:spLocks/>
            </p:cNvSpPr>
            <p:nvPr/>
          </p:nvSpPr>
          <p:spPr bwMode="auto">
            <a:xfrm>
              <a:off x="1785938" y="2201863"/>
              <a:ext cx="490538" cy="542925"/>
            </a:xfrm>
            <a:custGeom>
              <a:avLst/>
              <a:gdLst>
                <a:gd name="T0" fmla="*/ 0 w 185"/>
                <a:gd name="T1" fmla="*/ 158 h 204"/>
                <a:gd name="T2" fmla="*/ 127 w 185"/>
                <a:gd name="T3" fmla="*/ 0 h 204"/>
                <a:gd name="T4" fmla="*/ 184 w 185"/>
                <a:gd name="T5" fmla="*/ 93 h 204"/>
                <a:gd name="T6" fmla="*/ 112 w 185"/>
                <a:gd name="T7" fmla="*/ 191 h 204"/>
                <a:gd name="T8" fmla="*/ 0 w 185"/>
                <a:gd name="T9" fmla="*/ 158 h 204"/>
              </a:gdLst>
              <a:ahLst/>
              <a:cxnLst>
                <a:cxn ang="0">
                  <a:pos x="T0" y="T1"/>
                </a:cxn>
                <a:cxn ang="0">
                  <a:pos x="T2" y="T3"/>
                </a:cxn>
                <a:cxn ang="0">
                  <a:pos x="T4" y="T5"/>
                </a:cxn>
                <a:cxn ang="0">
                  <a:pos x="T6" y="T7"/>
                </a:cxn>
                <a:cxn ang="0">
                  <a:pos x="T8" y="T9"/>
                </a:cxn>
              </a:cxnLst>
              <a:rect l="0" t="0" r="r" b="b"/>
              <a:pathLst>
                <a:path w="185" h="204">
                  <a:moveTo>
                    <a:pt x="0" y="158"/>
                  </a:moveTo>
                  <a:cubicBezTo>
                    <a:pt x="42" y="105"/>
                    <a:pt x="85" y="53"/>
                    <a:pt x="127" y="0"/>
                  </a:cubicBezTo>
                  <a:cubicBezTo>
                    <a:pt x="161" y="12"/>
                    <a:pt x="185" y="52"/>
                    <a:pt x="184" y="93"/>
                  </a:cubicBezTo>
                  <a:cubicBezTo>
                    <a:pt x="184" y="138"/>
                    <a:pt x="155" y="177"/>
                    <a:pt x="112" y="191"/>
                  </a:cubicBezTo>
                  <a:cubicBezTo>
                    <a:pt x="71" y="204"/>
                    <a:pt x="25" y="191"/>
                    <a:pt x="0" y="158"/>
                  </a:cubicBezTo>
                  <a:close/>
                </a:path>
              </a:pathLst>
            </a:custGeom>
            <a:solidFill>
              <a:srgbClr val="873E8A"/>
            </a:solidFill>
            <a:ln>
              <a:noFill/>
            </a:ln>
          </p:spPr>
          <p:txBody>
            <a:bodyPr vert="horz" wrap="square" lIns="91440" tIns="45720" rIns="91440" bIns="45720" numCol="1" anchor="t" anchorCtr="0" compatLnSpc="1">
              <a:prstTxWarp prst="textNoShape">
                <a:avLst/>
              </a:prstTxWarp>
            </a:bodyPr>
            <a:lstStyle/>
            <a:p>
              <a:endParaRPr lang="es-AR"/>
            </a:p>
          </p:txBody>
        </p:sp>
        <p:sp>
          <p:nvSpPr>
            <p:cNvPr id="9" name="Freeform 9"/>
            <p:cNvSpPr>
              <a:spLocks/>
            </p:cNvSpPr>
            <p:nvPr/>
          </p:nvSpPr>
          <p:spPr bwMode="auto">
            <a:xfrm>
              <a:off x="3719513" y="2047875"/>
              <a:ext cx="434975" cy="436563"/>
            </a:xfrm>
            <a:custGeom>
              <a:avLst/>
              <a:gdLst>
                <a:gd name="T0" fmla="*/ 82 w 164"/>
                <a:gd name="T1" fmla="*/ 164 h 164"/>
                <a:gd name="T2" fmla="*/ 0 w 164"/>
                <a:gd name="T3" fmla="*/ 82 h 164"/>
                <a:gd name="T4" fmla="*/ 82 w 164"/>
                <a:gd name="T5" fmla="*/ 0 h 164"/>
                <a:gd name="T6" fmla="*/ 164 w 164"/>
                <a:gd name="T7" fmla="*/ 82 h 164"/>
                <a:gd name="T8" fmla="*/ 82 w 164"/>
                <a:gd name="T9" fmla="*/ 164 h 164"/>
              </a:gdLst>
              <a:ahLst/>
              <a:cxnLst>
                <a:cxn ang="0">
                  <a:pos x="T0" y="T1"/>
                </a:cxn>
                <a:cxn ang="0">
                  <a:pos x="T2" y="T3"/>
                </a:cxn>
                <a:cxn ang="0">
                  <a:pos x="T4" y="T5"/>
                </a:cxn>
                <a:cxn ang="0">
                  <a:pos x="T6" y="T7"/>
                </a:cxn>
                <a:cxn ang="0">
                  <a:pos x="T8" y="T9"/>
                </a:cxn>
              </a:cxnLst>
              <a:rect l="0" t="0" r="r" b="b"/>
              <a:pathLst>
                <a:path w="164" h="164">
                  <a:moveTo>
                    <a:pt x="82" y="164"/>
                  </a:moveTo>
                  <a:cubicBezTo>
                    <a:pt x="36" y="164"/>
                    <a:pt x="0" y="128"/>
                    <a:pt x="0" y="82"/>
                  </a:cubicBezTo>
                  <a:cubicBezTo>
                    <a:pt x="0" y="36"/>
                    <a:pt x="37" y="0"/>
                    <a:pt x="82" y="0"/>
                  </a:cubicBezTo>
                  <a:cubicBezTo>
                    <a:pt x="128" y="0"/>
                    <a:pt x="164" y="36"/>
                    <a:pt x="164" y="82"/>
                  </a:cubicBezTo>
                  <a:cubicBezTo>
                    <a:pt x="164" y="128"/>
                    <a:pt x="128" y="164"/>
                    <a:pt x="82" y="164"/>
                  </a:cubicBezTo>
                  <a:close/>
                </a:path>
              </a:pathLst>
            </a:custGeom>
            <a:solidFill>
              <a:srgbClr val="873E8A"/>
            </a:solidFill>
            <a:ln>
              <a:noFill/>
            </a:ln>
          </p:spPr>
          <p:txBody>
            <a:bodyPr vert="horz" wrap="square" lIns="91440" tIns="45720" rIns="91440" bIns="45720" numCol="1" anchor="t" anchorCtr="0" compatLnSpc="1">
              <a:prstTxWarp prst="textNoShape">
                <a:avLst/>
              </a:prstTxWarp>
            </a:bodyPr>
            <a:lstStyle/>
            <a:p>
              <a:endParaRPr lang="es-AR"/>
            </a:p>
          </p:txBody>
        </p:sp>
        <p:sp>
          <p:nvSpPr>
            <p:cNvPr id="10" name="Freeform 10"/>
            <p:cNvSpPr>
              <a:spLocks noEditPoints="1"/>
            </p:cNvSpPr>
            <p:nvPr/>
          </p:nvSpPr>
          <p:spPr bwMode="auto">
            <a:xfrm>
              <a:off x="2409825" y="1984375"/>
              <a:ext cx="277813" cy="334963"/>
            </a:xfrm>
            <a:custGeom>
              <a:avLst/>
              <a:gdLst>
                <a:gd name="T0" fmla="*/ 105 w 105"/>
                <a:gd name="T1" fmla="*/ 80 h 126"/>
                <a:gd name="T2" fmla="*/ 102 w 105"/>
                <a:gd name="T3" fmla="*/ 93 h 126"/>
                <a:gd name="T4" fmla="*/ 24 w 105"/>
                <a:gd name="T5" fmla="*/ 116 h 126"/>
                <a:gd name="T6" fmla="*/ 4 w 105"/>
                <a:gd name="T7" fmla="*/ 93 h 126"/>
                <a:gd name="T8" fmla="*/ 24 w 105"/>
                <a:gd name="T9" fmla="*/ 25 h 126"/>
                <a:gd name="T10" fmla="*/ 96 w 105"/>
                <a:gd name="T11" fmla="*/ 42 h 126"/>
                <a:gd name="T12" fmla="*/ 71 w 105"/>
                <a:gd name="T13" fmla="*/ 81 h 126"/>
                <a:gd name="T14" fmla="*/ 57 w 105"/>
                <a:gd name="T15" fmla="*/ 87 h 126"/>
                <a:gd name="T16" fmla="*/ 34 w 105"/>
                <a:gd name="T17" fmla="*/ 88 h 126"/>
                <a:gd name="T18" fmla="*/ 30 w 105"/>
                <a:gd name="T19" fmla="*/ 67 h 126"/>
                <a:gd name="T20" fmla="*/ 41 w 105"/>
                <a:gd name="T21" fmla="*/ 45 h 126"/>
                <a:gd name="T22" fmla="*/ 74 w 105"/>
                <a:gd name="T23" fmla="*/ 47 h 126"/>
                <a:gd name="T24" fmla="*/ 74 w 105"/>
                <a:gd name="T25" fmla="*/ 66 h 126"/>
                <a:gd name="T26" fmla="*/ 83 w 105"/>
                <a:gd name="T27" fmla="*/ 43 h 126"/>
                <a:gd name="T28" fmla="*/ 33 w 105"/>
                <a:gd name="T29" fmla="*/ 34 h 126"/>
                <a:gd name="T30" fmla="*/ 17 w 105"/>
                <a:gd name="T31" fmla="*/ 88 h 126"/>
                <a:gd name="T32" fmla="*/ 50 w 105"/>
                <a:gd name="T33" fmla="*/ 106 h 126"/>
                <a:gd name="T34" fmla="*/ 89 w 105"/>
                <a:gd name="T35" fmla="*/ 87 h 126"/>
                <a:gd name="T36" fmla="*/ 100 w 105"/>
                <a:gd name="T37" fmla="*/ 78 h 126"/>
                <a:gd name="T38" fmla="*/ 105 w 105"/>
                <a:gd name="T39" fmla="*/ 80 h 126"/>
                <a:gd name="T40" fmla="*/ 52 w 105"/>
                <a:gd name="T41" fmla="*/ 49 h 126"/>
                <a:gd name="T42" fmla="*/ 41 w 105"/>
                <a:gd name="T43" fmla="*/ 81 h 126"/>
                <a:gd name="T44" fmla="*/ 52 w 105"/>
                <a:gd name="T45" fmla="*/ 49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05" h="126">
                  <a:moveTo>
                    <a:pt x="105" y="80"/>
                  </a:moveTo>
                  <a:cubicBezTo>
                    <a:pt x="104" y="85"/>
                    <a:pt x="104" y="90"/>
                    <a:pt x="102" y="93"/>
                  </a:cubicBezTo>
                  <a:cubicBezTo>
                    <a:pt x="87" y="113"/>
                    <a:pt x="46" y="126"/>
                    <a:pt x="24" y="116"/>
                  </a:cubicBezTo>
                  <a:cubicBezTo>
                    <a:pt x="15" y="112"/>
                    <a:pt x="6" y="101"/>
                    <a:pt x="4" y="93"/>
                  </a:cubicBezTo>
                  <a:cubicBezTo>
                    <a:pt x="0" y="68"/>
                    <a:pt x="6" y="44"/>
                    <a:pt x="24" y="25"/>
                  </a:cubicBezTo>
                  <a:cubicBezTo>
                    <a:pt x="48" y="0"/>
                    <a:pt x="85" y="8"/>
                    <a:pt x="96" y="42"/>
                  </a:cubicBezTo>
                  <a:cubicBezTo>
                    <a:pt x="103" y="61"/>
                    <a:pt x="91" y="80"/>
                    <a:pt x="71" y="81"/>
                  </a:cubicBezTo>
                  <a:cubicBezTo>
                    <a:pt x="66" y="82"/>
                    <a:pt x="62" y="86"/>
                    <a:pt x="57" y="87"/>
                  </a:cubicBezTo>
                  <a:cubicBezTo>
                    <a:pt x="49" y="88"/>
                    <a:pt x="40" y="92"/>
                    <a:pt x="34" y="88"/>
                  </a:cubicBezTo>
                  <a:cubicBezTo>
                    <a:pt x="30" y="86"/>
                    <a:pt x="29" y="74"/>
                    <a:pt x="30" y="67"/>
                  </a:cubicBezTo>
                  <a:cubicBezTo>
                    <a:pt x="31" y="59"/>
                    <a:pt x="36" y="51"/>
                    <a:pt x="41" y="45"/>
                  </a:cubicBezTo>
                  <a:cubicBezTo>
                    <a:pt x="48" y="37"/>
                    <a:pt x="53" y="38"/>
                    <a:pt x="74" y="47"/>
                  </a:cubicBezTo>
                  <a:cubicBezTo>
                    <a:pt x="74" y="53"/>
                    <a:pt x="74" y="58"/>
                    <a:pt x="74" y="66"/>
                  </a:cubicBezTo>
                  <a:cubicBezTo>
                    <a:pt x="86" y="60"/>
                    <a:pt x="88" y="53"/>
                    <a:pt x="83" y="43"/>
                  </a:cubicBezTo>
                  <a:cubicBezTo>
                    <a:pt x="74" y="26"/>
                    <a:pt x="53" y="12"/>
                    <a:pt x="33" y="34"/>
                  </a:cubicBezTo>
                  <a:cubicBezTo>
                    <a:pt x="19" y="50"/>
                    <a:pt x="15" y="68"/>
                    <a:pt x="17" y="88"/>
                  </a:cubicBezTo>
                  <a:cubicBezTo>
                    <a:pt x="19" y="101"/>
                    <a:pt x="34" y="111"/>
                    <a:pt x="50" y="106"/>
                  </a:cubicBezTo>
                  <a:cubicBezTo>
                    <a:pt x="64" y="103"/>
                    <a:pt x="76" y="94"/>
                    <a:pt x="89" y="87"/>
                  </a:cubicBezTo>
                  <a:cubicBezTo>
                    <a:pt x="93" y="85"/>
                    <a:pt x="97" y="81"/>
                    <a:pt x="100" y="78"/>
                  </a:cubicBezTo>
                  <a:cubicBezTo>
                    <a:pt x="102" y="79"/>
                    <a:pt x="104" y="79"/>
                    <a:pt x="105" y="80"/>
                  </a:cubicBezTo>
                  <a:close/>
                  <a:moveTo>
                    <a:pt x="52" y="49"/>
                  </a:moveTo>
                  <a:cubicBezTo>
                    <a:pt x="48" y="61"/>
                    <a:pt x="45" y="69"/>
                    <a:pt x="41" y="81"/>
                  </a:cubicBezTo>
                  <a:cubicBezTo>
                    <a:pt x="60" y="75"/>
                    <a:pt x="59" y="65"/>
                    <a:pt x="52" y="49"/>
                  </a:cubicBezTo>
                  <a:close/>
                </a:path>
              </a:pathLst>
            </a:custGeom>
            <a:solidFill>
              <a:srgbClr val="873E8A"/>
            </a:solidFill>
            <a:ln>
              <a:noFill/>
            </a:ln>
          </p:spPr>
          <p:txBody>
            <a:bodyPr vert="horz" wrap="square" lIns="91440" tIns="45720" rIns="91440" bIns="45720" numCol="1" anchor="t" anchorCtr="0" compatLnSpc="1">
              <a:prstTxWarp prst="textNoShape">
                <a:avLst/>
              </a:prstTxWarp>
            </a:bodyPr>
            <a:lstStyle/>
            <a:p>
              <a:endParaRPr lang="es-AR"/>
            </a:p>
          </p:txBody>
        </p:sp>
        <p:sp>
          <p:nvSpPr>
            <p:cNvPr id="11" name="Freeform 11"/>
            <p:cNvSpPr>
              <a:spLocks noEditPoints="1"/>
            </p:cNvSpPr>
            <p:nvPr/>
          </p:nvSpPr>
          <p:spPr bwMode="auto">
            <a:xfrm>
              <a:off x="2695575" y="1928813"/>
              <a:ext cx="261938" cy="284163"/>
            </a:xfrm>
            <a:custGeom>
              <a:avLst/>
              <a:gdLst>
                <a:gd name="T0" fmla="*/ 0 w 99"/>
                <a:gd name="T1" fmla="*/ 61 h 107"/>
                <a:gd name="T2" fmla="*/ 19 w 99"/>
                <a:gd name="T3" fmla="*/ 51 h 107"/>
                <a:gd name="T4" fmla="*/ 31 w 99"/>
                <a:gd name="T5" fmla="*/ 38 h 107"/>
                <a:gd name="T6" fmla="*/ 40 w 99"/>
                <a:gd name="T7" fmla="*/ 20 h 107"/>
                <a:gd name="T8" fmla="*/ 50 w 99"/>
                <a:gd name="T9" fmla="*/ 42 h 107"/>
                <a:gd name="T10" fmla="*/ 59 w 99"/>
                <a:gd name="T11" fmla="*/ 25 h 107"/>
                <a:gd name="T12" fmla="*/ 66 w 99"/>
                <a:gd name="T13" fmla="*/ 0 h 107"/>
                <a:gd name="T14" fmla="*/ 71 w 99"/>
                <a:gd name="T15" fmla="*/ 25 h 107"/>
                <a:gd name="T16" fmla="*/ 72 w 99"/>
                <a:gd name="T17" fmla="*/ 29 h 107"/>
                <a:gd name="T18" fmla="*/ 85 w 99"/>
                <a:gd name="T19" fmla="*/ 25 h 107"/>
                <a:gd name="T20" fmla="*/ 99 w 99"/>
                <a:gd name="T21" fmla="*/ 27 h 107"/>
                <a:gd name="T22" fmla="*/ 89 w 99"/>
                <a:gd name="T23" fmla="*/ 36 h 107"/>
                <a:gd name="T24" fmla="*/ 82 w 99"/>
                <a:gd name="T25" fmla="*/ 38 h 107"/>
                <a:gd name="T26" fmla="*/ 72 w 99"/>
                <a:gd name="T27" fmla="*/ 58 h 107"/>
                <a:gd name="T28" fmla="*/ 88 w 99"/>
                <a:gd name="T29" fmla="*/ 52 h 107"/>
                <a:gd name="T30" fmla="*/ 99 w 99"/>
                <a:gd name="T31" fmla="*/ 56 h 107"/>
                <a:gd name="T32" fmla="*/ 92 w 99"/>
                <a:gd name="T33" fmla="*/ 64 h 107"/>
                <a:gd name="T34" fmla="*/ 71 w 99"/>
                <a:gd name="T35" fmla="*/ 90 h 107"/>
                <a:gd name="T36" fmla="*/ 66 w 99"/>
                <a:gd name="T37" fmla="*/ 96 h 107"/>
                <a:gd name="T38" fmla="*/ 59 w 99"/>
                <a:gd name="T39" fmla="*/ 92 h 107"/>
                <a:gd name="T40" fmla="*/ 55 w 99"/>
                <a:gd name="T41" fmla="*/ 81 h 107"/>
                <a:gd name="T42" fmla="*/ 51 w 99"/>
                <a:gd name="T43" fmla="*/ 79 h 107"/>
                <a:gd name="T44" fmla="*/ 35 w 99"/>
                <a:gd name="T45" fmla="*/ 107 h 107"/>
                <a:gd name="T46" fmla="*/ 32 w 99"/>
                <a:gd name="T47" fmla="*/ 107 h 107"/>
                <a:gd name="T48" fmla="*/ 28 w 99"/>
                <a:gd name="T49" fmla="*/ 90 h 107"/>
                <a:gd name="T50" fmla="*/ 7 w 99"/>
                <a:gd name="T51" fmla="*/ 91 h 107"/>
                <a:gd name="T52" fmla="*/ 29 w 99"/>
                <a:gd name="T53" fmla="*/ 62 h 107"/>
                <a:gd name="T54" fmla="*/ 3 w 99"/>
                <a:gd name="T55" fmla="*/ 68 h 107"/>
                <a:gd name="T56" fmla="*/ 0 w 99"/>
                <a:gd name="T57" fmla="*/ 61 h 107"/>
                <a:gd name="T58" fmla="*/ 44 w 99"/>
                <a:gd name="T59" fmla="*/ 68 h 107"/>
                <a:gd name="T60" fmla="*/ 49 w 99"/>
                <a:gd name="T61" fmla="*/ 71 h 107"/>
                <a:gd name="T62" fmla="*/ 60 w 99"/>
                <a:gd name="T63" fmla="*/ 52 h 107"/>
                <a:gd name="T64" fmla="*/ 44 w 99"/>
                <a:gd name="T65" fmla="*/ 68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99" h="107">
                  <a:moveTo>
                    <a:pt x="0" y="61"/>
                  </a:moveTo>
                  <a:cubicBezTo>
                    <a:pt x="7" y="58"/>
                    <a:pt x="13" y="55"/>
                    <a:pt x="19" y="51"/>
                  </a:cubicBezTo>
                  <a:cubicBezTo>
                    <a:pt x="24" y="47"/>
                    <a:pt x="28" y="43"/>
                    <a:pt x="31" y="38"/>
                  </a:cubicBezTo>
                  <a:cubicBezTo>
                    <a:pt x="35" y="33"/>
                    <a:pt x="37" y="26"/>
                    <a:pt x="40" y="20"/>
                  </a:cubicBezTo>
                  <a:cubicBezTo>
                    <a:pt x="43" y="26"/>
                    <a:pt x="45" y="32"/>
                    <a:pt x="50" y="42"/>
                  </a:cubicBezTo>
                  <a:cubicBezTo>
                    <a:pt x="53" y="35"/>
                    <a:pt x="57" y="31"/>
                    <a:pt x="59" y="25"/>
                  </a:cubicBezTo>
                  <a:cubicBezTo>
                    <a:pt x="61" y="17"/>
                    <a:pt x="52" y="5"/>
                    <a:pt x="66" y="0"/>
                  </a:cubicBezTo>
                  <a:cubicBezTo>
                    <a:pt x="67" y="9"/>
                    <a:pt x="69" y="17"/>
                    <a:pt x="71" y="25"/>
                  </a:cubicBezTo>
                  <a:cubicBezTo>
                    <a:pt x="71" y="26"/>
                    <a:pt x="72" y="27"/>
                    <a:pt x="72" y="29"/>
                  </a:cubicBezTo>
                  <a:cubicBezTo>
                    <a:pt x="77" y="27"/>
                    <a:pt x="81" y="25"/>
                    <a:pt x="85" y="25"/>
                  </a:cubicBezTo>
                  <a:cubicBezTo>
                    <a:pt x="90" y="25"/>
                    <a:pt x="94" y="26"/>
                    <a:pt x="99" y="27"/>
                  </a:cubicBezTo>
                  <a:cubicBezTo>
                    <a:pt x="96" y="30"/>
                    <a:pt x="93" y="33"/>
                    <a:pt x="89" y="36"/>
                  </a:cubicBezTo>
                  <a:cubicBezTo>
                    <a:pt x="88" y="37"/>
                    <a:pt x="85" y="37"/>
                    <a:pt x="82" y="38"/>
                  </a:cubicBezTo>
                  <a:cubicBezTo>
                    <a:pt x="71" y="40"/>
                    <a:pt x="68" y="47"/>
                    <a:pt x="72" y="58"/>
                  </a:cubicBezTo>
                  <a:cubicBezTo>
                    <a:pt x="78" y="56"/>
                    <a:pt x="83" y="53"/>
                    <a:pt x="88" y="52"/>
                  </a:cubicBezTo>
                  <a:cubicBezTo>
                    <a:pt x="91" y="52"/>
                    <a:pt x="95" y="55"/>
                    <a:pt x="99" y="56"/>
                  </a:cubicBezTo>
                  <a:cubicBezTo>
                    <a:pt x="97" y="59"/>
                    <a:pt x="95" y="64"/>
                    <a:pt x="92" y="64"/>
                  </a:cubicBezTo>
                  <a:cubicBezTo>
                    <a:pt x="78" y="67"/>
                    <a:pt x="65" y="70"/>
                    <a:pt x="71" y="90"/>
                  </a:cubicBezTo>
                  <a:cubicBezTo>
                    <a:pt x="71" y="92"/>
                    <a:pt x="68" y="96"/>
                    <a:pt x="66" y="96"/>
                  </a:cubicBezTo>
                  <a:cubicBezTo>
                    <a:pt x="64" y="97"/>
                    <a:pt x="60" y="94"/>
                    <a:pt x="59" y="92"/>
                  </a:cubicBezTo>
                  <a:cubicBezTo>
                    <a:pt x="57" y="89"/>
                    <a:pt x="57" y="84"/>
                    <a:pt x="55" y="81"/>
                  </a:cubicBezTo>
                  <a:cubicBezTo>
                    <a:pt x="54" y="80"/>
                    <a:pt x="52" y="79"/>
                    <a:pt x="51" y="79"/>
                  </a:cubicBezTo>
                  <a:cubicBezTo>
                    <a:pt x="46" y="88"/>
                    <a:pt x="41" y="98"/>
                    <a:pt x="35" y="107"/>
                  </a:cubicBezTo>
                  <a:cubicBezTo>
                    <a:pt x="34" y="107"/>
                    <a:pt x="33" y="107"/>
                    <a:pt x="32" y="107"/>
                  </a:cubicBezTo>
                  <a:cubicBezTo>
                    <a:pt x="31" y="101"/>
                    <a:pt x="29" y="96"/>
                    <a:pt x="28" y="90"/>
                  </a:cubicBezTo>
                  <a:cubicBezTo>
                    <a:pt x="21" y="90"/>
                    <a:pt x="14" y="91"/>
                    <a:pt x="7" y="91"/>
                  </a:cubicBezTo>
                  <a:cubicBezTo>
                    <a:pt x="4" y="72"/>
                    <a:pt x="39" y="84"/>
                    <a:pt x="29" y="62"/>
                  </a:cubicBezTo>
                  <a:cubicBezTo>
                    <a:pt x="20" y="64"/>
                    <a:pt x="12" y="66"/>
                    <a:pt x="3" y="68"/>
                  </a:cubicBezTo>
                  <a:cubicBezTo>
                    <a:pt x="2" y="66"/>
                    <a:pt x="1" y="63"/>
                    <a:pt x="0" y="61"/>
                  </a:cubicBezTo>
                  <a:close/>
                  <a:moveTo>
                    <a:pt x="44" y="68"/>
                  </a:moveTo>
                  <a:cubicBezTo>
                    <a:pt x="45" y="69"/>
                    <a:pt x="47" y="70"/>
                    <a:pt x="49" y="71"/>
                  </a:cubicBezTo>
                  <a:cubicBezTo>
                    <a:pt x="53" y="65"/>
                    <a:pt x="57" y="58"/>
                    <a:pt x="60" y="52"/>
                  </a:cubicBezTo>
                  <a:cubicBezTo>
                    <a:pt x="46" y="52"/>
                    <a:pt x="38" y="56"/>
                    <a:pt x="44" y="68"/>
                  </a:cubicBezTo>
                  <a:close/>
                </a:path>
              </a:pathLst>
            </a:custGeom>
            <a:solidFill>
              <a:srgbClr val="873E8A"/>
            </a:solidFill>
            <a:ln>
              <a:noFill/>
            </a:ln>
          </p:spPr>
          <p:txBody>
            <a:bodyPr vert="horz" wrap="square" lIns="91440" tIns="45720" rIns="91440" bIns="45720" numCol="1" anchor="t" anchorCtr="0" compatLnSpc="1">
              <a:prstTxWarp prst="textNoShape">
                <a:avLst/>
              </a:prstTxWarp>
            </a:bodyPr>
            <a:lstStyle/>
            <a:p>
              <a:endParaRPr lang="es-AR"/>
            </a:p>
          </p:txBody>
        </p:sp>
        <p:sp>
          <p:nvSpPr>
            <p:cNvPr id="12" name="Freeform 12"/>
            <p:cNvSpPr>
              <a:spLocks/>
            </p:cNvSpPr>
            <p:nvPr/>
          </p:nvSpPr>
          <p:spPr bwMode="auto">
            <a:xfrm>
              <a:off x="1130300" y="1897063"/>
              <a:ext cx="473075" cy="273050"/>
            </a:xfrm>
            <a:custGeom>
              <a:avLst/>
              <a:gdLst>
                <a:gd name="T0" fmla="*/ 89 w 178"/>
                <a:gd name="T1" fmla="*/ 80 h 103"/>
                <a:gd name="T2" fmla="*/ 0 w 178"/>
                <a:gd name="T3" fmla="*/ 18 h 103"/>
                <a:gd name="T4" fmla="*/ 13 w 178"/>
                <a:gd name="T5" fmla="*/ 0 h 103"/>
                <a:gd name="T6" fmla="*/ 80 w 178"/>
                <a:gd name="T7" fmla="*/ 54 h 103"/>
                <a:gd name="T8" fmla="*/ 95 w 178"/>
                <a:gd name="T9" fmla="*/ 11 h 103"/>
                <a:gd name="T10" fmla="*/ 178 w 178"/>
                <a:gd name="T11" fmla="*/ 98 h 103"/>
                <a:gd name="T12" fmla="*/ 175 w 178"/>
                <a:gd name="T13" fmla="*/ 103 h 103"/>
                <a:gd name="T14" fmla="*/ 100 w 178"/>
                <a:gd name="T15" fmla="*/ 41 h 103"/>
                <a:gd name="T16" fmla="*/ 89 w 178"/>
                <a:gd name="T17" fmla="*/ 80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8" h="103">
                  <a:moveTo>
                    <a:pt x="89" y="80"/>
                  </a:moveTo>
                  <a:cubicBezTo>
                    <a:pt x="59" y="59"/>
                    <a:pt x="30" y="39"/>
                    <a:pt x="0" y="18"/>
                  </a:cubicBezTo>
                  <a:cubicBezTo>
                    <a:pt x="4" y="11"/>
                    <a:pt x="8" y="6"/>
                    <a:pt x="13" y="0"/>
                  </a:cubicBezTo>
                  <a:cubicBezTo>
                    <a:pt x="35" y="18"/>
                    <a:pt x="57" y="35"/>
                    <a:pt x="80" y="54"/>
                  </a:cubicBezTo>
                  <a:cubicBezTo>
                    <a:pt x="85" y="40"/>
                    <a:pt x="90" y="27"/>
                    <a:pt x="95" y="11"/>
                  </a:cubicBezTo>
                  <a:cubicBezTo>
                    <a:pt x="124" y="41"/>
                    <a:pt x="151" y="70"/>
                    <a:pt x="178" y="98"/>
                  </a:cubicBezTo>
                  <a:cubicBezTo>
                    <a:pt x="177" y="100"/>
                    <a:pt x="176" y="101"/>
                    <a:pt x="175" y="103"/>
                  </a:cubicBezTo>
                  <a:cubicBezTo>
                    <a:pt x="150" y="83"/>
                    <a:pt x="126" y="63"/>
                    <a:pt x="100" y="41"/>
                  </a:cubicBezTo>
                  <a:cubicBezTo>
                    <a:pt x="96" y="54"/>
                    <a:pt x="93" y="66"/>
                    <a:pt x="89" y="80"/>
                  </a:cubicBezTo>
                  <a:close/>
                </a:path>
              </a:pathLst>
            </a:custGeom>
            <a:solidFill>
              <a:srgbClr val="873E8A"/>
            </a:solidFill>
            <a:ln>
              <a:noFill/>
            </a:ln>
          </p:spPr>
          <p:txBody>
            <a:bodyPr vert="horz" wrap="square" lIns="91440" tIns="45720" rIns="91440" bIns="45720" numCol="1" anchor="t" anchorCtr="0" compatLnSpc="1">
              <a:prstTxWarp prst="textNoShape">
                <a:avLst/>
              </a:prstTxWarp>
            </a:bodyPr>
            <a:lstStyle/>
            <a:p>
              <a:endParaRPr lang="es-AR"/>
            </a:p>
          </p:txBody>
        </p:sp>
        <p:sp>
          <p:nvSpPr>
            <p:cNvPr id="13" name="Freeform 13"/>
            <p:cNvSpPr>
              <a:spLocks/>
            </p:cNvSpPr>
            <p:nvPr/>
          </p:nvSpPr>
          <p:spPr bwMode="auto">
            <a:xfrm>
              <a:off x="2984500" y="1884363"/>
              <a:ext cx="180975" cy="260350"/>
            </a:xfrm>
            <a:custGeom>
              <a:avLst/>
              <a:gdLst>
                <a:gd name="T0" fmla="*/ 50 w 68"/>
                <a:gd name="T1" fmla="*/ 15 h 98"/>
                <a:gd name="T2" fmla="*/ 42 w 68"/>
                <a:gd name="T3" fmla="*/ 15 h 98"/>
                <a:gd name="T4" fmla="*/ 28 w 68"/>
                <a:gd name="T5" fmla="*/ 48 h 98"/>
                <a:gd name="T6" fmla="*/ 10 w 68"/>
                <a:gd name="T7" fmla="*/ 52 h 98"/>
                <a:gd name="T8" fmla="*/ 2 w 68"/>
                <a:gd name="T9" fmla="*/ 37 h 98"/>
                <a:gd name="T10" fmla="*/ 32 w 68"/>
                <a:gd name="T11" fmla="*/ 5 h 98"/>
                <a:gd name="T12" fmla="*/ 68 w 68"/>
                <a:gd name="T13" fmla="*/ 0 h 98"/>
                <a:gd name="T14" fmla="*/ 40 w 68"/>
                <a:gd name="T15" fmla="*/ 98 h 98"/>
                <a:gd name="T16" fmla="*/ 34 w 68"/>
                <a:gd name="T17" fmla="*/ 97 h 98"/>
                <a:gd name="T18" fmla="*/ 37 w 68"/>
                <a:gd name="T19" fmla="*/ 57 h 98"/>
                <a:gd name="T20" fmla="*/ 50 w 68"/>
                <a:gd name="T21" fmla="*/ 15 h 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8" h="98">
                  <a:moveTo>
                    <a:pt x="50" y="15"/>
                  </a:moveTo>
                  <a:cubicBezTo>
                    <a:pt x="45" y="15"/>
                    <a:pt x="42" y="16"/>
                    <a:pt x="42" y="15"/>
                  </a:cubicBezTo>
                  <a:cubicBezTo>
                    <a:pt x="37" y="28"/>
                    <a:pt x="34" y="39"/>
                    <a:pt x="28" y="48"/>
                  </a:cubicBezTo>
                  <a:cubicBezTo>
                    <a:pt x="25" y="52"/>
                    <a:pt x="15" y="53"/>
                    <a:pt x="10" y="52"/>
                  </a:cubicBezTo>
                  <a:cubicBezTo>
                    <a:pt x="6" y="50"/>
                    <a:pt x="3" y="42"/>
                    <a:pt x="2" y="37"/>
                  </a:cubicBezTo>
                  <a:cubicBezTo>
                    <a:pt x="0" y="15"/>
                    <a:pt x="11" y="6"/>
                    <a:pt x="32" y="5"/>
                  </a:cubicBezTo>
                  <a:cubicBezTo>
                    <a:pt x="43" y="5"/>
                    <a:pt x="54" y="2"/>
                    <a:pt x="68" y="0"/>
                  </a:cubicBezTo>
                  <a:cubicBezTo>
                    <a:pt x="58" y="34"/>
                    <a:pt x="49" y="66"/>
                    <a:pt x="40" y="98"/>
                  </a:cubicBezTo>
                  <a:cubicBezTo>
                    <a:pt x="38" y="98"/>
                    <a:pt x="36" y="98"/>
                    <a:pt x="34" y="97"/>
                  </a:cubicBezTo>
                  <a:cubicBezTo>
                    <a:pt x="29" y="84"/>
                    <a:pt x="34" y="70"/>
                    <a:pt x="37" y="57"/>
                  </a:cubicBezTo>
                  <a:cubicBezTo>
                    <a:pt x="40" y="44"/>
                    <a:pt x="45" y="31"/>
                    <a:pt x="50" y="15"/>
                  </a:cubicBezTo>
                  <a:close/>
                </a:path>
              </a:pathLst>
            </a:custGeom>
            <a:solidFill>
              <a:srgbClr val="873E8A"/>
            </a:solidFill>
            <a:ln>
              <a:noFill/>
            </a:ln>
          </p:spPr>
          <p:txBody>
            <a:bodyPr vert="horz" wrap="square" lIns="91440" tIns="45720" rIns="91440" bIns="45720" numCol="1" anchor="t" anchorCtr="0" compatLnSpc="1">
              <a:prstTxWarp prst="textNoShape">
                <a:avLst/>
              </a:prstTxWarp>
            </a:bodyPr>
            <a:lstStyle/>
            <a:p>
              <a:endParaRPr lang="es-AR"/>
            </a:p>
          </p:txBody>
        </p:sp>
        <p:sp>
          <p:nvSpPr>
            <p:cNvPr id="14" name="Freeform 14"/>
            <p:cNvSpPr>
              <a:spLocks/>
            </p:cNvSpPr>
            <p:nvPr/>
          </p:nvSpPr>
          <p:spPr bwMode="auto">
            <a:xfrm>
              <a:off x="1425575" y="1730375"/>
              <a:ext cx="258763" cy="382588"/>
            </a:xfrm>
            <a:custGeom>
              <a:avLst/>
              <a:gdLst>
                <a:gd name="T0" fmla="*/ 40 w 98"/>
                <a:gd name="T1" fmla="*/ 92 h 144"/>
                <a:gd name="T2" fmla="*/ 0 w 98"/>
                <a:gd name="T3" fmla="*/ 9 h 144"/>
                <a:gd name="T4" fmla="*/ 17 w 98"/>
                <a:gd name="T5" fmla="*/ 0 h 144"/>
                <a:gd name="T6" fmla="*/ 45 w 98"/>
                <a:gd name="T7" fmla="*/ 69 h 144"/>
                <a:gd name="T8" fmla="*/ 73 w 98"/>
                <a:gd name="T9" fmla="*/ 43 h 144"/>
                <a:gd name="T10" fmla="*/ 98 w 98"/>
                <a:gd name="T11" fmla="*/ 142 h 144"/>
                <a:gd name="T12" fmla="*/ 93 w 98"/>
                <a:gd name="T13" fmla="*/ 144 h 144"/>
                <a:gd name="T14" fmla="*/ 63 w 98"/>
                <a:gd name="T15" fmla="*/ 67 h 144"/>
                <a:gd name="T16" fmla="*/ 40 w 98"/>
                <a:gd name="T17" fmla="*/ 92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144">
                  <a:moveTo>
                    <a:pt x="40" y="92"/>
                  </a:moveTo>
                  <a:cubicBezTo>
                    <a:pt x="26" y="64"/>
                    <a:pt x="14" y="37"/>
                    <a:pt x="0" y="9"/>
                  </a:cubicBezTo>
                  <a:cubicBezTo>
                    <a:pt x="6" y="6"/>
                    <a:pt x="11" y="4"/>
                    <a:pt x="17" y="0"/>
                  </a:cubicBezTo>
                  <a:cubicBezTo>
                    <a:pt x="26" y="23"/>
                    <a:pt x="35" y="45"/>
                    <a:pt x="45" y="69"/>
                  </a:cubicBezTo>
                  <a:cubicBezTo>
                    <a:pt x="54" y="61"/>
                    <a:pt x="62" y="53"/>
                    <a:pt x="73" y="43"/>
                  </a:cubicBezTo>
                  <a:cubicBezTo>
                    <a:pt x="82" y="78"/>
                    <a:pt x="90" y="110"/>
                    <a:pt x="98" y="142"/>
                  </a:cubicBezTo>
                  <a:cubicBezTo>
                    <a:pt x="96" y="143"/>
                    <a:pt x="94" y="143"/>
                    <a:pt x="93" y="144"/>
                  </a:cubicBezTo>
                  <a:cubicBezTo>
                    <a:pt x="83" y="119"/>
                    <a:pt x="74" y="94"/>
                    <a:pt x="63" y="67"/>
                  </a:cubicBezTo>
                  <a:cubicBezTo>
                    <a:pt x="55" y="76"/>
                    <a:pt x="48" y="83"/>
                    <a:pt x="40" y="92"/>
                  </a:cubicBezTo>
                  <a:close/>
                </a:path>
              </a:pathLst>
            </a:custGeom>
            <a:solidFill>
              <a:srgbClr val="873E8A"/>
            </a:solidFill>
            <a:ln>
              <a:noFill/>
            </a:ln>
          </p:spPr>
          <p:txBody>
            <a:bodyPr vert="horz" wrap="square" lIns="91440" tIns="45720" rIns="91440" bIns="45720" numCol="1" anchor="t" anchorCtr="0" compatLnSpc="1">
              <a:prstTxWarp prst="textNoShape">
                <a:avLst/>
              </a:prstTxWarp>
            </a:bodyPr>
            <a:lstStyle/>
            <a:p>
              <a:endParaRPr lang="es-AR"/>
            </a:p>
          </p:txBody>
        </p:sp>
        <p:sp>
          <p:nvSpPr>
            <p:cNvPr id="15" name="Freeform 15"/>
            <p:cNvSpPr>
              <a:spLocks/>
            </p:cNvSpPr>
            <p:nvPr/>
          </p:nvSpPr>
          <p:spPr bwMode="auto">
            <a:xfrm>
              <a:off x="1146175" y="2176463"/>
              <a:ext cx="419100" cy="139700"/>
            </a:xfrm>
            <a:custGeom>
              <a:avLst/>
              <a:gdLst>
                <a:gd name="T0" fmla="*/ 156 w 158"/>
                <a:gd name="T1" fmla="*/ 39 h 53"/>
                <a:gd name="T2" fmla="*/ 84 w 158"/>
                <a:gd name="T3" fmla="*/ 21 h 53"/>
                <a:gd name="T4" fmla="*/ 89 w 158"/>
                <a:gd name="T5" fmla="*/ 53 h 53"/>
                <a:gd name="T6" fmla="*/ 8 w 158"/>
                <a:gd name="T7" fmla="*/ 40 h 53"/>
                <a:gd name="T8" fmla="*/ 0 w 158"/>
                <a:gd name="T9" fmla="*/ 25 h 53"/>
                <a:gd name="T10" fmla="*/ 4 w 158"/>
                <a:gd name="T11" fmla="*/ 22 h 53"/>
                <a:gd name="T12" fmla="*/ 73 w 158"/>
                <a:gd name="T13" fmla="*/ 37 h 53"/>
                <a:gd name="T14" fmla="*/ 70 w 158"/>
                <a:gd name="T15" fmla="*/ 0 h 53"/>
                <a:gd name="T16" fmla="*/ 158 w 158"/>
                <a:gd name="T17" fmla="*/ 34 h 53"/>
                <a:gd name="T18" fmla="*/ 156 w 158"/>
                <a:gd name="T19" fmla="*/ 39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58" h="53">
                  <a:moveTo>
                    <a:pt x="156" y="39"/>
                  </a:moveTo>
                  <a:cubicBezTo>
                    <a:pt x="133" y="33"/>
                    <a:pt x="109" y="27"/>
                    <a:pt x="84" y="21"/>
                  </a:cubicBezTo>
                  <a:cubicBezTo>
                    <a:pt x="85" y="32"/>
                    <a:pt x="87" y="42"/>
                    <a:pt x="89" y="53"/>
                  </a:cubicBezTo>
                  <a:cubicBezTo>
                    <a:pt x="61" y="49"/>
                    <a:pt x="34" y="45"/>
                    <a:pt x="8" y="40"/>
                  </a:cubicBezTo>
                  <a:cubicBezTo>
                    <a:pt x="4" y="39"/>
                    <a:pt x="2" y="30"/>
                    <a:pt x="0" y="25"/>
                  </a:cubicBezTo>
                  <a:cubicBezTo>
                    <a:pt x="1" y="24"/>
                    <a:pt x="2" y="23"/>
                    <a:pt x="4" y="22"/>
                  </a:cubicBezTo>
                  <a:cubicBezTo>
                    <a:pt x="26" y="27"/>
                    <a:pt x="48" y="32"/>
                    <a:pt x="73" y="37"/>
                  </a:cubicBezTo>
                  <a:cubicBezTo>
                    <a:pt x="72" y="25"/>
                    <a:pt x="71" y="14"/>
                    <a:pt x="70" y="0"/>
                  </a:cubicBezTo>
                  <a:cubicBezTo>
                    <a:pt x="100" y="12"/>
                    <a:pt x="129" y="23"/>
                    <a:pt x="158" y="34"/>
                  </a:cubicBezTo>
                  <a:cubicBezTo>
                    <a:pt x="157" y="36"/>
                    <a:pt x="157" y="37"/>
                    <a:pt x="156" y="39"/>
                  </a:cubicBezTo>
                  <a:close/>
                </a:path>
              </a:pathLst>
            </a:custGeom>
            <a:solidFill>
              <a:srgbClr val="873E8A"/>
            </a:solidFill>
            <a:ln>
              <a:noFill/>
            </a:ln>
          </p:spPr>
          <p:txBody>
            <a:bodyPr vert="horz" wrap="square" lIns="91440" tIns="45720" rIns="91440" bIns="45720" numCol="1" anchor="t" anchorCtr="0" compatLnSpc="1">
              <a:prstTxWarp prst="textNoShape">
                <a:avLst/>
              </a:prstTxWarp>
            </a:bodyPr>
            <a:lstStyle/>
            <a:p>
              <a:endParaRPr lang="es-AR"/>
            </a:p>
          </p:txBody>
        </p:sp>
        <p:sp>
          <p:nvSpPr>
            <p:cNvPr id="16" name="Freeform 16"/>
            <p:cNvSpPr>
              <a:spLocks/>
            </p:cNvSpPr>
            <p:nvPr/>
          </p:nvSpPr>
          <p:spPr bwMode="auto">
            <a:xfrm>
              <a:off x="3138488" y="2003425"/>
              <a:ext cx="109538" cy="117475"/>
            </a:xfrm>
            <a:custGeom>
              <a:avLst/>
              <a:gdLst>
                <a:gd name="T0" fmla="*/ 21 w 41"/>
                <a:gd name="T1" fmla="*/ 1 h 44"/>
                <a:gd name="T2" fmla="*/ 41 w 41"/>
                <a:gd name="T3" fmla="*/ 18 h 44"/>
                <a:gd name="T4" fmla="*/ 15 w 41"/>
                <a:gd name="T5" fmla="*/ 41 h 44"/>
                <a:gd name="T6" fmla="*/ 1 w 41"/>
                <a:gd name="T7" fmla="*/ 24 h 44"/>
                <a:gd name="T8" fmla="*/ 21 w 41"/>
                <a:gd name="T9" fmla="*/ 1 h 44"/>
              </a:gdLst>
              <a:ahLst/>
              <a:cxnLst>
                <a:cxn ang="0">
                  <a:pos x="T0" y="T1"/>
                </a:cxn>
                <a:cxn ang="0">
                  <a:pos x="T2" y="T3"/>
                </a:cxn>
                <a:cxn ang="0">
                  <a:pos x="T4" y="T5"/>
                </a:cxn>
                <a:cxn ang="0">
                  <a:pos x="T6" y="T7"/>
                </a:cxn>
                <a:cxn ang="0">
                  <a:pos x="T8" y="T9"/>
                </a:cxn>
              </a:cxnLst>
              <a:rect l="0" t="0" r="r" b="b"/>
              <a:pathLst>
                <a:path w="41" h="44">
                  <a:moveTo>
                    <a:pt x="21" y="1"/>
                  </a:moveTo>
                  <a:cubicBezTo>
                    <a:pt x="32" y="2"/>
                    <a:pt x="41" y="4"/>
                    <a:pt x="41" y="18"/>
                  </a:cubicBezTo>
                  <a:cubicBezTo>
                    <a:pt x="41" y="29"/>
                    <a:pt x="26" y="44"/>
                    <a:pt x="15" y="41"/>
                  </a:cubicBezTo>
                  <a:cubicBezTo>
                    <a:pt x="9" y="39"/>
                    <a:pt x="2" y="31"/>
                    <a:pt x="1" y="24"/>
                  </a:cubicBezTo>
                  <a:cubicBezTo>
                    <a:pt x="0" y="10"/>
                    <a:pt x="9" y="0"/>
                    <a:pt x="21" y="1"/>
                  </a:cubicBezTo>
                  <a:close/>
                </a:path>
              </a:pathLst>
            </a:custGeom>
            <a:solidFill>
              <a:srgbClr val="873E8A"/>
            </a:solidFill>
            <a:ln>
              <a:noFill/>
            </a:ln>
          </p:spPr>
          <p:txBody>
            <a:bodyPr vert="horz" wrap="square" lIns="91440" tIns="45720" rIns="91440" bIns="45720" numCol="1" anchor="t" anchorCtr="0" compatLnSpc="1">
              <a:prstTxWarp prst="textNoShape">
                <a:avLst/>
              </a:prstTxWarp>
            </a:bodyPr>
            <a:lstStyle/>
            <a:p>
              <a:endParaRPr lang="es-AR"/>
            </a:p>
          </p:txBody>
        </p:sp>
        <p:sp>
          <p:nvSpPr>
            <p:cNvPr id="17" name="Freeform 17"/>
            <p:cNvSpPr>
              <a:spLocks/>
            </p:cNvSpPr>
            <p:nvPr/>
          </p:nvSpPr>
          <p:spPr bwMode="auto">
            <a:xfrm>
              <a:off x="3271838" y="1812925"/>
              <a:ext cx="49213" cy="185738"/>
            </a:xfrm>
            <a:custGeom>
              <a:avLst/>
              <a:gdLst>
                <a:gd name="T0" fmla="*/ 17 w 19"/>
                <a:gd name="T1" fmla="*/ 39 h 70"/>
                <a:gd name="T2" fmla="*/ 19 w 19"/>
                <a:gd name="T3" fmla="*/ 61 h 70"/>
                <a:gd name="T4" fmla="*/ 14 w 19"/>
                <a:gd name="T5" fmla="*/ 70 h 70"/>
                <a:gd name="T6" fmla="*/ 6 w 19"/>
                <a:gd name="T7" fmla="*/ 64 h 70"/>
                <a:gd name="T8" fmla="*/ 0 w 19"/>
                <a:gd name="T9" fmla="*/ 11 h 70"/>
                <a:gd name="T10" fmla="*/ 9 w 19"/>
                <a:gd name="T11" fmla="*/ 0 h 70"/>
                <a:gd name="T12" fmla="*/ 16 w 19"/>
                <a:gd name="T13" fmla="*/ 11 h 70"/>
                <a:gd name="T14" fmla="*/ 16 w 19"/>
                <a:gd name="T15" fmla="*/ 39 h 70"/>
                <a:gd name="T16" fmla="*/ 17 w 19"/>
                <a:gd name="T17" fmla="*/ 39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 h="70">
                  <a:moveTo>
                    <a:pt x="17" y="39"/>
                  </a:moveTo>
                  <a:cubicBezTo>
                    <a:pt x="18" y="46"/>
                    <a:pt x="19" y="53"/>
                    <a:pt x="19" y="61"/>
                  </a:cubicBezTo>
                  <a:cubicBezTo>
                    <a:pt x="18" y="64"/>
                    <a:pt x="15" y="67"/>
                    <a:pt x="14" y="70"/>
                  </a:cubicBezTo>
                  <a:cubicBezTo>
                    <a:pt x="11" y="68"/>
                    <a:pt x="7" y="66"/>
                    <a:pt x="6" y="64"/>
                  </a:cubicBezTo>
                  <a:cubicBezTo>
                    <a:pt x="4" y="46"/>
                    <a:pt x="1" y="29"/>
                    <a:pt x="0" y="11"/>
                  </a:cubicBezTo>
                  <a:cubicBezTo>
                    <a:pt x="0" y="8"/>
                    <a:pt x="6" y="4"/>
                    <a:pt x="9" y="0"/>
                  </a:cubicBezTo>
                  <a:cubicBezTo>
                    <a:pt x="11" y="4"/>
                    <a:pt x="16" y="7"/>
                    <a:pt x="16" y="11"/>
                  </a:cubicBezTo>
                  <a:cubicBezTo>
                    <a:pt x="17" y="21"/>
                    <a:pt x="16" y="30"/>
                    <a:pt x="16" y="39"/>
                  </a:cubicBezTo>
                  <a:cubicBezTo>
                    <a:pt x="17" y="39"/>
                    <a:pt x="17" y="39"/>
                    <a:pt x="17" y="39"/>
                  </a:cubicBezTo>
                  <a:close/>
                </a:path>
              </a:pathLst>
            </a:custGeom>
            <a:solidFill>
              <a:srgbClr val="873E8A"/>
            </a:solidFill>
            <a:ln>
              <a:noFill/>
            </a:ln>
          </p:spPr>
          <p:txBody>
            <a:bodyPr vert="horz" wrap="square" lIns="91440" tIns="45720" rIns="91440" bIns="45720" numCol="1" anchor="t" anchorCtr="0" compatLnSpc="1">
              <a:prstTxWarp prst="textNoShape">
                <a:avLst/>
              </a:prstTxWarp>
            </a:bodyPr>
            <a:lstStyle/>
            <a:p>
              <a:endParaRPr lang="es-AR"/>
            </a:p>
          </p:txBody>
        </p:sp>
        <p:sp>
          <p:nvSpPr>
            <p:cNvPr id="18" name="Freeform 18"/>
            <p:cNvSpPr>
              <a:spLocks/>
            </p:cNvSpPr>
            <p:nvPr/>
          </p:nvSpPr>
          <p:spPr bwMode="auto">
            <a:xfrm>
              <a:off x="3295650" y="2022475"/>
              <a:ext cx="44450" cy="63500"/>
            </a:xfrm>
            <a:custGeom>
              <a:avLst/>
              <a:gdLst>
                <a:gd name="T0" fmla="*/ 9 w 17"/>
                <a:gd name="T1" fmla="*/ 0 h 24"/>
                <a:gd name="T2" fmla="*/ 16 w 17"/>
                <a:gd name="T3" fmla="*/ 13 h 24"/>
                <a:gd name="T4" fmla="*/ 7 w 17"/>
                <a:gd name="T5" fmla="*/ 24 h 24"/>
                <a:gd name="T6" fmla="*/ 0 w 17"/>
                <a:gd name="T7" fmla="*/ 14 h 24"/>
                <a:gd name="T8" fmla="*/ 9 w 17"/>
                <a:gd name="T9" fmla="*/ 0 h 24"/>
              </a:gdLst>
              <a:ahLst/>
              <a:cxnLst>
                <a:cxn ang="0">
                  <a:pos x="T0" y="T1"/>
                </a:cxn>
                <a:cxn ang="0">
                  <a:pos x="T2" y="T3"/>
                </a:cxn>
                <a:cxn ang="0">
                  <a:pos x="T4" y="T5"/>
                </a:cxn>
                <a:cxn ang="0">
                  <a:pos x="T6" y="T7"/>
                </a:cxn>
                <a:cxn ang="0">
                  <a:pos x="T8" y="T9"/>
                </a:cxn>
              </a:cxnLst>
              <a:rect l="0" t="0" r="r" b="b"/>
              <a:pathLst>
                <a:path w="17" h="24">
                  <a:moveTo>
                    <a:pt x="9" y="0"/>
                  </a:moveTo>
                  <a:cubicBezTo>
                    <a:pt x="13" y="7"/>
                    <a:pt x="17" y="11"/>
                    <a:pt x="16" y="13"/>
                  </a:cubicBezTo>
                  <a:cubicBezTo>
                    <a:pt x="15" y="17"/>
                    <a:pt x="10" y="20"/>
                    <a:pt x="7" y="24"/>
                  </a:cubicBezTo>
                  <a:cubicBezTo>
                    <a:pt x="4" y="20"/>
                    <a:pt x="0" y="17"/>
                    <a:pt x="0" y="14"/>
                  </a:cubicBezTo>
                  <a:cubicBezTo>
                    <a:pt x="1" y="10"/>
                    <a:pt x="5" y="6"/>
                    <a:pt x="9" y="0"/>
                  </a:cubicBezTo>
                  <a:close/>
                </a:path>
              </a:pathLst>
            </a:custGeom>
            <a:solidFill>
              <a:srgbClr val="873E8A"/>
            </a:solidFill>
            <a:ln>
              <a:noFill/>
            </a:ln>
          </p:spPr>
          <p:txBody>
            <a:bodyPr vert="horz" wrap="square" lIns="91440" tIns="45720" rIns="91440" bIns="45720" numCol="1" anchor="t" anchorCtr="0" compatLnSpc="1">
              <a:prstTxWarp prst="textNoShape">
                <a:avLst/>
              </a:prstTxWarp>
            </a:bodyPr>
            <a:lstStyle/>
            <a:p>
              <a:endParaRPr lang="es-AR"/>
            </a:p>
          </p:txBody>
        </p:sp>
      </p:gr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894"/>
        <p:cNvGrpSpPr/>
        <p:nvPr/>
      </p:nvGrpSpPr>
      <p:grpSpPr>
        <a:xfrm>
          <a:off x="0" y="0"/>
          <a:ext cx="0" cy="0"/>
          <a:chOff x="0" y="0"/>
          <a:chExt cx="0" cy="0"/>
        </a:xfrm>
      </p:grpSpPr>
      <p:sp>
        <p:nvSpPr>
          <p:cNvPr id="1895" name="Google Shape;1895;p39"/>
          <p:cNvSpPr txBox="1">
            <a:spLocks noGrp="1"/>
          </p:cNvSpPr>
          <p:nvPr>
            <p:ph type="title"/>
          </p:nvPr>
        </p:nvSpPr>
        <p:spPr>
          <a:xfrm>
            <a:off x="713100" y="1601175"/>
            <a:ext cx="3858900" cy="6870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a:t>INTRODUCTION</a:t>
            </a:r>
            <a:endParaRPr/>
          </a:p>
        </p:txBody>
      </p:sp>
      <p:sp>
        <p:nvSpPr>
          <p:cNvPr id="1896" name="Google Shape;1896;p39"/>
          <p:cNvSpPr txBox="1">
            <a:spLocks noGrp="1"/>
          </p:cNvSpPr>
          <p:nvPr>
            <p:ph type="subTitle" idx="1"/>
          </p:nvPr>
        </p:nvSpPr>
        <p:spPr>
          <a:xfrm>
            <a:off x="713100" y="2288025"/>
            <a:ext cx="3858900" cy="12543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dirty="0"/>
              <a:t>You can give a brief description of the topic you want to talk about. If you want to talk about Mercury, you could say that it’s the smallest planet</a:t>
            </a:r>
            <a:endParaRPr dirty="0"/>
          </a:p>
        </p:txBody>
      </p:sp>
      <p:sp>
        <p:nvSpPr>
          <p:cNvPr id="5" name="Freeform 5"/>
          <p:cNvSpPr>
            <a:spLocks/>
          </p:cNvSpPr>
          <p:nvPr/>
        </p:nvSpPr>
        <p:spPr bwMode="auto">
          <a:xfrm>
            <a:off x="6596063" y="1931988"/>
            <a:ext cx="2117725" cy="2836862"/>
          </a:xfrm>
          <a:custGeom>
            <a:avLst/>
            <a:gdLst>
              <a:gd name="T0" fmla="*/ 73 w 336"/>
              <a:gd name="T1" fmla="*/ 411 h 449"/>
              <a:gd name="T2" fmla="*/ 76 w 336"/>
              <a:gd name="T3" fmla="*/ 359 h 449"/>
              <a:gd name="T4" fmla="*/ 95 w 336"/>
              <a:gd name="T5" fmla="*/ 297 h 449"/>
              <a:gd name="T6" fmla="*/ 107 w 336"/>
              <a:gd name="T7" fmla="*/ 253 h 449"/>
              <a:gd name="T8" fmla="*/ 134 w 336"/>
              <a:gd name="T9" fmla="*/ 221 h 449"/>
              <a:gd name="T10" fmla="*/ 125 w 336"/>
              <a:gd name="T11" fmla="*/ 222 h 449"/>
              <a:gd name="T12" fmla="*/ 99 w 336"/>
              <a:gd name="T13" fmla="*/ 204 h 449"/>
              <a:gd name="T14" fmla="*/ 86 w 336"/>
              <a:gd name="T15" fmla="*/ 195 h 449"/>
              <a:gd name="T16" fmla="*/ 76 w 336"/>
              <a:gd name="T17" fmla="*/ 193 h 449"/>
              <a:gd name="T18" fmla="*/ 60 w 336"/>
              <a:gd name="T19" fmla="*/ 187 h 449"/>
              <a:gd name="T20" fmla="*/ 45 w 336"/>
              <a:gd name="T21" fmla="*/ 158 h 449"/>
              <a:gd name="T22" fmla="*/ 30 w 336"/>
              <a:gd name="T23" fmla="*/ 132 h 449"/>
              <a:gd name="T24" fmla="*/ 21 w 336"/>
              <a:gd name="T25" fmla="*/ 144 h 449"/>
              <a:gd name="T26" fmla="*/ 15 w 336"/>
              <a:gd name="T27" fmla="*/ 146 h 449"/>
              <a:gd name="T28" fmla="*/ 6 w 336"/>
              <a:gd name="T29" fmla="*/ 85 h 449"/>
              <a:gd name="T30" fmla="*/ 13 w 336"/>
              <a:gd name="T31" fmla="*/ 62 h 449"/>
              <a:gd name="T32" fmla="*/ 21 w 336"/>
              <a:gd name="T33" fmla="*/ 51 h 449"/>
              <a:gd name="T34" fmla="*/ 16 w 336"/>
              <a:gd name="T35" fmla="*/ 53 h 449"/>
              <a:gd name="T36" fmla="*/ 30 w 336"/>
              <a:gd name="T37" fmla="*/ 37 h 449"/>
              <a:gd name="T38" fmla="*/ 42 w 336"/>
              <a:gd name="T39" fmla="*/ 22 h 449"/>
              <a:gd name="T40" fmla="*/ 39 w 336"/>
              <a:gd name="T41" fmla="*/ 17 h 449"/>
              <a:gd name="T42" fmla="*/ 60 w 336"/>
              <a:gd name="T43" fmla="*/ 12 h 449"/>
              <a:gd name="T44" fmla="*/ 86 w 336"/>
              <a:gd name="T45" fmla="*/ 5 h 449"/>
              <a:gd name="T46" fmla="*/ 102 w 336"/>
              <a:gd name="T47" fmla="*/ 3 h 449"/>
              <a:gd name="T48" fmla="*/ 114 w 336"/>
              <a:gd name="T49" fmla="*/ 8 h 449"/>
              <a:gd name="T50" fmla="*/ 153 w 336"/>
              <a:gd name="T51" fmla="*/ 25 h 449"/>
              <a:gd name="T52" fmla="*/ 156 w 336"/>
              <a:gd name="T53" fmla="*/ 37 h 449"/>
              <a:gd name="T54" fmla="*/ 180 w 336"/>
              <a:gd name="T55" fmla="*/ 100 h 449"/>
              <a:gd name="T56" fmla="*/ 190 w 336"/>
              <a:gd name="T57" fmla="*/ 119 h 449"/>
              <a:gd name="T58" fmla="*/ 231 w 336"/>
              <a:gd name="T59" fmla="*/ 162 h 449"/>
              <a:gd name="T60" fmla="*/ 255 w 336"/>
              <a:gd name="T61" fmla="*/ 165 h 449"/>
              <a:gd name="T62" fmla="*/ 260 w 336"/>
              <a:gd name="T63" fmla="*/ 192 h 449"/>
              <a:gd name="T64" fmla="*/ 304 w 336"/>
              <a:gd name="T65" fmla="*/ 254 h 449"/>
              <a:gd name="T66" fmla="*/ 326 w 336"/>
              <a:gd name="T67" fmla="*/ 292 h 449"/>
              <a:gd name="T68" fmla="*/ 335 w 336"/>
              <a:gd name="T69" fmla="*/ 385 h 449"/>
              <a:gd name="T70" fmla="*/ 334 w 336"/>
              <a:gd name="T71" fmla="*/ 449 h 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336" h="449">
                <a:moveTo>
                  <a:pt x="69" y="449"/>
                </a:moveTo>
                <a:cubicBezTo>
                  <a:pt x="69" y="436"/>
                  <a:pt x="70" y="424"/>
                  <a:pt x="73" y="411"/>
                </a:cubicBezTo>
                <a:cubicBezTo>
                  <a:pt x="74" y="405"/>
                  <a:pt x="73" y="398"/>
                  <a:pt x="73" y="391"/>
                </a:cubicBezTo>
                <a:cubicBezTo>
                  <a:pt x="74" y="380"/>
                  <a:pt x="75" y="370"/>
                  <a:pt x="76" y="359"/>
                </a:cubicBezTo>
                <a:cubicBezTo>
                  <a:pt x="78" y="350"/>
                  <a:pt x="78" y="340"/>
                  <a:pt x="81" y="330"/>
                </a:cubicBezTo>
                <a:cubicBezTo>
                  <a:pt x="85" y="319"/>
                  <a:pt x="89" y="308"/>
                  <a:pt x="95" y="297"/>
                </a:cubicBezTo>
                <a:cubicBezTo>
                  <a:pt x="102" y="285"/>
                  <a:pt x="109" y="274"/>
                  <a:pt x="108" y="259"/>
                </a:cubicBezTo>
                <a:cubicBezTo>
                  <a:pt x="108" y="257"/>
                  <a:pt x="108" y="255"/>
                  <a:pt x="107" y="253"/>
                </a:cubicBezTo>
                <a:cubicBezTo>
                  <a:pt x="106" y="249"/>
                  <a:pt x="105" y="245"/>
                  <a:pt x="104" y="242"/>
                </a:cubicBezTo>
                <a:cubicBezTo>
                  <a:pt x="115" y="234"/>
                  <a:pt x="125" y="228"/>
                  <a:pt x="134" y="221"/>
                </a:cubicBezTo>
                <a:cubicBezTo>
                  <a:pt x="134" y="220"/>
                  <a:pt x="134" y="220"/>
                  <a:pt x="134" y="219"/>
                </a:cubicBezTo>
                <a:cubicBezTo>
                  <a:pt x="131" y="220"/>
                  <a:pt x="128" y="221"/>
                  <a:pt x="125" y="222"/>
                </a:cubicBezTo>
                <a:cubicBezTo>
                  <a:pt x="120" y="224"/>
                  <a:pt x="116" y="222"/>
                  <a:pt x="112" y="220"/>
                </a:cubicBezTo>
                <a:cubicBezTo>
                  <a:pt x="106" y="216"/>
                  <a:pt x="101" y="211"/>
                  <a:pt x="99" y="204"/>
                </a:cubicBezTo>
                <a:cubicBezTo>
                  <a:pt x="99" y="204"/>
                  <a:pt x="99" y="203"/>
                  <a:pt x="99" y="203"/>
                </a:cubicBezTo>
                <a:cubicBezTo>
                  <a:pt x="95" y="200"/>
                  <a:pt x="90" y="198"/>
                  <a:pt x="86" y="195"/>
                </a:cubicBezTo>
                <a:cubicBezTo>
                  <a:pt x="84" y="193"/>
                  <a:pt x="82" y="191"/>
                  <a:pt x="79" y="189"/>
                </a:cubicBezTo>
                <a:cubicBezTo>
                  <a:pt x="78" y="190"/>
                  <a:pt x="78" y="192"/>
                  <a:pt x="76" y="193"/>
                </a:cubicBezTo>
                <a:cubicBezTo>
                  <a:pt x="73" y="194"/>
                  <a:pt x="69" y="196"/>
                  <a:pt x="66" y="195"/>
                </a:cubicBezTo>
                <a:cubicBezTo>
                  <a:pt x="64" y="194"/>
                  <a:pt x="62" y="190"/>
                  <a:pt x="60" y="187"/>
                </a:cubicBezTo>
                <a:cubicBezTo>
                  <a:pt x="59" y="184"/>
                  <a:pt x="59" y="180"/>
                  <a:pt x="58" y="177"/>
                </a:cubicBezTo>
                <a:cubicBezTo>
                  <a:pt x="56" y="169"/>
                  <a:pt x="53" y="162"/>
                  <a:pt x="45" y="158"/>
                </a:cubicBezTo>
                <a:cubicBezTo>
                  <a:pt x="41" y="155"/>
                  <a:pt x="39" y="150"/>
                  <a:pt x="37" y="145"/>
                </a:cubicBezTo>
                <a:cubicBezTo>
                  <a:pt x="34" y="141"/>
                  <a:pt x="32" y="136"/>
                  <a:pt x="30" y="132"/>
                </a:cubicBezTo>
                <a:cubicBezTo>
                  <a:pt x="24" y="136"/>
                  <a:pt x="27" y="142"/>
                  <a:pt x="29" y="148"/>
                </a:cubicBezTo>
                <a:cubicBezTo>
                  <a:pt x="26" y="146"/>
                  <a:pt x="24" y="145"/>
                  <a:pt x="21" y="144"/>
                </a:cubicBezTo>
                <a:cubicBezTo>
                  <a:pt x="22" y="148"/>
                  <a:pt x="23" y="150"/>
                  <a:pt x="24" y="155"/>
                </a:cubicBezTo>
                <a:cubicBezTo>
                  <a:pt x="20" y="151"/>
                  <a:pt x="17" y="148"/>
                  <a:pt x="15" y="146"/>
                </a:cubicBezTo>
                <a:cubicBezTo>
                  <a:pt x="12" y="144"/>
                  <a:pt x="9" y="142"/>
                  <a:pt x="8" y="139"/>
                </a:cubicBezTo>
                <a:cubicBezTo>
                  <a:pt x="2" y="121"/>
                  <a:pt x="0" y="103"/>
                  <a:pt x="6" y="85"/>
                </a:cubicBezTo>
                <a:cubicBezTo>
                  <a:pt x="9" y="79"/>
                  <a:pt x="11" y="72"/>
                  <a:pt x="13" y="65"/>
                </a:cubicBezTo>
                <a:cubicBezTo>
                  <a:pt x="14" y="64"/>
                  <a:pt x="13" y="63"/>
                  <a:pt x="13" y="62"/>
                </a:cubicBezTo>
                <a:cubicBezTo>
                  <a:pt x="16" y="59"/>
                  <a:pt x="19" y="56"/>
                  <a:pt x="22" y="53"/>
                </a:cubicBezTo>
                <a:cubicBezTo>
                  <a:pt x="22" y="52"/>
                  <a:pt x="21" y="52"/>
                  <a:pt x="21" y="51"/>
                </a:cubicBezTo>
                <a:cubicBezTo>
                  <a:pt x="20" y="52"/>
                  <a:pt x="18" y="53"/>
                  <a:pt x="17" y="54"/>
                </a:cubicBezTo>
                <a:cubicBezTo>
                  <a:pt x="17" y="53"/>
                  <a:pt x="16" y="53"/>
                  <a:pt x="16" y="53"/>
                </a:cubicBezTo>
                <a:cubicBezTo>
                  <a:pt x="18" y="51"/>
                  <a:pt x="21" y="49"/>
                  <a:pt x="23" y="47"/>
                </a:cubicBezTo>
                <a:cubicBezTo>
                  <a:pt x="25" y="44"/>
                  <a:pt x="27" y="40"/>
                  <a:pt x="30" y="37"/>
                </a:cubicBezTo>
                <a:cubicBezTo>
                  <a:pt x="32" y="34"/>
                  <a:pt x="34" y="31"/>
                  <a:pt x="37" y="28"/>
                </a:cubicBezTo>
                <a:cubicBezTo>
                  <a:pt x="38" y="26"/>
                  <a:pt x="40" y="24"/>
                  <a:pt x="42" y="22"/>
                </a:cubicBezTo>
                <a:cubicBezTo>
                  <a:pt x="40" y="20"/>
                  <a:pt x="38" y="19"/>
                  <a:pt x="35" y="17"/>
                </a:cubicBezTo>
                <a:cubicBezTo>
                  <a:pt x="37" y="17"/>
                  <a:pt x="38" y="16"/>
                  <a:pt x="39" y="17"/>
                </a:cubicBezTo>
                <a:cubicBezTo>
                  <a:pt x="42" y="20"/>
                  <a:pt x="45" y="18"/>
                  <a:pt x="48" y="16"/>
                </a:cubicBezTo>
                <a:cubicBezTo>
                  <a:pt x="52" y="14"/>
                  <a:pt x="56" y="13"/>
                  <a:pt x="60" y="12"/>
                </a:cubicBezTo>
                <a:cubicBezTo>
                  <a:pt x="66" y="12"/>
                  <a:pt x="73" y="12"/>
                  <a:pt x="80" y="12"/>
                </a:cubicBezTo>
                <a:cubicBezTo>
                  <a:pt x="78" y="6"/>
                  <a:pt x="82" y="5"/>
                  <a:pt x="86" y="5"/>
                </a:cubicBezTo>
                <a:cubicBezTo>
                  <a:pt x="90" y="4"/>
                  <a:pt x="93" y="5"/>
                  <a:pt x="97" y="5"/>
                </a:cubicBezTo>
                <a:cubicBezTo>
                  <a:pt x="99" y="5"/>
                  <a:pt x="101" y="4"/>
                  <a:pt x="102" y="3"/>
                </a:cubicBezTo>
                <a:cubicBezTo>
                  <a:pt x="106" y="0"/>
                  <a:pt x="109" y="1"/>
                  <a:pt x="111" y="5"/>
                </a:cubicBezTo>
                <a:cubicBezTo>
                  <a:pt x="112" y="6"/>
                  <a:pt x="113" y="8"/>
                  <a:pt x="114" y="8"/>
                </a:cubicBezTo>
                <a:cubicBezTo>
                  <a:pt x="119" y="6"/>
                  <a:pt x="122" y="11"/>
                  <a:pt x="126" y="13"/>
                </a:cubicBezTo>
                <a:cubicBezTo>
                  <a:pt x="135" y="16"/>
                  <a:pt x="143" y="20"/>
                  <a:pt x="153" y="25"/>
                </a:cubicBezTo>
                <a:cubicBezTo>
                  <a:pt x="152" y="25"/>
                  <a:pt x="151" y="25"/>
                  <a:pt x="151" y="25"/>
                </a:cubicBezTo>
                <a:cubicBezTo>
                  <a:pt x="153" y="29"/>
                  <a:pt x="154" y="33"/>
                  <a:pt x="156" y="37"/>
                </a:cubicBezTo>
                <a:cubicBezTo>
                  <a:pt x="162" y="54"/>
                  <a:pt x="168" y="71"/>
                  <a:pt x="174" y="88"/>
                </a:cubicBezTo>
                <a:cubicBezTo>
                  <a:pt x="176" y="92"/>
                  <a:pt x="178" y="96"/>
                  <a:pt x="180" y="100"/>
                </a:cubicBezTo>
                <a:cubicBezTo>
                  <a:pt x="182" y="104"/>
                  <a:pt x="184" y="109"/>
                  <a:pt x="186" y="113"/>
                </a:cubicBezTo>
                <a:cubicBezTo>
                  <a:pt x="187" y="115"/>
                  <a:pt x="188" y="117"/>
                  <a:pt x="190" y="119"/>
                </a:cubicBezTo>
                <a:cubicBezTo>
                  <a:pt x="200" y="132"/>
                  <a:pt x="211" y="145"/>
                  <a:pt x="222" y="158"/>
                </a:cubicBezTo>
                <a:cubicBezTo>
                  <a:pt x="225" y="162"/>
                  <a:pt x="227" y="163"/>
                  <a:pt x="231" y="162"/>
                </a:cubicBezTo>
                <a:cubicBezTo>
                  <a:pt x="236" y="161"/>
                  <a:pt x="241" y="160"/>
                  <a:pt x="246" y="160"/>
                </a:cubicBezTo>
                <a:cubicBezTo>
                  <a:pt x="249" y="160"/>
                  <a:pt x="253" y="161"/>
                  <a:pt x="255" y="165"/>
                </a:cubicBezTo>
                <a:cubicBezTo>
                  <a:pt x="256" y="169"/>
                  <a:pt x="259" y="172"/>
                  <a:pt x="262" y="174"/>
                </a:cubicBezTo>
                <a:cubicBezTo>
                  <a:pt x="272" y="182"/>
                  <a:pt x="272" y="186"/>
                  <a:pt x="260" y="192"/>
                </a:cubicBezTo>
                <a:cubicBezTo>
                  <a:pt x="261" y="194"/>
                  <a:pt x="262" y="197"/>
                  <a:pt x="263" y="199"/>
                </a:cubicBezTo>
                <a:cubicBezTo>
                  <a:pt x="277" y="217"/>
                  <a:pt x="290" y="236"/>
                  <a:pt x="304" y="254"/>
                </a:cubicBezTo>
                <a:cubicBezTo>
                  <a:pt x="311" y="264"/>
                  <a:pt x="318" y="275"/>
                  <a:pt x="324" y="285"/>
                </a:cubicBezTo>
                <a:cubicBezTo>
                  <a:pt x="326" y="287"/>
                  <a:pt x="326" y="290"/>
                  <a:pt x="326" y="292"/>
                </a:cubicBezTo>
                <a:cubicBezTo>
                  <a:pt x="326" y="297"/>
                  <a:pt x="327" y="301"/>
                  <a:pt x="327" y="306"/>
                </a:cubicBezTo>
                <a:cubicBezTo>
                  <a:pt x="330" y="332"/>
                  <a:pt x="333" y="358"/>
                  <a:pt x="335" y="385"/>
                </a:cubicBezTo>
                <a:cubicBezTo>
                  <a:pt x="336" y="404"/>
                  <a:pt x="334" y="424"/>
                  <a:pt x="334" y="443"/>
                </a:cubicBezTo>
                <a:cubicBezTo>
                  <a:pt x="334" y="445"/>
                  <a:pt x="334" y="447"/>
                  <a:pt x="334" y="449"/>
                </a:cubicBezTo>
                <a:cubicBezTo>
                  <a:pt x="246" y="449"/>
                  <a:pt x="157" y="449"/>
                  <a:pt x="69" y="449"/>
                </a:cubicBezTo>
                <a:close/>
              </a:path>
            </a:pathLst>
          </a:custGeom>
          <a:solidFill>
            <a:srgbClr val="5B4B68"/>
          </a:solidFill>
          <a:ln>
            <a:noFill/>
          </a:ln>
        </p:spPr>
        <p:txBody>
          <a:bodyPr vert="horz" wrap="square" lIns="91440" tIns="45720" rIns="91440" bIns="45720" numCol="1" anchor="t" anchorCtr="0" compatLnSpc="1">
            <a:prstTxWarp prst="textNoShape">
              <a:avLst/>
            </a:prstTxWarp>
          </a:bodyPr>
          <a:lstStyle/>
          <a:p>
            <a:endParaRPr lang="es-AR"/>
          </a:p>
        </p:txBody>
      </p:sp>
      <p:sp>
        <p:nvSpPr>
          <p:cNvPr id="6" name="Freeform 6"/>
          <p:cNvSpPr>
            <a:spLocks/>
          </p:cNvSpPr>
          <p:nvPr/>
        </p:nvSpPr>
        <p:spPr bwMode="auto">
          <a:xfrm>
            <a:off x="4552950" y="2665413"/>
            <a:ext cx="1847850" cy="2103437"/>
          </a:xfrm>
          <a:custGeom>
            <a:avLst/>
            <a:gdLst>
              <a:gd name="T0" fmla="*/ 180 w 293"/>
              <a:gd name="T1" fmla="*/ 186 h 333"/>
              <a:gd name="T2" fmla="*/ 175 w 293"/>
              <a:gd name="T3" fmla="*/ 200 h 333"/>
              <a:gd name="T4" fmla="*/ 165 w 293"/>
              <a:gd name="T5" fmla="*/ 218 h 333"/>
              <a:gd name="T6" fmla="*/ 175 w 293"/>
              <a:gd name="T7" fmla="*/ 287 h 333"/>
              <a:gd name="T8" fmla="*/ 192 w 293"/>
              <a:gd name="T9" fmla="*/ 316 h 333"/>
              <a:gd name="T10" fmla="*/ 212 w 293"/>
              <a:gd name="T11" fmla="*/ 218 h 333"/>
              <a:gd name="T12" fmla="*/ 228 w 293"/>
              <a:gd name="T13" fmla="*/ 158 h 333"/>
              <a:gd name="T14" fmla="*/ 281 w 293"/>
              <a:gd name="T15" fmla="*/ 112 h 333"/>
              <a:gd name="T16" fmla="*/ 292 w 293"/>
              <a:gd name="T17" fmla="*/ 111 h 333"/>
              <a:gd name="T18" fmla="*/ 265 w 293"/>
              <a:gd name="T19" fmla="*/ 146 h 333"/>
              <a:gd name="T20" fmla="*/ 266 w 293"/>
              <a:gd name="T21" fmla="*/ 159 h 333"/>
              <a:gd name="T22" fmla="*/ 271 w 293"/>
              <a:gd name="T23" fmla="*/ 194 h 333"/>
              <a:gd name="T24" fmla="*/ 252 w 293"/>
              <a:gd name="T25" fmla="*/ 219 h 333"/>
              <a:gd name="T26" fmla="*/ 241 w 293"/>
              <a:gd name="T27" fmla="*/ 324 h 333"/>
              <a:gd name="T28" fmla="*/ 9 w 293"/>
              <a:gd name="T29" fmla="*/ 333 h 333"/>
              <a:gd name="T30" fmla="*/ 4 w 293"/>
              <a:gd name="T31" fmla="*/ 304 h 333"/>
              <a:gd name="T32" fmla="*/ 3 w 293"/>
              <a:gd name="T33" fmla="*/ 286 h 333"/>
              <a:gd name="T34" fmla="*/ 3 w 293"/>
              <a:gd name="T35" fmla="*/ 272 h 333"/>
              <a:gd name="T36" fmla="*/ 32 w 293"/>
              <a:gd name="T37" fmla="*/ 214 h 333"/>
              <a:gd name="T38" fmla="*/ 77 w 293"/>
              <a:gd name="T39" fmla="*/ 113 h 333"/>
              <a:gd name="T40" fmla="*/ 114 w 293"/>
              <a:gd name="T41" fmla="*/ 23 h 333"/>
              <a:gd name="T42" fmla="*/ 160 w 293"/>
              <a:gd name="T43" fmla="*/ 1 h 333"/>
              <a:gd name="T44" fmla="*/ 176 w 293"/>
              <a:gd name="T45" fmla="*/ 6 h 333"/>
              <a:gd name="T46" fmla="*/ 194 w 293"/>
              <a:gd name="T47" fmla="*/ 6 h 333"/>
              <a:gd name="T48" fmla="*/ 215 w 293"/>
              <a:gd name="T49" fmla="*/ 17 h 333"/>
              <a:gd name="T50" fmla="*/ 229 w 293"/>
              <a:gd name="T51" fmla="*/ 26 h 333"/>
              <a:gd name="T52" fmla="*/ 230 w 293"/>
              <a:gd name="T53" fmla="*/ 48 h 333"/>
              <a:gd name="T54" fmla="*/ 230 w 293"/>
              <a:gd name="T55" fmla="*/ 71 h 333"/>
              <a:gd name="T56" fmla="*/ 241 w 293"/>
              <a:gd name="T57" fmla="*/ 89 h 333"/>
              <a:gd name="T58" fmla="*/ 237 w 293"/>
              <a:gd name="T59" fmla="*/ 110 h 333"/>
              <a:gd name="T60" fmla="*/ 236 w 293"/>
              <a:gd name="T61" fmla="*/ 127 h 333"/>
              <a:gd name="T62" fmla="*/ 237 w 293"/>
              <a:gd name="T63" fmla="*/ 141 h 333"/>
              <a:gd name="T64" fmla="*/ 208 w 293"/>
              <a:gd name="T65" fmla="*/ 154 h 333"/>
              <a:gd name="T66" fmla="*/ 184 w 293"/>
              <a:gd name="T67" fmla="*/ 185 h 333"/>
              <a:gd name="T68" fmla="*/ 195 w 293"/>
              <a:gd name="T69" fmla="*/ 174 h 333"/>
              <a:gd name="T70" fmla="*/ 184 w 293"/>
              <a:gd name="T71" fmla="*/ 185 h 3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93" h="333">
                <a:moveTo>
                  <a:pt x="184" y="185"/>
                </a:moveTo>
                <a:cubicBezTo>
                  <a:pt x="183" y="185"/>
                  <a:pt x="181" y="186"/>
                  <a:pt x="180" y="186"/>
                </a:cubicBezTo>
                <a:cubicBezTo>
                  <a:pt x="176" y="187"/>
                  <a:pt x="174" y="189"/>
                  <a:pt x="175" y="193"/>
                </a:cubicBezTo>
                <a:cubicBezTo>
                  <a:pt x="176" y="195"/>
                  <a:pt x="176" y="198"/>
                  <a:pt x="175" y="200"/>
                </a:cubicBezTo>
                <a:cubicBezTo>
                  <a:pt x="174" y="198"/>
                  <a:pt x="173" y="195"/>
                  <a:pt x="173" y="193"/>
                </a:cubicBezTo>
                <a:cubicBezTo>
                  <a:pt x="165" y="197"/>
                  <a:pt x="162" y="210"/>
                  <a:pt x="165" y="218"/>
                </a:cubicBezTo>
                <a:cubicBezTo>
                  <a:pt x="171" y="230"/>
                  <a:pt x="176" y="242"/>
                  <a:pt x="175" y="256"/>
                </a:cubicBezTo>
                <a:cubicBezTo>
                  <a:pt x="174" y="266"/>
                  <a:pt x="175" y="277"/>
                  <a:pt x="175" y="287"/>
                </a:cubicBezTo>
                <a:cubicBezTo>
                  <a:pt x="175" y="289"/>
                  <a:pt x="175" y="291"/>
                  <a:pt x="176" y="293"/>
                </a:cubicBezTo>
                <a:cubicBezTo>
                  <a:pt x="181" y="300"/>
                  <a:pt x="186" y="308"/>
                  <a:pt x="192" y="316"/>
                </a:cubicBezTo>
                <a:cubicBezTo>
                  <a:pt x="199" y="301"/>
                  <a:pt x="203" y="285"/>
                  <a:pt x="205" y="268"/>
                </a:cubicBezTo>
                <a:cubicBezTo>
                  <a:pt x="208" y="252"/>
                  <a:pt x="209" y="235"/>
                  <a:pt x="212" y="218"/>
                </a:cubicBezTo>
                <a:cubicBezTo>
                  <a:pt x="214" y="200"/>
                  <a:pt x="215" y="182"/>
                  <a:pt x="222" y="165"/>
                </a:cubicBezTo>
                <a:cubicBezTo>
                  <a:pt x="223" y="162"/>
                  <a:pt x="225" y="159"/>
                  <a:pt x="228" y="158"/>
                </a:cubicBezTo>
                <a:cubicBezTo>
                  <a:pt x="242" y="152"/>
                  <a:pt x="253" y="141"/>
                  <a:pt x="263" y="129"/>
                </a:cubicBezTo>
                <a:cubicBezTo>
                  <a:pt x="268" y="123"/>
                  <a:pt x="275" y="118"/>
                  <a:pt x="281" y="112"/>
                </a:cubicBezTo>
                <a:cubicBezTo>
                  <a:pt x="282" y="112"/>
                  <a:pt x="282" y="112"/>
                  <a:pt x="283" y="111"/>
                </a:cubicBezTo>
                <a:cubicBezTo>
                  <a:pt x="286" y="110"/>
                  <a:pt x="290" y="107"/>
                  <a:pt x="292" y="111"/>
                </a:cubicBezTo>
                <a:cubicBezTo>
                  <a:pt x="293" y="113"/>
                  <a:pt x="291" y="117"/>
                  <a:pt x="289" y="119"/>
                </a:cubicBezTo>
                <a:cubicBezTo>
                  <a:pt x="281" y="128"/>
                  <a:pt x="273" y="137"/>
                  <a:pt x="265" y="146"/>
                </a:cubicBezTo>
                <a:cubicBezTo>
                  <a:pt x="263" y="148"/>
                  <a:pt x="261" y="150"/>
                  <a:pt x="264" y="154"/>
                </a:cubicBezTo>
                <a:cubicBezTo>
                  <a:pt x="265" y="155"/>
                  <a:pt x="265" y="157"/>
                  <a:pt x="266" y="159"/>
                </a:cubicBezTo>
                <a:cubicBezTo>
                  <a:pt x="267" y="162"/>
                  <a:pt x="268" y="166"/>
                  <a:pt x="270" y="168"/>
                </a:cubicBezTo>
                <a:cubicBezTo>
                  <a:pt x="279" y="177"/>
                  <a:pt x="279" y="184"/>
                  <a:pt x="271" y="194"/>
                </a:cubicBezTo>
                <a:cubicBezTo>
                  <a:pt x="266" y="199"/>
                  <a:pt x="261" y="204"/>
                  <a:pt x="257" y="209"/>
                </a:cubicBezTo>
                <a:cubicBezTo>
                  <a:pt x="255" y="212"/>
                  <a:pt x="253" y="216"/>
                  <a:pt x="252" y="219"/>
                </a:cubicBezTo>
                <a:cubicBezTo>
                  <a:pt x="250" y="234"/>
                  <a:pt x="247" y="248"/>
                  <a:pt x="246" y="262"/>
                </a:cubicBezTo>
                <a:cubicBezTo>
                  <a:pt x="244" y="283"/>
                  <a:pt x="243" y="303"/>
                  <a:pt x="241" y="324"/>
                </a:cubicBezTo>
                <a:cubicBezTo>
                  <a:pt x="241" y="327"/>
                  <a:pt x="241" y="330"/>
                  <a:pt x="240" y="333"/>
                </a:cubicBezTo>
                <a:cubicBezTo>
                  <a:pt x="163" y="333"/>
                  <a:pt x="86" y="333"/>
                  <a:pt x="9" y="333"/>
                </a:cubicBezTo>
                <a:cubicBezTo>
                  <a:pt x="10" y="323"/>
                  <a:pt x="11" y="312"/>
                  <a:pt x="12" y="302"/>
                </a:cubicBezTo>
                <a:cubicBezTo>
                  <a:pt x="9" y="302"/>
                  <a:pt x="7" y="303"/>
                  <a:pt x="4" y="304"/>
                </a:cubicBezTo>
                <a:cubicBezTo>
                  <a:pt x="5" y="297"/>
                  <a:pt x="6" y="291"/>
                  <a:pt x="7" y="284"/>
                </a:cubicBezTo>
                <a:cubicBezTo>
                  <a:pt x="5" y="285"/>
                  <a:pt x="4" y="285"/>
                  <a:pt x="3" y="286"/>
                </a:cubicBezTo>
                <a:cubicBezTo>
                  <a:pt x="4" y="283"/>
                  <a:pt x="0" y="280"/>
                  <a:pt x="3" y="277"/>
                </a:cubicBezTo>
                <a:cubicBezTo>
                  <a:pt x="4" y="276"/>
                  <a:pt x="2" y="274"/>
                  <a:pt x="3" y="272"/>
                </a:cubicBezTo>
                <a:cubicBezTo>
                  <a:pt x="5" y="266"/>
                  <a:pt x="7" y="258"/>
                  <a:pt x="10" y="253"/>
                </a:cubicBezTo>
                <a:cubicBezTo>
                  <a:pt x="19" y="241"/>
                  <a:pt x="26" y="228"/>
                  <a:pt x="32" y="214"/>
                </a:cubicBezTo>
                <a:cubicBezTo>
                  <a:pt x="38" y="202"/>
                  <a:pt x="44" y="190"/>
                  <a:pt x="51" y="180"/>
                </a:cubicBezTo>
                <a:cubicBezTo>
                  <a:pt x="65" y="159"/>
                  <a:pt x="73" y="137"/>
                  <a:pt x="77" y="113"/>
                </a:cubicBezTo>
                <a:cubicBezTo>
                  <a:pt x="80" y="98"/>
                  <a:pt x="83" y="83"/>
                  <a:pt x="86" y="68"/>
                </a:cubicBezTo>
                <a:cubicBezTo>
                  <a:pt x="90" y="50"/>
                  <a:pt x="100" y="35"/>
                  <a:pt x="114" y="23"/>
                </a:cubicBezTo>
                <a:cubicBezTo>
                  <a:pt x="124" y="15"/>
                  <a:pt x="134" y="7"/>
                  <a:pt x="146" y="3"/>
                </a:cubicBezTo>
                <a:cubicBezTo>
                  <a:pt x="151" y="2"/>
                  <a:pt x="155" y="1"/>
                  <a:pt x="160" y="1"/>
                </a:cubicBezTo>
                <a:cubicBezTo>
                  <a:pt x="161" y="0"/>
                  <a:pt x="163" y="1"/>
                  <a:pt x="165" y="2"/>
                </a:cubicBezTo>
                <a:cubicBezTo>
                  <a:pt x="168" y="5"/>
                  <a:pt x="171" y="7"/>
                  <a:pt x="176" y="6"/>
                </a:cubicBezTo>
                <a:cubicBezTo>
                  <a:pt x="178" y="5"/>
                  <a:pt x="182" y="6"/>
                  <a:pt x="185" y="6"/>
                </a:cubicBezTo>
                <a:cubicBezTo>
                  <a:pt x="188" y="6"/>
                  <a:pt x="191" y="6"/>
                  <a:pt x="194" y="6"/>
                </a:cubicBezTo>
                <a:cubicBezTo>
                  <a:pt x="198" y="8"/>
                  <a:pt x="202" y="10"/>
                  <a:pt x="205" y="12"/>
                </a:cubicBezTo>
                <a:cubicBezTo>
                  <a:pt x="208" y="14"/>
                  <a:pt x="212" y="15"/>
                  <a:pt x="215" y="17"/>
                </a:cubicBezTo>
                <a:cubicBezTo>
                  <a:pt x="217" y="19"/>
                  <a:pt x="220" y="21"/>
                  <a:pt x="224" y="20"/>
                </a:cubicBezTo>
                <a:cubicBezTo>
                  <a:pt x="227" y="19"/>
                  <a:pt x="230" y="23"/>
                  <a:pt x="229" y="26"/>
                </a:cubicBezTo>
                <a:cubicBezTo>
                  <a:pt x="229" y="30"/>
                  <a:pt x="229" y="33"/>
                  <a:pt x="229" y="36"/>
                </a:cubicBezTo>
                <a:cubicBezTo>
                  <a:pt x="230" y="40"/>
                  <a:pt x="230" y="44"/>
                  <a:pt x="230" y="48"/>
                </a:cubicBezTo>
                <a:cubicBezTo>
                  <a:pt x="230" y="51"/>
                  <a:pt x="229" y="55"/>
                  <a:pt x="229" y="59"/>
                </a:cubicBezTo>
                <a:cubicBezTo>
                  <a:pt x="229" y="63"/>
                  <a:pt x="231" y="67"/>
                  <a:pt x="230" y="71"/>
                </a:cubicBezTo>
                <a:cubicBezTo>
                  <a:pt x="229" y="76"/>
                  <a:pt x="231" y="79"/>
                  <a:pt x="235" y="82"/>
                </a:cubicBezTo>
                <a:cubicBezTo>
                  <a:pt x="237" y="84"/>
                  <a:pt x="239" y="86"/>
                  <a:pt x="241" y="89"/>
                </a:cubicBezTo>
                <a:cubicBezTo>
                  <a:pt x="246" y="93"/>
                  <a:pt x="246" y="97"/>
                  <a:pt x="240" y="100"/>
                </a:cubicBezTo>
                <a:cubicBezTo>
                  <a:pt x="236" y="103"/>
                  <a:pt x="235" y="105"/>
                  <a:pt x="237" y="110"/>
                </a:cubicBezTo>
                <a:cubicBezTo>
                  <a:pt x="237" y="111"/>
                  <a:pt x="236" y="114"/>
                  <a:pt x="235" y="115"/>
                </a:cubicBezTo>
                <a:cubicBezTo>
                  <a:pt x="232" y="120"/>
                  <a:pt x="232" y="123"/>
                  <a:pt x="236" y="127"/>
                </a:cubicBezTo>
                <a:cubicBezTo>
                  <a:pt x="239" y="129"/>
                  <a:pt x="242" y="132"/>
                  <a:pt x="237" y="136"/>
                </a:cubicBezTo>
                <a:cubicBezTo>
                  <a:pt x="236" y="136"/>
                  <a:pt x="237" y="139"/>
                  <a:pt x="237" y="141"/>
                </a:cubicBezTo>
                <a:cubicBezTo>
                  <a:pt x="237" y="150"/>
                  <a:pt x="232" y="155"/>
                  <a:pt x="223" y="154"/>
                </a:cubicBezTo>
                <a:cubicBezTo>
                  <a:pt x="218" y="153"/>
                  <a:pt x="213" y="154"/>
                  <a:pt x="208" y="154"/>
                </a:cubicBezTo>
                <a:cubicBezTo>
                  <a:pt x="206" y="155"/>
                  <a:pt x="205" y="158"/>
                  <a:pt x="205" y="160"/>
                </a:cubicBezTo>
                <a:cubicBezTo>
                  <a:pt x="203" y="172"/>
                  <a:pt x="196" y="181"/>
                  <a:pt x="184" y="185"/>
                </a:cubicBezTo>
                <a:cubicBezTo>
                  <a:pt x="188" y="182"/>
                  <a:pt x="192" y="179"/>
                  <a:pt x="197" y="176"/>
                </a:cubicBezTo>
                <a:cubicBezTo>
                  <a:pt x="196" y="175"/>
                  <a:pt x="196" y="175"/>
                  <a:pt x="195" y="174"/>
                </a:cubicBezTo>
                <a:cubicBezTo>
                  <a:pt x="192" y="177"/>
                  <a:pt x="189" y="179"/>
                  <a:pt x="186" y="182"/>
                </a:cubicBezTo>
                <a:cubicBezTo>
                  <a:pt x="185" y="182"/>
                  <a:pt x="184" y="184"/>
                  <a:pt x="184" y="185"/>
                </a:cubicBezTo>
                <a:close/>
              </a:path>
            </a:pathLst>
          </a:custGeom>
          <a:solidFill>
            <a:srgbClr val="5B4B68"/>
          </a:solidFill>
          <a:ln>
            <a:noFill/>
          </a:ln>
        </p:spPr>
        <p:txBody>
          <a:bodyPr vert="horz" wrap="square" lIns="91440" tIns="45720" rIns="91440" bIns="45720" numCol="1" anchor="t" anchorCtr="0" compatLnSpc="1">
            <a:prstTxWarp prst="textNoShape">
              <a:avLst/>
            </a:prstTxWarp>
          </a:bodyPr>
          <a:lstStyle/>
          <a:p>
            <a:endParaRPr lang="es-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339237" y="163247"/>
            <a:ext cx="8679898" cy="543185"/>
          </a:xfrm>
        </p:spPr>
        <p:txBody>
          <a:bodyPr>
            <a:noAutofit/>
          </a:bodyPr>
          <a:lstStyle/>
          <a:p>
            <a:r>
              <a:rPr lang="en-US" sz="3600" b="1" dirty="0">
                <a:solidFill>
                  <a:srgbClr val="873E8A"/>
                </a:solidFill>
              </a:rPr>
              <a:t>Infographic Style</a:t>
            </a:r>
          </a:p>
        </p:txBody>
      </p:sp>
      <p:sp>
        <p:nvSpPr>
          <p:cNvPr id="14" name="TextBox 13">
            <a:extLst>
              <a:ext uri="{FF2B5EF4-FFF2-40B4-BE49-F238E27FC236}">
                <a16:creationId xmlns="" xmlns:a16="http://schemas.microsoft.com/office/drawing/2014/main" id="{C973D1CA-1E2C-4A56-AC66-966E7E75B4FB}"/>
              </a:ext>
            </a:extLst>
          </p:cNvPr>
          <p:cNvSpPr txBox="1"/>
          <p:nvPr/>
        </p:nvSpPr>
        <p:spPr>
          <a:xfrm>
            <a:off x="1897537" y="2918346"/>
            <a:ext cx="5107164" cy="253916"/>
          </a:xfrm>
          <a:prstGeom prst="rect">
            <a:avLst/>
          </a:prstGeom>
          <a:solidFill>
            <a:schemeClr val="accent2"/>
          </a:solidFill>
        </p:spPr>
        <p:txBody>
          <a:bodyPr wrap="square" rtlCol="0" anchor="ctr">
            <a:spAutoFit/>
          </a:bodyPr>
          <a:lstStyle/>
          <a:p>
            <a:pPr algn="ctr"/>
            <a:r>
              <a:rPr lang="en-GB" altLang="ko-KR" sz="1050" dirty="0">
                <a:solidFill>
                  <a:schemeClr val="bg1"/>
                </a:solidFill>
                <a:cs typeface="Arial" pitchFamily="34" charset="0"/>
              </a:rPr>
              <a:t>Social Media</a:t>
            </a:r>
            <a:r>
              <a:rPr lang="ko-KR" altLang="en-US" sz="1050" dirty="0">
                <a:solidFill>
                  <a:schemeClr val="bg1"/>
                </a:solidFill>
                <a:cs typeface="Arial" pitchFamily="34" charset="0"/>
              </a:rPr>
              <a:t> </a:t>
            </a:r>
            <a:r>
              <a:rPr lang="en-GB" altLang="ko-KR" sz="1050" dirty="0">
                <a:solidFill>
                  <a:schemeClr val="bg1"/>
                </a:solidFill>
                <a:cs typeface="Arial" pitchFamily="34" charset="0"/>
              </a:rPr>
              <a:t>Statistics And Trends</a:t>
            </a:r>
            <a:endParaRPr lang="ko-KR" altLang="en-US" sz="1350" dirty="0">
              <a:solidFill>
                <a:schemeClr val="bg1"/>
              </a:solidFill>
              <a:cs typeface="Arial" pitchFamily="34" charset="0"/>
            </a:endParaRPr>
          </a:p>
        </p:txBody>
      </p:sp>
      <p:sp>
        <p:nvSpPr>
          <p:cNvPr id="15" name="TextBox 14">
            <a:extLst>
              <a:ext uri="{FF2B5EF4-FFF2-40B4-BE49-F238E27FC236}">
                <a16:creationId xmlns="" xmlns:a16="http://schemas.microsoft.com/office/drawing/2014/main" id="{A015886D-1716-477D-ABE1-3618E14A6620}"/>
              </a:ext>
            </a:extLst>
          </p:cNvPr>
          <p:cNvSpPr txBox="1"/>
          <p:nvPr/>
        </p:nvSpPr>
        <p:spPr>
          <a:xfrm>
            <a:off x="842683" y="4042219"/>
            <a:ext cx="1934530" cy="369332"/>
          </a:xfrm>
          <a:prstGeom prst="rect">
            <a:avLst/>
          </a:prstGeom>
          <a:noFill/>
        </p:spPr>
        <p:txBody>
          <a:bodyPr wrap="square" rtlCol="0">
            <a:spAutoFit/>
          </a:bodyPr>
          <a:lstStyle/>
          <a:p>
            <a:pPr algn="ctr"/>
            <a:r>
              <a:rPr lang="en-US" altLang="ko-KR" sz="900" b="1" dirty="0">
                <a:solidFill>
                  <a:schemeClr val="accent1"/>
                </a:solidFill>
                <a:cs typeface="Arial" pitchFamily="34" charset="0"/>
              </a:rPr>
              <a:t>You can simply impress your audience and add a unique zing.  </a:t>
            </a:r>
            <a:endParaRPr lang="ko-KR" altLang="en-US" sz="900" b="1" dirty="0">
              <a:solidFill>
                <a:schemeClr val="accent1"/>
              </a:solidFill>
              <a:cs typeface="Arial" pitchFamily="34" charset="0"/>
            </a:endParaRPr>
          </a:p>
        </p:txBody>
      </p:sp>
      <p:sp>
        <p:nvSpPr>
          <p:cNvPr id="16" name="TextBox 15">
            <a:extLst>
              <a:ext uri="{FF2B5EF4-FFF2-40B4-BE49-F238E27FC236}">
                <a16:creationId xmlns="" xmlns:a16="http://schemas.microsoft.com/office/drawing/2014/main" id="{F6E485DA-A7D3-477C-8504-31AFDAF36272}"/>
              </a:ext>
            </a:extLst>
          </p:cNvPr>
          <p:cNvSpPr txBox="1"/>
          <p:nvPr/>
        </p:nvSpPr>
        <p:spPr>
          <a:xfrm>
            <a:off x="3672405" y="4038936"/>
            <a:ext cx="1934530" cy="369332"/>
          </a:xfrm>
          <a:prstGeom prst="rect">
            <a:avLst/>
          </a:prstGeom>
          <a:noFill/>
        </p:spPr>
        <p:txBody>
          <a:bodyPr wrap="square" rtlCol="0">
            <a:spAutoFit/>
          </a:bodyPr>
          <a:lstStyle/>
          <a:p>
            <a:pPr algn="ctr"/>
            <a:r>
              <a:rPr lang="en-US" altLang="ko-KR" sz="900" b="1" dirty="0">
                <a:solidFill>
                  <a:srgbClr val="873E8A"/>
                </a:solidFill>
                <a:cs typeface="Arial" pitchFamily="34" charset="0"/>
              </a:rPr>
              <a:t>You can simply impress your audience and add a unique zing.  </a:t>
            </a:r>
            <a:endParaRPr lang="ko-KR" altLang="en-US" sz="900" b="1" dirty="0">
              <a:solidFill>
                <a:srgbClr val="873E8A"/>
              </a:solidFill>
              <a:cs typeface="Arial" pitchFamily="34" charset="0"/>
            </a:endParaRPr>
          </a:p>
        </p:txBody>
      </p:sp>
      <p:sp>
        <p:nvSpPr>
          <p:cNvPr id="17" name="TextBox 16">
            <a:extLst>
              <a:ext uri="{FF2B5EF4-FFF2-40B4-BE49-F238E27FC236}">
                <a16:creationId xmlns="" xmlns:a16="http://schemas.microsoft.com/office/drawing/2014/main" id="{4C9DF335-D1FE-4C6C-A397-A8668DB3F36F}"/>
              </a:ext>
            </a:extLst>
          </p:cNvPr>
          <p:cNvSpPr txBox="1"/>
          <p:nvPr/>
        </p:nvSpPr>
        <p:spPr>
          <a:xfrm>
            <a:off x="6454422" y="4048763"/>
            <a:ext cx="1934530" cy="369332"/>
          </a:xfrm>
          <a:prstGeom prst="rect">
            <a:avLst/>
          </a:prstGeom>
          <a:noFill/>
        </p:spPr>
        <p:txBody>
          <a:bodyPr wrap="square" rtlCol="0">
            <a:spAutoFit/>
          </a:bodyPr>
          <a:lstStyle/>
          <a:p>
            <a:pPr algn="ctr"/>
            <a:r>
              <a:rPr lang="en-US" altLang="ko-KR" sz="900" b="1" dirty="0">
                <a:solidFill>
                  <a:schemeClr val="bg1">
                    <a:lumMod val="10000"/>
                  </a:schemeClr>
                </a:solidFill>
                <a:cs typeface="Arial" pitchFamily="34" charset="0"/>
              </a:rPr>
              <a:t>You can simply impress your audience and add a unique zing.  </a:t>
            </a:r>
            <a:endParaRPr lang="ko-KR" altLang="en-US" sz="900" b="1" dirty="0">
              <a:solidFill>
                <a:schemeClr val="bg1">
                  <a:lumMod val="10000"/>
                </a:schemeClr>
              </a:solidFill>
              <a:cs typeface="Arial" pitchFamily="34" charset="0"/>
            </a:endParaRPr>
          </a:p>
        </p:txBody>
      </p:sp>
      <p:sp>
        <p:nvSpPr>
          <p:cNvPr id="18" name="TextBox 17">
            <a:extLst>
              <a:ext uri="{FF2B5EF4-FFF2-40B4-BE49-F238E27FC236}">
                <a16:creationId xmlns="" xmlns:a16="http://schemas.microsoft.com/office/drawing/2014/main" id="{C9AB88DE-1244-4642-B96A-FEB206552BA2}"/>
              </a:ext>
            </a:extLst>
          </p:cNvPr>
          <p:cNvSpPr txBox="1"/>
          <p:nvPr/>
        </p:nvSpPr>
        <p:spPr>
          <a:xfrm>
            <a:off x="1458908" y="3601254"/>
            <a:ext cx="702078" cy="415498"/>
          </a:xfrm>
          <a:prstGeom prst="rect">
            <a:avLst/>
          </a:prstGeom>
          <a:noFill/>
        </p:spPr>
        <p:txBody>
          <a:bodyPr wrap="square" rtlCol="0" anchor="ctr">
            <a:spAutoFit/>
          </a:bodyPr>
          <a:lstStyle/>
          <a:p>
            <a:pPr algn="ctr"/>
            <a:r>
              <a:rPr lang="en-US" altLang="ko-KR" sz="2100" b="1" dirty="0">
                <a:solidFill>
                  <a:schemeClr val="accent1"/>
                </a:solidFill>
                <a:cs typeface="Arial" pitchFamily="34" charset="0"/>
              </a:rPr>
              <a:t>36</a:t>
            </a:r>
            <a:r>
              <a:rPr lang="en-US" altLang="ko-KR" sz="1500" b="1" dirty="0">
                <a:solidFill>
                  <a:schemeClr val="accent1"/>
                </a:solidFill>
                <a:cs typeface="Arial" pitchFamily="34" charset="0"/>
              </a:rPr>
              <a:t>%</a:t>
            </a:r>
            <a:endParaRPr lang="ko-KR" altLang="en-US" sz="1500" b="1" dirty="0">
              <a:solidFill>
                <a:schemeClr val="accent1"/>
              </a:solidFill>
              <a:cs typeface="Arial" pitchFamily="34" charset="0"/>
            </a:endParaRPr>
          </a:p>
        </p:txBody>
      </p:sp>
      <p:sp>
        <p:nvSpPr>
          <p:cNvPr id="19" name="TextBox 18">
            <a:extLst>
              <a:ext uri="{FF2B5EF4-FFF2-40B4-BE49-F238E27FC236}">
                <a16:creationId xmlns="" xmlns:a16="http://schemas.microsoft.com/office/drawing/2014/main" id="{8513EFE0-C46C-4BCA-B32C-E71D33869E65}"/>
              </a:ext>
            </a:extLst>
          </p:cNvPr>
          <p:cNvSpPr txBox="1"/>
          <p:nvPr/>
        </p:nvSpPr>
        <p:spPr>
          <a:xfrm>
            <a:off x="4288631" y="3594687"/>
            <a:ext cx="702078" cy="415498"/>
          </a:xfrm>
          <a:prstGeom prst="rect">
            <a:avLst/>
          </a:prstGeom>
          <a:noFill/>
        </p:spPr>
        <p:txBody>
          <a:bodyPr wrap="square" rtlCol="0" anchor="ctr">
            <a:spAutoFit/>
          </a:bodyPr>
          <a:lstStyle/>
          <a:p>
            <a:pPr algn="ctr"/>
            <a:r>
              <a:rPr lang="en-US" altLang="ko-KR" sz="2100" b="1" dirty="0">
                <a:solidFill>
                  <a:srgbClr val="873E8A"/>
                </a:solidFill>
                <a:cs typeface="Arial" pitchFamily="34" charset="0"/>
              </a:rPr>
              <a:t>43</a:t>
            </a:r>
            <a:r>
              <a:rPr lang="en-US" altLang="ko-KR" sz="1500" b="1" dirty="0">
                <a:solidFill>
                  <a:srgbClr val="873E8A"/>
                </a:solidFill>
                <a:cs typeface="Arial" pitchFamily="34" charset="0"/>
              </a:rPr>
              <a:t>%</a:t>
            </a:r>
            <a:endParaRPr lang="ko-KR" altLang="en-US" sz="1500" b="1" dirty="0">
              <a:solidFill>
                <a:srgbClr val="873E8A"/>
              </a:solidFill>
              <a:cs typeface="Arial" pitchFamily="34" charset="0"/>
            </a:endParaRPr>
          </a:p>
        </p:txBody>
      </p:sp>
      <p:sp>
        <p:nvSpPr>
          <p:cNvPr id="20" name="TextBox 19">
            <a:extLst>
              <a:ext uri="{FF2B5EF4-FFF2-40B4-BE49-F238E27FC236}">
                <a16:creationId xmlns="" xmlns:a16="http://schemas.microsoft.com/office/drawing/2014/main" id="{70E431E0-9FA2-4464-BDCD-5E71C6813FA7}"/>
              </a:ext>
            </a:extLst>
          </p:cNvPr>
          <p:cNvSpPr txBox="1"/>
          <p:nvPr/>
        </p:nvSpPr>
        <p:spPr>
          <a:xfrm>
            <a:off x="7070647" y="3614342"/>
            <a:ext cx="702078" cy="415498"/>
          </a:xfrm>
          <a:prstGeom prst="rect">
            <a:avLst/>
          </a:prstGeom>
          <a:noFill/>
        </p:spPr>
        <p:txBody>
          <a:bodyPr wrap="square" rtlCol="0" anchor="ctr">
            <a:spAutoFit/>
          </a:bodyPr>
          <a:lstStyle/>
          <a:p>
            <a:pPr algn="ctr"/>
            <a:r>
              <a:rPr lang="en-US" altLang="ko-KR" sz="2100" b="1" dirty="0">
                <a:solidFill>
                  <a:schemeClr val="bg1">
                    <a:lumMod val="10000"/>
                  </a:schemeClr>
                </a:solidFill>
                <a:cs typeface="Arial" pitchFamily="34" charset="0"/>
              </a:rPr>
              <a:t>58</a:t>
            </a:r>
            <a:r>
              <a:rPr lang="en-US" altLang="ko-KR" sz="1500" b="1" dirty="0">
                <a:solidFill>
                  <a:schemeClr val="bg1">
                    <a:lumMod val="10000"/>
                  </a:schemeClr>
                </a:solidFill>
                <a:cs typeface="Arial" pitchFamily="34" charset="0"/>
              </a:rPr>
              <a:t>%</a:t>
            </a:r>
            <a:endParaRPr lang="ko-KR" altLang="en-US" sz="1500" b="1" dirty="0">
              <a:solidFill>
                <a:schemeClr val="bg1">
                  <a:lumMod val="10000"/>
                </a:schemeClr>
              </a:solidFill>
              <a:cs typeface="Arial" pitchFamily="34" charset="0"/>
            </a:endParaRPr>
          </a:p>
        </p:txBody>
      </p:sp>
      <p:sp>
        <p:nvSpPr>
          <p:cNvPr id="77" name="Flecha derecha 76"/>
          <p:cNvSpPr/>
          <p:nvPr/>
        </p:nvSpPr>
        <p:spPr>
          <a:xfrm>
            <a:off x="2936290" y="1672382"/>
            <a:ext cx="253613" cy="24101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sz="1050"/>
          </a:p>
        </p:txBody>
      </p:sp>
      <p:sp>
        <p:nvSpPr>
          <p:cNvPr id="78" name="Flecha derecha 77"/>
          <p:cNvSpPr/>
          <p:nvPr/>
        </p:nvSpPr>
        <p:spPr>
          <a:xfrm rot="10800000">
            <a:off x="5617435" y="1672382"/>
            <a:ext cx="253613" cy="24101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sz="1050"/>
          </a:p>
        </p:txBody>
      </p:sp>
      <p:pic>
        <p:nvPicPr>
          <p:cNvPr id="3" name="Imagen 2"/>
          <p:cNvPicPr>
            <a:picLocks noChangeAspect="1"/>
          </p:cNvPicPr>
          <p:nvPr/>
        </p:nvPicPr>
        <p:blipFill>
          <a:blip r:embed="rId2"/>
          <a:stretch>
            <a:fillRect/>
          </a:stretch>
        </p:blipFill>
        <p:spPr>
          <a:xfrm>
            <a:off x="3552413" y="1364782"/>
            <a:ext cx="1829319" cy="1419504"/>
          </a:xfrm>
          <a:prstGeom prst="rect">
            <a:avLst/>
          </a:prstGeom>
        </p:spPr>
      </p:pic>
      <p:pic>
        <p:nvPicPr>
          <p:cNvPr id="4" name="Imagen 3"/>
          <p:cNvPicPr>
            <a:picLocks noChangeAspect="1"/>
          </p:cNvPicPr>
          <p:nvPr/>
        </p:nvPicPr>
        <p:blipFill>
          <a:blip r:embed="rId3"/>
          <a:stretch>
            <a:fillRect/>
          </a:stretch>
        </p:blipFill>
        <p:spPr>
          <a:xfrm>
            <a:off x="1125766" y="1312491"/>
            <a:ext cx="1576923" cy="1471795"/>
          </a:xfrm>
          <a:prstGeom prst="rect">
            <a:avLst/>
          </a:prstGeom>
        </p:spPr>
      </p:pic>
      <p:pic>
        <p:nvPicPr>
          <p:cNvPr id="22" name="Imagen 21"/>
          <p:cNvPicPr>
            <a:picLocks noChangeAspect="1"/>
          </p:cNvPicPr>
          <p:nvPr/>
        </p:nvPicPr>
        <p:blipFill>
          <a:blip r:embed="rId3"/>
          <a:stretch>
            <a:fillRect/>
          </a:stretch>
        </p:blipFill>
        <p:spPr>
          <a:xfrm>
            <a:off x="6195802" y="1235339"/>
            <a:ext cx="1576923" cy="1471795"/>
          </a:xfrm>
          <a:prstGeom prst="rect">
            <a:avLst/>
          </a:prstGeom>
        </p:spPr>
      </p:pic>
    </p:spTree>
    <p:extLst>
      <p:ext uri="{BB962C8B-B14F-4D97-AF65-F5344CB8AC3E}">
        <p14:creationId xmlns:p14="http://schemas.microsoft.com/office/powerpoint/2010/main" val="301173276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963"/>
        <p:cNvGrpSpPr/>
        <p:nvPr/>
      </p:nvGrpSpPr>
      <p:grpSpPr>
        <a:xfrm>
          <a:off x="0" y="0"/>
          <a:ext cx="0" cy="0"/>
          <a:chOff x="0" y="0"/>
          <a:chExt cx="0" cy="0"/>
        </a:xfrm>
      </p:grpSpPr>
      <p:grpSp>
        <p:nvGrpSpPr>
          <p:cNvPr id="1964" name="Google Shape;1964;p41"/>
          <p:cNvGrpSpPr/>
          <p:nvPr/>
        </p:nvGrpSpPr>
        <p:grpSpPr>
          <a:xfrm flipH="1">
            <a:off x="-333709" y="2806611"/>
            <a:ext cx="3415718" cy="3414966"/>
            <a:chOff x="2257025" y="1177350"/>
            <a:chExt cx="2949925" cy="2949275"/>
          </a:xfrm>
        </p:grpSpPr>
        <p:sp>
          <p:nvSpPr>
            <p:cNvPr id="1965" name="Google Shape;1965;p41"/>
            <p:cNvSpPr/>
            <p:nvPr/>
          </p:nvSpPr>
          <p:spPr>
            <a:xfrm>
              <a:off x="2257025" y="1177350"/>
              <a:ext cx="2949925" cy="2949275"/>
            </a:xfrm>
            <a:custGeom>
              <a:avLst/>
              <a:gdLst/>
              <a:ahLst/>
              <a:cxnLst/>
              <a:rect l="l" t="t" r="r" b="b"/>
              <a:pathLst>
                <a:path w="117997" h="117971" extrusionOk="0">
                  <a:moveTo>
                    <a:pt x="58999" y="0"/>
                  </a:moveTo>
                  <a:cubicBezTo>
                    <a:pt x="26417" y="0"/>
                    <a:pt x="1" y="26416"/>
                    <a:pt x="1" y="58998"/>
                  </a:cubicBezTo>
                  <a:cubicBezTo>
                    <a:pt x="1" y="91580"/>
                    <a:pt x="26417" y="117971"/>
                    <a:pt x="58999" y="117971"/>
                  </a:cubicBezTo>
                  <a:cubicBezTo>
                    <a:pt x="91580" y="117971"/>
                    <a:pt x="117997" y="91580"/>
                    <a:pt x="117997" y="58998"/>
                  </a:cubicBezTo>
                  <a:cubicBezTo>
                    <a:pt x="117997" y="26416"/>
                    <a:pt x="91580" y="0"/>
                    <a:pt x="58999" y="0"/>
                  </a:cubicBezTo>
                  <a:close/>
                </a:path>
              </a:pathLst>
            </a:custGeom>
            <a:solidFill>
              <a:srgbClr val="BDA3BC">
                <a:alpha val="285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6" name="Google Shape;1966;p41"/>
            <p:cNvSpPr/>
            <p:nvPr/>
          </p:nvSpPr>
          <p:spPr>
            <a:xfrm>
              <a:off x="2428100" y="1348400"/>
              <a:ext cx="2607800" cy="2607175"/>
            </a:xfrm>
            <a:custGeom>
              <a:avLst/>
              <a:gdLst/>
              <a:ahLst/>
              <a:cxnLst/>
              <a:rect l="l" t="t" r="r" b="b"/>
              <a:pathLst>
                <a:path w="104312" h="104287" extrusionOk="0">
                  <a:moveTo>
                    <a:pt x="52156" y="0"/>
                  </a:moveTo>
                  <a:cubicBezTo>
                    <a:pt x="23359" y="0"/>
                    <a:pt x="0" y="23359"/>
                    <a:pt x="0" y="52156"/>
                  </a:cubicBezTo>
                  <a:cubicBezTo>
                    <a:pt x="0" y="80953"/>
                    <a:pt x="23359" y="104287"/>
                    <a:pt x="52156" y="104287"/>
                  </a:cubicBezTo>
                  <a:cubicBezTo>
                    <a:pt x="80953" y="104287"/>
                    <a:pt x="104311" y="80953"/>
                    <a:pt x="104311" y="52156"/>
                  </a:cubicBezTo>
                  <a:cubicBezTo>
                    <a:pt x="104311" y="23359"/>
                    <a:pt x="80953" y="0"/>
                    <a:pt x="52156" y="0"/>
                  </a:cubicBezTo>
                  <a:close/>
                </a:path>
              </a:pathLst>
            </a:custGeom>
            <a:solidFill>
              <a:srgbClr val="BDA3BC">
                <a:alpha val="285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7" name="Google Shape;1967;p41"/>
            <p:cNvSpPr/>
            <p:nvPr/>
          </p:nvSpPr>
          <p:spPr>
            <a:xfrm>
              <a:off x="2638000" y="1558300"/>
              <a:ext cx="2188000" cy="2187375"/>
            </a:xfrm>
            <a:custGeom>
              <a:avLst/>
              <a:gdLst/>
              <a:ahLst/>
              <a:cxnLst/>
              <a:rect l="l" t="t" r="r" b="b"/>
              <a:pathLst>
                <a:path w="87520" h="87495" extrusionOk="0">
                  <a:moveTo>
                    <a:pt x="43760" y="0"/>
                  </a:moveTo>
                  <a:cubicBezTo>
                    <a:pt x="19599" y="0"/>
                    <a:pt x="0" y="19599"/>
                    <a:pt x="0" y="43760"/>
                  </a:cubicBezTo>
                  <a:cubicBezTo>
                    <a:pt x="0" y="67920"/>
                    <a:pt x="19599" y="87495"/>
                    <a:pt x="43760" y="87495"/>
                  </a:cubicBezTo>
                  <a:cubicBezTo>
                    <a:pt x="67920" y="87495"/>
                    <a:pt x="87519" y="67920"/>
                    <a:pt x="87519" y="43760"/>
                  </a:cubicBezTo>
                  <a:cubicBezTo>
                    <a:pt x="87519" y="19599"/>
                    <a:pt x="67920" y="0"/>
                    <a:pt x="43760" y="0"/>
                  </a:cubicBezTo>
                  <a:close/>
                </a:path>
              </a:pathLst>
            </a:custGeom>
            <a:solidFill>
              <a:srgbClr val="BDA3BC">
                <a:alpha val="285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981" name="Google Shape;1981;p41"/>
          <p:cNvSpPr txBox="1">
            <a:spLocks noGrp="1"/>
          </p:cNvSpPr>
          <p:nvPr>
            <p:ph type="title"/>
          </p:nvPr>
        </p:nvSpPr>
        <p:spPr>
          <a:xfrm>
            <a:off x="720000" y="445025"/>
            <a:ext cx="7704000" cy="5727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PATIENT MEDICAL HISTORY</a:t>
            </a:r>
            <a:endParaRPr/>
          </a:p>
        </p:txBody>
      </p:sp>
      <p:graphicFrame>
        <p:nvGraphicFramePr>
          <p:cNvPr id="1982" name="Google Shape;1982;p41"/>
          <p:cNvGraphicFramePr/>
          <p:nvPr/>
        </p:nvGraphicFramePr>
        <p:xfrm>
          <a:off x="2725625" y="1758000"/>
          <a:ext cx="5714475" cy="1036260"/>
        </p:xfrm>
        <a:graphic>
          <a:graphicData uri="http://schemas.openxmlformats.org/drawingml/2006/table">
            <a:tbl>
              <a:tblPr>
                <a:noFill/>
                <a:tableStyleId>{21EEE31F-AEA9-4976-84DF-A5ECC75913F6}</a:tableStyleId>
              </a:tblPr>
              <a:tblGrid>
                <a:gridCol w="1695900"/>
                <a:gridCol w="1127625"/>
                <a:gridCol w="1551425"/>
                <a:gridCol w="1339525"/>
              </a:tblGrid>
              <a:tr h="422525">
                <a:tc>
                  <a:txBody>
                    <a:bodyPr/>
                    <a:lstStyle/>
                    <a:p>
                      <a:pPr marL="0" lvl="0" indent="0" algn="l" rtl="0">
                        <a:spcBef>
                          <a:spcPts val="0"/>
                        </a:spcBef>
                        <a:spcAft>
                          <a:spcPts val="0"/>
                        </a:spcAft>
                        <a:buNone/>
                      </a:pPr>
                      <a:r>
                        <a:rPr lang="en" sz="2200">
                          <a:solidFill>
                            <a:schemeClr val="dk2"/>
                          </a:solidFill>
                          <a:latin typeface="Changa One"/>
                          <a:ea typeface="Changa One"/>
                          <a:cs typeface="Changa One"/>
                          <a:sym typeface="Changa One"/>
                        </a:rPr>
                        <a:t>AGE:</a:t>
                      </a:r>
                      <a:endParaRPr/>
                    </a:p>
                  </a:txBody>
                  <a:tcPr marL="91425" marR="91425" marT="91425" marB="91425" anchor="ctr">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19050" cap="flat" cmpd="sng">
                      <a:solidFill>
                        <a:schemeClr val="dk1"/>
                      </a:solidFill>
                      <a:prstDash val="solid"/>
                      <a:round/>
                      <a:headEnd type="none" w="sm" len="sm"/>
                      <a:tailEnd type="none" w="sm" len="sm"/>
                    </a:lnB>
                  </a:tcPr>
                </a:tc>
                <a:tc>
                  <a:txBody>
                    <a:bodyPr/>
                    <a:lstStyle/>
                    <a:p>
                      <a:pPr marL="0" lvl="0" indent="0" algn="l" rtl="0">
                        <a:spcBef>
                          <a:spcPts val="0"/>
                        </a:spcBef>
                        <a:spcAft>
                          <a:spcPts val="0"/>
                        </a:spcAft>
                        <a:buNone/>
                      </a:pPr>
                      <a:r>
                        <a:rPr lang="en">
                          <a:solidFill>
                            <a:schemeClr val="lt2"/>
                          </a:solidFill>
                          <a:latin typeface="Cairo"/>
                          <a:ea typeface="Cairo"/>
                          <a:cs typeface="Cairo"/>
                          <a:sym typeface="Cairo"/>
                        </a:rPr>
                        <a:t>30</a:t>
                      </a:r>
                      <a:endParaRPr>
                        <a:solidFill>
                          <a:schemeClr val="lt2"/>
                        </a:solidFill>
                        <a:latin typeface="Cairo"/>
                        <a:ea typeface="Cairo"/>
                        <a:cs typeface="Cairo"/>
                        <a:sym typeface="Cairo"/>
                      </a:endParaRPr>
                    </a:p>
                  </a:txBody>
                  <a:tcPr marL="91425" marR="91425" marT="91425" marB="91425" anchor="ctr">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19050" cap="flat" cmpd="sng">
                      <a:solidFill>
                        <a:schemeClr val="dk1"/>
                      </a:solidFill>
                      <a:prstDash val="solid"/>
                      <a:round/>
                      <a:headEnd type="none" w="sm" len="sm"/>
                      <a:tailEnd type="none" w="sm" len="sm"/>
                    </a:lnB>
                  </a:tcPr>
                </a:tc>
                <a:tc>
                  <a:txBody>
                    <a:bodyPr/>
                    <a:lstStyle/>
                    <a:p>
                      <a:pPr marL="0" lvl="0" indent="0" algn="l" rtl="0">
                        <a:spcBef>
                          <a:spcPts val="0"/>
                        </a:spcBef>
                        <a:spcAft>
                          <a:spcPts val="0"/>
                        </a:spcAft>
                        <a:buNone/>
                      </a:pPr>
                      <a:r>
                        <a:rPr lang="en" sz="2200">
                          <a:solidFill>
                            <a:schemeClr val="dk2"/>
                          </a:solidFill>
                          <a:latin typeface="Changa One"/>
                          <a:ea typeface="Changa One"/>
                          <a:cs typeface="Changa One"/>
                          <a:sym typeface="Changa One"/>
                        </a:rPr>
                        <a:t>GENDER:</a:t>
                      </a:r>
                      <a:endParaRPr>
                        <a:solidFill>
                          <a:schemeClr val="lt2"/>
                        </a:solidFill>
                        <a:latin typeface="Cairo"/>
                        <a:ea typeface="Cairo"/>
                        <a:cs typeface="Cairo"/>
                        <a:sym typeface="Cairo"/>
                      </a:endParaRPr>
                    </a:p>
                  </a:txBody>
                  <a:tcPr marL="91425" marR="91425" marT="91425" marB="91425" anchor="ctr">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19050" cap="flat" cmpd="sng">
                      <a:solidFill>
                        <a:schemeClr val="dk1"/>
                      </a:solidFill>
                      <a:prstDash val="solid"/>
                      <a:round/>
                      <a:headEnd type="none" w="sm" len="sm"/>
                      <a:tailEnd type="none" w="sm" len="sm"/>
                    </a:lnB>
                  </a:tcPr>
                </a:tc>
                <a:tc>
                  <a:txBody>
                    <a:bodyPr/>
                    <a:lstStyle/>
                    <a:p>
                      <a:pPr marL="0" lvl="0" indent="0" algn="l" rtl="0">
                        <a:spcBef>
                          <a:spcPts val="0"/>
                        </a:spcBef>
                        <a:spcAft>
                          <a:spcPts val="0"/>
                        </a:spcAft>
                        <a:buNone/>
                      </a:pPr>
                      <a:r>
                        <a:rPr lang="en">
                          <a:solidFill>
                            <a:schemeClr val="lt2"/>
                          </a:solidFill>
                          <a:latin typeface="Cairo"/>
                          <a:ea typeface="Cairo"/>
                          <a:cs typeface="Cairo"/>
                          <a:sym typeface="Cairo"/>
                        </a:rPr>
                        <a:t>Female</a:t>
                      </a:r>
                      <a:endParaRPr>
                        <a:solidFill>
                          <a:schemeClr val="lt2"/>
                        </a:solidFill>
                        <a:latin typeface="Cairo"/>
                        <a:ea typeface="Cairo"/>
                        <a:cs typeface="Cairo"/>
                        <a:sym typeface="Cairo"/>
                      </a:endParaRPr>
                    </a:p>
                  </a:txBody>
                  <a:tcPr marL="91425" marR="91425" marT="91425" marB="91425" anchor="ctr">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19050" cap="flat" cmpd="sng">
                      <a:solidFill>
                        <a:schemeClr val="dk1"/>
                      </a:solidFill>
                      <a:prstDash val="solid"/>
                      <a:round/>
                      <a:headEnd type="none" w="sm" len="sm"/>
                      <a:tailEnd type="none" w="sm" len="sm"/>
                    </a:lnB>
                  </a:tcPr>
                </a:tc>
              </a:tr>
              <a:tr h="422525">
                <a:tc>
                  <a:txBody>
                    <a:bodyPr/>
                    <a:lstStyle/>
                    <a:p>
                      <a:pPr marL="0" lvl="0" indent="0" algn="l" rtl="0">
                        <a:spcBef>
                          <a:spcPts val="0"/>
                        </a:spcBef>
                        <a:spcAft>
                          <a:spcPts val="0"/>
                        </a:spcAft>
                        <a:buNone/>
                      </a:pPr>
                      <a:r>
                        <a:rPr lang="en" sz="2200">
                          <a:solidFill>
                            <a:schemeClr val="dk2"/>
                          </a:solidFill>
                          <a:latin typeface="Changa One"/>
                          <a:ea typeface="Changa One"/>
                          <a:cs typeface="Changa One"/>
                          <a:sym typeface="Changa One"/>
                        </a:rPr>
                        <a:t>ALLERGIES:</a:t>
                      </a:r>
                      <a:endParaRPr/>
                    </a:p>
                  </a:txBody>
                  <a:tcPr marL="91425" marR="91425" marT="91425" marB="91425" anchor="ctr">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19050" cap="flat" cmpd="sng">
                      <a:solidFill>
                        <a:schemeClr val="dk1"/>
                      </a:solidFill>
                      <a:prstDash val="solid"/>
                      <a:round/>
                      <a:headEnd type="none" w="sm" len="sm"/>
                      <a:tailEnd type="none" w="sm" len="sm"/>
                    </a:lnT>
                    <a:lnB w="19050" cap="flat" cmpd="sng">
                      <a:solidFill>
                        <a:schemeClr val="dk1">
                          <a:alpha val="0"/>
                        </a:schemeClr>
                      </a:solidFill>
                      <a:prstDash val="solid"/>
                      <a:round/>
                      <a:headEnd type="none" w="sm" len="sm"/>
                      <a:tailEnd type="none" w="sm" len="sm"/>
                    </a:lnB>
                  </a:tcPr>
                </a:tc>
                <a:tc>
                  <a:txBody>
                    <a:bodyPr/>
                    <a:lstStyle/>
                    <a:p>
                      <a:pPr marL="0" lvl="0" indent="0" algn="l" rtl="0">
                        <a:spcBef>
                          <a:spcPts val="0"/>
                        </a:spcBef>
                        <a:spcAft>
                          <a:spcPts val="0"/>
                        </a:spcAft>
                        <a:buNone/>
                      </a:pPr>
                      <a:r>
                        <a:rPr lang="en">
                          <a:solidFill>
                            <a:schemeClr val="lt2"/>
                          </a:solidFill>
                          <a:latin typeface="Cairo"/>
                          <a:ea typeface="Cairo"/>
                          <a:cs typeface="Cairo"/>
                          <a:sym typeface="Cairo"/>
                        </a:rPr>
                        <a:t>None</a:t>
                      </a:r>
                      <a:endParaRPr>
                        <a:solidFill>
                          <a:schemeClr val="lt2"/>
                        </a:solidFill>
                        <a:latin typeface="Cairo"/>
                        <a:ea typeface="Cairo"/>
                        <a:cs typeface="Cairo"/>
                        <a:sym typeface="Cairo"/>
                      </a:endParaRPr>
                    </a:p>
                  </a:txBody>
                  <a:tcPr marL="91425" marR="91425" marT="91425" marB="91425" anchor="ctr">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19050" cap="flat" cmpd="sng">
                      <a:solidFill>
                        <a:schemeClr val="dk1"/>
                      </a:solidFill>
                      <a:prstDash val="solid"/>
                      <a:round/>
                      <a:headEnd type="none" w="sm" len="sm"/>
                      <a:tailEnd type="none" w="sm" len="sm"/>
                    </a:lnT>
                    <a:lnB w="19050" cap="flat" cmpd="sng">
                      <a:solidFill>
                        <a:schemeClr val="dk1">
                          <a:alpha val="0"/>
                        </a:schemeClr>
                      </a:solidFill>
                      <a:prstDash val="solid"/>
                      <a:round/>
                      <a:headEnd type="none" w="sm" len="sm"/>
                      <a:tailEnd type="none" w="sm" len="sm"/>
                    </a:lnB>
                  </a:tcPr>
                </a:tc>
                <a:tc>
                  <a:txBody>
                    <a:bodyPr/>
                    <a:lstStyle/>
                    <a:p>
                      <a:pPr marL="0" lvl="0" indent="0" algn="l" rtl="0">
                        <a:spcBef>
                          <a:spcPts val="0"/>
                        </a:spcBef>
                        <a:spcAft>
                          <a:spcPts val="0"/>
                        </a:spcAft>
                        <a:buNone/>
                      </a:pPr>
                      <a:r>
                        <a:rPr lang="en" sz="2200">
                          <a:solidFill>
                            <a:schemeClr val="dk2"/>
                          </a:solidFill>
                          <a:latin typeface="Changa One"/>
                          <a:ea typeface="Changa One"/>
                          <a:cs typeface="Changa One"/>
                          <a:sym typeface="Changa One"/>
                        </a:rPr>
                        <a:t>LOCATION:</a:t>
                      </a:r>
                      <a:endParaRPr>
                        <a:solidFill>
                          <a:schemeClr val="lt2"/>
                        </a:solidFill>
                        <a:latin typeface="Cairo"/>
                        <a:ea typeface="Cairo"/>
                        <a:cs typeface="Cairo"/>
                        <a:sym typeface="Cairo"/>
                      </a:endParaRPr>
                    </a:p>
                  </a:txBody>
                  <a:tcPr marL="91425" marR="91425" marT="91425" marB="91425" anchor="ctr">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19050" cap="flat" cmpd="sng">
                      <a:solidFill>
                        <a:schemeClr val="dk1"/>
                      </a:solidFill>
                      <a:prstDash val="solid"/>
                      <a:round/>
                      <a:headEnd type="none" w="sm" len="sm"/>
                      <a:tailEnd type="none" w="sm" len="sm"/>
                    </a:lnT>
                    <a:lnB w="19050" cap="flat" cmpd="sng">
                      <a:solidFill>
                        <a:schemeClr val="dk1">
                          <a:alpha val="0"/>
                        </a:schemeClr>
                      </a:solidFill>
                      <a:prstDash val="solid"/>
                      <a:round/>
                      <a:headEnd type="none" w="sm" len="sm"/>
                      <a:tailEnd type="none" w="sm" len="sm"/>
                    </a:lnB>
                  </a:tcPr>
                </a:tc>
                <a:tc>
                  <a:txBody>
                    <a:bodyPr/>
                    <a:lstStyle/>
                    <a:p>
                      <a:pPr marL="0" lvl="0" indent="0" algn="l" rtl="0">
                        <a:spcBef>
                          <a:spcPts val="0"/>
                        </a:spcBef>
                        <a:spcAft>
                          <a:spcPts val="0"/>
                        </a:spcAft>
                        <a:buNone/>
                      </a:pPr>
                      <a:r>
                        <a:rPr lang="en">
                          <a:solidFill>
                            <a:schemeClr val="lt2"/>
                          </a:solidFill>
                          <a:latin typeface="Cairo"/>
                          <a:ea typeface="Cairo"/>
                          <a:cs typeface="Cairo"/>
                          <a:sym typeface="Cairo"/>
                        </a:rPr>
                        <a:t>Madrid, Spain</a:t>
                      </a:r>
                      <a:endParaRPr>
                        <a:solidFill>
                          <a:schemeClr val="lt2"/>
                        </a:solidFill>
                        <a:latin typeface="Cairo"/>
                        <a:ea typeface="Cairo"/>
                        <a:cs typeface="Cairo"/>
                        <a:sym typeface="Cairo"/>
                      </a:endParaRPr>
                    </a:p>
                  </a:txBody>
                  <a:tcPr marL="91425" marR="91425" marT="91425" marB="91425" anchor="ctr">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19050" cap="flat" cmpd="sng">
                      <a:solidFill>
                        <a:schemeClr val="dk1"/>
                      </a:solidFill>
                      <a:prstDash val="solid"/>
                      <a:round/>
                      <a:headEnd type="none" w="sm" len="sm"/>
                      <a:tailEnd type="none" w="sm" len="sm"/>
                    </a:lnT>
                    <a:lnB w="19050" cap="flat" cmpd="sng">
                      <a:solidFill>
                        <a:schemeClr val="dk1">
                          <a:alpha val="0"/>
                        </a:schemeClr>
                      </a:solidFill>
                      <a:prstDash val="solid"/>
                      <a:round/>
                      <a:headEnd type="none" w="sm" len="sm"/>
                      <a:tailEnd type="none" w="sm" len="sm"/>
                    </a:lnB>
                  </a:tcPr>
                </a:tc>
              </a:tr>
            </a:tbl>
          </a:graphicData>
        </a:graphic>
      </p:graphicFrame>
      <p:sp>
        <p:nvSpPr>
          <p:cNvPr id="1983" name="Google Shape;1983;p41"/>
          <p:cNvSpPr txBox="1"/>
          <p:nvPr/>
        </p:nvSpPr>
        <p:spPr>
          <a:xfrm>
            <a:off x="7277725" y="3319900"/>
            <a:ext cx="984900" cy="5277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2200">
                <a:solidFill>
                  <a:schemeClr val="dk2"/>
                </a:solidFill>
                <a:latin typeface="Changa One"/>
                <a:ea typeface="Changa One"/>
                <a:cs typeface="Changa One"/>
                <a:sym typeface="Changa One"/>
              </a:rPr>
              <a:t>2020</a:t>
            </a:r>
            <a:endParaRPr sz="2200">
              <a:solidFill>
                <a:schemeClr val="dk2"/>
              </a:solidFill>
              <a:latin typeface="Changa One"/>
              <a:ea typeface="Changa One"/>
              <a:cs typeface="Changa One"/>
              <a:sym typeface="Changa One"/>
            </a:endParaRPr>
          </a:p>
        </p:txBody>
      </p:sp>
      <p:sp>
        <p:nvSpPr>
          <p:cNvPr id="1984" name="Google Shape;1984;p41"/>
          <p:cNvSpPr txBox="1"/>
          <p:nvPr/>
        </p:nvSpPr>
        <p:spPr>
          <a:xfrm>
            <a:off x="7100575" y="4188850"/>
            <a:ext cx="1339200" cy="4191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a:solidFill>
                  <a:schemeClr val="lt2"/>
                </a:solidFill>
                <a:latin typeface="Cairo"/>
                <a:ea typeface="Cairo"/>
                <a:cs typeface="Cairo"/>
                <a:sym typeface="Cairo"/>
              </a:rPr>
              <a:t>Mercury is the smallest planet</a:t>
            </a:r>
            <a:endParaRPr>
              <a:solidFill>
                <a:schemeClr val="lt2"/>
              </a:solidFill>
              <a:latin typeface="Cairo"/>
              <a:ea typeface="Cairo"/>
              <a:cs typeface="Cairo"/>
              <a:sym typeface="Cairo"/>
            </a:endParaRPr>
          </a:p>
        </p:txBody>
      </p:sp>
      <p:sp>
        <p:nvSpPr>
          <p:cNvPr id="1985" name="Google Shape;1985;p41"/>
          <p:cNvSpPr txBox="1"/>
          <p:nvPr/>
        </p:nvSpPr>
        <p:spPr>
          <a:xfrm>
            <a:off x="5642000" y="3319900"/>
            <a:ext cx="984900" cy="5277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2200">
                <a:solidFill>
                  <a:schemeClr val="dk2"/>
                </a:solidFill>
                <a:latin typeface="Changa One"/>
                <a:ea typeface="Changa One"/>
                <a:cs typeface="Changa One"/>
                <a:sym typeface="Changa One"/>
              </a:rPr>
              <a:t>2015</a:t>
            </a:r>
            <a:endParaRPr sz="2200">
              <a:solidFill>
                <a:schemeClr val="dk2"/>
              </a:solidFill>
              <a:latin typeface="Changa One"/>
              <a:ea typeface="Changa One"/>
              <a:cs typeface="Changa One"/>
              <a:sym typeface="Changa One"/>
            </a:endParaRPr>
          </a:p>
        </p:txBody>
      </p:sp>
      <p:sp>
        <p:nvSpPr>
          <p:cNvPr id="1986" name="Google Shape;1986;p41"/>
          <p:cNvSpPr txBox="1"/>
          <p:nvPr/>
        </p:nvSpPr>
        <p:spPr>
          <a:xfrm>
            <a:off x="5464850" y="4188850"/>
            <a:ext cx="1339200" cy="4191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a:solidFill>
                  <a:schemeClr val="lt2"/>
                </a:solidFill>
                <a:latin typeface="Cairo"/>
                <a:ea typeface="Cairo"/>
                <a:cs typeface="Cairo"/>
                <a:sym typeface="Cairo"/>
              </a:rPr>
              <a:t>Venus has high temperatures</a:t>
            </a:r>
            <a:endParaRPr>
              <a:solidFill>
                <a:schemeClr val="lt2"/>
              </a:solidFill>
              <a:latin typeface="Cairo"/>
              <a:ea typeface="Cairo"/>
              <a:cs typeface="Cairo"/>
              <a:sym typeface="Cairo"/>
            </a:endParaRPr>
          </a:p>
        </p:txBody>
      </p:sp>
      <p:sp>
        <p:nvSpPr>
          <p:cNvPr id="1987" name="Google Shape;1987;p41"/>
          <p:cNvSpPr txBox="1"/>
          <p:nvPr/>
        </p:nvSpPr>
        <p:spPr>
          <a:xfrm>
            <a:off x="4006275" y="3319900"/>
            <a:ext cx="984900" cy="5277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2200">
                <a:solidFill>
                  <a:schemeClr val="dk2"/>
                </a:solidFill>
                <a:latin typeface="Changa One"/>
                <a:ea typeface="Changa One"/>
                <a:cs typeface="Changa One"/>
                <a:sym typeface="Changa One"/>
              </a:rPr>
              <a:t>2010</a:t>
            </a:r>
            <a:endParaRPr sz="2200">
              <a:solidFill>
                <a:schemeClr val="dk2"/>
              </a:solidFill>
              <a:latin typeface="Changa One"/>
              <a:ea typeface="Changa One"/>
              <a:cs typeface="Changa One"/>
              <a:sym typeface="Changa One"/>
            </a:endParaRPr>
          </a:p>
        </p:txBody>
      </p:sp>
      <p:sp>
        <p:nvSpPr>
          <p:cNvPr id="1988" name="Google Shape;1988;p41"/>
          <p:cNvSpPr txBox="1"/>
          <p:nvPr/>
        </p:nvSpPr>
        <p:spPr>
          <a:xfrm>
            <a:off x="3829125" y="4188850"/>
            <a:ext cx="1339200" cy="4191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a:solidFill>
                  <a:schemeClr val="lt2"/>
                </a:solidFill>
                <a:latin typeface="Cairo"/>
                <a:ea typeface="Cairo"/>
                <a:cs typeface="Cairo"/>
                <a:sym typeface="Cairo"/>
              </a:rPr>
              <a:t>Mars is a very cold place</a:t>
            </a:r>
            <a:endParaRPr>
              <a:solidFill>
                <a:schemeClr val="lt2"/>
              </a:solidFill>
              <a:latin typeface="Cairo"/>
              <a:ea typeface="Cairo"/>
              <a:cs typeface="Cairo"/>
              <a:sym typeface="Cairo"/>
            </a:endParaRPr>
          </a:p>
        </p:txBody>
      </p:sp>
      <p:sp>
        <p:nvSpPr>
          <p:cNvPr id="1989" name="Google Shape;1989;p41"/>
          <p:cNvSpPr/>
          <p:nvPr/>
        </p:nvSpPr>
        <p:spPr>
          <a:xfrm>
            <a:off x="4428075" y="3899425"/>
            <a:ext cx="141300" cy="1413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0" name="Google Shape;1990;p41"/>
          <p:cNvSpPr/>
          <p:nvPr/>
        </p:nvSpPr>
        <p:spPr>
          <a:xfrm>
            <a:off x="7699525" y="3899425"/>
            <a:ext cx="141300" cy="1413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1" name="Google Shape;1991;p41"/>
          <p:cNvSpPr/>
          <p:nvPr/>
        </p:nvSpPr>
        <p:spPr>
          <a:xfrm>
            <a:off x="6063800" y="3899425"/>
            <a:ext cx="141300" cy="1413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1992" name="Google Shape;1992;p41"/>
          <p:cNvCxnSpPr>
            <a:stCxn id="1989" idx="6"/>
            <a:endCxn id="1991" idx="2"/>
          </p:cNvCxnSpPr>
          <p:nvPr/>
        </p:nvCxnSpPr>
        <p:spPr>
          <a:xfrm>
            <a:off x="4569375" y="3970075"/>
            <a:ext cx="1494300" cy="0"/>
          </a:xfrm>
          <a:prstGeom prst="straightConnector1">
            <a:avLst/>
          </a:prstGeom>
          <a:noFill/>
          <a:ln w="19050" cap="flat" cmpd="sng">
            <a:solidFill>
              <a:schemeClr val="dk1"/>
            </a:solidFill>
            <a:prstDash val="solid"/>
            <a:round/>
            <a:headEnd type="none" w="med" len="med"/>
            <a:tailEnd type="none" w="med" len="med"/>
          </a:ln>
        </p:spPr>
      </p:cxnSp>
      <p:cxnSp>
        <p:nvCxnSpPr>
          <p:cNvPr id="1993" name="Google Shape;1993;p41"/>
          <p:cNvCxnSpPr>
            <a:stCxn id="1991" idx="6"/>
            <a:endCxn id="1990" idx="2"/>
          </p:cNvCxnSpPr>
          <p:nvPr/>
        </p:nvCxnSpPr>
        <p:spPr>
          <a:xfrm>
            <a:off x="6205100" y="3970075"/>
            <a:ext cx="1494300" cy="0"/>
          </a:xfrm>
          <a:prstGeom prst="straightConnector1">
            <a:avLst/>
          </a:prstGeom>
          <a:noFill/>
          <a:ln w="19050" cap="flat" cmpd="sng">
            <a:solidFill>
              <a:schemeClr val="dk1"/>
            </a:solidFill>
            <a:prstDash val="solid"/>
            <a:round/>
            <a:headEnd type="none" w="med" len="med"/>
            <a:tailEnd type="none" w="med" len="med"/>
          </a:ln>
        </p:spPr>
      </p:cxnSp>
      <p:pic>
        <p:nvPicPr>
          <p:cNvPr id="2" name="Imagen 1"/>
          <p:cNvPicPr>
            <a:picLocks noChangeAspect="1"/>
          </p:cNvPicPr>
          <p:nvPr/>
        </p:nvPicPr>
        <p:blipFill>
          <a:blip r:embed="rId3"/>
          <a:stretch>
            <a:fillRect/>
          </a:stretch>
        </p:blipFill>
        <p:spPr>
          <a:xfrm>
            <a:off x="348906" y="2578831"/>
            <a:ext cx="3311746" cy="2215444"/>
          </a:xfrm>
          <a:prstGeom prst="rect">
            <a:avLst/>
          </a:prstGeom>
        </p:spPr>
      </p:pic>
    </p:spTree>
  </p:cSld>
  <p:clrMapOvr>
    <a:masterClrMapping/>
  </p:clrMapOvr>
</p:sld>
</file>

<file path=ppt/theme/theme1.xml><?xml version="1.0" encoding="utf-8"?>
<a:theme xmlns:a="http://schemas.openxmlformats.org/drawingml/2006/main" name="Pregnant Woman Emergency Clinical Case by Slidesgo">
  <a:themeElements>
    <a:clrScheme name="Simple Light">
      <a:dk1>
        <a:srgbClr val="873E8A"/>
      </a:dk1>
      <a:lt1>
        <a:srgbClr val="F5F5F5"/>
      </a:lt1>
      <a:dk2>
        <a:srgbClr val="5B4B68"/>
      </a:dk2>
      <a:lt2>
        <a:srgbClr val="3E1F55"/>
      </a:lt2>
      <a:accent1>
        <a:srgbClr val="511454"/>
      </a:accent1>
      <a:accent2>
        <a:srgbClr val="BDA3BC"/>
      </a:accent2>
      <a:accent3>
        <a:srgbClr val="ECDDE4"/>
      </a:accent3>
      <a:accent4>
        <a:srgbClr val="FFFFFF"/>
      </a:accent4>
      <a:accent5>
        <a:srgbClr val="FFFFFF"/>
      </a:accent5>
      <a:accent6>
        <a:srgbClr val="FFFFFF"/>
      </a:accent6>
      <a:hlink>
        <a:srgbClr val="3E1F55"/>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Slidesgo Final Pages">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869FB2"/>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238</TotalTime>
  <Words>2133</Words>
  <Application>Microsoft Office PowerPoint</Application>
  <PresentationFormat>Presentación en pantalla (16:9)</PresentationFormat>
  <Paragraphs>307</Paragraphs>
  <Slides>50</Slides>
  <Notes>39</Notes>
  <HiddenSlides>0</HiddenSlides>
  <MMClips>0</MMClips>
  <ScaleCrop>false</ScaleCrop>
  <HeadingPairs>
    <vt:vector size="6" baseType="variant">
      <vt:variant>
        <vt:lpstr>Fuentes usadas</vt:lpstr>
      </vt:variant>
      <vt:variant>
        <vt:i4>10</vt:i4>
      </vt:variant>
      <vt:variant>
        <vt:lpstr>Tema</vt:lpstr>
      </vt:variant>
      <vt:variant>
        <vt:i4>2</vt:i4>
      </vt:variant>
      <vt:variant>
        <vt:lpstr>Títulos de diapositiva</vt:lpstr>
      </vt:variant>
      <vt:variant>
        <vt:i4>50</vt:i4>
      </vt:variant>
    </vt:vector>
  </HeadingPairs>
  <TitlesOfParts>
    <vt:vector size="62" baseType="lpstr">
      <vt:lpstr>FZShuTi</vt:lpstr>
      <vt:lpstr>Roboto Condensed Light</vt:lpstr>
      <vt:lpstr>Cairo</vt:lpstr>
      <vt:lpstr>Bebas Neue</vt:lpstr>
      <vt:lpstr>Proxima Nova Semibold</vt:lpstr>
      <vt:lpstr>Arial</vt:lpstr>
      <vt:lpstr>맑은 고딕</vt:lpstr>
      <vt:lpstr>PT Sans</vt:lpstr>
      <vt:lpstr>Proxima Nova</vt:lpstr>
      <vt:lpstr>Changa One</vt:lpstr>
      <vt:lpstr>Pregnant Woman Emergency Clinical Case by Slidesgo</vt:lpstr>
      <vt:lpstr>Slidesgo Final Pages</vt:lpstr>
      <vt:lpstr>GENDER VIOLENCE Free Template</vt:lpstr>
      <vt:lpstr>Presentación de PowerPoint</vt:lpstr>
      <vt:lpstr>Presentación de PowerPoint</vt:lpstr>
      <vt:lpstr>FREE NOW THIS TEMPLATE</vt:lpstr>
      <vt:lpstr>ABT THE PATIENT</vt:lpstr>
      <vt:lpstr>ABT THE PATIENT</vt:lpstr>
      <vt:lpstr>INTRODUCTION</vt:lpstr>
      <vt:lpstr>Presentación de PowerPoint</vt:lpstr>
      <vt:lpstr>PATIENT MEDICAL HISTORY</vt:lpstr>
      <vt:lpstr>IDENTIFYING INFORMATION</vt:lpstr>
      <vt:lpstr>REVIEW OF SYSTEMS</vt:lpstr>
      <vt:lpstr>FINDINGS</vt:lpstr>
      <vt:lpstr>DISCUSSION</vt:lpstr>
      <vt:lpstr>Presentación de PowerPoint</vt:lpstr>
      <vt:lpstr>DISCUSSION SUMMARY</vt:lpstr>
      <vt:lpstr>COMPARISON</vt:lpstr>
      <vt:lpstr>Presentación de PowerPoint</vt:lpstr>
      <vt:lpstr>AWESOME WORDS</vt:lpstr>
      <vt:lpstr>MARS</vt:lpstr>
      <vt:lpstr>—SOMEONE FAMOUS</vt:lpstr>
      <vt:lpstr>Presentación de PowerPoint</vt:lpstr>
      <vt:lpstr>TREATMENT</vt:lpstr>
      <vt:lpstr>PATIENT MONITORING</vt:lpstr>
      <vt:lpstr>Presentación de PowerPoint</vt:lpstr>
      <vt:lpstr>A PICTURE IS WORTH A THOUSAND WORDS</vt:lpstr>
      <vt:lpstr>CONTRAINDICATIONS &amp; INDICATIONS</vt:lpstr>
      <vt:lpstr>OUR TEAM</vt:lpstr>
      <vt:lpstr>POST-PREVENTION</vt:lpstr>
      <vt:lpstr>Presentación de PowerPoint</vt:lpstr>
      <vt:lpstr>CASE TIMELINE</vt:lpstr>
      <vt:lpstr>150,000</vt:lpstr>
      <vt:lpstr>PHYSICAL EXAMINATION</vt:lpstr>
      <vt:lpstr>25%</vt:lpstr>
      <vt:lpstr>CASES IN THE WORLD</vt:lpstr>
      <vt:lpstr>CONCLUSIONS</vt:lpstr>
      <vt:lpstr>REFERENCES</vt:lpstr>
      <vt:lpstr>SOCIAL MEDIA</vt:lpstr>
      <vt:lpstr>Presentación de PowerPoint</vt:lpstr>
      <vt:lpstr>Presentación de PowerPoint</vt:lpstr>
      <vt:lpstr>THANKS!</vt:lpstr>
      <vt:lpstr>Presentación de PowerPoint</vt:lpstr>
      <vt:lpstr>RESOURCES</vt:lpstr>
      <vt:lpstr>RESOURCES</vt:lpstr>
      <vt:lpstr>RESOURCES</vt:lpstr>
      <vt:lpstr>RESOURCES</vt:lpstr>
      <vt:lpstr>RESOURCES</vt:lpstr>
      <vt:lpstr>ALTERNATIVE RESOURCES</vt:lpstr>
      <vt:lpstr>...and our sets of editable icons</vt:lpstr>
      <vt:lpstr>Presentación de PowerPoint</vt:lpstr>
      <vt:lpstr>Presentación de PowerPoint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vacia</dc:title>
  <dc:creator>Sr GRYM</dc:creator>
  <cp:lastModifiedBy>ADMIN</cp:lastModifiedBy>
  <cp:revision>48</cp:revision>
  <dcterms:modified xsi:type="dcterms:W3CDTF">2022-02-05T20:15:23Z</dcterms:modified>
</cp:coreProperties>
</file>