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53"/>
  </p:notesMasterIdLst>
  <p:handoutMasterIdLst>
    <p:handoutMasterId r:id="rId54"/>
  </p:handoutMasterIdLst>
  <p:sldIdLst>
    <p:sldId id="256" r:id="rId3"/>
    <p:sldId id="257" r:id="rId4"/>
    <p:sldId id="303" r:id="rId5"/>
    <p:sldId id="258" r:id="rId6"/>
    <p:sldId id="259" r:id="rId7"/>
    <p:sldId id="260" r:id="rId8"/>
    <p:sldId id="261" r:id="rId9"/>
    <p:sldId id="262" r:id="rId10"/>
    <p:sldId id="304" r:id="rId11"/>
    <p:sldId id="263" r:id="rId12"/>
    <p:sldId id="264" r:id="rId13"/>
    <p:sldId id="265" r:id="rId14"/>
    <p:sldId id="266" r:id="rId15"/>
    <p:sldId id="306" r:id="rId16"/>
    <p:sldId id="305" r:id="rId17"/>
    <p:sldId id="267" r:id="rId18"/>
    <p:sldId id="268" r:id="rId19"/>
    <p:sldId id="307" r:id="rId20"/>
    <p:sldId id="269" r:id="rId21"/>
    <p:sldId id="270" r:id="rId22"/>
    <p:sldId id="308" r:id="rId23"/>
    <p:sldId id="271" r:id="rId24"/>
    <p:sldId id="272" r:id="rId25"/>
    <p:sldId id="309" r:id="rId26"/>
    <p:sldId id="273" r:id="rId27"/>
    <p:sldId id="274" r:id="rId28"/>
    <p:sldId id="310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311" r:id="rId45"/>
    <p:sldId id="312" r:id="rId46"/>
    <p:sldId id="290" r:id="rId47"/>
    <p:sldId id="313" r:id="rId48"/>
    <p:sldId id="300" r:id="rId49"/>
    <p:sldId id="301" r:id="rId50"/>
    <p:sldId id="302" r:id="rId51"/>
    <p:sldId id="314" r:id="rId52"/>
  </p:sldIdLst>
  <p:sldSz cx="9144000" cy="5143500" type="screen16x9"/>
  <p:notesSz cx="6858000" cy="9144000"/>
  <p:embeddedFontLst>
    <p:embeddedFont>
      <p:font typeface="Proxima Nova" panose="020B0604020202020204" charset="0"/>
      <p:regular r:id="rId55"/>
      <p:bold r:id="rId56"/>
      <p:italic r:id="rId57"/>
      <p:boldItalic r:id="rId58"/>
    </p:embeddedFont>
    <p:embeddedFont>
      <p:font typeface="Changa One" panose="02000000000000000000" pitchFamily="2" charset="0"/>
      <p:regular r:id="rId59"/>
      <p:italic r:id="rId60"/>
    </p:embeddedFont>
    <p:embeddedFont>
      <p:font typeface="Abel" panose="02000506030000020004" pitchFamily="2" charset="0"/>
      <p:regular r:id="rId61"/>
    </p:embeddedFont>
    <p:embeddedFont>
      <p:font typeface="Cairo" panose="02000503020000020004" pitchFamily="2" charset="0"/>
      <p:regular r:id="rId62"/>
    </p:embeddedFont>
    <p:embeddedFont>
      <p:font typeface="Montserrat" panose="020B0604020202020204" charset="0"/>
      <p:regular r:id="rId63"/>
      <p:bold r:id="rId64"/>
      <p:italic r:id="rId65"/>
      <p:boldItalic r:id="rId66"/>
    </p:embeddedFont>
    <p:embeddedFont>
      <p:font typeface="Open Sans Light" panose="020B0604020202020204" charset="0"/>
      <p:regular r:id="rId67"/>
      <p:bold r:id="rId68"/>
      <p:italic r:id="rId69"/>
      <p:boldItalic r:id="rId70"/>
    </p:embeddedFont>
    <p:embeddedFont>
      <p:font typeface="Malgun Gothic" panose="020B0503020000020004" pitchFamily="34" charset="-127"/>
      <p:regular r:id="rId71"/>
      <p:bold r:id="rId72"/>
    </p:embeddedFont>
    <p:embeddedFont>
      <p:font typeface="Montserrat Black" panose="020B0604020202020204" charset="0"/>
      <p:bold r:id="rId73"/>
      <p:boldItalic r:id="rId74"/>
    </p:embeddedFont>
    <p:embeddedFont>
      <p:font typeface="Malgun Gothic" panose="020B0503020000020004" pitchFamily="34" charset="-127"/>
      <p:regular r:id="rId71"/>
      <p:bold r:id="rId72"/>
    </p:embeddedFont>
    <p:embeddedFont>
      <p:font typeface="Milonga" panose="04090505040202020000" pitchFamily="82" charset="0"/>
      <p:regular r:id="rId75"/>
    </p:embeddedFont>
    <p:embeddedFont>
      <p:font typeface="Proxima Nova Semibold" panose="020B0604020202020204" charset="0"/>
      <p:regular r:id="rId76"/>
      <p:bold r:id="rId77"/>
      <p:boldItalic r:id="rId78"/>
    </p:embeddedFont>
    <p:embeddedFont>
      <p:font typeface="Muli" panose="02000503040000090004" pitchFamily="2" charset="0"/>
      <p:regular r:id="rId79"/>
      <p:italic r:id="rId80"/>
    </p:embeddedFont>
    <p:embeddedFont>
      <p:font typeface="FZShuTi" panose="02010601030101010101" pitchFamily="2" charset="-122"/>
      <p:regular r:id="rId81"/>
    </p:embeddedFont>
    <p:embeddedFont>
      <p:font typeface="Trebuchet MS" panose="020B0603020202020204" pitchFamily="34" charset="0"/>
      <p:regular r:id="rId82"/>
      <p:bold r:id="rId83"/>
      <p:italic r:id="rId84"/>
      <p:boldItalic r:id="rId85"/>
    </p:embeddedFont>
    <p:embeddedFont>
      <p:font typeface="HY견명조" panose="02030600000101010101" pitchFamily="18" charset="-127"/>
      <p:regular r:id="rId86"/>
    </p:embeddedFont>
    <p:embeddedFont>
      <p:font typeface="Adamina" panose="02000503000000020004" pitchFamily="2" charset="0"/>
      <p:regular r:id="rId87"/>
    </p:embeddedFont>
    <p:embeddedFont>
      <p:font typeface="Open Sans" panose="020B0606030504020204" pitchFamily="34" charset="0"/>
      <p:regular r:id="rId88"/>
    </p:embeddedFont>
    <p:embeddedFont>
      <p:font typeface="Montserrat ExtraBold" panose="020B0604020202020204" charset="0"/>
      <p:bold r:id="rId89"/>
      <p:boldItalic r:id="rId90"/>
    </p:embeddedFont>
    <p:embeddedFont>
      <p:font typeface="Chivo" panose="00000500000000000000" pitchFamily="2" charset="0"/>
      <p:regular r:id="rId91"/>
      <p: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E7A35A"/>
    <a:srgbClr val="ACB9D2"/>
    <a:srgbClr val="F2E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0810B6-9D5C-4DCF-8C29-8A0867334859}">
  <a:tblStyle styleId="{F90810B6-9D5C-4DCF-8C29-8A08673348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30" autoAdjust="0"/>
  </p:normalViewPr>
  <p:slideViewPr>
    <p:cSldViewPr snapToGrid="0">
      <p:cViewPr>
        <p:scale>
          <a:sx n="50" d="100"/>
          <a:sy n="50" d="100"/>
        </p:scale>
        <p:origin x="2142" y="1146"/>
      </p:cViewPr>
      <p:guideLst/>
    </p:cSldViewPr>
  </p:slideViewPr>
  <p:outlineViewPr>
    <p:cViewPr>
      <p:scale>
        <a:sx n="33" d="100"/>
        <a:sy n="33" d="100"/>
      </p:scale>
      <p:origin x="0" y="-43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6" Type="http://schemas.openxmlformats.org/officeDocument/2006/relationships/font" Target="fonts/font22.fntdata"/><Relationship Id="rId84" Type="http://schemas.openxmlformats.org/officeDocument/2006/relationships/font" Target="fonts/font30.fntdata"/><Relationship Id="rId89" Type="http://schemas.openxmlformats.org/officeDocument/2006/relationships/font" Target="fonts/font35.fntdata"/><Relationship Id="rId7" Type="http://schemas.openxmlformats.org/officeDocument/2006/relationships/slide" Target="slides/slide5.xml"/><Relationship Id="rId71" Type="http://schemas.openxmlformats.org/officeDocument/2006/relationships/font" Target="fonts/font17.fntdata"/><Relationship Id="rId92" Type="http://schemas.openxmlformats.org/officeDocument/2006/relationships/font" Target="fonts/font3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font" Target="fonts/font20.fntdata"/><Relationship Id="rId79" Type="http://schemas.openxmlformats.org/officeDocument/2006/relationships/font" Target="fonts/font25.fntdata"/><Relationship Id="rId87" Type="http://schemas.openxmlformats.org/officeDocument/2006/relationships/font" Target="fonts/font33.fntdata"/><Relationship Id="rId5" Type="http://schemas.openxmlformats.org/officeDocument/2006/relationships/slide" Target="slides/slide3.xml"/><Relationship Id="rId61" Type="http://schemas.openxmlformats.org/officeDocument/2006/relationships/font" Target="fonts/font7.fntdata"/><Relationship Id="rId82" Type="http://schemas.openxmlformats.org/officeDocument/2006/relationships/font" Target="fonts/font28.fntdata"/><Relationship Id="rId90" Type="http://schemas.openxmlformats.org/officeDocument/2006/relationships/font" Target="fonts/font36.fntdata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8.fntdata"/><Relationship Id="rId80" Type="http://schemas.openxmlformats.org/officeDocument/2006/relationships/font" Target="fonts/font26.fntdata"/><Relationship Id="rId85" Type="http://schemas.openxmlformats.org/officeDocument/2006/relationships/font" Target="fonts/font31.fntdata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font" Target="fonts/font21.fntdata"/><Relationship Id="rId83" Type="http://schemas.openxmlformats.org/officeDocument/2006/relationships/font" Target="fonts/font29.fntdata"/><Relationship Id="rId88" Type="http://schemas.openxmlformats.org/officeDocument/2006/relationships/font" Target="fonts/font34.fntdata"/><Relationship Id="rId91" Type="http://schemas.openxmlformats.org/officeDocument/2006/relationships/font" Target="fonts/font37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font" Target="fonts/font24.fntdata"/><Relationship Id="rId81" Type="http://schemas.openxmlformats.org/officeDocument/2006/relationships/font" Target="fonts/font27.fntdata"/><Relationship Id="rId86" Type="http://schemas.openxmlformats.org/officeDocument/2006/relationships/font" Target="fonts/font32.fntdata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630DB-42B0-4BF3-BB4B-0EED678930A4}" type="datetimeFigureOut">
              <a:rPr lang="es-AR" smtClean="0"/>
              <a:t>8/2/2022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48611-92DD-4125-85C0-3AEB88D54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912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308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affaafa6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affaafa6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346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affaafa68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affaafa68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620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affaafa68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affaafa68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144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a7228db11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a7228db11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680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affaafa68_1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affaafa68_1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324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affaafa68_1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affaafa68_1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68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affaafa68_1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affaafa68_1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673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affaafa68_1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8affaafa68_1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759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g101618d414f_2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3" name="Google Shape;2543;g101618d414f_2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228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affaafa68_1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affaafa68_1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240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b037ff14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b037ff14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66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b087c8887_0_25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b087c8887_0_25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996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101618d414f_2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g101618d414f_2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334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8affaafa68_1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8affaafa68_1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52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b037ff14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8b037ff14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138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3" name="Google Shape;4783;g7b44e76ffb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4" name="Google Shape;4784;g7b44e76ffb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024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b087c888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8b087c888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004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b087c888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b087c888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07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b087c888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8b087c888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419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d3eb0275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d3eb0275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873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b087c888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b087c888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852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8b087c888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8b087c888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3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a7228db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a7228db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74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8b087c8887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8b087c8887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607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8b087c8887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8b087c8887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5593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8b087c8887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8b087c8887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696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8b087c8887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8b087c8887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3523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8b087c8887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8b087c8887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0611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8b087c8887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8b087c8887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4836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8b087c8887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8b087c8887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95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8b087c8887_0_25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8b087c8887_0_25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6516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8a7228db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8a7228db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106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8a7228db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8a7228db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54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affaafa68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affaafa68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3345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8a7228db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8a7228db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615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90f54b481e_4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90f54b481e_4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6606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90f54b481e_4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90f54b481e_4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6834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Google Shape;9220;g916fc677d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1" name="Google Shape;9221;g916fc677d7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0834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4" name="Google Shape;9634;g916fc677d7_5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5" name="Google Shape;9635;g916fc677d7_5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901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5" name="Google Shape;9995;g916fc677d7_5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6" name="Google Shape;9996;g916fc677d7_5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85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a7228db1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a7228db1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35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a7228db1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a7228db1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160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a7228db1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a7228db1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035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101618d414f_2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101618d414f_2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4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affaafa68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affaafa68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72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41675" y="2044925"/>
            <a:ext cx="4296600" cy="11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Font typeface="Montserrat ExtraBold"/>
              <a:buNone/>
              <a:defRPr sz="3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41675" y="3078350"/>
            <a:ext cx="42966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700">
                <a:solidFill>
                  <a:srgbClr val="FFFFFF"/>
                </a:solidFill>
                <a:highlight>
                  <a:srgbClr val="FFB200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622763" y="2390125"/>
            <a:ext cx="7704000" cy="17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80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613775" y="4171175"/>
            <a:ext cx="69645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  <a:highlight>
                  <a:schemeClr val="accent6"/>
                </a:highlight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152399" y="166550"/>
            <a:ext cx="8857593" cy="1234200"/>
          </a:xfrm>
          <a:prstGeom prst="rect">
            <a:avLst/>
          </a:prstGeom>
          <a:solidFill>
            <a:srgbClr val="FFB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hasCustomPrompt="1"/>
          </p:nvPr>
        </p:nvSpPr>
        <p:spPr>
          <a:xfrm>
            <a:off x="720000" y="21326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35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>
            <a:off x="1938300" y="2004350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36691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35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3"/>
          </p:nvPr>
        </p:nvSpPr>
        <p:spPr>
          <a:xfrm>
            <a:off x="1938300" y="3516675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4752900" y="21326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35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5"/>
          </p:nvPr>
        </p:nvSpPr>
        <p:spPr>
          <a:xfrm>
            <a:off x="5971200" y="2004350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6" hasCustomPrompt="1"/>
          </p:nvPr>
        </p:nvSpPr>
        <p:spPr>
          <a:xfrm>
            <a:off x="4752900" y="36691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35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7"/>
          </p:nvPr>
        </p:nvSpPr>
        <p:spPr>
          <a:xfrm>
            <a:off x="5971200" y="3516675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549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1947450" y="23601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3"/>
          </p:nvPr>
        </p:nvSpPr>
        <p:spPr>
          <a:xfrm>
            <a:off x="5971050" y="23601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4"/>
          </p:nvPr>
        </p:nvSpPr>
        <p:spPr>
          <a:xfrm>
            <a:off x="1947450" y="39094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5971050" y="39094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itles + text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720000" y="847725"/>
            <a:ext cx="35337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2"/>
          </p:nvPr>
        </p:nvSpPr>
        <p:spPr>
          <a:xfrm>
            <a:off x="720000" y="3102225"/>
            <a:ext cx="35337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722225" y="1367075"/>
            <a:ext cx="337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3"/>
          </p:nvPr>
        </p:nvSpPr>
        <p:spPr>
          <a:xfrm>
            <a:off x="722225" y="3626100"/>
            <a:ext cx="337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" name="Grupo 5"/>
          <p:cNvGrpSpPr/>
          <p:nvPr userDrawn="1"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720365" y="1728825"/>
            <a:ext cx="2221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2"/>
          </p:nvPr>
        </p:nvSpPr>
        <p:spPr>
          <a:xfrm>
            <a:off x="3461663" y="1728825"/>
            <a:ext cx="2228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3"/>
          </p:nvPr>
        </p:nvSpPr>
        <p:spPr>
          <a:xfrm>
            <a:off x="6197363" y="1728825"/>
            <a:ext cx="2224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4"/>
          </p:nvPr>
        </p:nvSpPr>
        <p:spPr>
          <a:xfrm>
            <a:off x="718865" y="3468900"/>
            <a:ext cx="2224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5"/>
          </p:nvPr>
        </p:nvSpPr>
        <p:spPr>
          <a:xfrm>
            <a:off x="3461663" y="3468900"/>
            <a:ext cx="2228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6"/>
          </p:nvPr>
        </p:nvSpPr>
        <p:spPr>
          <a:xfrm>
            <a:off x="6197363" y="3468900"/>
            <a:ext cx="2224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7"/>
          </p:nvPr>
        </p:nvSpPr>
        <p:spPr>
          <a:xfrm>
            <a:off x="3467300" y="21409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8"/>
          </p:nvPr>
        </p:nvSpPr>
        <p:spPr>
          <a:xfrm>
            <a:off x="6199475" y="21409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9"/>
          </p:nvPr>
        </p:nvSpPr>
        <p:spPr>
          <a:xfrm>
            <a:off x="735125" y="21409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3"/>
          </p:nvPr>
        </p:nvSpPr>
        <p:spPr>
          <a:xfrm>
            <a:off x="3467300" y="38784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4"/>
          </p:nvPr>
        </p:nvSpPr>
        <p:spPr>
          <a:xfrm>
            <a:off x="6199475" y="38784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5"/>
          </p:nvPr>
        </p:nvSpPr>
        <p:spPr>
          <a:xfrm>
            <a:off x="735125" y="38784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top text">
  <p:cSld name="CUSTOM_5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722225" y="1341300"/>
            <a:ext cx="42045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-83128" y="4488873"/>
            <a:ext cx="9277003" cy="671252"/>
            <a:chOff x="225425" y="4006850"/>
            <a:chExt cx="8736013" cy="104140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bottom text">
  <p:cSld name="CUSTOM_5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720000" y="3000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735125" y="3791725"/>
            <a:ext cx="3843300" cy="8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left">
  <p:cSld name="CUSTOM_6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735125" y="1186525"/>
            <a:ext cx="3417600" cy="3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Percentages">
  <p:cSld name="CUSTOM_7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 idx="2" hasCustomPrompt="1"/>
          </p:nvPr>
        </p:nvSpPr>
        <p:spPr>
          <a:xfrm>
            <a:off x="5143425" y="1696675"/>
            <a:ext cx="29280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5166375" y="2438425"/>
            <a:ext cx="2905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600"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3" hasCustomPrompt="1"/>
          </p:nvPr>
        </p:nvSpPr>
        <p:spPr>
          <a:xfrm>
            <a:off x="5143425" y="3108200"/>
            <a:ext cx="29280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4"/>
          </p:nvPr>
        </p:nvSpPr>
        <p:spPr>
          <a:xfrm>
            <a:off x="5166375" y="3849950"/>
            <a:ext cx="2905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600"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>
                <a:solidFill>
                  <a:srgbClr val="FFFFFF"/>
                </a:solidFill>
                <a:highlight>
                  <a:srgbClr val="FFB711"/>
                </a:highlight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Reviews">
  <p:cSld name="CUSTOM_8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914900" y="540000"/>
            <a:ext cx="31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title" idx="2" hasCustomPrompt="1"/>
          </p:nvPr>
        </p:nvSpPr>
        <p:spPr>
          <a:xfrm>
            <a:off x="4914900" y="1375875"/>
            <a:ext cx="7812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 idx="3" hasCustomPrompt="1"/>
          </p:nvPr>
        </p:nvSpPr>
        <p:spPr>
          <a:xfrm>
            <a:off x="4914900" y="2490300"/>
            <a:ext cx="7812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0"/>
          <p:cNvSpPr txBox="1">
            <a:spLocks noGrp="1"/>
          </p:cNvSpPr>
          <p:nvPr>
            <p:ph type="title" idx="4" hasCustomPrompt="1"/>
          </p:nvPr>
        </p:nvSpPr>
        <p:spPr>
          <a:xfrm>
            <a:off x="4914900" y="3604725"/>
            <a:ext cx="7812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6000"/>
              <a:buNone/>
              <a:defRPr sz="6000">
                <a:solidFill>
                  <a:srgbClr val="FFB71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20"/>
          <p:cNvSpPr txBox="1">
            <a:spLocks noGrp="1"/>
          </p:cNvSpPr>
          <p:nvPr>
            <p:ph type="subTitle" idx="1"/>
          </p:nvPr>
        </p:nvSpPr>
        <p:spPr>
          <a:xfrm>
            <a:off x="5855250" y="3765925"/>
            <a:ext cx="25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5"/>
          </p:nvPr>
        </p:nvSpPr>
        <p:spPr>
          <a:xfrm>
            <a:off x="5868150" y="4247025"/>
            <a:ext cx="25662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6"/>
          </p:nvPr>
        </p:nvSpPr>
        <p:spPr>
          <a:xfrm>
            <a:off x="5855250" y="2650675"/>
            <a:ext cx="25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7"/>
          </p:nvPr>
        </p:nvSpPr>
        <p:spPr>
          <a:xfrm>
            <a:off x="5868150" y="3128363"/>
            <a:ext cx="25662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8"/>
          </p:nvPr>
        </p:nvSpPr>
        <p:spPr>
          <a:xfrm>
            <a:off x="5855250" y="1535425"/>
            <a:ext cx="25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9"/>
          </p:nvPr>
        </p:nvSpPr>
        <p:spPr>
          <a:xfrm>
            <a:off x="5868150" y="2005638"/>
            <a:ext cx="25662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3355500" cy="15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720000" y="3686175"/>
            <a:ext cx="4663200" cy="5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20000" y="4135200"/>
            <a:ext cx="46632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700">
                <a:solidFill>
                  <a:srgbClr val="FFFFFF"/>
                </a:solidFill>
                <a:highlight>
                  <a:srgbClr val="FFB200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numbers">
  <p:cSld name="CUSTOM_9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3657600"/>
            <a:ext cx="12843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2080500" y="3546000"/>
            <a:ext cx="21960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 idx="3" hasCustomPrompt="1"/>
          </p:nvPr>
        </p:nvSpPr>
        <p:spPr>
          <a:xfrm>
            <a:off x="4868700" y="3657600"/>
            <a:ext cx="12852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B711"/>
              </a:buClr>
              <a:buSzPts val="3500"/>
              <a:buNone/>
              <a:defRPr sz="3500">
                <a:solidFill>
                  <a:srgbClr val="FFB71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4"/>
          </p:nvPr>
        </p:nvSpPr>
        <p:spPr>
          <a:xfrm>
            <a:off x="6229200" y="3546000"/>
            <a:ext cx="21948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5"/>
          </p:nvPr>
        </p:nvSpPr>
        <p:spPr>
          <a:xfrm>
            <a:off x="2089325" y="3933600"/>
            <a:ext cx="21948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6"/>
          </p:nvPr>
        </p:nvSpPr>
        <p:spPr>
          <a:xfrm>
            <a:off x="6229200" y="3933600"/>
            <a:ext cx="21948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text boxes">
  <p:cSld name="CUSTOM_9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 idx="2" hasCustomPrompt="1"/>
          </p:nvPr>
        </p:nvSpPr>
        <p:spPr>
          <a:xfrm>
            <a:off x="866775" y="31963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1600"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 idx="3" hasCustomPrompt="1"/>
          </p:nvPr>
        </p:nvSpPr>
        <p:spPr>
          <a:xfrm>
            <a:off x="866775" y="18247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1600"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25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1"/>
          </p:nvPr>
        </p:nvSpPr>
        <p:spPr>
          <a:xfrm>
            <a:off x="877000" y="215380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4"/>
          </p:nvPr>
        </p:nvSpPr>
        <p:spPr>
          <a:xfrm>
            <a:off x="877000" y="352695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percentages 2">
  <p:cSld name="CUSTOM_10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 flipH="1"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title" idx="2" hasCustomPrompt="1"/>
          </p:nvPr>
        </p:nvSpPr>
        <p:spPr>
          <a:xfrm>
            <a:off x="5536500" y="25105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23"/>
          <p:cNvSpPr txBox="1">
            <a:spLocks noGrp="1"/>
          </p:cNvSpPr>
          <p:nvPr>
            <p:ph type="title" idx="3" hasCustomPrompt="1"/>
          </p:nvPr>
        </p:nvSpPr>
        <p:spPr>
          <a:xfrm>
            <a:off x="5536500" y="12913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23"/>
          <p:cNvSpPr txBox="1">
            <a:spLocks noGrp="1"/>
          </p:cNvSpPr>
          <p:nvPr>
            <p:ph type="title" idx="4" hasCustomPrompt="1"/>
          </p:nvPr>
        </p:nvSpPr>
        <p:spPr>
          <a:xfrm>
            <a:off x="5536500" y="37297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1"/>
          </p:nvPr>
        </p:nvSpPr>
        <p:spPr>
          <a:xfrm>
            <a:off x="5545725" y="1612125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5"/>
          </p:nvPr>
        </p:nvSpPr>
        <p:spPr>
          <a:xfrm>
            <a:off x="5545725" y="291735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ubTitle" idx="6"/>
          </p:nvPr>
        </p:nvSpPr>
        <p:spPr>
          <a:xfrm>
            <a:off x="5545725" y="413655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720000" y="768600"/>
            <a:ext cx="3690000" cy="9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>
            <a:off x="720000" y="1729225"/>
            <a:ext cx="36900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>
                <a:solidFill>
                  <a:srgbClr val="FFFFFF"/>
                </a:solidFill>
                <a:highlight>
                  <a:srgbClr val="FFB200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/>
          <p:nvPr/>
        </p:nvSpPr>
        <p:spPr>
          <a:xfrm>
            <a:off x="720000" y="3610025"/>
            <a:ext cx="36042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and infographics &amp; images by</a:t>
            </a: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ubTitle" idx="2"/>
          </p:nvPr>
        </p:nvSpPr>
        <p:spPr>
          <a:xfrm>
            <a:off x="735125" y="2153800"/>
            <a:ext cx="36900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429047" y="4891087"/>
            <a:ext cx="8714953" cy="252413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sp>
        <p:nvSpPr>
          <p:cNvPr id="7" name="Rectángulo 6"/>
          <p:cNvSpPr/>
          <p:nvPr userDrawn="1"/>
        </p:nvSpPr>
        <p:spPr>
          <a:xfrm>
            <a:off x="0" y="4891087"/>
            <a:ext cx="366714" cy="2524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8" name="Rectángulo 7"/>
          <p:cNvSpPr/>
          <p:nvPr userDrawn="1"/>
        </p:nvSpPr>
        <p:spPr>
          <a:xfrm>
            <a:off x="366715" y="4891087"/>
            <a:ext cx="2300468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1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622617" y="981805"/>
            <a:ext cx="2958900" cy="12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717425" y="451929"/>
            <a:ext cx="7709100" cy="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7" name="AutoShape 9"/>
          <p:cNvSpPr>
            <a:spLocks noChangeAspect="1" noChangeArrowheads="1" noTextEdit="1"/>
          </p:cNvSpPr>
          <p:nvPr userDrawn="1"/>
        </p:nvSpPr>
        <p:spPr bwMode="auto">
          <a:xfrm rot="10800000">
            <a:off x="217489" y="106363"/>
            <a:ext cx="8709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sz="1800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429047" y="4891087"/>
            <a:ext cx="8714953" cy="252413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sp>
        <p:nvSpPr>
          <p:cNvPr id="15" name="Rectángulo 14"/>
          <p:cNvSpPr/>
          <p:nvPr userDrawn="1"/>
        </p:nvSpPr>
        <p:spPr>
          <a:xfrm>
            <a:off x="0" y="4891087"/>
            <a:ext cx="366714" cy="2524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16" name="Rectángulo 15"/>
          <p:cNvSpPr/>
          <p:nvPr userDrawn="1"/>
        </p:nvSpPr>
        <p:spPr>
          <a:xfrm>
            <a:off x="366715" y="4891087"/>
            <a:ext cx="2300468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grpSp>
        <p:nvGrpSpPr>
          <p:cNvPr id="25" name="Grupo 24"/>
          <p:cNvGrpSpPr/>
          <p:nvPr userDrawn="1"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85524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53129" y="919032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-83128" y="4488873"/>
            <a:ext cx="9277003" cy="671252"/>
            <a:chOff x="225425" y="4006850"/>
            <a:chExt cx="8736013" cy="104140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solidFill>
              <a:srgbClr val="E7A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8105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53129" y="919032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upo 2"/>
          <p:cNvGrpSpPr/>
          <p:nvPr userDrawn="1"/>
        </p:nvGrpSpPr>
        <p:grpSpPr>
          <a:xfrm rot="10800000">
            <a:off x="0" y="4891087"/>
            <a:ext cx="9144000" cy="252413"/>
            <a:chOff x="0" y="4891087"/>
            <a:chExt cx="9144000" cy="252413"/>
          </a:xfrm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429047" y="4891087"/>
              <a:ext cx="8714953" cy="252413"/>
            </a:xfrm>
            <a:custGeom>
              <a:avLst/>
              <a:gdLst>
                <a:gd name="T0" fmla="*/ 0 w 7152"/>
                <a:gd name="T1" fmla="*/ 0 h 221"/>
                <a:gd name="T2" fmla="*/ 7152 w 7152"/>
                <a:gd name="T3" fmla="*/ 0 h 221"/>
                <a:gd name="T4" fmla="*/ 7152 w 7152"/>
                <a:gd name="T5" fmla="*/ 221 h 221"/>
                <a:gd name="T6" fmla="*/ 0 w 7152"/>
                <a:gd name="T7" fmla="*/ 221 h 221"/>
                <a:gd name="T8" fmla="*/ 0 w 7152"/>
                <a:gd name="T9" fmla="*/ 0 h 221"/>
                <a:gd name="T10" fmla="*/ 0 w 7152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2" h="221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27" name="Rectángulo 26"/>
            <p:cNvSpPr/>
            <p:nvPr userDrawn="1"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sp>
          <p:nvSpPr>
            <p:cNvPr id="28" name="Rectángulo 27"/>
            <p:cNvSpPr/>
            <p:nvPr userDrawn="1"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</p:grpSp>
      <p:grpSp>
        <p:nvGrpSpPr>
          <p:cNvPr id="7" name="Grupo 6"/>
          <p:cNvGrpSpPr/>
          <p:nvPr userDrawn="1"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45271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1_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429047" y="4891087"/>
            <a:ext cx="8714953" cy="252413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sp>
        <p:nvSpPr>
          <p:cNvPr id="7" name="Rectángulo 6"/>
          <p:cNvSpPr/>
          <p:nvPr userDrawn="1"/>
        </p:nvSpPr>
        <p:spPr>
          <a:xfrm>
            <a:off x="0" y="4891087"/>
            <a:ext cx="366714" cy="2524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8" name="Rectángulo 7"/>
          <p:cNvSpPr/>
          <p:nvPr userDrawn="1"/>
        </p:nvSpPr>
        <p:spPr>
          <a:xfrm>
            <a:off x="366715" y="4891087"/>
            <a:ext cx="2300468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3613757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7704000" cy="3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4858038"/>
            <a:ext cx="5687568" cy="285462"/>
          </a:xfrm>
          <a:prstGeom prst="rect">
            <a:avLst/>
          </a:prstGeom>
          <a:solidFill>
            <a:srgbClr val="29A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>
              <a:solidFill>
                <a:srgbClr val="29AAE2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927306" y="2547938"/>
            <a:ext cx="4763" cy="2381"/>
          </a:xfrm>
          <a:prstGeom prst="rect">
            <a:avLst/>
          </a:prstGeom>
          <a:solidFill>
            <a:srgbClr val="C5579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9144000" cy="520861"/>
          </a:xfrm>
          <a:prstGeom prst="rect">
            <a:avLst/>
          </a:prstGeom>
          <a:solidFill>
            <a:srgbClr val="29A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9240" y="4858038"/>
            <a:ext cx="3803904" cy="303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51610"/>
            <a:ext cx="5265001" cy="3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7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015194" y="3414771"/>
            <a:ext cx="30027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11369" y="4054996"/>
            <a:ext cx="30027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1129931" y="3414771"/>
            <a:ext cx="30027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4"/>
          </p:nvPr>
        </p:nvSpPr>
        <p:spPr>
          <a:xfrm>
            <a:off x="1126106" y="4054996"/>
            <a:ext cx="30027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429047" y="4891087"/>
            <a:ext cx="8714953" cy="252413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sp>
        <p:nvSpPr>
          <p:cNvPr id="4" name="Rectángulo 3"/>
          <p:cNvSpPr/>
          <p:nvPr userDrawn="1"/>
        </p:nvSpPr>
        <p:spPr>
          <a:xfrm>
            <a:off x="0" y="4891087"/>
            <a:ext cx="366714" cy="2524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5" name="Rectángulo 4"/>
          <p:cNvSpPr/>
          <p:nvPr userDrawn="1"/>
        </p:nvSpPr>
        <p:spPr>
          <a:xfrm>
            <a:off x="366715" y="4891087"/>
            <a:ext cx="2300468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914900" y="1399050"/>
            <a:ext cx="3509100" cy="32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914900" y="540000"/>
            <a:ext cx="31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-83128" y="4500162"/>
            <a:ext cx="9277003" cy="671252"/>
            <a:chOff x="225425" y="4006850"/>
            <a:chExt cx="8736013" cy="1041400"/>
          </a:xfrm>
          <a:solidFill>
            <a:srgbClr val="FFC000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FFF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720000" y="613050"/>
            <a:ext cx="77040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B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20000" y="1185550"/>
            <a:ext cx="3709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20000" y="2898325"/>
            <a:ext cx="3709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939500" y="540000"/>
            <a:ext cx="3484500" cy="4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20000" y="4162425"/>
            <a:ext cx="77040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5" r:id="rId25"/>
    <p:sldLayoutId id="2147483676" r:id="rId26"/>
    <p:sldLayoutId id="2147483677" r:id="rId27"/>
    <p:sldLayoutId id="2147483678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Mn1aWU49KvwPSKseB-Le9-zioWUOyYdVunR5InzDlg/co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Mn1aWU49KvwPSKseB-Le9-zioWUOyYdVunR5InzDlg/copy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Mn1aWU49KvwPSKseB-Le9-zioWUOyYdVunR5InzDlg/copy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your-email@freepik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emf"/><Relationship Id="rId5" Type="http://schemas.openxmlformats.org/officeDocument/2006/relationships/image" Target="../media/image65.emf"/><Relationship Id="rId4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emf"/><Relationship Id="rId5" Type="http://schemas.openxmlformats.org/officeDocument/2006/relationships/image" Target="../media/image68.emf"/><Relationship Id="rId4" Type="http://schemas.openxmlformats.org/officeDocument/2006/relationships/image" Target="../media/image5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ctrTitle"/>
          </p:nvPr>
        </p:nvSpPr>
        <p:spPr>
          <a:xfrm>
            <a:off x="4183879" y="2283536"/>
            <a:ext cx="4570063" cy="12652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sz="5400" dirty="0"/>
              <a:t>FOOTWEAR</a:t>
            </a:r>
            <a:endParaRPr sz="5400" dirty="0">
              <a:sym typeface="Montserrat ExtraBold"/>
            </a:endParaRPr>
          </a:p>
        </p:txBody>
      </p:sp>
      <p:sp>
        <p:nvSpPr>
          <p:cNvPr id="141" name="Google Shape;141;p28"/>
          <p:cNvSpPr txBox="1">
            <a:spLocks noGrp="1"/>
          </p:cNvSpPr>
          <p:nvPr>
            <p:ph type="subTitle" idx="1"/>
          </p:nvPr>
        </p:nvSpPr>
        <p:spPr>
          <a:xfrm>
            <a:off x="4457342" y="3496493"/>
            <a:ext cx="42966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sp>
        <p:nvSpPr>
          <p:cNvPr id="142" name="Google Shape;142;p28"/>
          <p:cNvSpPr/>
          <p:nvPr/>
        </p:nvSpPr>
        <p:spPr>
          <a:xfrm rot="21196344">
            <a:off x="8439907" y="2373883"/>
            <a:ext cx="202213" cy="202637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40;p36"/>
          <p:cNvSpPr/>
          <p:nvPr/>
        </p:nvSpPr>
        <p:spPr>
          <a:xfrm>
            <a:off x="96225" y="87442"/>
            <a:ext cx="3846803" cy="49085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9;p29"/>
          <p:cNvSpPr/>
          <p:nvPr/>
        </p:nvSpPr>
        <p:spPr>
          <a:xfrm rot="-403778">
            <a:off x="139908" y="4160344"/>
            <a:ext cx="790394" cy="79202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9;p29"/>
          <p:cNvSpPr/>
          <p:nvPr/>
        </p:nvSpPr>
        <p:spPr>
          <a:xfrm rot="-403778">
            <a:off x="3108950" y="131024"/>
            <a:ext cx="790394" cy="79202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5340159" y="288037"/>
            <a:ext cx="2455528" cy="1794426"/>
          </a:xfrm>
          <a:custGeom>
            <a:avLst/>
            <a:gdLst>
              <a:gd name="T0" fmla="*/ 440 w 440"/>
              <a:gd name="T1" fmla="*/ 313 h 320"/>
              <a:gd name="T2" fmla="*/ 434 w 440"/>
              <a:gd name="T3" fmla="*/ 319 h 320"/>
              <a:gd name="T4" fmla="*/ 354 w 440"/>
              <a:gd name="T5" fmla="*/ 297 h 320"/>
              <a:gd name="T6" fmla="*/ 270 w 440"/>
              <a:gd name="T7" fmla="*/ 249 h 320"/>
              <a:gd name="T8" fmla="*/ 226 w 440"/>
              <a:gd name="T9" fmla="*/ 214 h 320"/>
              <a:gd name="T10" fmla="*/ 169 w 440"/>
              <a:gd name="T11" fmla="*/ 180 h 320"/>
              <a:gd name="T12" fmla="*/ 120 w 440"/>
              <a:gd name="T13" fmla="*/ 155 h 320"/>
              <a:gd name="T14" fmla="*/ 48 w 440"/>
              <a:gd name="T15" fmla="*/ 110 h 320"/>
              <a:gd name="T16" fmla="*/ 3 w 440"/>
              <a:gd name="T17" fmla="*/ 74 h 320"/>
              <a:gd name="T18" fmla="*/ 2 w 440"/>
              <a:gd name="T19" fmla="*/ 68 h 320"/>
              <a:gd name="T20" fmla="*/ 39 w 440"/>
              <a:gd name="T21" fmla="*/ 19 h 320"/>
              <a:gd name="T22" fmla="*/ 61 w 440"/>
              <a:gd name="T23" fmla="*/ 3 h 320"/>
              <a:gd name="T24" fmla="*/ 73 w 440"/>
              <a:gd name="T25" fmla="*/ 4 h 320"/>
              <a:gd name="T26" fmla="*/ 133 w 440"/>
              <a:gd name="T27" fmla="*/ 57 h 320"/>
              <a:gd name="T28" fmla="*/ 204 w 440"/>
              <a:gd name="T29" fmla="*/ 83 h 320"/>
              <a:gd name="T30" fmla="*/ 230 w 440"/>
              <a:gd name="T31" fmla="*/ 86 h 320"/>
              <a:gd name="T32" fmla="*/ 234 w 440"/>
              <a:gd name="T33" fmla="*/ 84 h 320"/>
              <a:gd name="T34" fmla="*/ 253 w 440"/>
              <a:gd name="T35" fmla="*/ 66 h 320"/>
              <a:gd name="T36" fmla="*/ 275 w 440"/>
              <a:gd name="T37" fmla="*/ 68 h 320"/>
              <a:gd name="T38" fmla="*/ 300 w 440"/>
              <a:gd name="T39" fmla="*/ 98 h 320"/>
              <a:gd name="T40" fmla="*/ 331 w 440"/>
              <a:gd name="T41" fmla="*/ 165 h 320"/>
              <a:gd name="T42" fmla="*/ 380 w 440"/>
              <a:gd name="T43" fmla="*/ 228 h 320"/>
              <a:gd name="T44" fmla="*/ 421 w 440"/>
              <a:gd name="T45" fmla="*/ 272 h 320"/>
              <a:gd name="T46" fmla="*/ 438 w 440"/>
              <a:gd name="T47" fmla="*/ 300 h 320"/>
              <a:gd name="T48" fmla="*/ 440 w 440"/>
              <a:gd name="T49" fmla="*/ 313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0" h="320">
                <a:moveTo>
                  <a:pt x="440" y="313"/>
                </a:moveTo>
                <a:cubicBezTo>
                  <a:pt x="440" y="320"/>
                  <a:pt x="440" y="320"/>
                  <a:pt x="434" y="319"/>
                </a:cubicBezTo>
                <a:cubicBezTo>
                  <a:pt x="407" y="314"/>
                  <a:pt x="380" y="307"/>
                  <a:pt x="354" y="297"/>
                </a:cubicBezTo>
                <a:cubicBezTo>
                  <a:pt x="323" y="286"/>
                  <a:pt x="295" y="270"/>
                  <a:pt x="270" y="249"/>
                </a:cubicBezTo>
                <a:cubicBezTo>
                  <a:pt x="255" y="237"/>
                  <a:pt x="241" y="225"/>
                  <a:pt x="226" y="214"/>
                </a:cubicBezTo>
                <a:cubicBezTo>
                  <a:pt x="208" y="201"/>
                  <a:pt x="189" y="190"/>
                  <a:pt x="169" y="180"/>
                </a:cubicBezTo>
                <a:cubicBezTo>
                  <a:pt x="153" y="173"/>
                  <a:pt x="136" y="164"/>
                  <a:pt x="120" y="155"/>
                </a:cubicBezTo>
                <a:cubicBezTo>
                  <a:pt x="96" y="142"/>
                  <a:pt x="71" y="127"/>
                  <a:pt x="48" y="110"/>
                </a:cubicBezTo>
                <a:cubicBezTo>
                  <a:pt x="33" y="99"/>
                  <a:pt x="17" y="87"/>
                  <a:pt x="3" y="74"/>
                </a:cubicBezTo>
                <a:cubicBezTo>
                  <a:pt x="1" y="72"/>
                  <a:pt x="0" y="71"/>
                  <a:pt x="2" y="68"/>
                </a:cubicBezTo>
                <a:cubicBezTo>
                  <a:pt x="10" y="49"/>
                  <a:pt x="23" y="33"/>
                  <a:pt x="39" y="19"/>
                </a:cubicBezTo>
                <a:cubicBezTo>
                  <a:pt x="46" y="13"/>
                  <a:pt x="54" y="8"/>
                  <a:pt x="61" y="3"/>
                </a:cubicBezTo>
                <a:cubicBezTo>
                  <a:pt x="66" y="0"/>
                  <a:pt x="70" y="0"/>
                  <a:pt x="73" y="4"/>
                </a:cubicBezTo>
                <a:cubicBezTo>
                  <a:pt x="90" y="26"/>
                  <a:pt x="109" y="43"/>
                  <a:pt x="133" y="57"/>
                </a:cubicBezTo>
                <a:cubicBezTo>
                  <a:pt x="155" y="70"/>
                  <a:pt x="179" y="79"/>
                  <a:pt x="204" y="83"/>
                </a:cubicBezTo>
                <a:cubicBezTo>
                  <a:pt x="213" y="85"/>
                  <a:pt x="221" y="86"/>
                  <a:pt x="230" y="86"/>
                </a:cubicBezTo>
                <a:cubicBezTo>
                  <a:pt x="232" y="86"/>
                  <a:pt x="233" y="86"/>
                  <a:pt x="234" y="84"/>
                </a:cubicBezTo>
                <a:cubicBezTo>
                  <a:pt x="238" y="76"/>
                  <a:pt x="244" y="69"/>
                  <a:pt x="253" y="66"/>
                </a:cubicBezTo>
                <a:cubicBezTo>
                  <a:pt x="260" y="64"/>
                  <a:pt x="268" y="65"/>
                  <a:pt x="275" y="68"/>
                </a:cubicBezTo>
                <a:cubicBezTo>
                  <a:pt x="288" y="74"/>
                  <a:pt x="296" y="84"/>
                  <a:pt x="300" y="98"/>
                </a:cubicBezTo>
                <a:cubicBezTo>
                  <a:pt x="307" y="122"/>
                  <a:pt x="317" y="144"/>
                  <a:pt x="331" y="165"/>
                </a:cubicBezTo>
                <a:cubicBezTo>
                  <a:pt x="345" y="187"/>
                  <a:pt x="362" y="208"/>
                  <a:pt x="380" y="228"/>
                </a:cubicBezTo>
                <a:cubicBezTo>
                  <a:pt x="393" y="242"/>
                  <a:pt x="407" y="257"/>
                  <a:pt x="421" y="272"/>
                </a:cubicBezTo>
                <a:cubicBezTo>
                  <a:pt x="428" y="280"/>
                  <a:pt x="434" y="289"/>
                  <a:pt x="438" y="300"/>
                </a:cubicBezTo>
                <a:cubicBezTo>
                  <a:pt x="439" y="304"/>
                  <a:pt x="440" y="309"/>
                  <a:pt x="440" y="313"/>
                </a:cubicBezTo>
                <a:close/>
              </a:path>
            </a:pathLst>
          </a:custGeom>
          <a:solidFill>
            <a:srgbClr val="267E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282275" y="729790"/>
            <a:ext cx="2507319" cy="1553746"/>
          </a:xfrm>
          <a:custGeom>
            <a:avLst/>
            <a:gdLst>
              <a:gd name="T0" fmla="*/ 423 w 449"/>
              <a:gd name="T1" fmla="*/ 276 h 277"/>
              <a:gd name="T2" fmla="*/ 395 w 449"/>
              <a:gd name="T3" fmla="*/ 272 h 277"/>
              <a:gd name="T4" fmla="*/ 356 w 449"/>
              <a:gd name="T5" fmla="*/ 262 h 277"/>
              <a:gd name="T6" fmla="*/ 327 w 449"/>
              <a:gd name="T7" fmla="*/ 252 h 277"/>
              <a:gd name="T8" fmla="*/ 305 w 449"/>
              <a:gd name="T9" fmla="*/ 243 h 277"/>
              <a:gd name="T10" fmla="*/ 280 w 449"/>
              <a:gd name="T11" fmla="*/ 230 h 277"/>
              <a:gd name="T12" fmla="*/ 258 w 449"/>
              <a:gd name="T13" fmla="*/ 216 h 277"/>
              <a:gd name="T14" fmla="*/ 243 w 449"/>
              <a:gd name="T15" fmla="*/ 206 h 277"/>
              <a:gd name="T16" fmla="*/ 225 w 449"/>
              <a:gd name="T17" fmla="*/ 192 h 277"/>
              <a:gd name="T18" fmla="*/ 198 w 449"/>
              <a:gd name="T19" fmla="*/ 171 h 277"/>
              <a:gd name="T20" fmla="*/ 174 w 449"/>
              <a:gd name="T21" fmla="*/ 154 h 277"/>
              <a:gd name="T22" fmla="*/ 149 w 449"/>
              <a:gd name="T23" fmla="*/ 139 h 277"/>
              <a:gd name="T24" fmla="*/ 122 w 449"/>
              <a:gd name="T25" fmla="*/ 125 h 277"/>
              <a:gd name="T26" fmla="*/ 101 w 449"/>
              <a:gd name="T27" fmla="*/ 114 h 277"/>
              <a:gd name="T28" fmla="*/ 70 w 449"/>
              <a:gd name="T29" fmla="*/ 94 h 277"/>
              <a:gd name="T30" fmla="*/ 39 w 449"/>
              <a:gd name="T31" fmla="*/ 73 h 277"/>
              <a:gd name="T32" fmla="*/ 15 w 449"/>
              <a:gd name="T33" fmla="*/ 56 h 277"/>
              <a:gd name="T34" fmla="*/ 2 w 449"/>
              <a:gd name="T35" fmla="*/ 45 h 277"/>
              <a:gd name="T36" fmla="*/ 1 w 449"/>
              <a:gd name="T37" fmla="*/ 43 h 277"/>
              <a:gd name="T38" fmla="*/ 6 w 449"/>
              <a:gd name="T39" fmla="*/ 2 h 277"/>
              <a:gd name="T40" fmla="*/ 10 w 449"/>
              <a:gd name="T41" fmla="*/ 1 h 277"/>
              <a:gd name="T42" fmla="*/ 39 w 449"/>
              <a:gd name="T43" fmla="*/ 25 h 277"/>
              <a:gd name="T44" fmla="*/ 89 w 449"/>
              <a:gd name="T45" fmla="*/ 60 h 277"/>
              <a:gd name="T46" fmla="*/ 116 w 449"/>
              <a:gd name="T47" fmla="*/ 75 h 277"/>
              <a:gd name="T48" fmla="*/ 135 w 449"/>
              <a:gd name="T49" fmla="*/ 86 h 277"/>
              <a:gd name="T50" fmla="*/ 156 w 449"/>
              <a:gd name="T51" fmla="*/ 97 h 277"/>
              <a:gd name="T52" fmla="*/ 177 w 449"/>
              <a:gd name="T53" fmla="*/ 107 h 277"/>
              <a:gd name="T54" fmla="*/ 206 w 449"/>
              <a:gd name="T55" fmla="*/ 122 h 277"/>
              <a:gd name="T56" fmla="*/ 226 w 449"/>
              <a:gd name="T57" fmla="*/ 136 h 277"/>
              <a:gd name="T58" fmla="*/ 270 w 449"/>
              <a:gd name="T59" fmla="*/ 170 h 277"/>
              <a:gd name="T60" fmla="*/ 309 w 449"/>
              <a:gd name="T61" fmla="*/ 199 h 277"/>
              <a:gd name="T62" fmla="*/ 344 w 449"/>
              <a:gd name="T63" fmla="*/ 217 h 277"/>
              <a:gd name="T64" fmla="*/ 376 w 449"/>
              <a:gd name="T65" fmla="*/ 229 h 277"/>
              <a:gd name="T66" fmla="*/ 427 w 449"/>
              <a:gd name="T67" fmla="*/ 243 h 277"/>
              <a:gd name="T68" fmla="*/ 445 w 449"/>
              <a:gd name="T69" fmla="*/ 247 h 277"/>
              <a:gd name="T70" fmla="*/ 447 w 449"/>
              <a:gd name="T71" fmla="*/ 251 h 277"/>
              <a:gd name="T72" fmla="*/ 440 w 449"/>
              <a:gd name="T73" fmla="*/ 263 h 277"/>
              <a:gd name="T74" fmla="*/ 427 w 449"/>
              <a:gd name="T75" fmla="*/ 275 h 277"/>
              <a:gd name="T76" fmla="*/ 423 w 449"/>
              <a:gd name="T77" fmla="*/ 276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9" h="277">
                <a:moveTo>
                  <a:pt x="423" y="276"/>
                </a:moveTo>
                <a:cubicBezTo>
                  <a:pt x="414" y="275"/>
                  <a:pt x="404" y="274"/>
                  <a:pt x="395" y="272"/>
                </a:cubicBezTo>
                <a:cubicBezTo>
                  <a:pt x="382" y="269"/>
                  <a:pt x="369" y="266"/>
                  <a:pt x="356" y="262"/>
                </a:cubicBezTo>
                <a:cubicBezTo>
                  <a:pt x="346" y="259"/>
                  <a:pt x="336" y="256"/>
                  <a:pt x="327" y="252"/>
                </a:cubicBezTo>
                <a:cubicBezTo>
                  <a:pt x="320" y="249"/>
                  <a:pt x="312" y="246"/>
                  <a:pt x="305" y="243"/>
                </a:cubicBezTo>
                <a:cubicBezTo>
                  <a:pt x="297" y="239"/>
                  <a:pt x="288" y="235"/>
                  <a:pt x="280" y="230"/>
                </a:cubicBezTo>
                <a:cubicBezTo>
                  <a:pt x="273" y="226"/>
                  <a:pt x="265" y="221"/>
                  <a:pt x="258" y="216"/>
                </a:cubicBezTo>
                <a:cubicBezTo>
                  <a:pt x="253" y="213"/>
                  <a:pt x="248" y="210"/>
                  <a:pt x="243" y="206"/>
                </a:cubicBezTo>
                <a:cubicBezTo>
                  <a:pt x="237" y="201"/>
                  <a:pt x="231" y="197"/>
                  <a:pt x="225" y="192"/>
                </a:cubicBezTo>
                <a:cubicBezTo>
                  <a:pt x="216" y="186"/>
                  <a:pt x="207" y="178"/>
                  <a:pt x="198" y="171"/>
                </a:cubicBezTo>
                <a:cubicBezTo>
                  <a:pt x="190" y="165"/>
                  <a:pt x="182" y="160"/>
                  <a:pt x="174" y="154"/>
                </a:cubicBezTo>
                <a:cubicBezTo>
                  <a:pt x="166" y="149"/>
                  <a:pt x="158" y="144"/>
                  <a:pt x="149" y="139"/>
                </a:cubicBezTo>
                <a:cubicBezTo>
                  <a:pt x="140" y="135"/>
                  <a:pt x="131" y="130"/>
                  <a:pt x="122" y="125"/>
                </a:cubicBezTo>
                <a:cubicBezTo>
                  <a:pt x="115" y="122"/>
                  <a:pt x="108" y="117"/>
                  <a:pt x="101" y="114"/>
                </a:cubicBezTo>
                <a:cubicBezTo>
                  <a:pt x="90" y="107"/>
                  <a:pt x="80" y="100"/>
                  <a:pt x="70" y="94"/>
                </a:cubicBezTo>
                <a:cubicBezTo>
                  <a:pt x="59" y="87"/>
                  <a:pt x="49" y="80"/>
                  <a:pt x="39" y="73"/>
                </a:cubicBezTo>
                <a:cubicBezTo>
                  <a:pt x="31" y="68"/>
                  <a:pt x="23" y="61"/>
                  <a:pt x="15" y="56"/>
                </a:cubicBezTo>
                <a:cubicBezTo>
                  <a:pt x="11" y="52"/>
                  <a:pt x="6" y="49"/>
                  <a:pt x="2" y="45"/>
                </a:cubicBezTo>
                <a:cubicBezTo>
                  <a:pt x="1" y="44"/>
                  <a:pt x="1" y="44"/>
                  <a:pt x="1" y="43"/>
                </a:cubicBezTo>
                <a:cubicBezTo>
                  <a:pt x="0" y="29"/>
                  <a:pt x="2" y="15"/>
                  <a:pt x="6" y="2"/>
                </a:cubicBezTo>
                <a:cubicBezTo>
                  <a:pt x="7" y="0"/>
                  <a:pt x="8" y="0"/>
                  <a:pt x="10" y="1"/>
                </a:cubicBezTo>
                <a:cubicBezTo>
                  <a:pt x="19" y="10"/>
                  <a:pt x="29" y="18"/>
                  <a:pt x="39" y="25"/>
                </a:cubicBezTo>
                <a:cubicBezTo>
                  <a:pt x="55" y="38"/>
                  <a:pt x="72" y="49"/>
                  <a:pt x="89" y="60"/>
                </a:cubicBezTo>
                <a:cubicBezTo>
                  <a:pt x="98" y="65"/>
                  <a:pt x="107" y="71"/>
                  <a:pt x="116" y="75"/>
                </a:cubicBezTo>
                <a:cubicBezTo>
                  <a:pt x="123" y="78"/>
                  <a:pt x="128" y="83"/>
                  <a:pt x="135" y="86"/>
                </a:cubicBezTo>
                <a:cubicBezTo>
                  <a:pt x="142" y="90"/>
                  <a:pt x="149" y="94"/>
                  <a:pt x="156" y="97"/>
                </a:cubicBezTo>
                <a:cubicBezTo>
                  <a:pt x="163" y="101"/>
                  <a:pt x="170" y="104"/>
                  <a:pt x="177" y="107"/>
                </a:cubicBezTo>
                <a:cubicBezTo>
                  <a:pt x="187" y="112"/>
                  <a:pt x="196" y="117"/>
                  <a:pt x="206" y="122"/>
                </a:cubicBezTo>
                <a:cubicBezTo>
                  <a:pt x="213" y="126"/>
                  <a:pt x="219" y="131"/>
                  <a:pt x="226" y="136"/>
                </a:cubicBezTo>
                <a:cubicBezTo>
                  <a:pt x="241" y="146"/>
                  <a:pt x="255" y="158"/>
                  <a:pt x="270" y="170"/>
                </a:cubicBezTo>
                <a:cubicBezTo>
                  <a:pt x="282" y="180"/>
                  <a:pt x="295" y="191"/>
                  <a:pt x="309" y="199"/>
                </a:cubicBezTo>
                <a:cubicBezTo>
                  <a:pt x="320" y="206"/>
                  <a:pt x="332" y="212"/>
                  <a:pt x="344" y="217"/>
                </a:cubicBezTo>
                <a:cubicBezTo>
                  <a:pt x="354" y="222"/>
                  <a:pt x="365" y="226"/>
                  <a:pt x="376" y="229"/>
                </a:cubicBezTo>
                <a:cubicBezTo>
                  <a:pt x="393" y="235"/>
                  <a:pt x="410" y="239"/>
                  <a:pt x="427" y="243"/>
                </a:cubicBezTo>
                <a:cubicBezTo>
                  <a:pt x="433" y="245"/>
                  <a:pt x="439" y="246"/>
                  <a:pt x="445" y="247"/>
                </a:cubicBezTo>
                <a:cubicBezTo>
                  <a:pt x="449" y="248"/>
                  <a:pt x="448" y="249"/>
                  <a:pt x="447" y="251"/>
                </a:cubicBezTo>
                <a:cubicBezTo>
                  <a:pt x="446" y="256"/>
                  <a:pt x="443" y="260"/>
                  <a:pt x="440" y="263"/>
                </a:cubicBezTo>
                <a:cubicBezTo>
                  <a:pt x="436" y="268"/>
                  <a:pt x="432" y="272"/>
                  <a:pt x="427" y="275"/>
                </a:cubicBezTo>
                <a:cubicBezTo>
                  <a:pt x="426" y="276"/>
                  <a:pt x="425" y="277"/>
                  <a:pt x="423" y="2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5142133" y="1348241"/>
            <a:ext cx="1023645" cy="734222"/>
          </a:xfrm>
          <a:custGeom>
            <a:avLst/>
            <a:gdLst>
              <a:gd name="T0" fmla="*/ 183 w 183"/>
              <a:gd name="T1" fmla="*/ 50 h 131"/>
              <a:gd name="T2" fmla="*/ 146 w 183"/>
              <a:gd name="T3" fmla="*/ 79 h 131"/>
              <a:gd name="T4" fmla="*/ 53 w 183"/>
              <a:gd name="T5" fmla="*/ 119 h 131"/>
              <a:gd name="T6" fmla="*/ 4 w 183"/>
              <a:gd name="T7" fmla="*/ 131 h 131"/>
              <a:gd name="T8" fmla="*/ 1 w 183"/>
              <a:gd name="T9" fmla="*/ 128 h 131"/>
              <a:gd name="T10" fmla="*/ 8 w 183"/>
              <a:gd name="T11" fmla="*/ 101 h 131"/>
              <a:gd name="T12" fmla="*/ 35 w 183"/>
              <a:gd name="T13" fmla="*/ 67 h 131"/>
              <a:gd name="T14" fmla="*/ 92 w 183"/>
              <a:gd name="T15" fmla="*/ 2 h 131"/>
              <a:gd name="T16" fmla="*/ 96 w 183"/>
              <a:gd name="T17" fmla="*/ 1 h 131"/>
              <a:gd name="T18" fmla="*/ 139 w 183"/>
              <a:gd name="T19" fmla="*/ 27 h 131"/>
              <a:gd name="T20" fmla="*/ 171 w 183"/>
              <a:gd name="T21" fmla="*/ 43 h 131"/>
              <a:gd name="T22" fmla="*/ 183 w 183"/>
              <a:gd name="T23" fmla="*/ 5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3" h="131">
                <a:moveTo>
                  <a:pt x="183" y="50"/>
                </a:moveTo>
                <a:cubicBezTo>
                  <a:pt x="171" y="60"/>
                  <a:pt x="159" y="70"/>
                  <a:pt x="146" y="79"/>
                </a:cubicBezTo>
                <a:cubicBezTo>
                  <a:pt x="117" y="98"/>
                  <a:pt x="86" y="110"/>
                  <a:pt x="53" y="119"/>
                </a:cubicBezTo>
                <a:cubicBezTo>
                  <a:pt x="37" y="124"/>
                  <a:pt x="21" y="127"/>
                  <a:pt x="4" y="131"/>
                </a:cubicBezTo>
                <a:cubicBezTo>
                  <a:pt x="1" y="131"/>
                  <a:pt x="1" y="131"/>
                  <a:pt x="1" y="128"/>
                </a:cubicBezTo>
                <a:cubicBezTo>
                  <a:pt x="0" y="118"/>
                  <a:pt x="3" y="109"/>
                  <a:pt x="8" y="101"/>
                </a:cubicBezTo>
                <a:cubicBezTo>
                  <a:pt x="15" y="87"/>
                  <a:pt x="25" y="77"/>
                  <a:pt x="35" y="67"/>
                </a:cubicBezTo>
                <a:cubicBezTo>
                  <a:pt x="55" y="46"/>
                  <a:pt x="75" y="25"/>
                  <a:pt x="92" y="2"/>
                </a:cubicBezTo>
                <a:cubicBezTo>
                  <a:pt x="93" y="0"/>
                  <a:pt x="94" y="0"/>
                  <a:pt x="96" y="1"/>
                </a:cubicBezTo>
                <a:cubicBezTo>
                  <a:pt x="109" y="10"/>
                  <a:pt x="124" y="19"/>
                  <a:pt x="139" y="27"/>
                </a:cubicBezTo>
                <a:cubicBezTo>
                  <a:pt x="149" y="33"/>
                  <a:pt x="160" y="38"/>
                  <a:pt x="171" y="43"/>
                </a:cubicBezTo>
                <a:cubicBezTo>
                  <a:pt x="175" y="45"/>
                  <a:pt x="179" y="47"/>
                  <a:pt x="183" y="50"/>
                </a:cubicBezTo>
                <a:close/>
              </a:path>
            </a:pathLst>
          </a:custGeom>
          <a:solidFill>
            <a:srgbClr val="267E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6890859" y="281944"/>
            <a:ext cx="715941" cy="740315"/>
          </a:xfrm>
          <a:custGeom>
            <a:avLst/>
            <a:gdLst>
              <a:gd name="T0" fmla="*/ 0 w 128"/>
              <a:gd name="T1" fmla="*/ 55 h 132"/>
              <a:gd name="T2" fmla="*/ 26 w 128"/>
              <a:gd name="T3" fmla="*/ 36 h 132"/>
              <a:gd name="T4" fmla="*/ 55 w 128"/>
              <a:gd name="T5" fmla="*/ 6 h 132"/>
              <a:gd name="T6" fmla="*/ 67 w 128"/>
              <a:gd name="T7" fmla="*/ 4 h 132"/>
              <a:gd name="T8" fmla="*/ 100 w 128"/>
              <a:gd name="T9" fmla="*/ 31 h 132"/>
              <a:gd name="T10" fmla="*/ 127 w 128"/>
              <a:gd name="T11" fmla="*/ 71 h 132"/>
              <a:gd name="T12" fmla="*/ 126 w 128"/>
              <a:gd name="T13" fmla="*/ 74 h 132"/>
              <a:gd name="T14" fmla="*/ 101 w 128"/>
              <a:gd name="T15" fmla="*/ 95 h 132"/>
              <a:gd name="T16" fmla="*/ 60 w 128"/>
              <a:gd name="T17" fmla="*/ 125 h 132"/>
              <a:gd name="T18" fmla="*/ 51 w 128"/>
              <a:gd name="T19" fmla="*/ 131 h 132"/>
              <a:gd name="T20" fmla="*/ 48 w 128"/>
              <a:gd name="T21" fmla="*/ 130 h 132"/>
              <a:gd name="T22" fmla="*/ 35 w 128"/>
              <a:gd name="T23" fmla="*/ 95 h 132"/>
              <a:gd name="T24" fmla="*/ 1 w 128"/>
              <a:gd name="T25" fmla="*/ 56 h 132"/>
              <a:gd name="T26" fmla="*/ 0 w 128"/>
              <a:gd name="T27" fmla="*/ 55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8" h="132">
                <a:moveTo>
                  <a:pt x="0" y="55"/>
                </a:moveTo>
                <a:cubicBezTo>
                  <a:pt x="9" y="49"/>
                  <a:pt x="18" y="43"/>
                  <a:pt x="26" y="36"/>
                </a:cubicBezTo>
                <a:cubicBezTo>
                  <a:pt x="36" y="27"/>
                  <a:pt x="46" y="17"/>
                  <a:pt x="55" y="6"/>
                </a:cubicBezTo>
                <a:cubicBezTo>
                  <a:pt x="58" y="1"/>
                  <a:pt x="62" y="0"/>
                  <a:pt x="67" y="4"/>
                </a:cubicBezTo>
                <a:cubicBezTo>
                  <a:pt x="79" y="12"/>
                  <a:pt x="91" y="20"/>
                  <a:pt x="100" y="31"/>
                </a:cubicBezTo>
                <a:cubicBezTo>
                  <a:pt x="111" y="43"/>
                  <a:pt x="120" y="56"/>
                  <a:pt x="127" y="71"/>
                </a:cubicBezTo>
                <a:cubicBezTo>
                  <a:pt x="128" y="72"/>
                  <a:pt x="127" y="73"/>
                  <a:pt x="126" y="74"/>
                </a:cubicBezTo>
                <a:cubicBezTo>
                  <a:pt x="118" y="81"/>
                  <a:pt x="110" y="89"/>
                  <a:pt x="101" y="95"/>
                </a:cubicBezTo>
                <a:cubicBezTo>
                  <a:pt x="88" y="106"/>
                  <a:pt x="74" y="116"/>
                  <a:pt x="60" y="125"/>
                </a:cubicBezTo>
                <a:cubicBezTo>
                  <a:pt x="57" y="127"/>
                  <a:pt x="54" y="128"/>
                  <a:pt x="51" y="131"/>
                </a:cubicBezTo>
                <a:cubicBezTo>
                  <a:pt x="49" y="132"/>
                  <a:pt x="49" y="131"/>
                  <a:pt x="48" y="130"/>
                </a:cubicBezTo>
                <a:cubicBezTo>
                  <a:pt x="43" y="118"/>
                  <a:pt x="38" y="107"/>
                  <a:pt x="35" y="95"/>
                </a:cubicBezTo>
                <a:cubicBezTo>
                  <a:pt x="30" y="76"/>
                  <a:pt x="18" y="64"/>
                  <a:pt x="1" y="56"/>
                </a:cubicBezTo>
                <a:cubicBezTo>
                  <a:pt x="1" y="56"/>
                  <a:pt x="1" y="56"/>
                  <a:pt x="0" y="55"/>
                </a:cubicBezTo>
                <a:close/>
              </a:path>
            </a:pathLst>
          </a:custGeom>
          <a:solidFill>
            <a:srgbClr val="267E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160412" y="1649851"/>
            <a:ext cx="1246043" cy="627592"/>
          </a:xfrm>
          <a:custGeom>
            <a:avLst/>
            <a:gdLst>
              <a:gd name="T0" fmla="*/ 24 w 223"/>
              <a:gd name="T1" fmla="*/ 112 h 112"/>
              <a:gd name="T2" fmla="*/ 21 w 223"/>
              <a:gd name="T3" fmla="*/ 111 h 112"/>
              <a:gd name="T4" fmla="*/ 2 w 223"/>
              <a:gd name="T5" fmla="*/ 89 h 112"/>
              <a:gd name="T6" fmla="*/ 1 w 223"/>
              <a:gd name="T7" fmla="*/ 88 h 112"/>
              <a:gd name="T8" fmla="*/ 4 w 223"/>
              <a:gd name="T9" fmla="*/ 83 h 112"/>
              <a:gd name="T10" fmla="*/ 32 w 223"/>
              <a:gd name="T11" fmla="*/ 77 h 112"/>
              <a:gd name="T12" fmla="*/ 82 w 223"/>
              <a:gd name="T13" fmla="*/ 62 h 112"/>
              <a:gd name="T14" fmla="*/ 117 w 223"/>
              <a:gd name="T15" fmla="*/ 48 h 112"/>
              <a:gd name="T16" fmla="*/ 178 w 223"/>
              <a:gd name="T17" fmla="*/ 6 h 112"/>
              <a:gd name="T18" fmla="*/ 183 w 223"/>
              <a:gd name="T19" fmla="*/ 2 h 112"/>
              <a:gd name="T20" fmla="*/ 188 w 223"/>
              <a:gd name="T21" fmla="*/ 2 h 112"/>
              <a:gd name="T22" fmla="*/ 206 w 223"/>
              <a:gd name="T23" fmla="*/ 14 h 112"/>
              <a:gd name="T24" fmla="*/ 221 w 223"/>
              <a:gd name="T25" fmla="*/ 26 h 112"/>
              <a:gd name="T26" fmla="*/ 221 w 223"/>
              <a:gd name="T27" fmla="*/ 30 h 112"/>
              <a:gd name="T28" fmla="*/ 185 w 223"/>
              <a:gd name="T29" fmla="*/ 55 h 112"/>
              <a:gd name="T30" fmla="*/ 153 w 223"/>
              <a:gd name="T31" fmla="*/ 73 h 112"/>
              <a:gd name="T32" fmla="*/ 106 w 223"/>
              <a:gd name="T33" fmla="*/ 94 h 112"/>
              <a:gd name="T34" fmla="*/ 67 w 223"/>
              <a:gd name="T35" fmla="*/ 105 h 112"/>
              <a:gd name="T36" fmla="*/ 34 w 223"/>
              <a:gd name="T37" fmla="*/ 111 h 112"/>
              <a:gd name="T38" fmla="*/ 24 w 223"/>
              <a:gd name="T3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3" h="112">
                <a:moveTo>
                  <a:pt x="24" y="112"/>
                </a:moveTo>
                <a:cubicBezTo>
                  <a:pt x="23" y="112"/>
                  <a:pt x="22" y="112"/>
                  <a:pt x="21" y="111"/>
                </a:cubicBezTo>
                <a:cubicBezTo>
                  <a:pt x="13" y="105"/>
                  <a:pt x="6" y="98"/>
                  <a:pt x="2" y="89"/>
                </a:cubicBezTo>
                <a:cubicBezTo>
                  <a:pt x="1" y="89"/>
                  <a:pt x="1" y="88"/>
                  <a:pt x="1" y="88"/>
                </a:cubicBezTo>
                <a:cubicBezTo>
                  <a:pt x="0" y="84"/>
                  <a:pt x="0" y="83"/>
                  <a:pt x="4" y="83"/>
                </a:cubicBezTo>
                <a:cubicBezTo>
                  <a:pt x="13" y="81"/>
                  <a:pt x="22" y="79"/>
                  <a:pt x="32" y="77"/>
                </a:cubicBezTo>
                <a:cubicBezTo>
                  <a:pt x="49" y="73"/>
                  <a:pt x="65" y="68"/>
                  <a:pt x="82" y="62"/>
                </a:cubicBezTo>
                <a:cubicBezTo>
                  <a:pt x="94" y="58"/>
                  <a:pt x="105" y="53"/>
                  <a:pt x="117" y="48"/>
                </a:cubicBezTo>
                <a:cubicBezTo>
                  <a:pt x="139" y="37"/>
                  <a:pt x="159" y="22"/>
                  <a:pt x="178" y="6"/>
                </a:cubicBezTo>
                <a:cubicBezTo>
                  <a:pt x="180" y="5"/>
                  <a:pt x="182" y="4"/>
                  <a:pt x="183" y="2"/>
                </a:cubicBezTo>
                <a:cubicBezTo>
                  <a:pt x="185" y="0"/>
                  <a:pt x="187" y="0"/>
                  <a:pt x="188" y="2"/>
                </a:cubicBezTo>
                <a:cubicBezTo>
                  <a:pt x="194" y="6"/>
                  <a:pt x="200" y="10"/>
                  <a:pt x="206" y="14"/>
                </a:cubicBezTo>
                <a:cubicBezTo>
                  <a:pt x="211" y="18"/>
                  <a:pt x="216" y="22"/>
                  <a:pt x="221" y="26"/>
                </a:cubicBezTo>
                <a:cubicBezTo>
                  <a:pt x="223" y="27"/>
                  <a:pt x="223" y="28"/>
                  <a:pt x="221" y="30"/>
                </a:cubicBezTo>
                <a:cubicBezTo>
                  <a:pt x="209" y="39"/>
                  <a:pt x="197" y="47"/>
                  <a:pt x="185" y="55"/>
                </a:cubicBezTo>
                <a:cubicBezTo>
                  <a:pt x="175" y="62"/>
                  <a:pt x="164" y="68"/>
                  <a:pt x="153" y="73"/>
                </a:cubicBezTo>
                <a:cubicBezTo>
                  <a:pt x="138" y="81"/>
                  <a:pt x="122" y="88"/>
                  <a:pt x="106" y="94"/>
                </a:cubicBezTo>
                <a:cubicBezTo>
                  <a:pt x="93" y="98"/>
                  <a:pt x="80" y="102"/>
                  <a:pt x="67" y="105"/>
                </a:cubicBezTo>
                <a:cubicBezTo>
                  <a:pt x="56" y="107"/>
                  <a:pt x="45" y="109"/>
                  <a:pt x="34" y="111"/>
                </a:cubicBezTo>
                <a:cubicBezTo>
                  <a:pt x="31" y="112"/>
                  <a:pt x="27" y="112"/>
                  <a:pt x="24" y="1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7177236" y="726742"/>
            <a:ext cx="484402" cy="514870"/>
          </a:xfrm>
          <a:custGeom>
            <a:avLst/>
            <a:gdLst>
              <a:gd name="T0" fmla="*/ 87 w 87"/>
              <a:gd name="T1" fmla="*/ 37 h 92"/>
              <a:gd name="T2" fmla="*/ 86 w 87"/>
              <a:gd name="T3" fmla="*/ 44 h 92"/>
              <a:gd name="T4" fmla="*/ 84 w 87"/>
              <a:gd name="T5" fmla="*/ 48 h 92"/>
              <a:gd name="T6" fmla="*/ 70 w 87"/>
              <a:gd name="T7" fmla="*/ 58 h 92"/>
              <a:gd name="T8" fmla="*/ 52 w 87"/>
              <a:gd name="T9" fmla="*/ 71 h 92"/>
              <a:gd name="T10" fmla="*/ 24 w 87"/>
              <a:gd name="T11" fmla="*/ 91 h 92"/>
              <a:gd name="T12" fmla="*/ 20 w 87"/>
              <a:gd name="T13" fmla="*/ 90 h 92"/>
              <a:gd name="T14" fmla="*/ 9 w 87"/>
              <a:gd name="T15" fmla="*/ 73 h 92"/>
              <a:gd name="T16" fmla="*/ 1 w 87"/>
              <a:gd name="T17" fmla="*/ 60 h 92"/>
              <a:gd name="T18" fmla="*/ 2 w 87"/>
              <a:gd name="T19" fmla="*/ 58 h 92"/>
              <a:gd name="T20" fmla="*/ 9 w 87"/>
              <a:gd name="T21" fmla="*/ 53 h 92"/>
              <a:gd name="T22" fmla="*/ 26 w 87"/>
              <a:gd name="T23" fmla="*/ 42 h 92"/>
              <a:gd name="T24" fmla="*/ 51 w 87"/>
              <a:gd name="T25" fmla="*/ 23 h 92"/>
              <a:gd name="T26" fmla="*/ 66 w 87"/>
              <a:gd name="T27" fmla="*/ 11 h 92"/>
              <a:gd name="T28" fmla="*/ 75 w 87"/>
              <a:gd name="T29" fmla="*/ 4 h 92"/>
              <a:gd name="T30" fmla="*/ 77 w 87"/>
              <a:gd name="T31" fmla="*/ 1 h 92"/>
              <a:gd name="T32" fmla="*/ 79 w 87"/>
              <a:gd name="T33" fmla="*/ 0 h 92"/>
              <a:gd name="T34" fmla="*/ 80 w 87"/>
              <a:gd name="T35" fmla="*/ 2 h 92"/>
              <a:gd name="T36" fmla="*/ 86 w 87"/>
              <a:gd name="T37" fmla="*/ 29 h 92"/>
              <a:gd name="T38" fmla="*/ 87 w 87"/>
              <a:gd name="T39" fmla="*/ 3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7" h="92">
                <a:moveTo>
                  <a:pt x="87" y="37"/>
                </a:moveTo>
                <a:cubicBezTo>
                  <a:pt x="87" y="39"/>
                  <a:pt x="87" y="42"/>
                  <a:pt x="86" y="44"/>
                </a:cubicBezTo>
                <a:cubicBezTo>
                  <a:pt x="86" y="46"/>
                  <a:pt x="85" y="47"/>
                  <a:pt x="84" y="48"/>
                </a:cubicBezTo>
                <a:cubicBezTo>
                  <a:pt x="79" y="51"/>
                  <a:pt x="75" y="55"/>
                  <a:pt x="70" y="58"/>
                </a:cubicBezTo>
                <a:cubicBezTo>
                  <a:pt x="64" y="63"/>
                  <a:pt x="58" y="67"/>
                  <a:pt x="52" y="71"/>
                </a:cubicBezTo>
                <a:cubicBezTo>
                  <a:pt x="43" y="78"/>
                  <a:pt x="33" y="85"/>
                  <a:pt x="24" y="91"/>
                </a:cubicBezTo>
                <a:cubicBezTo>
                  <a:pt x="22" y="92"/>
                  <a:pt x="21" y="92"/>
                  <a:pt x="20" y="90"/>
                </a:cubicBezTo>
                <a:cubicBezTo>
                  <a:pt x="16" y="85"/>
                  <a:pt x="13" y="79"/>
                  <a:pt x="9" y="73"/>
                </a:cubicBezTo>
                <a:cubicBezTo>
                  <a:pt x="6" y="69"/>
                  <a:pt x="5" y="64"/>
                  <a:pt x="1" y="60"/>
                </a:cubicBezTo>
                <a:cubicBezTo>
                  <a:pt x="0" y="59"/>
                  <a:pt x="1" y="59"/>
                  <a:pt x="2" y="58"/>
                </a:cubicBezTo>
                <a:cubicBezTo>
                  <a:pt x="4" y="56"/>
                  <a:pt x="6" y="55"/>
                  <a:pt x="9" y="53"/>
                </a:cubicBezTo>
                <a:cubicBezTo>
                  <a:pt x="15" y="49"/>
                  <a:pt x="20" y="45"/>
                  <a:pt x="26" y="42"/>
                </a:cubicBezTo>
                <a:cubicBezTo>
                  <a:pt x="35" y="36"/>
                  <a:pt x="43" y="29"/>
                  <a:pt x="51" y="23"/>
                </a:cubicBezTo>
                <a:cubicBezTo>
                  <a:pt x="57" y="20"/>
                  <a:pt x="61" y="16"/>
                  <a:pt x="66" y="11"/>
                </a:cubicBezTo>
                <a:cubicBezTo>
                  <a:pt x="69" y="9"/>
                  <a:pt x="72" y="7"/>
                  <a:pt x="75" y="4"/>
                </a:cubicBezTo>
                <a:cubicBezTo>
                  <a:pt x="76" y="3"/>
                  <a:pt x="77" y="3"/>
                  <a:pt x="77" y="1"/>
                </a:cubicBezTo>
                <a:cubicBezTo>
                  <a:pt x="77" y="0"/>
                  <a:pt x="78" y="0"/>
                  <a:pt x="79" y="0"/>
                </a:cubicBezTo>
                <a:cubicBezTo>
                  <a:pt x="80" y="0"/>
                  <a:pt x="80" y="1"/>
                  <a:pt x="80" y="2"/>
                </a:cubicBezTo>
                <a:cubicBezTo>
                  <a:pt x="83" y="11"/>
                  <a:pt x="86" y="20"/>
                  <a:pt x="86" y="29"/>
                </a:cubicBezTo>
                <a:cubicBezTo>
                  <a:pt x="87" y="32"/>
                  <a:pt x="87" y="34"/>
                  <a:pt x="87" y="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4" name="Grupo 23"/>
          <p:cNvGrpSpPr/>
          <p:nvPr/>
        </p:nvGrpSpPr>
        <p:grpSpPr>
          <a:xfrm>
            <a:off x="400197" y="2104100"/>
            <a:ext cx="3167384" cy="1474788"/>
            <a:chOff x="1136646" y="2490383"/>
            <a:chExt cx="1916113" cy="892175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36646" y="2703108"/>
              <a:ext cx="1898650" cy="568325"/>
            </a:xfrm>
            <a:custGeom>
              <a:avLst/>
              <a:gdLst>
                <a:gd name="T0" fmla="*/ 313 w 503"/>
                <a:gd name="T1" fmla="*/ 0 h 150"/>
                <a:gd name="T2" fmla="*/ 320 w 503"/>
                <a:gd name="T3" fmla="*/ 15 h 150"/>
                <a:gd name="T4" fmla="*/ 351 w 503"/>
                <a:gd name="T5" fmla="*/ 43 h 150"/>
                <a:gd name="T6" fmla="*/ 397 w 503"/>
                <a:gd name="T7" fmla="*/ 49 h 150"/>
                <a:gd name="T8" fmla="*/ 456 w 503"/>
                <a:gd name="T9" fmla="*/ 34 h 150"/>
                <a:gd name="T10" fmla="*/ 488 w 503"/>
                <a:gd name="T11" fmla="*/ 21 h 150"/>
                <a:gd name="T12" fmla="*/ 492 w 503"/>
                <a:gd name="T13" fmla="*/ 18 h 150"/>
                <a:gd name="T14" fmla="*/ 497 w 503"/>
                <a:gd name="T15" fmla="*/ 35 h 150"/>
                <a:gd name="T16" fmla="*/ 502 w 503"/>
                <a:gd name="T17" fmla="*/ 80 h 150"/>
                <a:gd name="T18" fmla="*/ 501 w 503"/>
                <a:gd name="T19" fmla="*/ 98 h 150"/>
                <a:gd name="T20" fmla="*/ 500 w 503"/>
                <a:gd name="T21" fmla="*/ 102 h 150"/>
                <a:gd name="T22" fmla="*/ 475 w 503"/>
                <a:gd name="T23" fmla="*/ 126 h 150"/>
                <a:gd name="T24" fmla="*/ 445 w 503"/>
                <a:gd name="T25" fmla="*/ 137 h 150"/>
                <a:gd name="T26" fmla="*/ 394 w 503"/>
                <a:gd name="T27" fmla="*/ 139 h 150"/>
                <a:gd name="T28" fmla="*/ 374 w 503"/>
                <a:gd name="T29" fmla="*/ 138 h 150"/>
                <a:gd name="T30" fmla="*/ 342 w 503"/>
                <a:gd name="T31" fmla="*/ 133 h 150"/>
                <a:gd name="T32" fmla="*/ 279 w 503"/>
                <a:gd name="T33" fmla="*/ 128 h 150"/>
                <a:gd name="T34" fmla="*/ 213 w 503"/>
                <a:gd name="T35" fmla="*/ 136 h 150"/>
                <a:gd name="T36" fmla="*/ 171 w 503"/>
                <a:gd name="T37" fmla="*/ 144 h 150"/>
                <a:gd name="T38" fmla="*/ 141 w 503"/>
                <a:gd name="T39" fmla="*/ 148 h 150"/>
                <a:gd name="T40" fmla="*/ 100 w 503"/>
                <a:gd name="T41" fmla="*/ 149 h 150"/>
                <a:gd name="T42" fmla="*/ 70 w 503"/>
                <a:gd name="T43" fmla="*/ 146 h 150"/>
                <a:gd name="T44" fmla="*/ 24 w 503"/>
                <a:gd name="T45" fmla="*/ 133 h 150"/>
                <a:gd name="T46" fmla="*/ 1 w 503"/>
                <a:gd name="T47" fmla="*/ 113 h 150"/>
                <a:gd name="T48" fmla="*/ 0 w 503"/>
                <a:gd name="T49" fmla="*/ 109 h 150"/>
                <a:gd name="T50" fmla="*/ 4 w 503"/>
                <a:gd name="T51" fmla="*/ 89 h 150"/>
                <a:gd name="T52" fmla="*/ 22 w 503"/>
                <a:gd name="T53" fmla="*/ 77 h 150"/>
                <a:gd name="T54" fmla="*/ 44 w 503"/>
                <a:gd name="T55" fmla="*/ 76 h 150"/>
                <a:gd name="T56" fmla="*/ 75 w 503"/>
                <a:gd name="T57" fmla="*/ 73 h 150"/>
                <a:gd name="T58" fmla="*/ 80 w 503"/>
                <a:gd name="T59" fmla="*/ 74 h 150"/>
                <a:gd name="T60" fmla="*/ 95 w 503"/>
                <a:gd name="T61" fmla="*/ 77 h 150"/>
                <a:gd name="T62" fmla="*/ 142 w 503"/>
                <a:gd name="T63" fmla="*/ 77 h 150"/>
                <a:gd name="T64" fmla="*/ 189 w 503"/>
                <a:gd name="T65" fmla="*/ 69 h 150"/>
                <a:gd name="T66" fmla="*/ 241 w 503"/>
                <a:gd name="T67" fmla="*/ 55 h 150"/>
                <a:gd name="T68" fmla="*/ 277 w 503"/>
                <a:gd name="T69" fmla="*/ 37 h 150"/>
                <a:gd name="T70" fmla="*/ 312 w 503"/>
                <a:gd name="T71" fmla="*/ 1 h 150"/>
                <a:gd name="T72" fmla="*/ 313 w 503"/>
                <a:gd name="T7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150">
                  <a:moveTo>
                    <a:pt x="313" y="0"/>
                  </a:moveTo>
                  <a:cubicBezTo>
                    <a:pt x="315" y="5"/>
                    <a:pt x="317" y="10"/>
                    <a:pt x="320" y="15"/>
                  </a:cubicBezTo>
                  <a:cubicBezTo>
                    <a:pt x="326" y="29"/>
                    <a:pt x="337" y="37"/>
                    <a:pt x="351" y="43"/>
                  </a:cubicBezTo>
                  <a:cubicBezTo>
                    <a:pt x="366" y="49"/>
                    <a:pt x="381" y="50"/>
                    <a:pt x="397" y="49"/>
                  </a:cubicBezTo>
                  <a:cubicBezTo>
                    <a:pt x="417" y="48"/>
                    <a:pt x="437" y="42"/>
                    <a:pt x="456" y="34"/>
                  </a:cubicBezTo>
                  <a:cubicBezTo>
                    <a:pt x="466" y="30"/>
                    <a:pt x="477" y="25"/>
                    <a:pt x="488" y="21"/>
                  </a:cubicBezTo>
                  <a:cubicBezTo>
                    <a:pt x="489" y="20"/>
                    <a:pt x="490" y="19"/>
                    <a:pt x="492" y="18"/>
                  </a:cubicBezTo>
                  <a:cubicBezTo>
                    <a:pt x="494" y="24"/>
                    <a:pt x="496" y="29"/>
                    <a:pt x="497" y="35"/>
                  </a:cubicBezTo>
                  <a:cubicBezTo>
                    <a:pt x="501" y="50"/>
                    <a:pt x="503" y="65"/>
                    <a:pt x="502" y="80"/>
                  </a:cubicBezTo>
                  <a:cubicBezTo>
                    <a:pt x="502" y="86"/>
                    <a:pt x="502" y="92"/>
                    <a:pt x="501" y="98"/>
                  </a:cubicBezTo>
                  <a:cubicBezTo>
                    <a:pt x="501" y="99"/>
                    <a:pt x="501" y="101"/>
                    <a:pt x="500" y="102"/>
                  </a:cubicBezTo>
                  <a:cubicBezTo>
                    <a:pt x="493" y="112"/>
                    <a:pt x="485" y="121"/>
                    <a:pt x="475" y="126"/>
                  </a:cubicBezTo>
                  <a:cubicBezTo>
                    <a:pt x="465" y="131"/>
                    <a:pt x="456" y="135"/>
                    <a:pt x="445" y="137"/>
                  </a:cubicBezTo>
                  <a:cubicBezTo>
                    <a:pt x="428" y="140"/>
                    <a:pt x="411" y="139"/>
                    <a:pt x="394" y="139"/>
                  </a:cubicBezTo>
                  <a:cubicBezTo>
                    <a:pt x="387" y="139"/>
                    <a:pt x="381" y="139"/>
                    <a:pt x="374" y="138"/>
                  </a:cubicBezTo>
                  <a:cubicBezTo>
                    <a:pt x="364" y="137"/>
                    <a:pt x="353" y="135"/>
                    <a:pt x="342" y="133"/>
                  </a:cubicBezTo>
                  <a:cubicBezTo>
                    <a:pt x="321" y="128"/>
                    <a:pt x="300" y="127"/>
                    <a:pt x="279" y="128"/>
                  </a:cubicBezTo>
                  <a:cubicBezTo>
                    <a:pt x="257" y="129"/>
                    <a:pt x="235" y="133"/>
                    <a:pt x="213" y="136"/>
                  </a:cubicBezTo>
                  <a:cubicBezTo>
                    <a:pt x="199" y="139"/>
                    <a:pt x="185" y="142"/>
                    <a:pt x="171" y="144"/>
                  </a:cubicBezTo>
                  <a:cubicBezTo>
                    <a:pt x="161" y="146"/>
                    <a:pt x="151" y="147"/>
                    <a:pt x="141" y="148"/>
                  </a:cubicBezTo>
                  <a:cubicBezTo>
                    <a:pt x="127" y="150"/>
                    <a:pt x="114" y="150"/>
                    <a:pt x="100" y="149"/>
                  </a:cubicBezTo>
                  <a:cubicBezTo>
                    <a:pt x="90" y="148"/>
                    <a:pt x="80" y="147"/>
                    <a:pt x="70" y="146"/>
                  </a:cubicBezTo>
                  <a:cubicBezTo>
                    <a:pt x="54" y="144"/>
                    <a:pt x="39" y="140"/>
                    <a:pt x="24" y="133"/>
                  </a:cubicBezTo>
                  <a:cubicBezTo>
                    <a:pt x="15" y="128"/>
                    <a:pt x="7" y="121"/>
                    <a:pt x="1" y="113"/>
                  </a:cubicBezTo>
                  <a:cubicBezTo>
                    <a:pt x="0" y="112"/>
                    <a:pt x="0" y="110"/>
                    <a:pt x="0" y="109"/>
                  </a:cubicBezTo>
                  <a:cubicBezTo>
                    <a:pt x="0" y="102"/>
                    <a:pt x="1" y="95"/>
                    <a:pt x="4" y="89"/>
                  </a:cubicBezTo>
                  <a:cubicBezTo>
                    <a:pt x="8" y="82"/>
                    <a:pt x="14" y="78"/>
                    <a:pt x="22" y="77"/>
                  </a:cubicBezTo>
                  <a:cubicBezTo>
                    <a:pt x="29" y="77"/>
                    <a:pt x="37" y="77"/>
                    <a:pt x="44" y="76"/>
                  </a:cubicBezTo>
                  <a:cubicBezTo>
                    <a:pt x="54" y="75"/>
                    <a:pt x="65" y="74"/>
                    <a:pt x="75" y="73"/>
                  </a:cubicBezTo>
                  <a:cubicBezTo>
                    <a:pt x="76" y="73"/>
                    <a:pt x="78" y="73"/>
                    <a:pt x="80" y="74"/>
                  </a:cubicBezTo>
                  <a:cubicBezTo>
                    <a:pt x="85" y="76"/>
                    <a:pt x="90" y="77"/>
                    <a:pt x="95" y="77"/>
                  </a:cubicBezTo>
                  <a:cubicBezTo>
                    <a:pt x="111" y="79"/>
                    <a:pt x="126" y="79"/>
                    <a:pt x="142" y="77"/>
                  </a:cubicBezTo>
                  <a:cubicBezTo>
                    <a:pt x="158" y="75"/>
                    <a:pt x="173" y="72"/>
                    <a:pt x="189" y="69"/>
                  </a:cubicBezTo>
                  <a:cubicBezTo>
                    <a:pt x="206" y="65"/>
                    <a:pt x="224" y="61"/>
                    <a:pt x="241" y="55"/>
                  </a:cubicBezTo>
                  <a:cubicBezTo>
                    <a:pt x="254" y="51"/>
                    <a:pt x="266" y="45"/>
                    <a:pt x="277" y="37"/>
                  </a:cubicBezTo>
                  <a:cubicBezTo>
                    <a:pt x="291" y="27"/>
                    <a:pt x="303" y="15"/>
                    <a:pt x="312" y="1"/>
                  </a:cubicBezTo>
                  <a:cubicBezTo>
                    <a:pt x="312" y="1"/>
                    <a:pt x="313" y="0"/>
                    <a:pt x="3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279521" y="3120620"/>
              <a:ext cx="1773238" cy="261938"/>
            </a:xfrm>
            <a:custGeom>
              <a:avLst/>
              <a:gdLst>
                <a:gd name="T0" fmla="*/ 0 w 470"/>
                <a:gd name="T1" fmla="*/ 37 h 69"/>
                <a:gd name="T2" fmla="*/ 19 w 470"/>
                <a:gd name="T3" fmla="*/ 41 h 69"/>
                <a:gd name="T4" fmla="*/ 55 w 470"/>
                <a:gd name="T5" fmla="*/ 46 h 69"/>
                <a:gd name="T6" fmla="*/ 89 w 470"/>
                <a:gd name="T7" fmla="*/ 47 h 69"/>
                <a:gd name="T8" fmla="*/ 141 w 470"/>
                <a:gd name="T9" fmla="*/ 40 h 69"/>
                <a:gd name="T10" fmla="*/ 192 w 470"/>
                <a:gd name="T11" fmla="*/ 31 h 69"/>
                <a:gd name="T12" fmla="*/ 239 w 470"/>
                <a:gd name="T13" fmla="*/ 26 h 69"/>
                <a:gd name="T14" fmla="*/ 306 w 470"/>
                <a:gd name="T15" fmla="*/ 31 h 69"/>
                <a:gd name="T16" fmla="*/ 344 w 470"/>
                <a:gd name="T17" fmla="*/ 36 h 69"/>
                <a:gd name="T18" fmla="*/ 386 w 470"/>
                <a:gd name="T19" fmla="*/ 36 h 69"/>
                <a:gd name="T20" fmla="*/ 433 w 470"/>
                <a:gd name="T21" fmla="*/ 27 h 69"/>
                <a:gd name="T22" fmla="*/ 463 w 470"/>
                <a:gd name="T23" fmla="*/ 2 h 69"/>
                <a:gd name="T24" fmla="*/ 465 w 470"/>
                <a:gd name="T25" fmla="*/ 0 h 69"/>
                <a:gd name="T26" fmla="*/ 469 w 470"/>
                <a:gd name="T27" fmla="*/ 20 h 69"/>
                <a:gd name="T28" fmla="*/ 470 w 470"/>
                <a:gd name="T29" fmla="*/ 33 h 69"/>
                <a:gd name="T30" fmla="*/ 457 w 470"/>
                <a:gd name="T31" fmla="*/ 48 h 69"/>
                <a:gd name="T32" fmla="*/ 432 w 470"/>
                <a:gd name="T33" fmla="*/ 56 h 69"/>
                <a:gd name="T34" fmla="*/ 398 w 470"/>
                <a:gd name="T35" fmla="*/ 61 h 69"/>
                <a:gd name="T36" fmla="*/ 362 w 470"/>
                <a:gd name="T37" fmla="*/ 63 h 69"/>
                <a:gd name="T38" fmla="*/ 300 w 470"/>
                <a:gd name="T39" fmla="*/ 63 h 69"/>
                <a:gd name="T40" fmla="*/ 245 w 470"/>
                <a:gd name="T41" fmla="*/ 66 h 69"/>
                <a:gd name="T42" fmla="*/ 221 w 470"/>
                <a:gd name="T43" fmla="*/ 67 h 69"/>
                <a:gd name="T44" fmla="*/ 168 w 470"/>
                <a:gd name="T45" fmla="*/ 69 h 69"/>
                <a:gd name="T46" fmla="*/ 131 w 470"/>
                <a:gd name="T47" fmla="*/ 68 h 69"/>
                <a:gd name="T48" fmla="*/ 46 w 470"/>
                <a:gd name="T49" fmla="*/ 55 h 69"/>
                <a:gd name="T50" fmla="*/ 2 w 470"/>
                <a:gd name="T51" fmla="*/ 38 h 69"/>
                <a:gd name="T52" fmla="*/ 0 w 470"/>
                <a:gd name="T53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0" h="69">
                  <a:moveTo>
                    <a:pt x="0" y="37"/>
                  </a:moveTo>
                  <a:cubicBezTo>
                    <a:pt x="7" y="38"/>
                    <a:pt x="13" y="40"/>
                    <a:pt x="19" y="41"/>
                  </a:cubicBezTo>
                  <a:cubicBezTo>
                    <a:pt x="31" y="43"/>
                    <a:pt x="43" y="45"/>
                    <a:pt x="55" y="46"/>
                  </a:cubicBezTo>
                  <a:cubicBezTo>
                    <a:pt x="66" y="47"/>
                    <a:pt x="78" y="47"/>
                    <a:pt x="89" y="47"/>
                  </a:cubicBezTo>
                  <a:cubicBezTo>
                    <a:pt x="107" y="46"/>
                    <a:pt x="124" y="43"/>
                    <a:pt x="141" y="40"/>
                  </a:cubicBezTo>
                  <a:cubicBezTo>
                    <a:pt x="158" y="37"/>
                    <a:pt x="175" y="34"/>
                    <a:pt x="192" y="31"/>
                  </a:cubicBezTo>
                  <a:cubicBezTo>
                    <a:pt x="207" y="29"/>
                    <a:pt x="223" y="27"/>
                    <a:pt x="239" y="26"/>
                  </a:cubicBezTo>
                  <a:cubicBezTo>
                    <a:pt x="261" y="24"/>
                    <a:pt x="284" y="25"/>
                    <a:pt x="306" y="31"/>
                  </a:cubicBezTo>
                  <a:cubicBezTo>
                    <a:pt x="318" y="34"/>
                    <a:pt x="331" y="36"/>
                    <a:pt x="344" y="36"/>
                  </a:cubicBezTo>
                  <a:cubicBezTo>
                    <a:pt x="358" y="36"/>
                    <a:pt x="372" y="37"/>
                    <a:pt x="386" y="36"/>
                  </a:cubicBezTo>
                  <a:cubicBezTo>
                    <a:pt x="402" y="36"/>
                    <a:pt x="418" y="33"/>
                    <a:pt x="433" y="27"/>
                  </a:cubicBezTo>
                  <a:cubicBezTo>
                    <a:pt x="445" y="21"/>
                    <a:pt x="456" y="13"/>
                    <a:pt x="463" y="2"/>
                  </a:cubicBezTo>
                  <a:cubicBezTo>
                    <a:pt x="464" y="2"/>
                    <a:pt x="464" y="1"/>
                    <a:pt x="465" y="0"/>
                  </a:cubicBezTo>
                  <a:cubicBezTo>
                    <a:pt x="467" y="7"/>
                    <a:pt x="468" y="13"/>
                    <a:pt x="469" y="20"/>
                  </a:cubicBezTo>
                  <a:cubicBezTo>
                    <a:pt x="470" y="24"/>
                    <a:pt x="470" y="28"/>
                    <a:pt x="470" y="33"/>
                  </a:cubicBezTo>
                  <a:cubicBezTo>
                    <a:pt x="468" y="40"/>
                    <a:pt x="463" y="45"/>
                    <a:pt x="457" y="48"/>
                  </a:cubicBezTo>
                  <a:cubicBezTo>
                    <a:pt x="449" y="53"/>
                    <a:pt x="441" y="55"/>
                    <a:pt x="432" y="56"/>
                  </a:cubicBezTo>
                  <a:cubicBezTo>
                    <a:pt x="421" y="58"/>
                    <a:pt x="410" y="60"/>
                    <a:pt x="398" y="61"/>
                  </a:cubicBezTo>
                  <a:cubicBezTo>
                    <a:pt x="386" y="62"/>
                    <a:pt x="374" y="63"/>
                    <a:pt x="362" y="63"/>
                  </a:cubicBezTo>
                  <a:cubicBezTo>
                    <a:pt x="341" y="64"/>
                    <a:pt x="321" y="63"/>
                    <a:pt x="300" y="63"/>
                  </a:cubicBezTo>
                  <a:cubicBezTo>
                    <a:pt x="282" y="64"/>
                    <a:pt x="263" y="65"/>
                    <a:pt x="245" y="66"/>
                  </a:cubicBezTo>
                  <a:cubicBezTo>
                    <a:pt x="237" y="66"/>
                    <a:pt x="229" y="66"/>
                    <a:pt x="221" y="67"/>
                  </a:cubicBezTo>
                  <a:cubicBezTo>
                    <a:pt x="203" y="67"/>
                    <a:pt x="186" y="68"/>
                    <a:pt x="168" y="69"/>
                  </a:cubicBezTo>
                  <a:cubicBezTo>
                    <a:pt x="156" y="69"/>
                    <a:pt x="144" y="69"/>
                    <a:pt x="131" y="68"/>
                  </a:cubicBezTo>
                  <a:cubicBezTo>
                    <a:pt x="102" y="67"/>
                    <a:pt x="74" y="63"/>
                    <a:pt x="46" y="55"/>
                  </a:cubicBezTo>
                  <a:cubicBezTo>
                    <a:pt x="31" y="51"/>
                    <a:pt x="16" y="46"/>
                    <a:pt x="2" y="38"/>
                  </a:cubicBezTo>
                  <a:cubicBezTo>
                    <a:pt x="2" y="38"/>
                    <a:pt x="1" y="37"/>
                    <a:pt x="0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758946" y="2490383"/>
              <a:ext cx="569913" cy="436563"/>
            </a:xfrm>
            <a:custGeom>
              <a:avLst/>
              <a:gdLst>
                <a:gd name="T0" fmla="*/ 27 w 151"/>
                <a:gd name="T1" fmla="*/ 71 h 115"/>
                <a:gd name="T2" fmla="*/ 37 w 151"/>
                <a:gd name="T3" fmla="*/ 65 h 115"/>
                <a:gd name="T4" fmla="*/ 39 w 151"/>
                <a:gd name="T5" fmla="*/ 65 h 115"/>
                <a:gd name="T6" fmla="*/ 44 w 151"/>
                <a:gd name="T7" fmla="*/ 63 h 115"/>
                <a:gd name="T8" fmla="*/ 51 w 151"/>
                <a:gd name="T9" fmla="*/ 62 h 115"/>
                <a:gd name="T10" fmla="*/ 59 w 151"/>
                <a:gd name="T11" fmla="*/ 68 h 115"/>
                <a:gd name="T12" fmla="*/ 73 w 151"/>
                <a:gd name="T13" fmla="*/ 80 h 115"/>
                <a:gd name="T14" fmla="*/ 74 w 151"/>
                <a:gd name="T15" fmla="*/ 83 h 115"/>
                <a:gd name="T16" fmla="*/ 80 w 151"/>
                <a:gd name="T17" fmla="*/ 92 h 115"/>
                <a:gd name="T18" fmla="*/ 90 w 151"/>
                <a:gd name="T19" fmla="*/ 89 h 115"/>
                <a:gd name="T20" fmla="*/ 90 w 151"/>
                <a:gd name="T21" fmla="*/ 79 h 115"/>
                <a:gd name="T22" fmla="*/ 86 w 151"/>
                <a:gd name="T23" fmla="*/ 76 h 115"/>
                <a:gd name="T24" fmla="*/ 83 w 151"/>
                <a:gd name="T25" fmla="*/ 73 h 115"/>
                <a:gd name="T26" fmla="*/ 62 w 151"/>
                <a:gd name="T27" fmla="*/ 51 h 115"/>
                <a:gd name="T28" fmla="*/ 71 w 151"/>
                <a:gd name="T29" fmla="*/ 48 h 115"/>
                <a:gd name="T30" fmla="*/ 74 w 151"/>
                <a:gd name="T31" fmla="*/ 46 h 115"/>
                <a:gd name="T32" fmla="*/ 80 w 151"/>
                <a:gd name="T33" fmla="*/ 45 h 115"/>
                <a:gd name="T34" fmla="*/ 92 w 151"/>
                <a:gd name="T35" fmla="*/ 54 h 115"/>
                <a:gd name="T36" fmla="*/ 97 w 151"/>
                <a:gd name="T37" fmla="*/ 59 h 115"/>
                <a:gd name="T38" fmla="*/ 101 w 151"/>
                <a:gd name="T39" fmla="*/ 65 h 115"/>
                <a:gd name="T40" fmla="*/ 109 w 151"/>
                <a:gd name="T41" fmla="*/ 72 h 115"/>
                <a:gd name="T42" fmla="*/ 118 w 151"/>
                <a:gd name="T43" fmla="*/ 67 h 115"/>
                <a:gd name="T44" fmla="*/ 117 w 151"/>
                <a:gd name="T45" fmla="*/ 58 h 115"/>
                <a:gd name="T46" fmla="*/ 112 w 151"/>
                <a:gd name="T47" fmla="*/ 55 h 115"/>
                <a:gd name="T48" fmla="*/ 110 w 151"/>
                <a:gd name="T49" fmla="*/ 54 h 115"/>
                <a:gd name="T50" fmla="*/ 91 w 151"/>
                <a:gd name="T51" fmla="*/ 34 h 115"/>
                <a:gd name="T52" fmla="*/ 100 w 151"/>
                <a:gd name="T53" fmla="*/ 28 h 115"/>
                <a:gd name="T54" fmla="*/ 128 w 151"/>
                <a:gd name="T55" fmla="*/ 5 h 115"/>
                <a:gd name="T56" fmla="*/ 138 w 151"/>
                <a:gd name="T57" fmla="*/ 0 h 115"/>
                <a:gd name="T58" fmla="*/ 151 w 151"/>
                <a:gd name="T59" fmla="*/ 11 h 115"/>
                <a:gd name="T60" fmla="*/ 149 w 151"/>
                <a:gd name="T61" fmla="*/ 25 h 115"/>
                <a:gd name="T62" fmla="*/ 146 w 151"/>
                <a:gd name="T63" fmla="*/ 41 h 115"/>
                <a:gd name="T64" fmla="*/ 143 w 151"/>
                <a:gd name="T65" fmla="*/ 47 h 115"/>
                <a:gd name="T66" fmla="*/ 90 w 151"/>
                <a:gd name="T67" fmla="*/ 95 h 115"/>
                <a:gd name="T68" fmla="*/ 34 w 151"/>
                <a:gd name="T69" fmla="*/ 113 h 115"/>
                <a:gd name="T70" fmla="*/ 22 w 151"/>
                <a:gd name="T71" fmla="*/ 115 h 115"/>
                <a:gd name="T72" fmla="*/ 22 w 151"/>
                <a:gd name="T73" fmla="*/ 115 h 115"/>
                <a:gd name="T74" fmla="*/ 24 w 151"/>
                <a:gd name="T75" fmla="*/ 108 h 115"/>
                <a:gd name="T76" fmla="*/ 16 w 151"/>
                <a:gd name="T77" fmla="*/ 101 h 115"/>
                <a:gd name="T78" fmla="*/ 14 w 151"/>
                <a:gd name="T79" fmla="*/ 100 h 115"/>
                <a:gd name="T80" fmla="*/ 1 w 151"/>
                <a:gd name="T81" fmla="*/ 88 h 115"/>
                <a:gd name="T82" fmla="*/ 0 w 151"/>
                <a:gd name="T83" fmla="*/ 87 h 115"/>
                <a:gd name="T84" fmla="*/ 7 w 151"/>
                <a:gd name="T85" fmla="*/ 84 h 115"/>
                <a:gd name="T86" fmla="*/ 11 w 151"/>
                <a:gd name="T87" fmla="*/ 82 h 115"/>
                <a:gd name="T88" fmla="*/ 16 w 151"/>
                <a:gd name="T89" fmla="*/ 81 h 115"/>
                <a:gd name="T90" fmla="*/ 37 w 151"/>
                <a:gd name="T91" fmla="*/ 95 h 115"/>
                <a:gd name="T92" fmla="*/ 38 w 151"/>
                <a:gd name="T93" fmla="*/ 98 h 115"/>
                <a:gd name="T94" fmla="*/ 45 w 151"/>
                <a:gd name="T95" fmla="*/ 108 h 115"/>
                <a:gd name="T96" fmla="*/ 56 w 151"/>
                <a:gd name="T97" fmla="*/ 102 h 115"/>
                <a:gd name="T98" fmla="*/ 49 w 151"/>
                <a:gd name="T99" fmla="*/ 91 h 115"/>
                <a:gd name="T100" fmla="*/ 47 w 151"/>
                <a:gd name="T101" fmla="*/ 89 h 115"/>
                <a:gd name="T102" fmla="*/ 28 w 151"/>
                <a:gd name="T103" fmla="*/ 71 h 115"/>
                <a:gd name="T104" fmla="*/ 27 w 151"/>
                <a:gd name="T105" fmla="*/ 7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15">
                  <a:moveTo>
                    <a:pt x="27" y="71"/>
                  </a:moveTo>
                  <a:cubicBezTo>
                    <a:pt x="31" y="69"/>
                    <a:pt x="34" y="67"/>
                    <a:pt x="37" y="65"/>
                  </a:cubicBezTo>
                  <a:cubicBezTo>
                    <a:pt x="38" y="65"/>
                    <a:pt x="38" y="65"/>
                    <a:pt x="39" y="65"/>
                  </a:cubicBezTo>
                  <a:cubicBezTo>
                    <a:pt x="41" y="66"/>
                    <a:pt x="42" y="65"/>
                    <a:pt x="44" y="63"/>
                  </a:cubicBezTo>
                  <a:cubicBezTo>
                    <a:pt x="46" y="60"/>
                    <a:pt x="47" y="60"/>
                    <a:pt x="51" y="62"/>
                  </a:cubicBezTo>
                  <a:cubicBezTo>
                    <a:pt x="54" y="64"/>
                    <a:pt x="57" y="66"/>
                    <a:pt x="59" y="68"/>
                  </a:cubicBezTo>
                  <a:cubicBezTo>
                    <a:pt x="64" y="72"/>
                    <a:pt x="68" y="76"/>
                    <a:pt x="73" y="80"/>
                  </a:cubicBezTo>
                  <a:cubicBezTo>
                    <a:pt x="74" y="81"/>
                    <a:pt x="74" y="82"/>
                    <a:pt x="74" y="83"/>
                  </a:cubicBezTo>
                  <a:cubicBezTo>
                    <a:pt x="74" y="87"/>
                    <a:pt x="76" y="90"/>
                    <a:pt x="80" y="92"/>
                  </a:cubicBezTo>
                  <a:cubicBezTo>
                    <a:pt x="83" y="93"/>
                    <a:pt x="88" y="92"/>
                    <a:pt x="90" y="89"/>
                  </a:cubicBezTo>
                  <a:cubicBezTo>
                    <a:pt x="92" y="86"/>
                    <a:pt x="93" y="82"/>
                    <a:pt x="90" y="79"/>
                  </a:cubicBezTo>
                  <a:cubicBezTo>
                    <a:pt x="89" y="78"/>
                    <a:pt x="88" y="77"/>
                    <a:pt x="86" y="76"/>
                  </a:cubicBezTo>
                  <a:cubicBezTo>
                    <a:pt x="85" y="75"/>
                    <a:pt x="84" y="74"/>
                    <a:pt x="83" y="73"/>
                  </a:cubicBezTo>
                  <a:cubicBezTo>
                    <a:pt x="78" y="64"/>
                    <a:pt x="71" y="57"/>
                    <a:pt x="62" y="51"/>
                  </a:cubicBezTo>
                  <a:cubicBezTo>
                    <a:pt x="65" y="50"/>
                    <a:pt x="67" y="47"/>
                    <a:pt x="71" y="48"/>
                  </a:cubicBezTo>
                  <a:cubicBezTo>
                    <a:pt x="72" y="48"/>
                    <a:pt x="73" y="47"/>
                    <a:pt x="74" y="46"/>
                  </a:cubicBezTo>
                  <a:cubicBezTo>
                    <a:pt x="76" y="44"/>
                    <a:pt x="77" y="43"/>
                    <a:pt x="80" y="45"/>
                  </a:cubicBezTo>
                  <a:cubicBezTo>
                    <a:pt x="84" y="48"/>
                    <a:pt x="88" y="51"/>
                    <a:pt x="92" y="54"/>
                  </a:cubicBezTo>
                  <a:cubicBezTo>
                    <a:pt x="93" y="56"/>
                    <a:pt x="95" y="57"/>
                    <a:pt x="97" y="59"/>
                  </a:cubicBezTo>
                  <a:cubicBezTo>
                    <a:pt x="99" y="60"/>
                    <a:pt x="101" y="62"/>
                    <a:pt x="101" y="65"/>
                  </a:cubicBezTo>
                  <a:cubicBezTo>
                    <a:pt x="101" y="69"/>
                    <a:pt x="105" y="72"/>
                    <a:pt x="109" y="72"/>
                  </a:cubicBezTo>
                  <a:cubicBezTo>
                    <a:pt x="113" y="73"/>
                    <a:pt x="116" y="71"/>
                    <a:pt x="118" y="67"/>
                  </a:cubicBezTo>
                  <a:cubicBezTo>
                    <a:pt x="120" y="65"/>
                    <a:pt x="119" y="60"/>
                    <a:pt x="117" y="58"/>
                  </a:cubicBezTo>
                  <a:cubicBezTo>
                    <a:pt x="115" y="57"/>
                    <a:pt x="113" y="56"/>
                    <a:pt x="112" y="55"/>
                  </a:cubicBezTo>
                  <a:cubicBezTo>
                    <a:pt x="111" y="55"/>
                    <a:pt x="110" y="55"/>
                    <a:pt x="110" y="54"/>
                  </a:cubicBezTo>
                  <a:cubicBezTo>
                    <a:pt x="105" y="46"/>
                    <a:pt x="99" y="39"/>
                    <a:pt x="91" y="34"/>
                  </a:cubicBezTo>
                  <a:cubicBezTo>
                    <a:pt x="94" y="32"/>
                    <a:pt x="97" y="30"/>
                    <a:pt x="100" y="28"/>
                  </a:cubicBezTo>
                  <a:cubicBezTo>
                    <a:pt x="110" y="21"/>
                    <a:pt x="119" y="13"/>
                    <a:pt x="128" y="5"/>
                  </a:cubicBezTo>
                  <a:cubicBezTo>
                    <a:pt x="130" y="2"/>
                    <a:pt x="134" y="0"/>
                    <a:pt x="138" y="0"/>
                  </a:cubicBezTo>
                  <a:cubicBezTo>
                    <a:pt x="146" y="0"/>
                    <a:pt x="150" y="4"/>
                    <a:pt x="151" y="11"/>
                  </a:cubicBezTo>
                  <a:cubicBezTo>
                    <a:pt x="151" y="16"/>
                    <a:pt x="150" y="21"/>
                    <a:pt x="149" y="25"/>
                  </a:cubicBezTo>
                  <a:cubicBezTo>
                    <a:pt x="148" y="31"/>
                    <a:pt x="147" y="36"/>
                    <a:pt x="146" y="41"/>
                  </a:cubicBezTo>
                  <a:cubicBezTo>
                    <a:pt x="145" y="43"/>
                    <a:pt x="144" y="45"/>
                    <a:pt x="143" y="47"/>
                  </a:cubicBezTo>
                  <a:cubicBezTo>
                    <a:pt x="130" y="68"/>
                    <a:pt x="113" y="85"/>
                    <a:pt x="90" y="95"/>
                  </a:cubicBezTo>
                  <a:cubicBezTo>
                    <a:pt x="72" y="104"/>
                    <a:pt x="53" y="108"/>
                    <a:pt x="34" y="113"/>
                  </a:cubicBezTo>
                  <a:cubicBezTo>
                    <a:pt x="30" y="114"/>
                    <a:pt x="26" y="114"/>
                    <a:pt x="22" y="115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3" y="113"/>
                    <a:pt x="24" y="111"/>
                    <a:pt x="24" y="108"/>
                  </a:cubicBezTo>
                  <a:cubicBezTo>
                    <a:pt x="24" y="104"/>
                    <a:pt x="21" y="102"/>
                    <a:pt x="16" y="101"/>
                  </a:cubicBezTo>
                  <a:cubicBezTo>
                    <a:pt x="16" y="100"/>
                    <a:pt x="15" y="100"/>
                    <a:pt x="14" y="100"/>
                  </a:cubicBezTo>
                  <a:cubicBezTo>
                    <a:pt x="11" y="95"/>
                    <a:pt x="6" y="91"/>
                    <a:pt x="1" y="88"/>
                  </a:cubicBezTo>
                  <a:cubicBezTo>
                    <a:pt x="1" y="88"/>
                    <a:pt x="0" y="88"/>
                    <a:pt x="0" y="87"/>
                  </a:cubicBezTo>
                  <a:cubicBezTo>
                    <a:pt x="3" y="86"/>
                    <a:pt x="4" y="84"/>
                    <a:pt x="7" y="84"/>
                  </a:cubicBezTo>
                  <a:cubicBezTo>
                    <a:pt x="8" y="84"/>
                    <a:pt x="10" y="83"/>
                    <a:pt x="11" y="82"/>
                  </a:cubicBezTo>
                  <a:cubicBezTo>
                    <a:pt x="12" y="81"/>
                    <a:pt x="14" y="80"/>
                    <a:pt x="16" y="81"/>
                  </a:cubicBezTo>
                  <a:cubicBezTo>
                    <a:pt x="24" y="84"/>
                    <a:pt x="31" y="89"/>
                    <a:pt x="37" y="95"/>
                  </a:cubicBezTo>
                  <a:cubicBezTo>
                    <a:pt x="38" y="96"/>
                    <a:pt x="38" y="97"/>
                    <a:pt x="38" y="98"/>
                  </a:cubicBezTo>
                  <a:cubicBezTo>
                    <a:pt x="37" y="103"/>
                    <a:pt x="40" y="107"/>
                    <a:pt x="45" y="108"/>
                  </a:cubicBezTo>
                  <a:cubicBezTo>
                    <a:pt x="50" y="109"/>
                    <a:pt x="55" y="106"/>
                    <a:pt x="56" y="102"/>
                  </a:cubicBezTo>
                  <a:cubicBezTo>
                    <a:pt x="57" y="97"/>
                    <a:pt x="54" y="93"/>
                    <a:pt x="49" y="91"/>
                  </a:cubicBezTo>
                  <a:cubicBezTo>
                    <a:pt x="48" y="91"/>
                    <a:pt x="47" y="90"/>
                    <a:pt x="47" y="89"/>
                  </a:cubicBezTo>
                  <a:cubicBezTo>
                    <a:pt x="42" y="82"/>
                    <a:pt x="36" y="76"/>
                    <a:pt x="28" y="71"/>
                  </a:cubicBezTo>
                  <a:cubicBezTo>
                    <a:pt x="28" y="71"/>
                    <a:pt x="28" y="71"/>
                    <a:pt x="27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374896" y="2561820"/>
              <a:ext cx="611188" cy="303213"/>
            </a:xfrm>
            <a:custGeom>
              <a:avLst/>
              <a:gdLst>
                <a:gd name="T0" fmla="*/ 0 w 162"/>
                <a:gd name="T1" fmla="*/ 51 h 80"/>
                <a:gd name="T2" fmla="*/ 16 w 162"/>
                <a:gd name="T3" fmla="*/ 58 h 80"/>
                <a:gd name="T4" fmla="*/ 33 w 162"/>
                <a:gd name="T5" fmla="*/ 61 h 80"/>
                <a:gd name="T6" fmla="*/ 61 w 162"/>
                <a:gd name="T7" fmla="*/ 61 h 80"/>
                <a:gd name="T8" fmla="*/ 112 w 162"/>
                <a:gd name="T9" fmla="*/ 43 h 80"/>
                <a:gd name="T10" fmla="*/ 128 w 162"/>
                <a:gd name="T11" fmla="*/ 21 h 80"/>
                <a:gd name="T12" fmla="*/ 136 w 162"/>
                <a:gd name="T13" fmla="*/ 7 h 80"/>
                <a:gd name="T14" fmla="*/ 156 w 162"/>
                <a:gd name="T15" fmla="*/ 10 h 80"/>
                <a:gd name="T16" fmla="*/ 160 w 162"/>
                <a:gd name="T17" fmla="*/ 23 h 80"/>
                <a:gd name="T18" fmla="*/ 161 w 162"/>
                <a:gd name="T19" fmla="*/ 43 h 80"/>
                <a:gd name="T20" fmla="*/ 157 w 162"/>
                <a:gd name="T21" fmla="*/ 50 h 80"/>
                <a:gd name="T22" fmla="*/ 124 w 162"/>
                <a:gd name="T23" fmla="*/ 65 h 80"/>
                <a:gd name="T24" fmla="*/ 91 w 162"/>
                <a:gd name="T25" fmla="*/ 75 h 80"/>
                <a:gd name="T26" fmla="*/ 48 w 162"/>
                <a:gd name="T27" fmla="*/ 79 h 80"/>
                <a:gd name="T28" fmla="*/ 11 w 162"/>
                <a:gd name="T29" fmla="*/ 65 h 80"/>
                <a:gd name="T30" fmla="*/ 0 w 162"/>
                <a:gd name="T31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80">
                  <a:moveTo>
                    <a:pt x="0" y="51"/>
                  </a:moveTo>
                  <a:cubicBezTo>
                    <a:pt x="5" y="53"/>
                    <a:pt x="10" y="56"/>
                    <a:pt x="16" y="58"/>
                  </a:cubicBezTo>
                  <a:cubicBezTo>
                    <a:pt x="21" y="60"/>
                    <a:pt x="27" y="60"/>
                    <a:pt x="33" y="61"/>
                  </a:cubicBezTo>
                  <a:cubicBezTo>
                    <a:pt x="42" y="61"/>
                    <a:pt x="52" y="62"/>
                    <a:pt x="61" y="61"/>
                  </a:cubicBezTo>
                  <a:cubicBezTo>
                    <a:pt x="80" y="59"/>
                    <a:pt x="97" y="54"/>
                    <a:pt x="112" y="43"/>
                  </a:cubicBezTo>
                  <a:cubicBezTo>
                    <a:pt x="119" y="37"/>
                    <a:pt x="124" y="30"/>
                    <a:pt x="128" y="21"/>
                  </a:cubicBezTo>
                  <a:cubicBezTo>
                    <a:pt x="130" y="17"/>
                    <a:pt x="133" y="12"/>
                    <a:pt x="136" y="7"/>
                  </a:cubicBezTo>
                  <a:cubicBezTo>
                    <a:pt x="142" y="0"/>
                    <a:pt x="152" y="1"/>
                    <a:pt x="156" y="10"/>
                  </a:cubicBezTo>
                  <a:cubicBezTo>
                    <a:pt x="158" y="14"/>
                    <a:pt x="159" y="18"/>
                    <a:pt x="160" y="23"/>
                  </a:cubicBezTo>
                  <a:cubicBezTo>
                    <a:pt x="161" y="30"/>
                    <a:pt x="161" y="37"/>
                    <a:pt x="161" y="43"/>
                  </a:cubicBezTo>
                  <a:cubicBezTo>
                    <a:pt x="162" y="47"/>
                    <a:pt x="160" y="49"/>
                    <a:pt x="157" y="50"/>
                  </a:cubicBezTo>
                  <a:cubicBezTo>
                    <a:pt x="146" y="55"/>
                    <a:pt x="135" y="60"/>
                    <a:pt x="124" y="65"/>
                  </a:cubicBezTo>
                  <a:cubicBezTo>
                    <a:pt x="113" y="69"/>
                    <a:pt x="102" y="72"/>
                    <a:pt x="91" y="75"/>
                  </a:cubicBezTo>
                  <a:cubicBezTo>
                    <a:pt x="77" y="79"/>
                    <a:pt x="63" y="80"/>
                    <a:pt x="48" y="79"/>
                  </a:cubicBezTo>
                  <a:cubicBezTo>
                    <a:pt x="35" y="77"/>
                    <a:pt x="22" y="73"/>
                    <a:pt x="11" y="65"/>
                  </a:cubicBezTo>
                  <a:cubicBezTo>
                    <a:pt x="6" y="61"/>
                    <a:pt x="3" y="56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657346" y="2858683"/>
              <a:ext cx="147638" cy="93663"/>
            </a:xfrm>
            <a:custGeom>
              <a:avLst/>
              <a:gdLst>
                <a:gd name="T0" fmla="*/ 39 w 39"/>
                <a:gd name="T1" fmla="*/ 20 h 25"/>
                <a:gd name="T2" fmla="*/ 14 w 39"/>
                <a:gd name="T3" fmla="*/ 25 h 25"/>
                <a:gd name="T4" fmla="*/ 11 w 39"/>
                <a:gd name="T5" fmla="*/ 14 h 25"/>
                <a:gd name="T6" fmla="*/ 9 w 39"/>
                <a:gd name="T7" fmla="*/ 13 h 25"/>
                <a:gd name="T8" fmla="*/ 0 w 39"/>
                <a:gd name="T9" fmla="*/ 7 h 25"/>
                <a:gd name="T10" fmla="*/ 7 w 39"/>
                <a:gd name="T11" fmla="*/ 3 h 25"/>
                <a:gd name="T12" fmla="*/ 13 w 39"/>
                <a:gd name="T13" fmla="*/ 1 h 25"/>
                <a:gd name="T14" fmla="*/ 16 w 39"/>
                <a:gd name="T15" fmla="*/ 1 h 25"/>
                <a:gd name="T16" fmla="*/ 32 w 39"/>
                <a:gd name="T17" fmla="*/ 11 h 25"/>
                <a:gd name="T18" fmla="*/ 33 w 39"/>
                <a:gd name="T19" fmla="*/ 13 h 25"/>
                <a:gd name="T20" fmla="*/ 39 w 39"/>
                <a:gd name="T2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5">
                  <a:moveTo>
                    <a:pt x="39" y="20"/>
                  </a:moveTo>
                  <a:cubicBezTo>
                    <a:pt x="30" y="22"/>
                    <a:pt x="22" y="23"/>
                    <a:pt x="14" y="25"/>
                  </a:cubicBezTo>
                  <a:cubicBezTo>
                    <a:pt x="16" y="20"/>
                    <a:pt x="15" y="16"/>
                    <a:pt x="11" y="14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5" y="13"/>
                    <a:pt x="3" y="9"/>
                    <a:pt x="0" y="7"/>
                  </a:cubicBezTo>
                  <a:cubicBezTo>
                    <a:pt x="2" y="5"/>
                    <a:pt x="4" y="3"/>
                    <a:pt x="7" y="3"/>
                  </a:cubicBezTo>
                  <a:cubicBezTo>
                    <a:pt x="9" y="3"/>
                    <a:pt x="11" y="2"/>
                    <a:pt x="13" y="1"/>
                  </a:cubicBezTo>
                  <a:cubicBezTo>
                    <a:pt x="14" y="0"/>
                    <a:pt x="15" y="1"/>
                    <a:pt x="16" y="1"/>
                  </a:cubicBezTo>
                  <a:cubicBezTo>
                    <a:pt x="21" y="5"/>
                    <a:pt x="27" y="8"/>
                    <a:pt x="32" y="11"/>
                  </a:cubicBezTo>
                  <a:cubicBezTo>
                    <a:pt x="32" y="12"/>
                    <a:pt x="33" y="12"/>
                    <a:pt x="33" y="13"/>
                  </a:cubicBezTo>
                  <a:cubicBezTo>
                    <a:pt x="33" y="16"/>
                    <a:pt x="35" y="18"/>
                    <a:pt x="39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490659" y="2914245"/>
              <a:ext cx="158750" cy="50800"/>
            </a:xfrm>
            <a:custGeom>
              <a:avLst/>
              <a:gdLst>
                <a:gd name="T0" fmla="*/ 42 w 42"/>
                <a:gd name="T1" fmla="*/ 12 h 13"/>
                <a:gd name="T2" fmla="*/ 0 w 42"/>
                <a:gd name="T3" fmla="*/ 11 h 13"/>
                <a:gd name="T4" fmla="*/ 19 w 42"/>
                <a:gd name="T5" fmla="*/ 4 h 13"/>
                <a:gd name="T6" fmla="*/ 25 w 42"/>
                <a:gd name="T7" fmla="*/ 3 h 13"/>
                <a:gd name="T8" fmla="*/ 27 w 42"/>
                <a:gd name="T9" fmla="*/ 2 h 13"/>
                <a:gd name="T10" fmla="*/ 41 w 42"/>
                <a:gd name="T11" fmla="*/ 4 h 13"/>
                <a:gd name="T12" fmla="*/ 41 w 42"/>
                <a:gd name="T13" fmla="*/ 5 h 13"/>
                <a:gd name="T14" fmla="*/ 42 w 4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3">
                  <a:moveTo>
                    <a:pt x="42" y="12"/>
                  </a:moveTo>
                  <a:cubicBezTo>
                    <a:pt x="28" y="13"/>
                    <a:pt x="14" y="13"/>
                    <a:pt x="0" y="11"/>
                  </a:cubicBezTo>
                  <a:cubicBezTo>
                    <a:pt x="6" y="9"/>
                    <a:pt x="13" y="7"/>
                    <a:pt x="19" y="4"/>
                  </a:cubicBezTo>
                  <a:cubicBezTo>
                    <a:pt x="21" y="4"/>
                    <a:pt x="22" y="3"/>
                    <a:pt x="25" y="3"/>
                  </a:cubicBezTo>
                  <a:cubicBezTo>
                    <a:pt x="25" y="4"/>
                    <a:pt x="26" y="3"/>
                    <a:pt x="27" y="2"/>
                  </a:cubicBezTo>
                  <a:cubicBezTo>
                    <a:pt x="31" y="0"/>
                    <a:pt x="38" y="1"/>
                    <a:pt x="41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7"/>
                    <a:pt x="42" y="9"/>
                    <a:pt x="4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233" name="Google Shape;233;p35"/>
          <p:cNvSpPr/>
          <p:nvPr/>
        </p:nvSpPr>
        <p:spPr>
          <a:xfrm rot="-403778">
            <a:off x="330027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subTitle" idx="1"/>
          </p:nvPr>
        </p:nvSpPr>
        <p:spPr>
          <a:xfrm>
            <a:off x="722225" y="1341300"/>
            <a:ext cx="42045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System. It’s only a bit larger than the Moon.</a:t>
            </a:r>
            <a:endParaRPr dirty="0"/>
          </a:p>
        </p:txBody>
      </p:sp>
      <p:sp>
        <p:nvSpPr>
          <p:cNvPr id="6" name="Google Shape;235;p35"/>
          <p:cNvSpPr txBox="1">
            <a:spLocks/>
          </p:cNvSpPr>
          <p:nvPr/>
        </p:nvSpPr>
        <p:spPr>
          <a:xfrm>
            <a:off x="722225" y="3138600"/>
            <a:ext cx="42045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 smtClean="0"/>
              <a:t>Mercury is the closest planet to the Sun and the smallest one in the Solar System. It’s only a bit larger than the Moon.</a:t>
            </a:r>
            <a:endParaRPr lang="en-US" dirty="0"/>
          </a:p>
        </p:txBody>
      </p:sp>
      <p:sp>
        <p:nvSpPr>
          <p:cNvPr id="7" name="Google Shape;235;p35"/>
          <p:cNvSpPr txBox="1">
            <a:spLocks/>
          </p:cNvSpPr>
          <p:nvPr/>
        </p:nvSpPr>
        <p:spPr>
          <a:xfrm>
            <a:off x="722225" y="2239950"/>
            <a:ext cx="42045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 smtClean="0"/>
              <a:t>Mercury is the closest planet to the Sun and the smallest one in the Solar System. It’s only a bit larger than the Moon.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043" y="2810933"/>
            <a:ext cx="4451862" cy="17931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821" y="778349"/>
            <a:ext cx="1410179" cy="17039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/>
          <p:nvPr/>
        </p:nvSpPr>
        <p:spPr>
          <a:xfrm>
            <a:off x="0" y="2709400"/>
            <a:ext cx="9144000" cy="244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720000" y="613050"/>
            <a:ext cx="77040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sp>
        <p:nvSpPr>
          <p:cNvPr id="243" name="Google Shape;243;p36"/>
          <p:cNvSpPr/>
          <p:nvPr/>
        </p:nvSpPr>
        <p:spPr>
          <a:xfrm rot="-403778">
            <a:off x="728402" y="112726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6"/>
          <p:cNvSpPr/>
          <p:nvPr/>
        </p:nvSpPr>
        <p:spPr>
          <a:xfrm rot="-403778">
            <a:off x="8263252" y="112726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9;p29"/>
          <p:cNvSpPr/>
          <p:nvPr/>
        </p:nvSpPr>
        <p:spPr>
          <a:xfrm rot="-403778">
            <a:off x="8467685" y="4514046"/>
            <a:ext cx="790394" cy="79202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74" y="1725463"/>
            <a:ext cx="6221251" cy="2745000"/>
          </a:xfrm>
          <a:prstGeom prst="rect">
            <a:avLst/>
          </a:prstGeom>
        </p:spPr>
      </p:pic>
      <p:sp>
        <p:nvSpPr>
          <p:cNvPr id="10" name="Google Shape;149;p29"/>
          <p:cNvSpPr/>
          <p:nvPr/>
        </p:nvSpPr>
        <p:spPr>
          <a:xfrm rot="-403778">
            <a:off x="78771" y="4320285"/>
            <a:ext cx="790394" cy="79202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798800" y="82154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SOLUTION</a:t>
            </a:r>
            <a:endParaRPr dirty="0"/>
          </a:p>
        </p:txBody>
      </p:sp>
      <p:sp>
        <p:nvSpPr>
          <p:cNvPr id="250" name="Google Shape;250;p37"/>
          <p:cNvSpPr/>
          <p:nvPr/>
        </p:nvSpPr>
        <p:spPr>
          <a:xfrm rot="-403778">
            <a:off x="2609227" y="32103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subTitle" idx="1"/>
          </p:nvPr>
        </p:nvSpPr>
        <p:spPr>
          <a:xfrm>
            <a:off x="798800" y="1364498"/>
            <a:ext cx="3843300" cy="8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Mercury is the closest planet to the Sun and the smallest one in the Solar System. It’s only a bit larger than the Moon.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800" y="1999530"/>
            <a:ext cx="4290388" cy="2574233"/>
          </a:xfrm>
          <a:prstGeom prst="rect">
            <a:avLst/>
          </a:prstGeom>
        </p:spPr>
      </p:pic>
      <p:sp>
        <p:nvSpPr>
          <p:cNvPr id="7" name="Google Shape;252;p37"/>
          <p:cNvSpPr txBox="1">
            <a:spLocks/>
          </p:cNvSpPr>
          <p:nvPr/>
        </p:nvSpPr>
        <p:spPr>
          <a:xfrm>
            <a:off x="807500" y="2246860"/>
            <a:ext cx="38433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 smtClean="0">
                <a:solidFill>
                  <a:schemeClr val="dk1"/>
                </a:solidFill>
              </a:rPr>
              <a:t>Mercury is the closest planet to the Sun and the smallest one in the Solar System. It’s only a bit larger than the Moon.</a:t>
            </a:r>
            <a:endParaRPr lang="en-US" dirty="0"/>
          </a:p>
        </p:txBody>
      </p:sp>
      <p:sp>
        <p:nvSpPr>
          <p:cNvPr id="8" name="Google Shape;252;p37"/>
          <p:cNvSpPr txBox="1">
            <a:spLocks/>
          </p:cNvSpPr>
          <p:nvPr/>
        </p:nvSpPr>
        <p:spPr>
          <a:xfrm>
            <a:off x="763750" y="3042414"/>
            <a:ext cx="38433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 smtClean="0">
                <a:solidFill>
                  <a:schemeClr val="dk1"/>
                </a:solidFill>
              </a:rPr>
              <a:t>Mercury is the closest planet to the Sun and the smallest one in the Solar System. It’s only a bit larger than the Moon.</a:t>
            </a:r>
            <a:endParaRPr lang="en-US" dirty="0"/>
          </a:p>
        </p:txBody>
      </p:sp>
      <p:sp>
        <p:nvSpPr>
          <p:cNvPr id="9" name="Google Shape;252;p37"/>
          <p:cNvSpPr txBox="1">
            <a:spLocks/>
          </p:cNvSpPr>
          <p:nvPr/>
        </p:nvSpPr>
        <p:spPr>
          <a:xfrm>
            <a:off x="785625" y="3836047"/>
            <a:ext cx="38433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 smtClean="0">
                <a:solidFill>
                  <a:schemeClr val="dk1"/>
                </a:solidFill>
              </a:rPr>
              <a:t>Mercury is the closest planet to the Sun and the smallest one in the Solar System. It’s only a bit larger than the Moon.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720000" y="847725"/>
            <a:ext cx="35337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</a:t>
            </a:r>
            <a:endParaRPr/>
          </a:p>
        </p:txBody>
      </p:sp>
      <p:sp>
        <p:nvSpPr>
          <p:cNvPr id="259" name="Google Shape;259;p38"/>
          <p:cNvSpPr/>
          <p:nvPr/>
        </p:nvSpPr>
        <p:spPr>
          <a:xfrm rot="-403778">
            <a:off x="791127" y="2490654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title" idx="2"/>
          </p:nvPr>
        </p:nvSpPr>
        <p:spPr>
          <a:xfrm>
            <a:off x="720000" y="3102225"/>
            <a:ext cx="35337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</a:t>
            </a:r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subTitle" idx="1"/>
          </p:nvPr>
        </p:nvSpPr>
        <p:spPr>
          <a:xfrm>
            <a:off x="722225" y="1367075"/>
            <a:ext cx="337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to the Sun and the smallest one in the Solar System</a:t>
            </a:r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subTitle" idx="3"/>
          </p:nvPr>
        </p:nvSpPr>
        <p:spPr>
          <a:xfrm>
            <a:off x="722225" y="3626100"/>
            <a:ext cx="337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700" y="1653425"/>
            <a:ext cx="4466250" cy="3093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835" y="3061530"/>
            <a:ext cx="5404403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1AF24295-A287-4176-A1CE-E0FB5AE8E744}"/>
              </a:ext>
            </a:extLst>
          </p:cNvPr>
          <p:cNvSpPr/>
          <p:nvPr/>
        </p:nvSpPr>
        <p:spPr>
          <a:xfrm flipH="1">
            <a:off x="4949406" y="150877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74" name="Freeform 31">
            <a:extLst>
              <a:ext uri="{FF2B5EF4-FFF2-40B4-BE49-F238E27FC236}">
                <a16:creationId xmlns:a16="http://schemas.microsoft.com/office/drawing/2014/main" xmlns="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5054872" y="1614563"/>
            <a:ext cx="243233" cy="24258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2A62C814-0A67-4751-AC8E-41DFE0C66E02}"/>
              </a:ext>
            </a:extLst>
          </p:cNvPr>
          <p:cNvGrpSpPr/>
          <p:nvPr/>
        </p:nvGrpSpPr>
        <p:grpSpPr>
          <a:xfrm flipH="1">
            <a:off x="1276210" y="1470400"/>
            <a:ext cx="3551840" cy="553998"/>
            <a:chOff x="592509" y="1556792"/>
            <a:chExt cx="2361076" cy="73866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B1C0AFF6-9A6A-4D32-A2B3-FBD9E2C7ECB7}"/>
              </a:ext>
            </a:extLst>
          </p:cNvPr>
          <p:cNvSpPr/>
          <p:nvPr/>
        </p:nvSpPr>
        <p:spPr>
          <a:xfrm flipH="1">
            <a:off x="4949406" y="4110186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0" name="Rectangle 1">
            <a:extLst>
              <a:ext uri="{FF2B5EF4-FFF2-40B4-BE49-F238E27FC236}">
                <a16:creationId xmlns:a16="http://schemas.microsoft.com/office/drawing/2014/main" xmlns="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5066444" y="4227432"/>
            <a:ext cx="220092" cy="21967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3F9FCB3A-0966-4148-9A67-720E53A954EE}"/>
              </a:ext>
            </a:extLst>
          </p:cNvPr>
          <p:cNvGrpSpPr/>
          <p:nvPr/>
        </p:nvGrpSpPr>
        <p:grpSpPr>
          <a:xfrm flipH="1">
            <a:off x="1276211" y="4071810"/>
            <a:ext cx="3551840" cy="553998"/>
            <a:chOff x="592509" y="1556792"/>
            <a:chExt cx="2361076" cy="73866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DD5F755-2452-4F9B-A748-0265FE4D519C}"/>
              </a:ext>
            </a:extLst>
          </p:cNvPr>
          <p:cNvSpPr/>
          <p:nvPr/>
        </p:nvSpPr>
        <p:spPr>
          <a:xfrm flipH="1">
            <a:off x="4022582" y="327783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xmlns="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4144000" y="3399252"/>
            <a:ext cx="211328" cy="21132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81E2DA44-C141-4390-BF83-191B06C58E0C}"/>
              </a:ext>
            </a:extLst>
          </p:cNvPr>
          <p:cNvGrpSpPr/>
          <p:nvPr/>
        </p:nvGrpSpPr>
        <p:grpSpPr>
          <a:xfrm flipH="1">
            <a:off x="349385" y="3239459"/>
            <a:ext cx="3551840" cy="553998"/>
            <a:chOff x="592509" y="1556792"/>
            <a:chExt cx="2361076" cy="73866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FB54CA28-5159-408A-9124-E6F54B2DA7FE}"/>
              </a:ext>
            </a:extLst>
          </p:cNvPr>
          <p:cNvSpPr/>
          <p:nvPr/>
        </p:nvSpPr>
        <p:spPr>
          <a:xfrm flipH="1">
            <a:off x="4022582" y="234112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/>
          </a:p>
        </p:txBody>
      </p:sp>
      <p:sp>
        <p:nvSpPr>
          <p:cNvPr id="92" name="Donut 6">
            <a:extLst>
              <a:ext uri="{FF2B5EF4-FFF2-40B4-BE49-F238E27FC236}">
                <a16:creationId xmlns:a16="http://schemas.microsoft.com/office/drawing/2014/main" xmlns="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4119883" y="2438428"/>
            <a:ext cx="259559" cy="25955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014099A7-792B-4BE1-9E6A-54675D51360A}"/>
              </a:ext>
            </a:extLst>
          </p:cNvPr>
          <p:cNvGrpSpPr/>
          <p:nvPr/>
        </p:nvGrpSpPr>
        <p:grpSpPr>
          <a:xfrm flipH="1">
            <a:off x="349386" y="2302750"/>
            <a:ext cx="3551840" cy="553998"/>
            <a:chOff x="592509" y="1556792"/>
            <a:chExt cx="2361076" cy="73866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Elipse 33"/>
          <p:cNvSpPr/>
          <p:nvPr/>
        </p:nvSpPr>
        <p:spPr>
          <a:xfrm>
            <a:off x="5385820" y="1244097"/>
            <a:ext cx="3497351" cy="3361444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grpSp>
        <p:nvGrpSpPr>
          <p:cNvPr id="12" name="Grupo 11"/>
          <p:cNvGrpSpPr/>
          <p:nvPr/>
        </p:nvGrpSpPr>
        <p:grpSpPr>
          <a:xfrm>
            <a:off x="6714475" y="2341909"/>
            <a:ext cx="926306" cy="1165622"/>
            <a:chOff x="8940800" y="3057525"/>
            <a:chExt cx="1235075" cy="1554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9169400" y="3057525"/>
              <a:ext cx="639763" cy="1006475"/>
            </a:xfrm>
            <a:custGeom>
              <a:avLst/>
              <a:gdLst>
                <a:gd name="T0" fmla="*/ 13 w 14"/>
                <a:gd name="T1" fmla="*/ 15 h 22"/>
                <a:gd name="T2" fmla="*/ 9 w 14"/>
                <a:gd name="T3" fmla="*/ 22 h 22"/>
                <a:gd name="T4" fmla="*/ 3 w 14"/>
                <a:gd name="T5" fmla="*/ 17 h 22"/>
                <a:gd name="T6" fmla="*/ 1 w 14"/>
                <a:gd name="T7" fmla="*/ 8 h 22"/>
                <a:gd name="T8" fmla="*/ 5 w 14"/>
                <a:gd name="T9" fmla="*/ 1 h 22"/>
                <a:gd name="T10" fmla="*/ 12 w 14"/>
                <a:gd name="T11" fmla="*/ 6 h 22"/>
                <a:gd name="T12" fmla="*/ 13 w 14"/>
                <a:gd name="T1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13" y="15"/>
                  </a:moveTo>
                  <a:cubicBezTo>
                    <a:pt x="14" y="19"/>
                    <a:pt x="12" y="22"/>
                    <a:pt x="9" y="22"/>
                  </a:cubicBezTo>
                  <a:cubicBezTo>
                    <a:pt x="6" y="22"/>
                    <a:pt x="3" y="21"/>
                    <a:pt x="3" y="17"/>
                  </a:cubicBezTo>
                  <a:cubicBezTo>
                    <a:pt x="2" y="14"/>
                    <a:pt x="1" y="11"/>
                    <a:pt x="1" y="8"/>
                  </a:cubicBezTo>
                  <a:cubicBezTo>
                    <a:pt x="0" y="5"/>
                    <a:pt x="1" y="2"/>
                    <a:pt x="5" y="1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9"/>
                    <a:pt x="14" y="12"/>
                    <a:pt x="13" y="15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8940800" y="3697288"/>
              <a:ext cx="1235075" cy="914400"/>
            </a:xfrm>
            <a:custGeom>
              <a:avLst/>
              <a:gdLst>
                <a:gd name="T0" fmla="*/ 26 w 27"/>
                <a:gd name="T1" fmla="*/ 3 h 20"/>
                <a:gd name="T2" fmla="*/ 23 w 27"/>
                <a:gd name="T3" fmla="*/ 10 h 20"/>
                <a:gd name="T4" fmla="*/ 18 w 27"/>
                <a:gd name="T5" fmla="*/ 18 h 20"/>
                <a:gd name="T6" fmla="*/ 17 w 27"/>
                <a:gd name="T7" fmla="*/ 20 h 20"/>
                <a:gd name="T8" fmla="*/ 15 w 27"/>
                <a:gd name="T9" fmla="*/ 19 h 20"/>
                <a:gd name="T10" fmla="*/ 8 w 27"/>
                <a:gd name="T11" fmla="*/ 14 h 20"/>
                <a:gd name="T12" fmla="*/ 2 w 27"/>
                <a:gd name="T13" fmla="*/ 8 h 20"/>
                <a:gd name="T14" fmla="*/ 2 w 27"/>
                <a:gd name="T15" fmla="*/ 5 h 20"/>
                <a:gd name="T16" fmla="*/ 5 w 27"/>
                <a:gd name="T17" fmla="*/ 5 h 20"/>
                <a:gd name="T18" fmla="*/ 22 w 27"/>
                <a:gd name="T19" fmla="*/ 2 h 20"/>
                <a:gd name="T20" fmla="*/ 25 w 27"/>
                <a:gd name="T21" fmla="*/ 0 h 20"/>
                <a:gd name="T22" fmla="*/ 26 w 27"/>
                <a:gd name="T2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0">
                  <a:moveTo>
                    <a:pt x="26" y="3"/>
                  </a:moveTo>
                  <a:cubicBezTo>
                    <a:pt x="26" y="6"/>
                    <a:pt x="25" y="8"/>
                    <a:pt x="23" y="10"/>
                  </a:cubicBezTo>
                  <a:cubicBezTo>
                    <a:pt x="20" y="12"/>
                    <a:pt x="17" y="14"/>
                    <a:pt x="18" y="18"/>
                  </a:cubicBezTo>
                  <a:cubicBezTo>
                    <a:pt x="19" y="19"/>
                    <a:pt x="18" y="20"/>
                    <a:pt x="17" y="20"/>
                  </a:cubicBezTo>
                  <a:cubicBezTo>
                    <a:pt x="16" y="20"/>
                    <a:pt x="15" y="19"/>
                    <a:pt x="15" y="19"/>
                  </a:cubicBezTo>
                  <a:cubicBezTo>
                    <a:pt x="15" y="15"/>
                    <a:pt x="11" y="15"/>
                    <a:pt x="8" y="14"/>
                  </a:cubicBezTo>
                  <a:cubicBezTo>
                    <a:pt x="5" y="12"/>
                    <a:pt x="3" y="10"/>
                    <a:pt x="2" y="8"/>
                  </a:cubicBezTo>
                  <a:cubicBezTo>
                    <a:pt x="1" y="7"/>
                    <a:pt x="0" y="6"/>
                    <a:pt x="2" y="5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14" y="13"/>
                    <a:pt x="18" y="12"/>
                    <a:pt x="22" y="2"/>
                  </a:cubicBezTo>
                  <a:cubicBezTo>
                    <a:pt x="22" y="0"/>
                    <a:pt x="23" y="0"/>
                    <a:pt x="25" y="0"/>
                  </a:cubicBezTo>
                  <a:cubicBezTo>
                    <a:pt x="27" y="0"/>
                    <a:pt x="26" y="2"/>
                    <a:pt x="26" y="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AR" sz="1050"/>
            </a:p>
          </p:txBody>
        </p:sp>
      </p:grpSp>
      <p:sp>
        <p:nvSpPr>
          <p:cNvPr id="29" name="Text Placeholder 1"/>
          <p:cNvSpPr txBox="1">
            <a:spLocks/>
          </p:cNvSpPr>
          <p:nvPr/>
        </p:nvSpPr>
        <p:spPr>
          <a:xfrm>
            <a:off x="98858" y="364870"/>
            <a:ext cx="6615617" cy="54318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500" b="1" dirty="0" smtClean="0">
                <a:solidFill>
                  <a:srgbClr val="FFC000"/>
                </a:solidFill>
              </a:rPr>
              <a:t>Infographic Style</a:t>
            </a:r>
            <a:endParaRPr lang="en-US" sz="4500" b="1" dirty="0">
              <a:solidFill>
                <a:srgbClr val="FFC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701" y="1985585"/>
            <a:ext cx="2957588" cy="18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73" y="1220270"/>
            <a:ext cx="3469263" cy="34692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793484" y="422883"/>
            <a:ext cx="6615617" cy="54318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Infographic Style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F615CB7A-2504-4DCC-B8EB-C1C1121085F7}"/>
              </a:ext>
            </a:extLst>
          </p:cNvPr>
          <p:cNvSpPr/>
          <p:nvPr/>
        </p:nvSpPr>
        <p:spPr>
          <a:xfrm>
            <a:off x="5500724" y="1713263"/>
            <a:ext cx="492342" cy="4923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39090D96-9C57-4B27-B5BB-D1F14C0BD1A5}"/>
              </a:ext>
            </a:extLst>
          </p:cNvPr>
          <p:cNvSpPr/>
          <p:nvPr/>
        </p:nvSpPr>
        <p:spPr>
          <a:xfrm>
            <a:off x="5500724" y="2587510"/>
            <a:ext cx="492342" cy="4923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F3A0A877-F633-4B2F-A9AC-71E134A70664}"/>
              </a:ext>
            </a:extLst>
          </p:cNvPr>
          <p:cNvSpPr/>
          <p:nvPr/>
        </p:nvSpPr>
        <p:spPr>
          <a:xfrm>
            <a:off x="5500724" y="3461757"/>
            <a:ext cx="492342" cy="4923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7FC761CE-5752-4AA6-8935-BDB15D63FC12}"/>
              </a:ext>
            </a:extLst>
          </p:cNvPr>
          <p:cNvGrpSpPr/>
          <p:nvPr/>
        </p:nvGrpSpPr>
        <p:grpSpPr>
          <a:xfrm>
            <a:off x="6132892" y="1537301"/>
            <a:ext cx="1659350" cy="824645"/>
            <a:chOff x="910640" y="2937305"/>
            <a:chExt cx="1527408" cy="275010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FF39BFA8-9DF0-478A-85F3-57B1D0D91A57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3"/>
              <a:ext cx="1527408" cy="215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AE86F81A-89C8-416C-9C02-322C9A48C09C}"/>
              </a:ext>
            </a:extLst>
          </p:cNvPr>
          <p:cNvSpPr txBox="1"/>
          <p:nvPr/>
        </p:nvSpPr>
        <p:spPr>
          <a:xfrm>
            <a:off x="7836229" y="1697824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99</a:t>
            </a:r>
            <a:r>
              <a:rPr lang="en-US" altLang="ko-KR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2B4E39B0-29D6-4B28-B094-B3FAB3212FA8}"/>
              </a:ext>
            </a:extLst>
          </p:cNvPr>
          <p:cNvGrpSpPr/>
          <p:nvPr/>
        </p:nvGrpSpPr>
        <p:grpSpPr>
          <a:xfrm>
            <a:off x="6132892" y="2411548"/>
            <a:ext cx="1659350" cy="824644"/>
            <a:chOff x="910640" y="2937305"/>
            <a:chExt cx="1527408" cy="275009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90D05752-81FA-4101-9A60-F3DD7C253221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15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C5BA893-6E23-4EC5-8411-2FECF9A98CBE}"/>
              </a:ext>
            </a:extLst>
          </p:cNvPr>
          <p:cNvSpPr txBox="1"/>
          <p:nvPr/>
        </p:nvSpPr>
        <p:spPr>
          <a:xfrm>
            <a:off x="7836229" y="2572070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2D76EE6C-A2A0-406E-B0A3-46D29005C638}"/>
              </a:ext>
            </a:extLst>
          </p:cNvPr>
          <p:cNvGrpSpPr/>
          <p:nvPr/>
        </p:nvGrpSpPr>
        <p:grpSpPr>
          <a:xfrm>
            <a:off x="6132892" y="3285794"/>
            <a:ext cx="1659350" cy="824644"/>
            <a:chOff x="910640" y="2937305"/>
            <a:chExt cx="1527408" cy="2750099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AD763CAB-8355-4580-AFC5-C50A9360D618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15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C8F5F719-0898-4F79-85C6-44E641466EC0}"/>
              </a:ext>
            </a:extLst>
          </p:cNvPr>
          <p:cNvSpPr txBox="1"/>
          <p:nvPr/>
        </p:nvSpPr>
        <p:spPr>
          <a:xfrm>
            <a:off x="7836229" y="3446316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67</a:t>
            </a:r>
            <a:r>
              <a:rPr lang="en-US" altLang="ko-KR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25" name="Oval 21">
            <a:extLst>
              <a:ext uri="{FF2B5EF4-FFF2-40B4-BE49-F238E27FC236}">
                <a16:creationId xmlns:a16="http://schemas.microsoft.com/office/drawing/2014/main" xmlns="" id="{EEFAFC80-AA79-4126-B949-26D3E2E28C86}"/>
              </a:ext>
            </a:extLst>
          </p:cNvPr>
          <p:cNvSpPr>
            <a:spLocks noChangeAspect="1"/>
          </p:cNvSpPr>
          <p:nvPr/>
        </p:nvSpPr>
        <p:spPr>
          <a:xfrm rot="20700000">
            <a:off x="5601550" y="3588447"/>
            <a:ext cx="290696" cy="23613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/>
          </a:p>
        </p:txBody>
      </p:sp>
      <p:sp>
        <p:nvSpPr>
          <p:cNvPr id="126" name="Freeform 95">
            <a:extLst>
              <a:ext uri="{FF2B5EF4-FFF2-40B4-BE49-F238E27FC236}">
                <a16:creationId xmlns:a16="http://schemas.microsoft.com/office/drawing/2014/main" xmlns="" id="{F6268416-03AB-4ED8-9E4A-1DC1DF5279E7}"/>
              </a:ext>
            </a:extLst>
          </p:cNvPr>
          <p:cNvSpPr>
            <a:spLocks/>
          </p:cNvSpPr>
          <p:nvPr/>
        </p:nvSpPr>
        <p:spPr>
          <a:xfrm>
            <a:off x="5619933" y="1832472"/>
            <a:ext cx="253930" cy="253930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/>
          </a:p>
        </p:txBody>
      </p:sp>
      <p:sp>
        <p:nvSpPr>
          <p:cNvPr id="128" name="Rounded Rectangle 1">
            <a:extLst>
              <a:ext uri="{FF2B5EF4-FFF2-40B4-BE49-F238E27FC236}">
                <a16:creationId xmlns:a16="http://schemas.microsoft.com/office/drawing/2014/main" xmlns="" id="{1F56A1DC-EF65-4E4D-873C-2A701FE79C0E}"/>
              </a:ext>
            </a:extLst>
          </p:cNvPr>
          <p:cNvSpPr>
            <a:spLocks noChangeAspect="1"/>
          </p:cNvSpPr>
          <p:nvPr/>
        </p:nvSpPr>
        <p:spPr>
          <a:xfrm>
            <a:off x="5671660" y="2710461"/>
            <a:ext cx="150473" cy="253930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973" y="1502701"/>
            <a:ext cx="2884087" cy="29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/>
          <p:nvPr/>
        </p:nvSpPr>
        <p:spPr>
          <a:xfrm>
            <a:off x="4609900" y="3141500"/>
            <a:ext cx="1450200" cy="138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9"/>
          <p:cNvSpPr/>
          <p:nvPr/>
        </p:nvSpPr>
        <p:spPr>
          <a:xfrm>
            <a:off x="3079200" y="1697150"/>
            <a:ext cx="1450200" cy="1380900"/>
          </a:xfrm>
          <a:prstGeom prst="rect">
            <a:avLst/>
          </a:prstGeom>
          <a:solidFill>
            <a:srgbClr val="FFB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9"/>
          <p:cNvSpPr/>
          <p:nvPr/>
        </p:nvSpPr>
        <p:spPr>
          <a:xfrm>
            <a:off x="3079200" y="3141500"/>
            <a:ext cx="1450200" cy="138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271" name="Google Shape;271;p39"/>
          <p:cNvSpPr/>
          <p:nvPr/>
        </p:nvSpPr>
        <p:spPr>
          <a:xfrm rot="-403778">
            <a:off x="3666302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9"/>
          <p:cNvSpPr txBox="1">
            <a:spLocks noGrp="1"/>
          </p:cNvSpPr>
          <p:nvPr>
            <p:ph type="subTitle" idx="4294967295"/>
          </p:nvPr>
        </p:nvSpPr>
        <p:spPr>
          <a:xfrm>
            <a:off x="3523650" y="3571850"/>
            <a:ext cx="5475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3" name="Google Shape;273;p39"/>
          <p:cNvSpPr txBox="1">
            <a:spLocks noGrp="1"/>
          </p:cNvSpPr>
          <p:nvPr>
            <p:ph type="subTitle" idx="4294967295"/>
          </p:nvPr>
        </p:nvSpPr>
        <p:spPr>
          <a:xfrm>
            <a:off x="5068100" y="3571850"/>
            <a:ext cx="5475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4" name="Google Shape;274;p39"/>
          <p:cNvSpPr txBox="1">
            <a:spLocks noGrp="1"/>
          </p:cNvSpPr>
          <p:nvPr>
            <p:ph type="subTitle" idx="4294967295"/>
          </p:nvPr>
        </p:nvSpPr>
        <p:spPr>
          <a:xfrm>
            <a:off x="3523650" y="2127500"/>
            <a:ext cx="5475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5" name="Google Shape;275;p39"/>
          <p:cNvSpPr/>
          <p:nvPr/>
        </p:nvSpPr>
        <p:spPr>
          <a:xfrm>
            <a:off x="4609900" y="1697150"/>
            <a:ext cx="1450200" cy="138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subTitle" idx="4294967295"/>
          </p:nvPr>
        </p:nvSpPr>
        <p:spPr>
          <a:xfrm>
            <a:off x="5040600" y="2127500"/>
            <a:ext cx="5751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7" name="Google Shape;277;p39"/>
          <p:cNvSpPr txBox="1">
            <a:spLocks noGrp="1"/>
          </p:cNvSpPr>
          <p:nvPr>
            <p:ph type="body" idx="4294967295"/>
          </p:nvPr>
        </p:nvSpPr>
        <p:spPr>
          <a:xfrm>
            <a:off x="720000" y="2261925"/>
            <a:ext cx="21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name, but it’s hot</a:t>
            </a:r>
            <a:endParaRPr sz="1400"/>
          </a:p>
        </p:txBody>
      </p:sp>
      <p:sp>
        <p:nvSpPr>
          <p:cNvPr id="278" name="Google Shape;278;p39"/>
          <p:cNvSpPr txBox="1">
            <a:spLocks noGrp="1"/>
          </p:cNvSpPr>
          <p:nvPr>
            <p:ph type="subTitle" idx="4294967295"/>
          </p:nvPr>
        </p:nvSpPr>
        <p:spPr>
          <a:xfrm>
            <a:off x="726350" y="1853050"/>
            <a:ext cx="2188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STRENGTHS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9" name="Google Shape;279;p39"/>
          <p:cNvSpPr/>
          <p:nvPr/>
        </p:nvSpPr>
        <p:spPr>
          <a:xfrm rot="-403572">
            <a:off x="1304612" y="1992889"/>
            <a:ext cx="127325" cy="12758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912" y="3191490"/>
            <a:ext cx="2646088" cy="18011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/>
          <p:nvPr/>
        </p:nvSpPr>
        <p:spPr>
          <a:xfrm>
            <a:off x="4609900" y="3141500"/>
            <a:ext cx="1450200" cy="138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0"/>
          <p:cNvSpPr/>
          <p:nvPr/>
        </p:nvSpPr>
        <p:spPr>
          <a:xfrm>
            <a:off x="3079200" y="1697150"/>
            <a:ext cx="1450200" cy="138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0"/>
          <p:cNvSpPr/>
          <p:nvPr/>
        </p:nvSpPr>
        <p:spPr>
          <a:xfrm>
            <a:off x="3079200" y="3141500"/>
            <a:ext cx="1450200" cy="138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0"/>
          <p:cNvSpPr txBox="1">
            <a:spLocks noGrp="1"/>
          </p:cNvSpPr>
          <p:nvPr>
            <p:ph type="title"/>
          </p:nvPr>
        </p:nvSpPr>
        <p:spPr>
          <a:xfrm>
            <a:off x="340996" y="33837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SWOT ANALYSIS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88" name="Google Shape;288;p40"/>
          <p:cNvSpPr/>
          <p:nvPr/>
        </p:nvSpPr>
        <p:spPr>
          <a:xfrm rot="-403778">
            <a:off x="3666302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0"/>
          <p:cNvSpPr txBox="1">
            <a:spLocks noGrp="1"/>
          </p:cNvSpPr>
          <p:nvPr>
            <p:ph type="body" idx="4294967295"/>
          </p:nvPr>
        </p:nvSpPr>
        <p:spPr>
          <a:xfrm>
            <a:off x="6235275" y="2261925"/>
            <a:ext cx="21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Neptune is the farthest planet from the Sun</a:t>
            </a:r>
            <a:endParaRPr sz="1400"/>
          </a:p>
        </p:txBody>
      </p:sp>
      <p:sp>
        <p:nvSpPr>
          <p:cNvPr id="290" name="Google Shape;290;p40"/>
          <p:cNvSpPr txBox="1">
            <a:spLocks noGrp="1"/>
          </p:cNvSpPr>
          <p:nvPr>
            <p:ph type="subTitle" idx="4294967295"/>
          </p:nvPr>
        </p:nvSpPr>
        <p:spPr>
          <a:xfrm>
            <a:off x="6242110" y="1853050"/>
            <a:ext cx="21819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WEAKNESSES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1" name="Google Shape;291;p40"/>
          <p:cNvSpPr/>
          <p:nvPr/>
        </p:nvSpPr>
        <p:spPr>
          <a:xfrm rot="-403572">
            <a:off x="7910637" y="1992889"/>
            <a:ext cx="127325" cy="12758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subTitle" idx="4294967295"/>
          </p:nvPr>
        </p:nvSpPr>
        <p:spPr>
          <a:xfrm>
            <a:off x="3523650" y="3571850"/>
            <a:ext cx="5475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3" name="Google Shape;293;p40"/>
          <p:cNvSpPr txBox="1">
            <a:spLocks noGrp="1"/>
          </p:cNvSpPr>
          <p:nvPr>
            <p:ph type="subTitle" idx="4294967295"/>
          </p:nvPr>
        </p:nvSpPr>
        <p:spPr>
          <a:xfrm>
            <a:off x="5068100" y="3571850"/>
            <a:ext cx="5475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4" name="Google Shape;294;p40"/>
          <p:cNvSpPr txBox="1">
            <a:spLocks noGrp="1"/>
          </p:cNvSpPr>
          <p:nvPr>
            <p:ph type="subTitle" idx="4294967295"/>
          </p:nvPr>
        </p:nvSpPr>
        <p:spPr>
          <a:xfrm>
            <a:off x="3523650" y="2127500"/>
            <a:ext cx="5475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5" name="Google Shape;295;p40"/>
          <p:cNvSpPr/>
          <p:nvPr/>
        </p:nvSpPr>
        <p:spPr>
          <a:xfrm>
            <a:off x="4609900" y="1697150"/>
            <a:ext cx="1450200" cy="1380900"/>
          </a:xfrm>
          <a:prstGeom prst="rect">
            <a:avLst/>
          </a:prstGeom>
          <a:solidFill>
            <a:srgbClr val="FFB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0"/>
          <p:cNvSpPr txBox="1">
            <a:spLocks noGrp="1"/>
          </p:cNvSpPr>
          <p:nvPr>
            <p:ph type="subTitle" idx="4294967295"/>
          </p:nvPr>
        </p:nvSpPr>
        <p:spPr>
          <a:xfrm>
            <a:off x="5040600" y="2127500"/>
            <a:ext cx="5751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08" y="2829461"/>
            <a:ext cx="2563065" cy="20049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A807A8B-B77D-4FD7-9EC2-4D6D51AB8458}"/>
              </a:ext>
            </a:extLst>
          </p:cNvPr>
          <p:cNvGrpSpPr/>
          <p:nvPr/>
        </p:nvGrpSpPr>
        <p:grpSpPr>
          <a:xfrm>
            <a:off x="2041720" y="2024881"/>
            <a:ext cx="2157236" cy="854081"/>
            <a:chOff x="6210996" y="1433695"/>
            <a:chExt cx="1493001" cy="81015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6036203-52FB-4FD8-B76A-0B7C11D2EC3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A091190-E052-41F4-AC18-1B763EC4366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1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A51D5F6-1EF5-4654-9B05-A418D46C4B4A}"/>
              </a:ext>
            </a:extLst>
          </p:cNvPr>
          <p:cNvGrpSpPr/>
          <p:nvPr/>
        </p:nvGrpSpPr>
        <p:grpSpPr>
          <a:xfrm>
            <a:off x="2244025" y="4100897"/>
            <a:ext cx="2323225" cy="715581"/>
            <a:chOff x="6210996" y="1433695"/>
            <a:chExt cx="1493001" cy="678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8108F2F-E4E7-4563-A4C4-4F5D78F5104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C716A70-51E7-445E-A65B-9FB85A9A3D1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8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3FB1268-C379-41A6-AA66-48BB08718CB6}"/>
              </a:ext>
            </a:extLst>
          </p:cNvPr>
          <p:cNvGrpSpPr/>
          <p:nvPr/>
        </p:nvGrpSpPr>
        <p:grpSpPr>
          <a:xfrm>
            <a:off x="2261946" y="1077708"/>
            <a:ext cx="2323225" cy="715581"/>
            <a:chOff x="6210996" y="1433695"/>
            <a:chExt cx="1493001" cy="678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23F4854-86E0-40F4-B063-68DED2833E7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9C493A4-FFFE-4C85-B6F2-31F08F23CF2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8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40D823F-5DD3-44A0-9697-0642D9E6C672}"/>
              </a:ext>
            </a:extLst>
          </p:cNvPr>
          <p:cNvGrpSpPr/>
          <p:nvPr/>
        </p:nvGrpSpPr>
        <p:grpSpPr>
          <a:xfrm>
            <a:off x="2041720" y="3153725"/>
            <a:ext cx="2157236" cy="854081"/>
            <a:chOff x="6210996" y="1433695"/>
            <a:chExt cx="1493001" cy="81015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1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1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4E77F15-57F8-475F-890D-96E70C889ECD}"/>
              </a:ext>
            </a:extLst>
          </p:cNvPr>
          <p:cNvSpPr txBox="1"/>
          <p:nvPr/>
        </p:nvSpPr>
        <p:spPr>
          <a:xfrm>
            <a:off x="475600" y="1578053"/>
            <a:ext cx="1418048" cy="313932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9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900" dirty="0"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49" name="직사각형 1">
            <a:extLst>
              <a:ext uri="{FF2B5EF4-FFF2-40B4-BE49-F238E27FC236}">
                <a16:creationId xmlns:a16="http://schemas.microsoft.com/office/drawing/2014/main" xmlns="" id="{0ABF7816-7AD5-4D7E-AA46-5186EF96FCD1}"/>
              </a:ext>
            </a:extLst>
          </p:cNvPr>
          <p:cNvSpPr/>
          <p:nvPr/>
        </p:nvSpPr>
        <p:spPr>
          <a:xfrm>
            <a:off x="504777" y="453723"/>
            <a:ext cx="2615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itchFamily="34" charset="0"/>
              </a:rPr>
              <a:t>LIDE</a:t>
            </a:r>
            <a:endParaRPr lang="ko-KR" altLang="en-US" sz="3600" b="1" dirty="0">
              <a:solidFill>
                <a:srgbClr val="FFC0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4749714" y="1181583"/>
            <a:ext cx="954430" cy="51675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4349265" y="2128756"/>
            <a:ext cx="1354879" cy="10387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4347023" y="3075928"/>
            <a:ext cx="1357126" cy="18167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24" idx="3"/>
          </p:cNvCxnSpPr>
          <p:nvPr/>
        </p:nvCxnSpPr>
        <p:spPr>
          <a:xfrm flipV="1">
            <a:off x="4567250" y="3688016"/>
            <a:ext cx="987503" cy="52829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472" y="1530724"/>
            <a:ext cx="3228750" cy="34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/>
          <p:nvPr/>
        </p:nvSpPr>
        <p:spPr>
          <a:xfrm>
            <a:off x="4609900" y="3141500"/>
            <a:ext cx="1450200" cy="138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1"/>
          <p:cNvSpPr/>
          <p:nvPr/>
        </p:nvSpPr>
        <p:spPr>
          <a:xfrm>
            <a:off x="3079200" y="1697150"/>
            <a:ext cx="1450200" cy="138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1"/>
          <p:cNvSpPr/>
          <p:nvPr/>
        </p:nvSpPr>
        <p:spPr>
          <a:xfrm>
            <a:off x="3079200" y="3141500"/>
            <a:ext cx="1450200" cy="1380900"/>
          </a:xfrm>
          <a:prstGeom prst="rect">
            <a:avLst/>
          </a:prstGeom>
          <a:solidFill>
            <a:srgbClr val="FFB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305" name="Google Shape;305;p41"/>
          <p:cNvSpPr/>
          <p:nvPr/>
        </p:nvSpPr>
        <p:spPr>
          <a:xfrm rot="-403778">
            <a:off x="3666302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1"/>
          <p:cNvSpPr txBox="1">
            <a:spLocks noGrp="1"/>
          </p:cNvSpPr>
          <p:nvPr>
            <p:ph type="subTitle" idx="4294967295"/>
          </p:nvPr>
        </p:nvSpPr>
        <p:spPr>
          <a:xfrm>
            <a:off x="3523650" y="3571850"/>
            <a:ext cx="5475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07" name="Google Shape;307;p41"/>
          <p:cNvSpPr txBox="1">
            <a:spLocks noGrp="1"/>
          </p:cNvSpPr>
          <p:nvPr>
            <p:ph type="subTitle" idx="4294967295"/>
          </p:nvPr>
        </p:nvSpPr>
        <p:spPr>
          <a:xfrm>
            <a:off x="5068100" y="3571850"/>
            <a:ext cx="5475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08" name="Google Shape;308;p41"/>
          <p:cNvSpPr txBox="1">
            <a:spLocks noGrp="1"/>
          </p:cNvSpPr>
          <p:nvPr>
            <p:ph type="subTitle" idx="4294967295"/>
          </p:nvPr>
        </p:nvSpPr>
        <p:spPr>
          <a:xfrm>
            <a:off x="3523650" y="2127500"/>
            <a:ext cx="5475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09" name="Google Shape;309;p41"/>
          <p:cNvSpPr/>
          <p:nvPr/>
        </p:nvSpPr>
        <p:spPr>
          <a:xfrm>
            <a:off x="4609900" y="1697150"/>
            <a:ext cx="1450200" cy="138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subTitle" idx="4294967295"/>
          </p:nvPr>
        </p:nvSpPr>
        <p:spPr>
          <a:xfrm>
            <a:off x="5040600" y="2127500"/>
            <a:ext cx="5751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1" name="Google Shape;311;p41"/>
          <p:cNvSpPr txBox="1">
            <a:spLocks noGrp="1"/>
          </p:cNvSpPr>
          <p:nvPr>
            <p:ph type="body" idx="4294967295"/>
          </p:nvPr>
        </p:nvSpPr>
        <p:spPr>
          <a:xfrm>
            <a:off x="720000" y="3750038"/>
            <a:ext cx="21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closest planet to the sun</a:t>
            </a:r>
            <a:endParaRPr sz="1400"/>
          </a:p>
        </p:txBody>
      </p:sp>
      <p:sp>
        <p:nvSpPr>
          <p:cNvPr id="312" name="Google Shape;312;p41"/>
          <p:cNvSpPr txBox="1">
            <a:spLocks noGrp="1"/>
          </p:cNvSpPr>
          <p:nvPr>
            <p:ph type="subTitle" idx="4294967295"/>
          </p:nvPr>
        </p:nvSpPr>
        <p:spPr>
          <a:xfrm>
            <a:off x="726350" y="3341163"/>
            <a:ext cx="2188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OPPORTUNITIES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3" name="Google Shape;313;p41"/>
          <p:cNvSpPr/>
          <p:nvPr/>
        </p:nvSpPr>
        <p:spPr>
          <a:xfrm rot="-403572">
            <a:off x="881887" y="3492326"/>
            <a:ext cx="127325" cy="12758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392" y="3556117"/>
            <a:ext cx="2629612" cy="15179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0;p36"/>
          <p:cNvSpPr/>
          <p:nvPr/>
        </p:nvSpPr>
        <p:spPr>
          <a:xfrm>
            <a:off x="96225" y="87442"/>
            <a:ext cx="8914771" cy="49085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720000" y="68575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CONTENTS OF THIS TEMPLATE</a:t>
            </a:r>
            <a:endParaRPr dirty="0"/>
          </a:p>
        </p:txBody>
      </p:sp>
      <p:sp>
        <p:nvSpPr>
          <p:cNvPr id="149" name="Google Shape;149;p29"/>
          <p:cNvSpPr/>
          <p:nvPr/>
        </p:nvSpPr>
        <p:spPr>
          <a:xfrm rot="-403778">
            <a:off x="586377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9;p29"/>
          <p:cNvSpPr/>
          <p:nvPr/>
        </p:nvSpPr>
        <p:spPr>
          <a:xfrm rot="-403778">
            <a:off x="7197434" y="170511"/>
            <a:ext cx="1506514" cy="150961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11;p33"/>
          <p:cNvSpPr txBox="1">
            <a:spLocks noGrp="1"/>
          </p:cNvSpPr>
          <p:nvPr>
            <p:ph type="body" idx="1"/>
          </p:nvPr>
        </p:nvSpPr>
        <p:spPr>
          <a:xfrm>
            <a:off x="720000" y="1457933"/>
            <a:ext cx="3509100" cy="32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/>
                </a:solidFill>
              </a:rPr>
              <a:t>Do you know what helps you make your point clear? Lists like this one:</a:t>
            </a:r>
            <a:endParaRPr b="1" dirty="0"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Light"/>
              <a:buChar char="●"/>
            </a:pPr>
            <a:r>
              <a:rPr lang="en" b="1" dirty="0">
                <a:solidFill>
                  <a:schemeClr val="bg1"/>
                </a:solidFill>
              </a:rPr>
              <a:t>They’re simple</a:t>
            </a:r>
            <a:endParaRPr b="1" dirty="0"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Light"/>
              <a:buChar char="●"/>
            </a:pPr>
            <a:r>
              <a:rPr lang="en" b="1" dirty="0">
                <a:solidFill>
                  <a:schemeClr val="bg1"/>
                </a:solidFill>
              </a:rPr>
              <a:t>You can organize your ideas clearly</a:t>
            </a:r>
            <a:endParaRPr b="1" dirty="0">
              <a:solidFill>
                <a:schemeClr val="bg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Light"/>
              <a:buChar char="●"/>
            </a:pPr>
            <a:r>
              <a:rPr lang="en" b="1" dirty="0">
                <a:solidFill>
                  <a:schemeClr val="bg1"/>
                </a:solidFill>
              </a:rPr>
              <a:t>You’ll never forget to buy milk!</a:t>
            </a:r>
            <a:endParaRPr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/>
                </a:solidFill>
              </a:rPr>
              <a:t>The audience won’t miss the point of your presentation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60" y="2321952"/>
            <a:ext cx="4695844" cy="2115245"/>
          </a:xfrm>
          <a:prstGeom prst="rect">
            <a:avLst/>
          </a:prstGeom>
        </p:spPr>
      </p:pic>
      <p:sp>
        <p:nvSpPr>
          <p:cNvPr id="12" name="Google Shape;278;p39"/>
          <p:cNvSpPr txBox="1">
            <a:spLocks/>
          </p:cNvSpPr>
          <p:nvPr/>
        </p:nvSpPr>
        <p:spPr>
          <a:xfrm>
            <a:off x="496215" y="1231958"/>
            <a:ext cx="21888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spcAft>
                <a:spcPts val="1600"/>
              </a:spcAft>
              <a:buFont typeface="Open Sans"/>
              <a:buNone/>
            </a:pPr>
            <a:r>
              <a:rPr lang="es-PE" sz="2000" b="1" smtClean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STRENGTHS</a:t>
            </a:r>
            <a:endParaRPr lang="es-PE" sz="2000" b="1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21" y="2826701"/>
            <a:ext cx="4695844" cy="21152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/>
          <p:nvPr/>
        </p:nvSpPr>
        <p:spPr>
          <a:xfrm>
            <a:off x="4609900" y="3141500"/>
            <a:ext cx="1450200" cy="1380900"/>
          </a:xfrm>
          <a:prstGeom prst="rect">
            <a:avLst/>
          </a:prstGeom>
          <a:solidFill>
            <a:srgbClr val="FFB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2"/>
          <p:cNvSpPr/>
          <p:nvPr/>
        </p:nvSpPr>
        <p:spPr>
          <a:xfrm>
            <a:off x="3079200" y="1697150"/>
            <a:ext cx="1450200" cy="138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2"/>
          <p:cNvSpPr/>
          <p:nvPr/>
        </p:nvSpPr>
        <p:spPr>
          <a:xfrm>
            <a:off x="3079200" y="3141500"/>
            <a:ext cx="1450200" cy="138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322" name="Google Shape;322;p42"/>
          <p:cNvSpPr/>
          <p:nvPr/>
        </p:nvSpPr>
        <p:spPr>
          <a:xfrm rot="-403778">
            <a:off x="3666302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2"/>
          <p:cNvSpPr txBox="1">
            <a:spLocks noGrp="1"/>
          </p:cNvSpPr>
          <p:nvPr>
            <p:ph type="body" idx="4294967295"/>
          </p:nvPr>
        </p:nvSpPr>
        <p:spPr>
          <a:xfrm>
            <a:off x="6235275" y="3750038"/>
            <a:ext cx="21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 cold place</a:t>
            </a:r>
            <a:endParaRPr sz="1400"/>
          </a:p>
        </p:txBody>
      </p:sp>
      <p:sp>
        <p:nvSpPr>
          <p:cNvPr id="324" name="Google Shape;324;p42"/>
          <p:cNvSpPr txBox="1">
            <a:spLocks noGrp="1"/>
          </p:cNvSpPr>
          <p:nvPr>
            <p:ph type="subTitle" idx="4294967295"/>
          </p:nvPr>
        </p:nvSpPr>
        <p:spPr>
          <a:xfrm>
            <a:off x="6242110" y="3341163"/>
            <a:ext cx="21819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THREATS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5" name="Google Shape;325;p42"/>
          <p:cNvSpPr/>
          <p:nvPr/>
        </p:nvSpPr>
        <p:spPr>
          <a:xfrm rot="-403572">
            <a:off x="7386987" y="3489376"/>
            <a:ext cx="127325" cy="12758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2"/>
          <p:cNvSpPr txBox="1">
            <a:spLocks noGrp="1"/>
          </p:cNvSpPr>
          <p:nvPr>
            <p:ph type="subTitle" idx="4294967295"/>
          </p:nvPr>
        </p:nvSpPr>
        <p:spPr>
          <a:xfrm>
            <a:off x="3523650" y="3571850"/>
            <a:ext cx="5475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7" name="Google Shape;327;p42"/>
          <p:cNvSpPr txBox="1">
            <a:spLocks noGrp="1"/>
          </p:cNvSpPr>
          <p:nvPr>
            <p:ph type="subTitle" idx="4294967295"/>
          </p:nvPr>
        </p:nvSpPr>
        <p:spPr>
          <a:xfrm>
            <a:off x="5068100" y="3571850"/>
            <a:ext cx="5475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8" name="Google Shape;328;p42"/>
          <p:cNvSpPr txBox="1">
            <a:spLocks noGrp="1"/>
          </p:cNvSpPr>
          <p:nvPr>
            <p:ph type="subTitle" idx="4294967295"/>
          </p:nvPr>
        </p:nvSpPr>
        <p:spPr>
          <a:xfrm>
            <a:off x="3523650" y="2127500"/>
            <a:ext cx="5475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9" name="Google Shape;329;p42"/>
          <p:cNvSpPr/>
          <p:nvPr/>
        </p:nvSpPr>
        <p:spPr>
          <a:xfrm>
            <a:off x="4609900" y="1697150"/>
            <a:ext cx="1450200" cy="1380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2"/>
          <p:cNvSpPr txBox="1">
            <a:spLocks noGrp="1"/>
          </p:cNvSpPr>
          <p:nvPr>
            <p:ph type="subTitle" idx="4294967295"/>
          </p:nvPr>
        </p:nvSpPr>
        <p:spPr>
          <a:xfrm>
            <a:off x="5040600" y="2127500"/>
            <a:ext cx="5751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66" y="3341163"/>
            <a:ext cx="2576034" cy="163557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p57"/>
          <p:cNvSpPr txBox="1">
            <a:spLocks noGrp="1"/>
          </p:cNvSpPr>
          <p:nvPr>
            <p:ph type="subTitle" idx="4294967295"/>
          </p:nvPr>
        </p:nvSpPr>
        <p:spPr>
          <a:xfrm>
            <a:off x="1409171" y="3982134"/>
            <a:ext cx="6577013" cy="4976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 algn="ctr">
              <a:buNone/>
            </a:pPr>
            <a:r>
              <a:rPr lang="en" sz="3300" dirty="0"/>
              <a:t>Big numbers catch your audience’s attention</a:t>
            </a:r>
            <a:endParaRPr sz="3300" dirty="0"/>
          </a:p>
        </p:txBody>
      </p:sp>
      <p:sp>
        <p:nvSpPr>
          <p:cNvPr id="2545" name="Google Shape;2545;p57"/>
          <p:cNvSpPr txBox="1">
            <a:spLocks noGrp="1"/>
          </p:cNvSpPr>
          <p:nvPr>
            <p:ph type="title" idx="4294967295"/>
          </p:nvPr>
        </p:nvSpPr>
        <p:spPr>
          <a:xfrm>
            <a:off x="1409171" y="2118841"/>
            <a:ext cx="6577013" cy="18014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150,000</a:t>
            </a:r>
            <a:endParaRPr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Google Shape;2567;p59"/>
          <p:cNvSpPr txBox="1">
            <a:spLocks/>
          </p:cNvSpPr>
          <p:nvPr/>
        </p:nvSpPr>
        <p:spPr>
          <a:xfrm>
            <a:off x="720000" y="45055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anga One"/>
              <a:buNone/>
              <a:defRPr sz="7200" b="0" i="0" u="none" strike="noStrike" cap="none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PE" sz="2800" dirty="0">
                <a:solidFill>
                  <a:srgbClr val="FFC000"/>
                </a:solidFill>
              </a:rPr>
              <a:t>CASES IN THE WORLD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-26988" y="-26988"/>
            <a:ext cx="9158289" cy="428626"/>
            <a:chOff x="-26988" y="-26988"/>
            <a:chExt cx="9158289" cy="42862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802" y="1298222"/>
            <a:ext cx="2309750" cy="9988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750" y="2009197"/>
            <a:ext cx="686250" cy="1755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8062" y="2177087"/>
            <a:ext cx="681109" cy="1741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/>
          <p:nvPr/>
        </p:nvSpPr>
        <p:spPr>
          <a:xfrm>
            <a:off x="6429375" y="0"/>
            <a:ext cx="2714700" cy="5143500"/>
          </a:xfrm>
          <a:prstGeom prst="rect">
            <a:avLst/>
          </a:pr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OVERVIEW</a:t>
            </a:r>
            <a:endParaRPr/>
          </a:p>
        </p:txBody>
      </p:sp>
      <p:pic>
        <p:nvPicPr>
          <p:cNvPr id="337" name="Google Shape;3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850" y="58750"/>
            <a:ext cx="3619501" cy="502599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3"/>
          <p:cNvSpPr/>
          <p:nvPr/>
        </p:nvSpPr>
        <p:spPr>
          <a:xfrm rot="-403778">
            <a:off x="44958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3"/>
          <p:cNvSpPr txBox="1">
            <a:spLocks noGrp="1"/>
          </p:cNvSpPr>
          <p:nvPr>
            <p:ph type="subTitle" idx="1"/>
          </p:nvPr>
        </p:nvSpPr>
        <p:spPr>
          <a:xfrm>
            <a:off x="735125" y="1186525"/>
            <a:ext cx="3417600" cy="3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replace the image on the screen with your own work. Right-click on it and then choose “Replace image” so you can add yours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870" y="891962"/>
            <a:ext cx="2267460" cy="29914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/>
          <p:nvPr/>
        </p:nvSpPr>
        <p:spPr>
          <a:xfrm>
            <a:off x="0" y="0"/>
            <a:ext cx="2714700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4"/>
          <p:cNvSpPr txBox="1">
            <a:spLocks noGrp="1"/>
          </p:cNvSpPr>
          <p:nvPr>
            <p:ph type="title"/>
          </p:nvPr>
        </p:nvSpPr>
        <p:spPr>
          <a:xfrm>
            <a:off x="4914900" y="1399050"/>
            <a:ext cx="31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PRODUCT DEMO</a:t>
            </a:r>
            <a:endParaRPr dirty="0"/>
          </a:p>
        </p:txBody>
      </p:sp>
      <p:pic>
        <p:nvPicPr>
          <p:cNvPr id="347" name="Google Shape;347;p44"/>
          <p:cNvPicPr preferRelativeResize="0"/>
          <p:nvPr/>
        </p:nvPicPr>
        <p:blipFill rotWithShape="1">
          <a:blip r:embed="rId3">
            <a:alphaModFix/>
          </a:blip>
          <a:srcRect l="3279" r="3279"/>
          <a:stretch/>
        </p:blipFill>
        <p:spPr>
          <a:xfrm>
            <a:off x="-26988" y="1251062"/>
            <a:ext cx="5243627" cy="386172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4"/>
          <p:cNvSpPr txBox="1">
            <a:spLocks noGrp="1"/>
          </p:cNvSpPr>
          <p:nvPr>
            <p:ph type="body" idx="1"/>
          </p:nvPr>
        </p:nvSpPr>
        <p:spPr>
          <a:xfrm>
            <a:off x="4914900" y="1399050"/>
            <a:ext cx="3509100" cy="32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You can replace the image on the screen with your own work. Right-click on it and then choose “Replace image” so you can add yours</a:t>
            </a:r>
            <a:endParaRPr dirty="0"/>
          </a:p>
        </p:txBody>
      </p:sp>
      <p:sp>
        <p:nvSpPr>
          <p:cNvPr id="349" name="Google Shape;349;p44"/>
          <p:cNvSpPr/>
          <p:nvPr/>
        </p:nvSpPr>
        <p:spPr>
          <a:xfrm rot="-403778">
            <a:off x="78486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upo 8"/>
          <p:cNvGrpSpPr/>
          <p:nvPr/>
        </p:nvGrpSpPr>
        <p:grpSpPr>
          <a:xfrm>
            <a:off x="-26988" y="-26988"/>
            <a:ext cx="9158289" cy="428626"/>
            <a:chOff x="-26988" y="-26988"/>
            <a:chExt cx="9158289" cy="428626"/>
          </a:xfrm>
          <a:solidFill>
            <a:srgbClr val="FFC00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380" y="2146300"/>
            <a:ext cx="3048889" cy="17097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43"/>
          <p:cNvSpPr txBox="1">
            <a:spLocks noGrp="1"/>
          </p:cNvSpPr>
          <p:nvPr>
            <p:ph type="title" idx="4294967295"/>
          </p:nvPr>
        </p:nvSpPr>
        <p:spPr>
          <a:xfrm>
            <a:off x="385173" y="313538"/>
            <a:ext cx="7703344" cy="5726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>
                <a:solidFill>
                  <a:srgbClr val="FFC000"/>
                </a:solidFill>
              </a:rPr>
              <a:t>PHYSICAL EXAMINATION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1773645" y="1762449"/>
            <a:ext cx="2468100" cy="2468100"/>
          </a:xfrm>
          <a:prstGeom prst="arc">
            <a:avLst>
              <a:gd name="adj1" fmla="val 16824718"/>
              <a:gd name="adj2" fmla="val 4799796"/>
            </a:avLst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137" name="Google Shape;2137;p43"/>
          <p:cNvSpPr txBox="1"/>
          <p:nvPr/>
        </p:nvSpPr>
        <p:spPr>
          <a:xfrm>
            <a:off x="6328969" y="1553799"/>
            <a:ext cx="2343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200" dirty="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MERCURY</a:t>
            </a:r>
            <a:endParaRPr sz="2200" dirty="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2138" name="Google Shape;2138;p43"/>
          <p:cNvSpPr txBox="1"/>
          <p:nvPr/>
        </p:nvSpPr>
        <p:spPr>
          <a:xfrm>
            <a:off x="6328970" y="2005824"/>
            <a:ext cx="234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dirty="0">
                <a:solidFill>
                  <a:schemeClr val="accent5">
                    <a:lumMod val="50000"/>
                  </a:schemeClr>
                </a:solidFill>
                <a:latin typeface="Cairo"/>
                <a:ea typeface="Cairo"/>
                <a:cs typeface="Cairo"/>
                <a:sym typeface="Cairo"/>
              </a:rPr>
              <a:t>Mercury is very small</a:t>
            </a:r>
            <a:endParaRPr sz="1800" dirty="0">
              <a:solidFill>
                <a:schemeClr val="accent5">
                  <a:lumMod val="50000"/>
                </a:schemeClr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39" name="Google Shape;2139;p43"/>
          <p:cNvSpPr txBox="1"/>
          <p:nvPr/>
        </p:nvSpPr>
        <p:spPr>
          <a:xfrm>
            <a:off x="6328969" y="3506512"/>
            <a:ext cx="2343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200" dirty="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JUPITER</a:t>
            </a:r>
            <a:endParaRPr sz="2200" dirty="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2140" name="Google Shape;2140;p43"/>
          <p:cNvSpPr txBox="1"/>
          <p:nvPr/>
        </p:nvSpPr>
        <p:spPr>
          <a:xfrm>
            <a:off x="6328970" y="3963424"/>
            <a:ext cx="234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>
                <a:solidFill>
                  <a:schemeClr val="accent5">
                    <a:lumMod val="50000"/>
                  </a:schemeClr>
                </a:solidFill>
                <a:latin typeface="Cairo"/>
                <a:ea typeface="Cairo"/>
                <a:cs typeface="Cairo"/>
                <a:sym typeface="Cairo"/>
              </a:rPr>
              <a:t>Jupiter is the biggest planet</a:t>
            </a:r>
            <a:endParaRPr sz="1800">
              <a:solidFill>
                <a:schemeClr val="accent5">
                  <a:lumMod val="50000"/>
                </a:schemeClr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41" name="Google Shape;2141;p43"/>
          <p:cNvSpPr txBox="1"/>
          <p:nvPr/>
        </p:nvSpPr>
        <p:spPr>
          <a:xfrm>
            <a:off x="6328970" y="2642949"/>
            <a:ext cx="2343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20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VENUS</a:t>
            </a:r>
            <a:endParaRPr sz="220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2142" name="Google Shape;2142;p43"/>
          <p:cNvSpPr txBox="1"/>
          <p:nvPr/>
        </p:nvSpPr>
        <p:spPr>
          <a:xfrm>
            <a:off x="6328970" y="2984624"/>
            <a:ext cx="234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>
                <a:solidFill>
                  <a:schemeClr val="accent5">
                    <a:lumMod val="50000"/>
                  </a:schemeClr>
                </a:solidFill>
                <a:latin typeface="Cairo"/>
                <a:ea typeface="Cairo"/>
                <a:cs typeface="Cairo"/>
                <a:sym typeface="Cairo"/>
              </a:rPr>
              <a:t>Venus is a hot planet</a:t>
            </a:r>
            <a:endParaRPr sz="1800">
              <a:solidFill>
                <a:schemeClr val="accent5">
                  <a:lumMod val="50000"/>
                </a:schemeClr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4939757" y="1679499"/>
            <a:ext cx="691200" cy="691200"/>
          </a:xfrm>
          <a:prstGeom prst="ellipse">
            <a:avLst/>
          </a:prstGeom>
          <a:solidFill>
            <a:srgbClr val="BDA3BC">
              <a:alpha val="230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144" name="Google Shape;2144;p43"/>
          <p:cNvSpPr/>
          <p:nvPr/>
        </p:nvSpPr>
        <p:spPr>
          <a:xfrm>
            <a:off x="4939757" y="2662599"/>
            <a:ext cx="691200" cy="691200"/>
          </a:xfrm>
          <a:prstGeom prst="ellipse">
            <a:avLst/>
          </a:prstGeom>
          <a:solidFill>
            <a:srgbClr val="BDA3BC">
              <a:alpha val="230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145" name="Google Shape;2145;p43"/>
          <p:cNvSpPr/>
          <p:nvPr/>
        </p:nvSpPr>
        <p:spPr>
          <a:xfrm>
            <a:off x="4939757" y="3645724"/>
            <a:ext cx="691200" cy="691200"/>
          </a:xfrm>
          <a:prstGeom prst="ellipse">
            <a:avLst/>
          </a:prstGeom>
          <a:solidFill>
            <a:srgbClr val="BDA3BC">
              <a:alpha val="230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146" name="Google Shape;2146;p43"/>
          <p:cNvSpPr/>
          <p:nvPr/>
        </p:nvSpPr>
        <p:spPr>
          <a:xfrm>
            <a:off x="3615270" y="1881349"/>
            <a:ext cx="287400" cy="287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0070C0"/>
              </a:solidFill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4093145" y="2864499"/>
            <a:ext cx="287400" cy="287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0070C0"/>
              </a:solidFill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3615270" y="3847624"/>
            <a:ext cx="287400" cy="287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0070C0"/>
              </a:solidFill>
            </a:endParaRPr>
          </a:p>
        </p:txBody>
      </p:sp>
      <p:cxnSp>
        <p:nvCxnSpPr>
          <p:cNvPr id="2149" name="Google Shape;2149;p43"/>
          <p:cNvCxnSpPr>
            <a:stCxn id="2146" idx="6"/>
            <a:endCxn id="2143" idx="2"/>
          </p:cNvCxnSpPr>
          <p:nvPr/>
        </p:nvCxnSpPr>
        <p:spPr>
          <a:xfrm>
            <a:off x="3902670" y="2025049"/>
            <a:ext cx="103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0" name="Google Shape;2150;p43"/>
          <p:cNvCxnSpPr>
            <a:stCxn id="2147" idx="6"/>
            <a:endCxn id="2144" idx="2"/>
          </p:cNvCxnSpPr>
          <p:nvPr/>
        </p:nvCxnSpPr>
        <p:spPr>
          <a:xfrm>
            <a:off x="4380545" y="3008199"/>
            <a:ext cx="559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1" name="Google Shape;2151;p43"/>
          <p:cNvCxnSpPr>
            <a:stCxn id="2148" idx="6"/>
            <a:endCxn id="2145" idx="2"/>
          </p:cNvCxnSpPr>
          <p:nvPr/>
        </p:nvCxnSpPr>
        <p:spPr>
          <a:xfrm>
            <a:off x="3902670" y="3991324"/>
            <a:ext cx="103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2" name="Google Shape;2152;p43"/>
          <p:cNvCxnSpPr>
            <a:stCxn id="2143" idx="6"/>
          </p:cNvCxnSpPr>
          <p:nvPr/>
        </p:nvCxnSpPr>
        <p:spPr>
          <a:xfrm>
            <a:off x="5630957" y="2025099"/>
            <a:ext cx="5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53" name="Google Shape;2153;p43"/>
          <p:cNvCxnSpPr>
            <a:stCxn id="2144" idx="6"/>
          </p:cNvCxnSpPr>
          <p:nvPr/>
        </p:nvCxnSpPr>
        <p:spPr>
          <a:xfrm>
            <a:off x="5630957" y="3008199"/>
            <a:ext cx="5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54" name="Google Shape;2154;p43"/>
          <p:cNvCxnSpPr>
            <a:stCxn id="2145" idx="6"/>
          </p:cNvCxnSpPr>
          <p:nvPr/>
        </p:nvCxnSpPr>
        <p:spPr>
          <a:xfrm>
            <a:off x="5630957" y="3991324"/>
            <a:ext cx="5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155" name="Google Shape;2155;p43"/>
          <p:cNvGrpSpPr/>
          <p:nvPr/>
        </p:nvGrpSpPr>
        <p:grpSpPr>
          <a:xfrm>
            <a:off x="5127703" y="2832252"/>
            <a:ext cx="315307" cy="351910"/>
            <a:chOff x="-23962425" y="3519475"/>
            <a:chExt cx="264675" cy="295400"/>
          </a:xfrm>
          <a:solidFill>
            <a:srgbClr val="FFC000"/>
          </a:solidFill>
        </p:grpSpPr>
        <p:sp>
          <p:nvSpPr>
            <p:cNvPr id="2156" name="Google Shape;2156;p43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157" name="Google Shape;2157;p43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grpSp>
        <p:nvGrpSpPr>
          <p:cNvPr id="2158" name="Google Shape;2158;p43"/>
          <p:cNvGrpSpPr/>
          <p:nvPr/>
        </p:nvGrpSpPr>
        <p:grpSpPr>
          <a:xfrm>
            <a:off x="5107555" y="1859901"/>
            <a:ext cx="355633" cy="330288"/>
            <a:chOff x="-25465200" y="3565175"/>
            <a:chExt cx="298525" cy="277250"/>
          </a:xfrm>
        </p:grpSpPr>
        <p:sp>
          <p:nvSpPr>
            <p:cNvPr id="2159" name="Google Shape;2159;p43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160" name="Google Shape;2160;p43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2161" name="Google Shape;2161;p43"/>
          <p:cNvSpPr/>
          <p:nvPr/>
        </p:nvSpPr>
        <p:spPr>
          <a:xfrm>
            <a:off x="5108948" y="3870398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51" y="1759056"/>
            <a:ext cx="1809595" cy="2340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PLANS</a:t>
            </a:r>
            <a:endParaRPr/>
          </a:p>
        </p:txBody>
      </p:sp>
      <p:graphicFrame>
        <p:nvGraphicFramePr>
          <p:cNvPr id="357" name="Google Shape;357;p45"/>
          <p:cNvGraphicFramePr/>
          <p:nvPr/>
        </p:nvGraphicFramePr>
        <p:xfrm>
          <a:off x="720000" y="1590600"/>
          <a:ext cx="5706125" cy="2479025"/>
        </p:xfrm>
        <a:graphic>
          <a:graphicData uri="http://schemas.openxmlformats.org/drawingml/2006/table">
            <a:tbl>
              <a:tblPr>
                <a:noFill/>
                <a:tableStyleId>{F90810B6-9D5C-4DCF-8C29-8A0867334859}</a:tableStyleId>
              </a:tblPr>
              <a:tblGrid>
                <a:gridCol w="1193425"/>
                <a:gridCol w="1122100"/>
                <a:gridCol w="1191600"/>
                <a:gridCol w="1266450"/>
                <a:gridCol w="932550"/>
              </a:tblGrid>
              <a:tr h="519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VENUS</a:t>
                      </a:r>
                      <a:endParaRPr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SATURN</a:t>
                      </a:r>
                      <a:endParaRPr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MARS</a:t>
                      </a:r>
                      <a:endParaRPr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5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BASIC</a:t>
                      </a:r>
                      <a:endParaRPr>
                        <a:solidFill>
                          <a:srgbClr val="FFFFFF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71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B71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$50</a:t>
                      </a:r>
                      <a:endParaRPr>
                        <a:solidFill>
                          <a:srgbClr val="FFB71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CUSTOM</a:t>
                      </a:r>
                      <a:endParaRPr>
                        <a:solidFill>
                          <a:srgbClr val="FFFFFF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71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B71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$100</a:t>
                      </a:r>
                      <a:endParaRPr>
                        <a:solidFill>
                          <a:srgbClr val="FFB71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COUTURE</a:t>
                      </a:r>
                      <a:endParaRPr>
                        <a:solidFill>
                          <a:srgbClr val="FFFFFF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71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B71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$150</a:t>
                      </a:r>
                      <a:endParaRPr>
                        <a:solidFill>
                          <a:srgbClr val="FFB71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58" name="Google Shape;358;p45"/>
          <p:cNvSpPr/>
          <p:nvPr/>
        </p:nvSpPr>
        <p:spPr>
          <a:xfrm rot="-403778">
            <a:off x="287477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79306" y="3127023"/>
            <a:ext cx="2625236" cy="191487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TRACTION</a:t>
            </a:r>
            <a:endParaRPr/>
          </a:p>
        </p:txBody>
      </p:sp>
      <p:sp>
        <p:nvSpPr>
          <p:cNvPr id="372" name="Google Shape;372;p46"/>
          <p:cNvSpPr txBox="1">
            <a:spLocks noGrp="1"/>
          </p:cNvSpPr>
          <p:nvPr>
            <p:ph type="subTitle" idx="1"/>
          </p:nvPr>
        </p:nvSpPr>
        <p:spPr>
          <a:xfrm>
            <a:off x="-87700" y="741616"/>
            <a:ext cx="42045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Mars is actually a cold place</a:t>
            </a:r>
            <a:endParaRPr dirty="0"/>
          </a:p>
        </p:txBody>
      </p:sp>
      <p:sp>
        <p:nvSpPr>
          <p:cNvPr id="371" name="Google Shape;371;p46"/>
          <p:cNvSpPr txBox="1">
            <a:spLocks noGrp="1"/>
          </p:cNvSpPr>
          <p:nvPr>
            <p:ph type="title" idx="4294967295"/>
          </p:nvPr>
        </p:nvSpPr>
        <p:spPr>
          <a:xfrm>
            <a:off x="5324827" y="1554016"/>
            <a:ext cx="2927350" cy="722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50%</a:t>
            </a:r>
            <a:endParaRPr dirty="0"/>
          </a:p>
        </p:txBody>
      </p:sp>
      <p:sp>
        <p:nvSpPr>
          <p:cNvPr id="373" name="Google Shape;373;p46"/>
          <p:cNvSpPr txBox="1">
            <a:spLocks noGrp="1"/>
          </p:cNvSpPr>
          <p:nvPr>
            <p:ph type="title" idx="4294967295"/>
          </p:nvPr>
        </p:nvSpPr>
        <p:spPr>
          <a:xfrm>
            <a:off x="5324827" y="2965303"/>
            <a:ext cx="2927350" cy="7223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35%</a:t>
            </a:r>
            <a:endParaRPr/>
          </a:p>
        </p:txBody>
      </p:sp>
      <p:sp>
        <p:nvSpPr>
          <p:cNvPr id="374" name="Google Shape;374;p46"/>
          <p:cNvSpPr txBox="1">
            <a:spLocks noGrp="1"/>
          </p:cNvSpPr>
          <p:nvPr>
            <p:ph type="subTitle" idx="4294967295"/>
          </p:nvPr>
        </p:nvSpPr>
        <p:spPr>
          <a:xfrm>
            <a:off x="5347052" y="3706666"/>
            <a:ext cx="2905125" cy="390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beautiful name</a:t>
            </a:r>
            <a:endParaRPr dirty="0"/>
          </a:p>
        </p:txBody>
      </p:sp>
      <p:sp>
        <p:nvSpPr>
          <p:cNvPr id="365" name="Google Shape;365;p46"/>
          <p:cNvSpPr/>
          <p:nvPr/>
        </p:nvSpPr>
        <p:spPr>
          <a:xfrm rot="-403778">
            <a:off x="26670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46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316" y="1478900"/>
            <a:ext cx="2928000" cy="2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6"/>
          <p:cNvSpPr/>
          <p:nvPr/>
        </p:nvSpPr>
        <p:spPr>
          <a:xfrm>
            <a:off x="1194650" y="4318400"/>
            <a:ext cx="139500" cy="139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6"/>
          <p:cNvSpPr/>
          <p:nvPr/>
        </p:nvSpPr>
        <p:spPr>
          <a:xfrm>
            <a:off x="2679475" y="4318400"/>
            <a:ext cx="139500" cy="139500"/>
          </a:xfrm>
          <a:prstGeom prst="rect">
            <a:avLst/>
          </a:pr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6"/>
          <p:cNvSpPr txBox="1"/>
          <p:nvPr/>
        </p:nvSpPr>
        <p:spPr>
          <a:xfrm>
            <a:off x="1334150" y="4187300"/>
            <a:ext cx="136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Total spent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46"/>
          <p:cNvSpPr txBox="1"/>
          <p:nvPr/>
        </p:nvSpPr>
        <p:spPr>
          <a:xfrm>
            <a:off x="2802936" y="4187300"/>
            <a:ext cx="136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Total earned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5" name="Google Shape;375;p46"/>
          <p:cNvCxnSpPr/>
          <p:nvPr/>
        </p:nvCxnSpPr>
        <p:spPr>
          <a:xfrm>
            <a:off x="4448314" y="1130824"/>
            <a:ext cx="0" cy="30864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39" y="1769693"/>
            <a:ext cx="712323" cy="1948414"/>
          </a:xfrm>
          <a:prstGeom prst="rect">
            <a:avLst/>
          </a:prstGeom>
        </p:spPr>
      </p:pic>
      <p:sp>
        <p:nvSpPr>
          <p:cNvPr id="15" name="Google Shape;374;p46"/>
          <p:cNvSpPr txBox="1">
            <a:spLocks/>
          </p:cNvSpPr>
          <p:nvPr/>
        </p:nvSpPr>
        <p:spPr>
          <a:xfrm>
            <a:off x="5347052" y="2295378"/>
            <a:ext cx="290512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smtClean="0"/>
              <a:t>Venus has a beautiful name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6" name="Google Shape;4786;p53"/>
          <p:cNvSpPr txBox="1">
            <a:spLocks noGrp="1"/>
          </p:cNvSpPr>
          <p:nvPr>
            <p:ph type="title" idx="4294967295"/>
          </p:nvPr>
        </p:nvSpPr>
        <p:spPr>
          <a:xfrm>
            <a:off x="695871" y="428170"/>
            <a:ext cx="7627144" cy="5726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Followers best awesome</a:t>
            </a:r>
            <a:endParaRPr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830" name="Google Shape;4830;p53"/>
          <p:cNvSpPr txBox="1"/>
          <p:nvPr/>
        </p:nvSpPr>
        <p:spPr>
          <a:xfrm>
            <a:off x="6567319" y="1731311"/>
            <a:ext cx="2183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400" b="1">
                <a:solidFill>
                  <a:schemeClr val="tx1"/>
                </a:solidFill>
                <a:latin typeface="+mn-lt"/>
                <a:ea typeface="Milonga"/>
                <a:cs typeface="Milonga"/>
                <a:sym typeface="Milonga"/>
              </a:rPr>
              <a:t>Man</a:t>
            </a:r>
            <a:endParaRPr sz="2400" b="1">
              <a:solidFill>
                <a:schemeClr val="tx1"/>
              </a:solidFill>
              <a:latin typeface="+mn-lt"/>
              <a:ea typeface="Milonga"/>
              <a:cs typeface="Milonga"/>
              <a:sym typeface="Milonga"/>
            </a:endParaRPr>
          </a:p>
        </p:txBody>
      </p:sp>
      <p:sp>
        <p:nvSpPr>
          <p:cNvPr id="4831" name="Google Shape;4831;p53"/>
          <p:cNvSpPr txBox="1"/>
          <p:nvPr/>
        </p:nvSpPr>
        <p:spPr>
          <a:xfrm>
            <a:off x="6567276" y="2186713"/>
            <a:ext cx="2183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500">
                <a:solidFill>
                  <a:schemeClr val="dk1"/>
                </a:solidFill>
                <a:latin typeface="Abel" panose="02000506030000020004" pitchFamily="2" charset="0"/>
                <a:ea typeface="Adamina"/>
                <a:cs typeface="Adamina"/>
                <a:sym typeface="Adamina"/>
              </a:rPr>
              <a:t>Venus is the second planet from the Sun</a:t>
            </a:r>
            <a:endParaRPr sz="1500">
              <a:solidFill>
                <a:schemeClr val="dk1"/>
              </a:solidFill>
              <a:latin typeface="Abel" panose="02000506030000020004" pitchFamily="2" charset="0"/>
              <a:ea typeface="Adamina"/>
              <a:cs typeface="Adamina"/>
              <a:sym typeface="Adamina"/>
            </a:endParaRPr>
          </a:p>
        </p:txBody>
      </p:sp>
      <p:sp>
        <p:nvSpPr>
          <p:cNvPr id="4832" name="Google Shape;4832;p53"/>
          <p:cNvSpPr txBox="1"/>
          <p:nvPr/>
        </p:nvSpPr>
        <p:spPr>
          <a:xfrm>
            <a:off x="119758" y="1725061"/>
            <a:ext cx="2183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n" sz="2400" b="1" dirty="0">
                <a:solidFill>
                  <a:schemeClr val="tx1"/>
                </a:solidFill>
                <a:latin typeface="+mn-lt"/>
                <a:ea typeface="Milonga"/>
                <a:cs typeface="Milonga"/>
                <a:sym typeface="Milonga"/>
              </a:rPr>
              <a:t>God</a:t>
            </a:r>
            <a:endParaRPr sz="2400" b="1" dirty="0">
              <a:solidFill>
                <a:schemeClr val="tx1"/>
              </a:solidFill>
              <a:latin typeface="+mn-lt"/>
              <a:ea typeface="Milonga"/>
              <a:cs typeface="Milonga"/>
              <a:sym typeface="Milonga"/>
            </a:endParaRPr>
          </a:p>
        </p:txBody>
      </p:sp>
      <p:sp>
        <p:nvSpPr>
          <p:cNvPr id="4833" name="Google Shape;4833;p53"/>
          <p:cNvSpPr txBox="1"/>
          <p:nvPr/>
        </p:nvSpPr>
        <p:spPr>
          <a:xfrm>
            <a:off x="119708" y="2180461"/>
            <a:ext cx="2183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sz="1500" dirty="0">
                <a:solidFill>
                  <a:schemeClr val="dk1"/>
                </a:solidFill>
                <a:latin typeface="Abel" panose="02000506030000020004" pitchFamily="2" charset="0"/>
                <a:ea typeface="Adamina"/>
                <a:cs typeface="Adamina"/>
                <a:sym typeface="Adamina"/>
              </a:rPr>
              <a:t>Despite being red, Mars is a cold place</a:t>
            </a:r>
            <a:endParaRPr sz="1500" dirty="0">
              <a:solidFill>
                <a:schemeClr val="dk1"/>
              </a:solidFill>
              <a:latin typeface="Abel" panose="02000506030000020004" pitchFamily="2" charset="0"/>
              <a:ea typeface="Adamina"/>
              <a:cs typeface="Adamina"/>
              <a:sym typeface="Adamina"/>
            </a:endParaRPr>
          </a:p>
        </p:txBody>
      </p:sp>
      <p:sp>
        <p:nvSpPr>
          <p:cNvPr id="4834" name="Google Shape;4834;p53"/>
          <p:cNvSpPr txBox="1"/>
          <p:nvPr/>
        </p:nvSpPr>
        <p:spPr>
          <a:xfrm>
            <a:off x="6567319" y="3244818"/>
            <a:ext cx="2183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400" b="1">
                <a:solidFill>
                  <a:schemeClr val="tx1"/>
                </a:solidFill>
                <a:latin typeface="+mn-lt"/>
                <a:ea typeface="Milonga"/>
                <a:cs typeface="Milonga"/>
                <a:sym typeface="Milonga"/>
              </a:rPr>
              <a:t>Character</a:t>
            </a:r>
            <a:endParaRPr sz="2400" b="1">
              <a:solidFill>
                <a:schemeClr val="tx1"/>
              </a:solidFill>
              <a:latin typeface="+mn-lt"/>
              <a:ea typeface="Milonga"/>
              <a:cs typeface="Milonga"/>
              <a:sym typeface="Milonga"/>
            </a:endParaRPr>
          </a:p>
        </p:txBody>
      </p:sp>
      <p:sp>
        <p:nvSpPr>
          <p:cNvPr id="4835" name="Google Shape;4835;p53"/>
          <p:cNvSpPr txBox="1"/>
          <p:nvPr/>
        </p:nvSpPr>
        <p:spPr>
          <a:xfrm>
            <a:off x="6567276" y="3700220"/>
            <a:ext cx="2183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500">
                <a:solidFill>
                  <a:schemeClr val="dk1"/>
                </a:solidFill>
                <a:latin typeface="Abel" panose="02000506030000020004" pitchFamily="2" charset="0"/>
                <a:ea typeface="Adamina"/>
                <a:cs typeface="Adamina"/>
                <a:sym typeface="Adamina"/>
              </a:rPr>
              <a:t>Mercury is the closest planet to the Sun</a:t>
            </a:r>
            <a:endParaRPr sz="1500">
              <a:solidFill>
                <a:schemeClr val="dk1"/>
              </a:solidFill>
              <a:latin typeface="Abel" panose="02000506030000020004" pitchFamily="2" charset="0"/>
              <a:ea typeface="Adamina"/>
              <a:cs typeface="Adamina"/>
              <a:sym typeface="Adamina"/>
            </a:endParaRPr>
          </a:p>
        </p:txBody>
      </p:sp>
      <p:sp>
        <p:nvSpPr>
          <p:cNvPr id="4836" name="Google Shape;4836;p53"/>
          <p:cNvSpPr txBox="1"/>
          <p:nvPr/>
        </p:nvSpPr>
        <p:spPr>
          <a:xfrm>
            <a:off x="119758" y="3238570"/>
            <a:ext cx="2183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n" sz="2400" b="1">
                <a:solidFill>
                  <a:schemeClr val="tx1"/>
                </a:solidFill>
                <a:latin typeface="+mn-lt"/>
                <a:ea typeface="Milonga"/>
                <a:cs typeface="Milonga"/>
                <a:sym typeface="Milonga"/>
              </a:rPr>
              <a:t>Salvation</a:t>
            </a:r>
            <a:endParaRPr sz="2400" b="1">
              <a:solidFill>
                <a:schemeClr val="tx1"/>
              </a:solidFill>
              <a:latin typeface="+mn-lt"/>
              <a:ea typeface="Milonga"/>
              <a:cs typeface="Milonga"/>
              <a:sym typeface="Milonga"/>
            </a:endParaRPr>
          </a:p>
        </p:txBody>
      </p:sp>
      <p:sp>
        <p:nvSpPr>
          <p:cNvPr id="4837" name="Google Shape;4837;p53"/>
          <p:cNvSpPr txBox="1"/>
          <p:nvPr/>
        </p:nvSpPr>
        <p:spPr>
          <a:xfrm>
            <a:off x="119708" y="3693969"/>
            <a:ext cx="2183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sz="1500">
                <a:solidFill>
                  <a:schemeClr val="dk1"/>
                </a:solidFill>
                <a:latin typeface="Abel" panose="02000506030000020004" pitchFamily="2" charset="0"/>
                <a:ea typeface="Adamina"/>
                <a:cs typeface="Adamina"/>
                <a:sym typeface="Adamina"/>
              </a:rPr>
              <a:t>Neptune is far away from Earth</a:t>
            </a:r>
            <a:endParaRPr sz="1500">
              <a:solidFill>
                <a:schemeClr val="dk1"/>
              </a:solidFill>
              <a:latin typeface="Abel" panose="02000506030000020004" pitchFamily="2" charset="0"/>
              <a:ea typeface="Adamina"/>
              <a:cs typeface="Adamina"/>
              <a:sym typeface="Adamina"/>
            </a:endParaRPr>
          </a:p>
        </p:txBody>
      </p:sp>
      <p:sp>
        <p:nvSpPr>
          <p:cNvPr id="4838" name="Google Shape;4838;p53"/>
          <p:cNvSpPr/>
          <p:nvPr/>
        </p:nvSpPr>
        <p:spPr>
          <a:xfrm>
            <a:off x="2303470" y="1998569"/>
            <a:ext cx="831542" cy="181900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9" name="Google Shape;4839;p53"/>
          <p:cNvSpPr/>
          <p:nvPr/>
        </p:nvSpPr>
        <p:spPr>
          <a:xfrm rot="10800000" flipH="1">
            <a:off x="2303470" y="3406843"/>
            <a:ext cx="752762" cy="117326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0" name="Google Shape;4840;p53"/>
          <p:cNvSpPr/>
          <p:nvPr/>
        </p:nvSpPr>
        <p:spPr>
          <a:xfrm flipH="1">
            <a:off x="5735715" y="1998561"/>
            <a:ext cx="831542" cy="181900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1" name="Google Shape;4841;p53"/>
          <p:cNvSpPr/>
          <p:nvPr/>
        </p:nvSpPr>
        <p:spPr>
          <a:xfrm rot="10800000">
            <a:off x="5814495" y="3406834"/>
            <a:ext cx="752762" cy="117326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Freeform 5"/>
          <p:cNvSpPr>
            <a:spLocks/>
          </p:cNvSpPr>
          <p:nvPr/>
        </p:nvSpPr>
        <p:spPr bwMode="auto">
          <a:xfrm>
            <a:off x="4667250" y="2574925"/>
            <a:ext cx="158750" cy="222250"/>
          </a:xfrm>
          <a:custGeom>
            <a:avLst/>
            <a:gdLst>
              <a:gd name="T0" fmla="*/ 42 w 42"/>
              <a:gd name="T1" fmla="*/ 49 h 59"/>
              <a:gd name="T2" fmla="*/ 36 w 42"/>
              <a:gd name="T3" fmla="*/ 58 h 59"/>
              <a:gd name="T4" fmla="*/ 24 w 42"/>
              <a:gd name="T5" fmla="*/ 54 h 59"/>
              <a:gd name="T6" fmla="*/ 2 w 42"/>
              <a:gd name="T7" fmla="*/ 13 h 59"/>
              <a:gd name="T8" fmla="*/ 6 w 42"/>
              <a:gd name="T9" fmla="*/ 2 h 59"/>
              <a:gd name="T10" fmla="*/ 18 w 42"/>
              <a:gd name="T11" fmla="*/ 3 h 59"/>
              <a:gd name="T12" fmla="*/ 42 w 42"/>
              <a:gd name="T13" fmla="*/ 47 h 59"/>
              <a:gd name="T14" fmla="*/ 42 w 42"/>
              <a:gd name="T15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59">
                <a:moveTo>
                  <a:pt x="42" y="49"/>
                </a:moveTo>
                <a:cubicBezTo>
                  <a:pt x="42" y="53"/>
                  <a:pt x="40" y="56"/>
                  <a:pt x="36" y="58"/>
                </a:cubicBezTo>
                <a:cubicBezTo>
                  <a:pt x="31" y="59"/>
                  <a:pt x="26" y="59"/>
                  <a:pt x="24" y="54"/>
                </a:cubicBezTo>
                <a:cubicBezTo>
                  <a:pt x="16" y="41"/>
                  <a:pt x="9" y="27"/>
                  <a:pt x="2" y="13"/>
                </a:cubicBezTo>
                <a:cubicBezTo>
                  <a:pt x="0" y="9"/>
                  <a:pt x="2" y="5"/>
                  <a:pt x="6" y="2"/>
                </a:cubicBezTo>
                <a:cubicBezTo>
                  <a:pt x="11" y="0"/>
                  <a:pt x="16" y="0"/>
                  <a:pt x="18" y="3"/>
                </a:cubicBezTo>
                <a:cubicBezTo>
                  <a:pt x="28" y="17"/>
                  <a:pt x="35" y="32"/>
                  <a:pt x="42" y="47"/>
                </a:cubicBezTo>
                <a:cubicBezTo>
                  <a:pt x="42" y="47"/>
                  <a:pt x="42" y="48"/>
                  <a:pt x="42" y="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922713" y="2574925"/>
            <a:ext cx="157162" cy="227013"/>
          </a:xfrm>
          <a:custGeom>
            <a:avLst/>
            <a:gdLst>
              <a:gd name="T0" fmla="*/ 42 w 42"/>
              <a:gd name="T1" fmla="*/ 11 h 60"/>
              <a:gd name="T2" fmla="*/ 40 w 42"/>
              <a:gd name="T3" fmla="*/ 17 h 60"/>
              <a:gd name="T4" fmla="*/ 22 w 42"/>
              <a:gd name="T5" fmla="*/ 51 h 60"/>
              <a:gd name="T6" fmla="*/ 7 w 42"/>
              <a:gd name="T7" fmla="*/ 57 h 60"/>
              <a:gd name="T8" fmla="*/ 4 w 42"/>
              <a:gd name="T9" fmla="*/ 42 h 60"/>
              <a:gd name="T10" fmla="*/ 23 w 42"/>
              <a:gd name="T11" fmla="*/ 7 h 60"/>
              <a:gd name="T12" fmla="*/ 34 w 42"/>
              <a:gd name="T13" fmla="*/ 1 h 60"/>
              <a:gd name="T14" fmla="*/ 42 w 42"/>
              <a:gd name="T15" fmla="*/ 1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60">
                <a:moveTo>
                  <a:pt x="42" y="11"/>
                </a:moveTo>
                <a:cubicBezTo>
                  <a:pt x="41" y="13"/>
                  <a:pt x="41" y="15"/>
                  <a:pt x="40" y="17"/>
                </a:cubicBezTo>
                <a:cubicBezTo>
                  <a:pt x="34" y="29"/>
                  <a:pt x="28" y="40"/>
                  <a:pt x="22" y="51"/>
                </a:cubicBezTo>
                <a:cubicBezTo>
                  <a:pt x="18" y="58"/>
                  <a:pt x="12" y="60"/>
                  <a:pt x="7" y="57"/>
                </a:cubicBezTo>
                <a:cubicBezTo>
                  <a:pt x="2" y="55"/>
                  <a:pt x="0" y="49"/>
                  <a:pt x="4" y="42"/>
                </a:cubicBezTo>
                <a:cubicBezTo>
                  <a:pt x="10" y="30"/>
                  <a:pt x="16" y="18"/>
                  <a:pt x="23" y="7"/>
                </a:cubicBezTo>
                <a:cubicBezTo>
                  <a:pt x="25" y="2"/>
                  <a:pt x="29" y="0"/>
                  <a:pt x="34" y="1"/>
                </a:cubicBezTo>
                <a:cubicBezTo>
                  <a:pt x="39" y="2"/>
                  <a:pt x="42" y="6"/>
                  <a:pt x="42" y="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441825" y="2566988"/>
            <a:ext cx="98425" cy="204788"/>
          </a:xfrm>
          <a:custGeom>
            <a:avLst/>
            <a:gdLst>
              <a:gd name="T0" fmla="*/ 0 w 26"/>
              <a:gd name="T1" fmla="*/ 14 h 54"/>
              <a:gd name="T2" fmla="*/ 9 w 26"/>
              <a:gd name="T3" fmla="*/ 0 h 54"/>
              <a:gd name="T4" fmla="*/ 20 w 26"/>
              <a:gd name="T5" fmla="*/ 10 h 54"/>
              <a:gd name="T6" fmla="*/ 25 w 26"/>
              <a:gd name="T7" fmla="*/ 41 h 54"/>
              <a:gd name="T8" fmla="*/ 17 w 26"/>
              <a:gd name="T9" fmla="*/ 53 h 54"/>
              <a:gd name="T10" fmla="*/ 5 w 26"/>
              <a:gd name="T11" fmla="*/ 43 h 54"/>
              <a:gd name="T12" fmla="*/ 0 w 26"/>
              <a:gd name="T13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54">
                <a:moveTo>
                  <a:pt x="0" y="14"/>
                </a:moveTo>
                <a:cubicBezTo>
                  <a:pt x="0" y="5"/>
                  <a:pt x="3" y="1"/>
                  <a:pt x="9" y="0"/>
                </a:cubicBezTo>
                <a:cubicBezTo>
                  <a:pt x="15" y="0"/>
                  <a:pt x="19" y="3"/>
                  <a:pt x="20" y="10"/>
                </a:cubicBezTo>
                <a:cubicBezTo>
                  <a:pt x="22" y="20"/>
                  <a:pt x="23" y="30"/>
                  <a:pt x="25" y="41"/>
                </a:cubicBezTo>
                <a:cubicBezTo>
                  <a:pt x="26" y="47"/>
                  <a:pt x="22" y="52"/>
                  <a:pt x="17" y="53"/>
                </a:cubicBezTo>
                <a:cubicBezTo>
                  <a:pt x="10" y="54"/>
                  <a:pt x="6" y="51"/>
                  <a:pt x="5" y="43"/>
                </a:cubicBezTo>
                <a:cubicBezTo>
                  <a:pt x="3" y="33"/>
                  <a:pt x="2" y="22"/>
                  <a:pt x="0" y="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4219575" y="2566988"/>
            <a:ext cx="93662" cy="204788"/>
          </a:xfrm>
          <a:custGeom>
            <a:avLst/>
            <a:gdLst>
              <a:gd name="T0" fmla="*/ 0 w 25"/>
              <a:gd name="T1" fmla="*/ 39 h 54"/>
              <a:gd name="T2" fmla="*/ 5 w 25"/>
              <a:gd name="T3" fmla="*/ 8 h 54"/>
              <a:gd name="T4" fmla="*/ 16 w 25"/>
              <a:gd name="T5" fmla="*/ 0 h 54"/>
              <a:gd name="T6" fmla="*/ 24 w 25"/>
              <a:gd name="T7" fmla="*/ 10 h 54"/>
              <a:gd name="T8" fmla="*/ 19 w 25"/>
              <a:gd name="T9" fmla="*/ 46 h 54"/>
              <a:gd name="T10" fmla="*/ 8 w 25"/>
              <a:gd name="T11" fmla="*/ 53 h 54"/>
              <a:gd name="T12" fmla="*/ 0 w 25"/>
              <a:gd name="T13" fmla="*/ 3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54">
                <a:moveTo>
                  <a:pt x="0" y="39"/>
                </a:moveTo>
                <a:cubicBezTo>
                  <a:pt x="1" y="30"/>
                  <a:pt x="3" y="19"/>
                  <a:pt x="5" y="8"/>
                </a:cubicBezTo>
                <a:cubicBezTo>
                  <a:pt x="6" y="2"/>
                  <a:pt x="10" y="0"/>
                  <a:pt x="16" y="0"/>
                </a:cubicBezTo>
                <a:cubicBezTo>
                  <a:pt x="22" y="1"/>
                  <a:pt x="25" y="5"/>
                  <a:pt x="24" y="10"/>
                </a:cubicBezTo>
                <a:cubicBezTo>
                  <a:pt x="23" y="22"/>
                  <a:pt x="21" y="34"/>
                  <a:pt x="19" y="46"/>
                </a:cubicBezTo>
                <a:cubicBezTo>
                  <a:pt x="18" y="52"/>
                  <a:pt x="14" y="54"/>
                  <a:pt x="8" y="53"/>
                </a:cubicBezTo>
                <a:cubicBezTo>
                  <a:pt x="2" y="52"/>
                  <a:pt x="0" y="47"/>
                  <a:pt x="0" y="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475163" y="2816225"/>
            <a:ext cx="87312" cy="155575"/>
          </a:xfrm>
          <a:custGeom>
            <a:avLst/>
            <a:gdLst>
              <a:gd name="T0" fmla="*/ 23 w 23"/>
              <a:gd name="T1" fmla="*/ 28 h 41"/>
              <a:gd name="T2" fmla="*/ 14 w 23"/>
              <a:gd name="T3" fmla="*/ 40 h 41"/>
              <a:gd name="T4" fmla="*/ 3 w 23"/>
              <a:gd name="T5" fmla="*/ 31 h 41"/>
              <a:gd name="T6" fmla="*/ 0 w 23"/>
              <a:gd name="T7" fmla="*/ 11 h 41"/>
              <a:gd name="T8" fmla="*/ 10 w 23"/>
              <a:gd name="T9" fmla="*/ 0 h 41"/>
              <a:gd name="T10" fmla="*/ 20 w 23"/>
              <a:gd name="T11" fmla="*/ 8 h 41"/>
              <a:gd name="T12" fmla="*/ 23 w 23"/>
              <a:gd name="T13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1">
                <a:moveTo>
                  <a:pt x="23" y="28"/>
                </a:moveTo>
                <a:cubicBezTo>
                  <a:pt x="23" y="36"/>
                  <a:pt x="20" y="39"/>
                  <a:pt x="14" y="40"/>
                </a:cubicBezTo>
                <a:cubicBezTo>
                  <a:pt x="8" y="41"/>
                  <a:pt x="4" y="37"/>
                  <a:pt x="3" y="31"/>
                </a:cubicBezTo>
                <a:cubicBezTo>
                  <a:pt x="2" y="25"/>
                  <a:pt x="1" y="18"/>
                  <a:pt x="0" y="11"/>
                </a:cubicBezTo>
                <a:cubicBezTo>
                  <a:pt x="0" y="6"/>
                  <a:pt x="4" y="1"/>
                  <a:pt x="10" y="0"/>
                </a:cubicBezTo>
                <a:cubicBezTo>
                  <a:pt x="15" y="0"/>
                  <a:pt x="19" y="3"/>
                  <a:pt x="20" y="8"/>
                </a:cubicBezTo>
                <a:cubicBezTo>
                  <a:pt x="22" y="15"/>
                  <a:pt x="22" y="22"/>
                  <a:pt x="23" y="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4252913" y="2368550"/>
            <a:ext cx="87312" cy="153988"/>
          </a:xfrm>
          <a:custGeom>
            <a:avLst/>
            <a:gdLst>
              <a:gd name="T0" fmla="*/ 23 w 23"/>
              <a:gd name="T1" fmla="*/ 13 h 41"/>
              <a:gd name="T2" fmla="*/ 20 w 23"/>
              <a:gd name="T3" fmla="*/ 32 h 41"/>
              <a:gd name="T4" fmla="*/ 9 w 23"/>
              <a:gd name="T5" fmla="*/ 40 h 41"/>
              <a:gd name="T6" fmla="*/ 0 w 23"/>
              <a:gd name="T7" fmla="*/ 29 h 41"/>
              <a:gd name="T8" fmla="*/ 3 w 23"/>
              <a:gd name="T9" fmla="*/ 10 h 41"/>
              <a:gd name="T10" fmla="*/ 14 w 23"/>
              <a:gd name="T11" fmla="*/ 0 h 41"/>
              <a:gd name="T12" fmla="*/ 23 w 23"/>
              <a:gd name="T13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1">
                <a:moveTo>
                  <a:pt x="23" y="13"/>
                </a:moveTo>
                <a:cubicBezTo>
                  <a:pt x="22" y="19"/>
                  <a:pt x="21" y="26"/>
                  <a:pt x="20" y="32"/>
                </a:cubicBezTo>
                <a:cubicBezTo>
                  <a:pt x="19" y="38"/>
                  <a:pt x="14" y="41"/>
                  <a:pt x="9" y="40"/>
                </a:cubicBezTo>
                <a:cubicBezTo>
                  <a:pt x="3" y="39"/>
                  <a:pt x="0" y="35"/>
                  <a:pt x="0" y="29"/>
                </a:cubicBezTo>
                <a:cubicBezTo>
                  <a:pt x="1" y="22"/>
                  <a:pt x="2" y="16"/>
                  <a:pt x="3" y="10"/>
                </a:cubicBezTo>
                <a:cubicBezTo>
                  <a:pt x="4" y="4"/>
                  <a:pt x="9" y="0"/>
                  <a:pt x="14" y="0"/>
                </a:cubicBezTo>
                <a:cubicBezTo>
                  <a:pt x="20" y="1"/>
                  <a:pt x="23" y="6"/>
                  <a:pt x="23" y="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076700" y="2363788"/>
            <a:ext cx="115887" cy="150813"/>
          </a:xfrm>
          <a:custGeom>
            <a:avLst/>
            <a:gdLst>
              <a:gd name="T0" fmla="*/ 31 w 31"/>
              <a:gd name="T1" fmla="*/ 12 h 40"/>
              <a:gd name="T2" fmla="*/ 16 w 31"/>
              <a:gd name="T3" fmla="*/ 37 h 40"/>
              <a:gd name="T4" fmla="*/ 5 w 31"/>
              <a:gd name="T5" fmla="*/ 37 h 40"/>
              <a:gd name="T6" fmla="*/ 2 w 31"/>
              <a:gd name="T7" fmla="*/ 26 h 40"/>
              <a:gd name="T8" fmla="*/ 13 w 31"/>
              <a:gd name="T9" fmla="*/ 5 h 40"/>
              <a:gd name="T10" fmla="*/ 24 w 31"/>
              <a:gd name="T11" fmla="*/ 2 h 40"/>
              <a:gd name="T12" fmla="*/ 31 w 31"/>
              <a:gd name="T13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0">
                <a:moveTo>
                  <a:pt x="31" y="12"/>
                </a:moveTo>
                <a:cubicBezTo>
                  <a:pt x="27" y="20"/>
                  <a:pt x="24" y="30"/>
                  <a:pt x="16" y="37"/>
                </a:cubicBezTo>
                <a:cubicBezTo>
                  <a:pt x="13" y="40"/>
                  <a:pt x="9" y="39"/>
                  <a:pt x="5" y="37"/>
                </a:cubicBezTo>
                <a:cubicBezTo>
                  <a:pt x="2" y="34"/>
                  <a:pt x="0" y="31"/>
                  <a:pt x="2" y="26"/>
                </a:cubicBezTo>
                <a:cubicBezTo>
                  <a:pt x="4" y="19"/>
                  <a:pt x="8" y="12"/>
                  <a:pt x="13" y="5"/>
                </a:cubicBezTo>
                <a:cubicBezTo>
                  <a:pt x="15" y="1"/>
                  <a:pt x="19" y="0"/>
                  <a:pt x="24" y="2"/>
                </a:cubicBezTo>
                <a:cubicBezTo>
                  <a:pt x="28" y="4"/>
                  <a:pt x="30" y="7"/>
                  <a:pt x="31" y="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559300" y="2363788"/>
            <a:ext cx="112712" cy="150813"/>
          </a:xfrm>
          <a:custGeom>
            <a:avLst/>
            <a:gdLst>
              <a:gd name="T0" fmla="*/ 30 w 30"/>
              <a:gd name="T1" fmla="*/ 27 h 40"/>
              <a:gd name="T2" fmla="*/ 24 w 30"/>
              <a:gd name="T3" fmla="*/ 38 h 40"/>
              <a:gd name="T4" fmla="*/ 13 w 30"/>
              <a:gd name="T5" fmla="*/ 35 h 40"/>
              <a:gd name="T6" fmla="*/ 2 w 30"/>
              <a:gd name="T7" fmla="*/ 15 h 40"/>
              <a:gd name="T8" fmla="*/ 5 w 30"/>
              <a:gd name="T9" fmla="*/ 3 h 40"/>
              <a:gd name="T10" fmla="*/ 17 w 30"/>
              <a:gd name="T11" fmla="*/ 3 h 40"/>
              <a:gd name="T12" fmla="*/ 30 w 30"/>
              <a:gd name="T13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0">
                <a:moveTo>
                  <a:pt x="30" y="27"/>
                </a:moveTo>
                <a:cubicBezTo>
                  <a:pt x="30" y="34"/>
                  <a:pt x="28" y="37"/>
                  <a:pt x="24" y="38"/>
                </a:cubicBezTo>
                <a:cubicBezTo>
                  <a:pt x="20" y="40"/>
                  <a:pt x="15" y="39"/>
                  <a:pt x="13" y="35"/>
                </a:cubicBezTo>
                <a:cubicBezTo>
                  <a:pt x="9" y="28"/>
                  <a:pt x="5" y="22"/>
                  <a:pt x="2" y="15"/>
                </a:cubicBezTo>
                <a:cubicBezTo>
                  <a:pt x="0" y="11"/>
                  <a:pt x="1" y="6"/>
                  <a:pt x="5" y="3"/>
                </a:cubicBezTo>
                <a:cubicBezTo>
                  <a:pt x="9" y="1"/>
                  <a:pt x="14" y="0"/>
                  <a:pt x="17" y="3"/>
                </a:cubicBezTo>
                <a:cubicBezTo>
                  <a:pt x="24" y="10"/>
                  <a:pt x="27" y="20"/>
                  <a:pt x="30" y="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411663" y="2368550"/>
            <a:ext cx="87312" cy="153988"/>
          </a:xfrm>
          <a:custGeom>
            <a:avLst/>
            <a:gdLst>
              <a:gd name="T0" fmla="*/ 23 w 23"/>
              <a:gd name="T1" fmla="*/ 26 h 41"/>
              <a:gd name="T2" fmla="*/ 14 w 23"/>
              <a:gd name="T3" fmla="*/ 40 h 41"/>
              <a:gd name="T4" fmla="*/ 3 w 23"/>
              <a:gd name="T5" fmla="*/ 30 h 41"/>
              <a:gd name="T6" fmla="*/ 1 w 23"/>
              <a:gd name="T7" fmla="*/ 11 h 41"/>
              <a:gd name="T8" fmla="*/ 9 w 23"/>
              <a:gd name="T9" fmla="*/ 0 h 41"/>
              <a:gd name="T10" fmla="*/ 20 w 23"/>
              <a:gd name="T11" fmla="*/ 8 h 41"/>
              <a:gd name="T12" fmla="*/ 21 w 23"/>
              <a:gd name="T13" fmla="*/ 12 h 41"/>
              <a:gd name="T14" fmla="*/ 23 w 23"/>
              <a:gd name="T15" fmla="*/ 2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41">
                <a:moveTo>
                  <a:pt x="23" y="26"/>
                </a:moveTo>
                <a:cubicBezTo>
                  <a:pt x="23" y="35"/>
                  <a:pt x="20" y="40"/>
                  <a:pt x="14" y="40"/>
                </a:cubicBezTo>
                <a:cubicBezTo>
                  <a:pt x="9" y="41"/>
                  <a:pt x="4" y="37"/>
                  <a:pt x="3" y="30"/>
                </a:cubicBezTo>
                <a:cubicBezTo>
                  <a:pt x="2" y="24"/>
                  <a:pt x="1" y="18"/>
                  <a:pt x="1" y="11"/>
                </a:cubicBezTo>
                <a:cubicBezTo>
                  <a:pt x="0" y="5"/>
                  <a:pt x="3" y="1"/>
                  <a:pt x="9" y="0"/>
                </a:cubicBezTo>
                <a:cubicBezTo>
                  <a:pt x="15" y="0"/>
                  <a:pt x="19" y="2"/>
                  <a:pt x="20" y="8"/>
                </a:cubicBezTo>
                <a:cubicBezTo>
                  <a:pt x="21" y="9"/>
                  <a:pt x="21" y="11"/>
                  <a:pt x="21" y="12"/>
                </a:cubicBezTo>
                <a:cubicBezTo>
                  <a:pt x="22" y="17"/>
                  <a:pt x="22" y="22"/>
                  <a:pt x="23" y="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4189413" y="2813050"/>
            <a:ext cx="87312" cy="158750"/>
          </a:xfrm>
          <a:custGeom>
            <a:avLst/>
            <a:gdLst>
              <a:gd name="T0" fmla="*/ 23 w 23"/>
              <a:gd name="T1" fmla="*/ 14 h 42"/>
              <a:gd name="T2" fmla="*/ 20 w 23"/>
              <a:gd name="T3" fmla="*/ 33 h 42"/>
              <a:gd name="T4" fmla="*/ 9 w 23"/>
              <a:gd name="T5" fmla="*/ 41 h 42"/>
              <a:gd name="T6" fmla="*/ 0 w 23"/>
              <a:gd name="T7" fmla="*/ 29 h 42"/>
              <a:gd name="T8" fmla="*/ 3 w 23"/>
              <a:gd name="T9" fmla="*/ 12 h 42"/>
              <a:gd name="T10" fmla="*/ 14 w 23"/>
              <a:gd name="T11" fmla="*/ 1 h 42"/>
              <a:gd name="T12" fmla="*/ 23 w 23"/>
              <a:gd name="T13" fmla="*/ 1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2">
                <a:moveTo>
                  <a:pt x="23" y="14"/>
                </a:moveTo>
                <a:cubicBezTo>
                  <a:pt x="22" y="21"/>
                  <a:pt x="21" y="27"/>
                  <a:pt x="20" y="33"/>
                </a:cubicBezTo>
                <a:cubicBezTo>
                  <a:pt x="19" y="39"/>
                  <a:pt x="15" y="42"/>
                  <a:pt x="9" y="41"/>
                </a:cubicBezTo>
                <a:cubicBezTo>
                  <a:pt x="3" y="40"/>
                  <a:pt x="0" y="36"/>
                  <a:pt x="0" y="29"/>
                </a:cubicBezTo>
                <a:cubicBezTo>
                  <a:pt x="1" y="23"/>
                  <a:pt x="2" y="17"/>
                  <a:pt x="3" y="12"/>
                </a:cubicBezTo>
                <a:cubicBezTo>
                  <a:pt x="4" y="5"/>
                  <a:pt x="9" y="0"/>
                  <a:pt x="14" y="1"/>
                </a:cubicBezTo>
                <a:cubicBezTo>
                  <a:pt x="20" y="2"/>
                  <a:pt x="23" y="7"/>
                  <a:pt x="23" y="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3813175" y="2862263"/>
            <a:ext cx="120650" cy="146050"/>
          </a:xfrm>
          <a:custGeom>
            <a:avLst/>
            <a:gdLst>
              <a:gd name="T0" fmla="*/ 21 w 32"/>
              <a:gd name="T1" fmla="*/ 0 h 39"/>
              <a:gd name="T2" fmla="*/ 30 w 32"/>
              <a:gd name="T3" fmla="*/ 13 h 39"/>
              <a:gd name="T4" fmla="*/ 19 w 32"/>
              <a:gd name="T5" fmla="*/ 34 h 39"/>
              <a:gd name="T6" fmla="*/ 6 w 32"/>
              <a:gd name="T7" fmla="*/ 36 h 39"/>
              <a:gd name="T8" fmla="*/ 2 w 32"/>
              <a:gd name="T9" fmla="*/ 24 h 39"/>
              <a:gd name="T10" fmla="*/ 12 w 32"/>
              <a:gd name="T11" fmla="*/ 5 h 39"/>
              <a:gd name="T12" fmla="*/ 21 w 32"/>
              <a:gd name="T1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9">
                <a:moveTo>
                  <a:pt x="21" y="0"/>
                </a:moveTo>
                <a:cubicBezTo>
                  <a:pt x="27" y="1"/>
                  <a:pt x="32" y="7"/>
                  <a:pt x="30" y="13"/>
                </a:cubicBezTo>
                <a:cubicBezTo>
                  <a:pt x="27" y="20"/>
                  <a:pt x="23" y="27"/>
                  <a:pt x="19" y="34"/>
                </a:cubicBezTo>
                <a:cubicBezTo>
                  <a:pt x="16" y="38"/>
                  <a:pt x="11" y="39"/>
                  <a:pt x="6" y="36"/>
                </a:cubicBezTo>
                <a:cubicBezTo>
                  <a:pt x="2" y="34"/>
                  <a:pt x="0" y="29"/>
                  <a:pt x="2" y="24"/>
                </a:cubicBezTo>
                <a:cubicBezTo>
                  <a:pt x="5" y="18"/>
                  <a:pt x="9" y="11"/>
                  <a:pt x="12" y="5"/>
                </a:cubicBezTo>
                <a:cubicBezTo>
                  <a:pt x="14" y="2"/>
                  <a:pt x="17" y="0"/>
                  <a:pt x="2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4822825" y="2857500"/>
            <a:ext cx="112712" cy="150813"/>
          </a:xfrm>
          <a:custGeom>
            <a:avLst/>
            <a:gdLst>
              <a:gd name="T0" fmla="*/ 30 w 30"/>
              <a:gd name="T1" fmla="*/ 27 h 40"/>
              <a:gd name="T2" fmla="*/ 24 w 30"/>
              <a:gd name="T3" fmla="*/ 38 h 40"/>
              <a:gd name="T4" fmla="*/ 13 w 30"/>
              <a:gd name="T5" fmla="*/ 35 h 40"/>
              <a:gd name="T6" fmla="*/ 2 w 30"/>
              <a:gd name="T7" fmla="*/ 14 h 40"/>
              <a:gd name="T8" fmla="*/ 5 w 30"/>
              <a:gd name="T9" fmla="*/ 4 h 40"/>
              <a:gd name="T10" fmla="*/ 17 w 30"/>
              <a:gd name="T11" fmla="*/ 3 h 40"/>
              <a:gd name="T12" fmla="*/ 30 w 30"/>
              <a:gd name="T13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0">
                <a:moveTo>
                  <a:pt x="30" y="27"/>
                </a:moveTo>
                <a:cubicBezTo>
                  <a:pt x="30" y="33"/>
                  <a:pt x="28" y="36"/>
                  <a:pt x="24" y="38"/>
                </a:cubicBezTo>
                <a:cubicBezTo>
                  <a:pt x="19" y="40"/>
                  <a:pt x="15" y="39"/>
                  <a:pt x="13" y="35"/>
                </a:cubicBezTo>
                <a:cubicBezTo>
                  <a:pt x="9" y="28"/>
                  <a:pt x="5" y="21"/>
                  <a:pt x="2" y="14"/>
                </a:cubicBezTo>
                <a:cubicBezTo>
                  <a:pt x="0" y="10"/>
                  <a:pt x="1" y="6"/>
                  <a:pt x="5" y="4"/>
                </a:cubicBezTo>
                <a:cubicBezTo>
                  <a:pt x="9" y="1"/>
                  <a:pt x="14" y="0"/>
                  <a:pt x="17" y="3"/>
                </a:cubicBezTo>
                <a:cubicBezTo>
                  <a:pt x="23" y="11"/>
                  <a:pt x="27" y="20"/>
                  <a:pt x="30" y="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4935538" y="2009775"/>
            <a:ext cx="74612" cy="134938"/>
          </a:xfrm>
          <a:custGeom>
            <a:avLst/>
            <a:gdLst>
              <a:gd name="T0" fmla="*/ 0 w 20"/>
              <a:gd name="T1" fmla="*/ 18 h 36"/>
              <a:gd name="T2" fmla="*/ 0 w 20"/>
              <a:gd name="T3" fmla="*/ 10 h 36"/>
              <a:gd name="T4" fmla="*/ 11 w 20"/>
              <a:gd name="T5" fmla="*/ 1 h 36"/>
              <a:gd name="T6" fmla="*/ 20 w 20"/>
              <a:gd name="T7" fmla="*/ 11 h 36"/>
              <a:gd name="T8" fmla="*/ 20 w 20"/>
              <a:gd name="T9" fmla="*/ 25 h 36"/>
              <a:gd name="T10" fmla="*/ 10 w 20"/>
              <a:gd name="T11" fmla="*/ 35 h 36"/>
              <a:gd name="T12" fmla="*/ 0 w 20"/>
              <a:gd name="T13" fmla="*/ 26 h 36"/>
              <a:gd name="T14" fmla="*/ 0 w 20"/>
              <a:gd name="T1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36">
                <a:moveTo>
                  <a:pt x="0" y="18"/>
                </a:moveTo>
                <a:cubicBezTo>
                  <a:pt x="0" y="15"/>
                  <a:pt x="0" y="13"/>
                  <a:pt x="0" y="10"/>
                </a:cubicBezTo>
                <a:cubicBezTo>
                  <a:pt x="1" y="5"/>
                  <a:pt x="5" y="0"/>
                  <a:pt x="11" y="1"/>
                </a:cubicBezTo>
                <a:cubicBezTo>
                  <a:pt x="16" y="2"/>
                  <a:pt x="20" y="5"/>
                  <a:pt x="20" y="11"/>
                </a:cubicBezTo>
                <a:cubicBezTo>
                  <a:pt x="20" y="16"/>
                  <a:pt x="20" y="20"/>
                  <a:pt x="20" y="25"/>
                </a:cubicBezTo>
                <a:cubicBezTo>
                  <a:pt x="20" y="31"/>
                  <a:pt x="15" y="36"/>
                  <a:pt x="10" y="35"/>
                </a:cubicBezTo>
                <a:cubicBezTo>
                  <a:pt x="4" y="35"/>
                  <a:pt x="1" y="31"/>
                  <a:pt x="0" y="26"/>
                </a:cubicBezTo>
                <a:cubicBezTo>
                  <a:pt x="0" y="23"/>
                  <a:pt x="0" y="20"/>
                  <a:pt x="0" y="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4935538" y="2224088"/>
            <a:ext cx="74612" cy="128588"/>
          </a:xfrm>
          <a:custGeom>
            <a:avLst/>
            <a:gdLst>
              <a:gd name="T0" fmla="*/ 20 w 20"/>
              <a:gd name="T1" fmla="*/ 17 h 34"/>
              <a:gd name="T2" fmla="*/ 20 w 20"/>
              <a:gd name="T3" fmla="*/ 24 h 34"/>
              <a:gd name="T4" fmla="*/ 10 w 20"/>
              <a:gd name="T5" fmla="*/ 34 h 34"/>
              <a:gd name="T6" fmla="*/ 0 w 20"/>
              <a:gd name="T7" fmla="*/ 24 h 34"/>
              <a:gd name="T8" fmla="*/ 0 w 20"/>
              <a:gd name="T9" fmla="*/ 10 h 34"/>
              <a:gd name="T10" fmla="*/ 11 w 20"/>
              <a:gd name="T11" fmla="*/ 0 h 34"/>
              <a:gd name="T12" fmla="*/ 20 w 20"/>
              <a:gd name="T13" fmla="*/ 11 h 34"/>
              <a:gd name="T14" fmla="*/ 20 w 20"/>
              <a:gd name="T15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34">
                <a:moveTo>
                  <a:pt x="20" y="17"/>
                </a:moveTo>
                <a:cubicBezTo>
                  <a:pt x="20" y="20"/>
                  <a:pt x="20" y="22"/>
                  <a:pt x="20" y="24"/>
                </a:cubicBezTo>
                <a:cubicBezTo>
                  <a:pt x="20" y="30"/>
                  <a:pt x="16" y="34"/>
                  <a:pt x="10" y="34"/>
                </a:cubicBezTo>
                <a:cubicBezTo>
                  <a:pt x="5" y="34"/>
                  <a:pt x="0" y="30"/>
                  <a:pt x="0" y="24"/>
                </a:cubicBezTo>
                <a:cubicBezTo>
                  <a:pt x="0" y="20"/>
                  <a:pt x="0" y="15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17" y="1"/>
                  <a:pt x="20" y="4"/>
                  <a:pt x="20" y="11"/>
                </a:cubicBezTo>
                <a:cubicBezTo>
                  <a:pt x="20" y="13"/>
                  <a:pt x="20" y="15"/>
                  <a:pt x="20" y="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4803775" y="2141538"/>
            <a:ext cx="131762" cy="79375"/>
          </a:xfrm>
          <a:custGeom>
            <a:avLst/>
            <a:gdLst>
              <a:gd name="T0" fmla="*/ 17 w 35"/>
              <a:gd name="T1" fmla="*/ 21 h 21"/>
              <a:gd name="T2" fmla="*/ 10 w 35"/>
              <a:gd name="T3" fmla="*/ 21 h 21"/>
              <a:gd name="T4" fmla="*/ 0 w 35"/>
              <a:gd name="T5" fmla="*/ 12 h 21"/>
              <a:gd name="T6" fmla="*/ 9 w 35"/>
              <a:gd name="T7" fmla="*/ 1 h 21"/>
              <a:gd name="T8" fmla="*/ 25 w 35"/>
              <a:gd name="T9" fmla="*/ 1 h 21"/>
              <a:gd name="T10" fmla="*/ 34 w 35"/>
              <a:gd name="T11" fmla="*/ 12 h 21"/>
              <a:gd name="T12" fmla="*/ 24 w 35"/>
              <a:gd name="T13" fmla="*/ 21 h 21"/>
              <a:gd name="T14" fmla="*/ 17 w 35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21">
                <a:moveTo>
                  <a:pt x="17" y="21"/>
                </a:moveTo>
                <a:cubicBezTo>
                  <a:pt x="15" y="21"/>
                  <a:pt x="12" y="21"/>
                  <a:pt x="10" y="21"/>
                </a:cubicBezTo>
                <a:cubicBezTo>
                  <a:pt x="4" y="21"/>
                  <a:pt x="1" y="18"/>
                  <a:pt x="0" y="12"/>
                </a:cubicBezTo>
                <a:cubicBezTo>
                  <a:pt x="0" y="6"/>
                  <a:pt x="3" y="2"/>
                  <a:pt x="9" y="1"/>
                </a:cubicBezTo>
                <a:cubicBezTo>
                  <a:pt x="14" y="0"/>
                  <a:pt x="20" y="0"/>
                  <a:pt x="25" y="1"/>
                </a:cubicBezTo>
                <a:cubicBezTo>
                  <a:pt x="31" y="2"/>
                  <a:pt x="35" y="6"/>
                  <a:pt x="34" y="12"/>
                </a:cubicBezTo>
                <a:cubicBezTo>
                  <a:pt x="34" y="17"/>
                  <a:pt x="30" y="21"/>
                  <a:pt x="24" y="21"/>
                </a:cubicBezTo>
                <a:cubicBezTo>
                  <a:pt x="22" y="21"/>
                  <a:pt x="19" y="21"/>
                  <a:pt x="17" y="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5014913" y="2141538"/>
            <a:ext cx="131762" cy="79375"/>
          </a:xfrm>
          <a:custGeom>
            <a:avLst/>
            <a:gdLst>
              <a:gd name="T0" fmla="*/ 17 w 35"/>
              <a:gd name="T1" fmla="*/ 21 h 21"/>
              <a:gd name="T2" fmla="*/ 10 w 35"/>
              <a:gd name="T3" fmla="*/ 21 h 21"/>
              <a:gd name="T4" fmla="*/ 0 w 35"/>
              <a:gd name="T5" fmla="*/ 12 h 21"/>
              <a:gd name="T6" fmla="*/ 9 w 35"/>
              <a:gd name="T7" fmla="*/ 1 h 21"/>
              <a:gd name="T8" fmla="*/ 26 w 35"/>
              <a:gd name="T9" fmla="*/ 1 h 21"/>
              <a:gd name="T10" fmla="*/ 34 w 35"/>
              <a:gd name="T11" fmla="*/ 12 h 21"/>
              <a:gd name="T12" fmla="*/ 24 w 35"/>
              <a:gd name="T13" fmla="*/ 21 h 21"/>
              <a:gd name="T14" fmla="*/ 17 w 35"/>
              <a:gd name="T15" fmla="*/ 21 h 21"/>
              <a:gd name="T16" fmla="*/ 17 w 35"/>
              <a:gd name="T1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1">
                <a:moveTo>
                  <a:pt x="17" y="21"/>
                </a:moveTo>
                <a:cubicBezTo>
                  <a:pt x="15" y="21"/>
                  <a:pt x="12" y="21"/>
                  <a:pt x="10" y="21"/>
                </a:cubicBezTo>
                <a:cubicBezTo>
                  <a:pt x="4" y="21"/>
                  <a:pt x="1" y="18"/>
                  <a:pt x="0" y="12"/>
                </a:cubicBezTo>
                <a:cubicBezTo>
                  <a:pt x="0" y="6"/>
                  <a:pt x="3" y="2"/>
                  <a:pt x="9" y="1"/>
                </a:cubicBezTo>
                <a:cubicBezTo>
                  <a:pt x="14" y="0"/>
                  <a:pt x="20" y="0"/>
                  <a:pt x="26" y="1"/>
                </a:cubicBezTo>
                <a:cubicBezTo>
                  <a:pt x="31" y="2"/>
                  <a:pt x="35" y="6"/>
                  <a:pt x="34" y="12"/>
                </a:cubicBezTo>
                <a:cubicBezTo>
                  <a:pt x="33" y="18"/>
                  <a:pt x="30" y="21"/>
                  <a:pt x="24" y="21"/>
                </a:cubicBezTo>
                <a:cubicBezTo>
                  <a:pt x="22" y="21"/>
                  <a:pt x="20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5232400" y="3001963"/>
            <a:ext cx="79375" cy="77788"/>
          </a:xfrm>
          <a:custGeom>
            <a:avLst/>
            <a:gdLst>
              <a:gd name="T0" fmla="*/ 11 w 21"/>
              <a:gd name="T1" fmla="*/ 21 h 21"/>
              <a:gd name="T2" fmla="*/ 0 w 21"/>
              <a:gd name="T3" fmla="*/ 11 h 21"/>
              <a:gd name="T4" fmla="*/ 10 w 21"/>
              <a:gd name="T5" fmla="*/ 0 h 21"/>
              <a:gd name="T6" fmla="*/ 21 w 21"/>
              <a:gd name="T7" fmla="*/ 11 h 21"/>
              <a:gd name="T8" fmla="*/ 11 w 21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11" y="21"/>
                </a:moveTo>
                <a:cubicBezTo>
                  <a:pt x="5" y="21"/>
                  <a:pt x="0" y="17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16" y="0"/>
                  <a:pt x="21" y="5"/>
                  <a:pt x="21" y="11"/>
                </a:cubicBezTo>
                <a:cubicBezTo>
                  <a:pt x="21" y="16"/>
                  <a:pt x="16" y="21"/>
                  <a:pt x="11" y="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22"/>
          <p:cNvSpPr>
            <a:spLocks noEditPoints="1"/>
          </p:cNvSpPr>
          <p:nvPr/>
        </p:nvSpPr>
        <p:spPr bwMode="auto">
          <a:xfrm>
            <a:off x="3217863" y="3065463"/>
            <a:ext cx="2247900" cy="1108075"/>
          </a:xfrm>
          <a:custGeom>
            <a:avLst/>
            <a:gdLst>
              <a:gd name="T0" fmla="*/ 475 w 597"/>
              <a:gd name="T1" fmla="*/ 74 h 294"/>
              <a:gd name="T2" fmla="*/ 277 w 597"/>
              <a:gd name="T3" fmla="*/ 22 h 294"/>
              <a:gd name="T4" fmla="*/ 155 w 597"/>
              <a:gd name="T5" fmla="*/ 6 h 294"/>
              <a:gd name="T6" fmla="*/ 111 w 597"/>
              <a:gd name="T7" fmla="*/ 112 h 294"/>
              <a:gd name="T8" fmla="*/ 91 w 597"/>
              <a:gd name="T9" fmla="*/ 114 h 294"/>
              <a:gd name="T10" fmla="*/ 21 w 597"/>
              <a:gd name="T11" fmla="*/ 111 h 294"/>
              <a:gd name="T12" fmla="*/ 9 w 597"/>
              <a:gd name="T13" fmla="*/ 223 h 294"/>
              <a:gd name="T14" fmla="*/ 101 w 597"/>
              <a:gd name="T15" fmla="*/ 285 h 294"/>
              <a:gd name="T16" fmla="*/ 455 w 597"/>
              <a:gd name="T17" fmla="*/ 255 h 294"/>
              <a:gd name="T18" fmla="*/ 563 w 597"/>
              <a:gd name="T19" fmla="*/ 186 h 294"/>
              <a:gd name="T20" fmla="*/ 563 w 597"/>
              <a:gd name="T21" fmla="*/ 85 h 294"/>
              <a:gd name="T22" fmla="*/ 296 w 597"/>
              <a:gd name="T23" fmla="*/ 27 h 294"/>
              <a:gd name="T24" fmla="*/ 356 w 597"/>
              <a:gd name="T25" fmla="*/ 53 h 294"/>
              <a:gd name="T26" fmla="*/ 367 w 597"/>
              <a:gd name="T27" fmla="*/ 74 h 294"/>
              <a:gd name="T28" fmla="*/ 385 w 597"/>
              <a:gd name="T29" fmla="*/ 73 h 294"/>
              <a:gd name="T30" fmla="*/ 398 w 597"/>
              <a:gd name="T31" fmla="*/ 90 h 294"/>
              <a:gd name="T32" fmla="*/ 480 w 597"/>
              <a:gd name="T33" fmla="*/ 95 h 294"/>
              <a:gd name="T34" fmla="*/ 513 w 597"/>
              <a:gd name="T35" fmla="*/ 107 h 294"/>
              <a:gd name="T36" fmla="*/ 424 w 597"/>
              <a:gd name="T37" fmla="*/ 150 h 294"/>
              <a:gd name="T38" fmla="*/ 178 w 597"/>
              <a:gd name="T39" fmla="*/ 76 h 294"/>
              <a:gd name="T40" fmla="*/ 148 w 597"/>
              <a:gd name="T41" fmla="*/ 56 h 294"/>
              <a:gd name="T42" fmla="*/ 137 w 597"/>
              <a:gd name="T43" fmla="*/ 82 h 294"/>
              <a:gd name="T44" fmla="*/ 165 w 597"/>
              <a:gd name="T45" fmla="*/ 100 h 294"/>
              <a:gd name="T46" fmla="*/ 40 w 597"/>
              <a:gd name="T47" fmla="*/ 118 h 294"/>
              <a:gd name="T48" fmla="*/ 82 w 597"/>
              <a:gd name="T49" fmla="*/ 132 h 294"/>
              <a:gd name="T50" fmla="*/ 245 w 597"/>
              <a:gd name="T51" fmla="*/ 118 h 294"/>
              <a:gd name="T52" fmla="*/ 244 w 597"/>
              <a:gd name="T53" fmla="*/ 147 h 294"/>
              <a:gd name="T54" fmla="*/ 278 w 597"/>
              <a:gd name="T55" fmla="*/ 133 h 294"/>
              <a:gd name="T56" fmla="*/ 276 w 597"/>
              <a:gd name="T57" fmla="*/ 163 h 294"/>
              <a:gd name="T58" fmla="*/ 301 w 597"/>
              <a:gd name="T59" fmla="*/ 143 h 294"/>
              <a:gd name="T60" fmla="*/ 403 w 597"/>
              <a:gd name="T61" fmla="*/ 176 h 294"/>
              <a:gd name="T62" fmla="*/ 301 w 597"/>
              <a:gd name="T63" fmla="*/ 234 h 294"/>
              <a:gd name="T64" fmla="*/ 45 w 597"/>
              <a:gd name="T65" fmla="*/ 131 h 294"/>
              <a:gd name="T66" fmla="*/ 36 w 597"/>
              <a:gd name="T67" fmla="*/ 149 h 294"/>
              <a:gd name="T68" fmla="*/ 40 w 597"/>
              <a:gd name="T69" fmla="*/ 222 h 294"/>
              <a:gd name="T70" fmla="*/ 446 w 597"/>
              <a:gd name="T71" fmla="*/ 237 h 294"/>
              <a:gd name="T72" fmla="*/ 38 w 597"/>
              <a:gd name="T73" fmla="*/ 259 h 294"/>
              <a:gd name="T74" fmla="*/ 109 w 597"/>
              <a:gd name="T75" fmla="*/ 244 h 294"/>
              <a:gd name="T76" fmla="*/ 427 w 597"/>
              <a:gd name="T77" fmla="*/ 239 h 294"/>
              <a:gd name="T78" fmla="*/ 446 w 597"/>
              <a:gd name="T79" fmla="*/ 211 h 294"/>
              <a:gd name="T80" fmla="*/ 406 w 597"/>
              <a:gd name="T81" fmla="*/ 196 h 294"/>
              <a:gd name="T82" fmla="*/ 458 w 597"/>
              <a:gd name="T83" fmla="*/ 181 h 294"/>
              <a:gd name="T84" fmla="*/ 485 w 597"/>
              <a:gd name="T85" fmla="*/ 190 h 294"/>
              <a:gd name="T86" fmla="*/ 563 w 597"/>
              <a:gd name="T87" fmla="*/ 160 h 294"/>
              <a:gd name="T88" fmla="*/ 477 w 597"/>
              <a:gd name="T89" fmla="*/ 165 h 294"/>
              <a:gd name="T90" fmla="*/ 510 w 597"/>
              <a:gd name="T91" fmla="*/ 129 h 294"/>
              <a:gd name="T92" fmla="*/ 568 w 597"/>
              <a:gd name="T93" fmla="*/ 11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97" h="294">
                <a:moveTo>
                  <a:pt x="563" y="85"/>
                </a:moveTo>
                <a:cubicBezTo>
                  <a:pt x="553" y="82"/>
                  <a:pt x="543" y="81"/>
                  <a:pt x="533" y="80"/>
                </a:cubicBezTo>
                <a:cubicBezTo>
                  <a:pt x="513" y="79"/>
                  <a:pt x="494" y="78"/>
                  <a:pt x="475" y="74"/>
                </a:cubicBezTo>
                <a:cubicBezTo>
                  <a:pt x="446" y="67"/>
                  <a:pt x="419" y="55"/>
                  <a:pt x="392" y="43"/>
                </a:cubicBezTo>
                <a:cubicBezTo>
                  <a:pt x="364" y="31"/>
                  <a:pt x="337" y="17"/>
                  <a:pt x="308" y="6"/>
                </a:cubicBezTo>
                <a:cubicBezTo>
                  <a:pt x="293" y="0"/>
                  <a:pt x="281" y="6"/>
                  <a:pt x="277" y="22"/>
                </a:cubicBezTo>
                <a:cubicBezTo>
                  <a:pt x="268" y="53"/>
                  <a:pt x="229" y="67"/>
                  <a:pt x="203" y="47"/>
                </a:cubicBezTo>
                <a:cubicBezTo>
                  <a:pt x="190" y="37"/>
                  <a:pt x="180" y="24"/>
                  <a:pt x="172" y="10"/>
                </a:cubicBezTo>
                <a:cubicBezTo>
                  <a:pt x="167" y="3"/>
                  <a:pt x="162" y="2"/>
                  <a:pt x="155" y="6"/>
                </a:cubicBezTo>
                <a:cubicBezTo>
                  <a:pt x="141" y="14"/>
                  <a:pt x="134" y="28"/>
                  <a:pt x="130" y="43"/>
                </a:cubicBezTo>
                <a:cubicBezTo>
                  <a:pt x="128" y="49"/>
                  <a:pt x="129" y="55"/>
                  <a:pt x="126" y="61"/>
                </a:cubicBezTo>
                <a:cubicBezTo>
                  <a:pt x="115" y="76"/>
                  <a:pt x="113" y="94"/>
                  <a:pt x="111" y="112"/>
                </a:cubicBezTo>
                <a:cubicBezTo>
                  <a:pt x="111" y="116"/>
                  <a:pt x="114" y="122"/>
                  <a:pt x="110" y="123"/>
                </a:cubicBezTo>
                <a:cubicBezTo>
                  <a:pt x="106" y="125"/>
                  <a:pt x="101" y="121"/>
                  <a:pt x="98" y="118"/>
                </a:cubicBezTo>
                <a:cubicBezTo>
                  <a:pt x="95" y="117"/>
                  <a:pt x="93" y="115"/>
                  <a:pt x="91" y="114"/>
                </a:cubicBezTo>
                <a:cubicBezTo>
                  <a:pt x="80" y="104"/>
                  <a:pt x="71" y="93"/>
                  <a:pt x="63" y="80"/>
                </a:cubicBezTo>
                <a:cubicBezTo>
                  <a:pt x="58" y="72"/>
                  <a:pt x="53" y="71"/>
                  <a:pt x="45" y="76"/>
                </a:cubicBezTo>
                <a:cubicBezTo>
                  <a:pt x="32" y="84"/>
                  <a:pt x="25" y="97"/>
                  <a:pt x="21" y="111"/>
                </a:cubicBezTo>
                <a:cubicBezTo>
                  <a:pt x="20" y="117"/>
                  <a:pt x="20" y="125"/>
                  <a:pt x="17" y="129"/>
                </a:cubicBezTo>
                <a:cubicBezTo>
                  <a:pt x="7" y="143"/>
                  <a:pt x="4" y="159"/>
                  <a:pt x="3" y="176"/>
                </a:cubicBezTo>
                <a:cubicBezTo>
                  <a:pt x="2" y="192"/>
                  <a:pt x="1" y="208"/>
                  <a:pt x="9" y="223"/>
                </a:cubicBezTo>
                <a:cubicBezTo>
                  <a:pt x="11" y="227"/>
                  <a:pt x="12" y="229"/>
                  <a:pt x="10" y="234"/>
                </a:cubicBezTo>
                <a:cubicBezTo>
                  <a:pt x="0" y="256"/>
                  <a:pt x="14" y="277"/>
                  <a:pt x="37" y="279"/>
                </a:cubicBezTo>
                <a:cubicBezTo>
                  <a:pt x="59" y="281"/>
                  <a:pt x="80" y="283"/>
                  <a:pt x="101" y="285"/>
                </a:cubicBezTo>
                <a:cubicBezTo>
                  <a:pt x="144" y="290"/>
                  <a:pt x="186" y="292"/>
                  <a:pt x="212" y="293"/>
                </a:cubicBezTo>
                <a:cubicBezTo>
                  <a:pt x="269" y="294"/>
                  <a:pt x="308" y="293"/>
                  <a:pt x="347" y="286"/>
                </a:cubicBezTo>
                <a:cubicBezTo>
                  <a:pt x="384" y="279"/>
                  <a:pt x="420" y="270"/>
                  <a:pt x="455" y="255"/>
                </a:cubicBezTo>
                <a:cubicBezTo>
                  <a:pt x="469" y="249"/>
                  <a:pt x="477" y="237"/>
                  <a:pt x="476" y="221"/>
                </a:cubicBezTo>
                <a:cubicBezTo>
                  <a:pt x="475" y="214"/>
                  <a:pt x="479" y="212"/>
                  <a:pt x="485" y="211"/>
                </a:cubicBezTo>
                <a:cubicBezTo>
                  <a:pt x="512" y="204"/>
                  <a:pt x="538" y="197"/>
                  <a:pt x="563" y="186"/>
                </a:cubicBezTo>
                <a:cubicBezTo>
                  <a:pt x="578" y="179"/>
                  <a:pt x="586" y="168"/>
                  <a:pt x="585" y="151"/>
                </a:cubicBezTo>
                <a:cubicBezTo>
                  <a:pt x="585" y="147"/>
                  <a:pt x="586" y="144"/>
                  <a:pt x="587" y="140"/>
                </a:cubicBezTo>
                <a:cubicBezTo>
                  <a:pt x="597" y="120"/>
                  <a:pt x="584" y="91"/>
                  <a:pt x="563" y="85"/>
                </a:cubicBezTo>
                <a:close/>
                <a:moveTo>
                  <a:pt x="159" y="28"/>
                </a:moveTo>
                <a:cubicBezTo>
                  <a:pt x="166" y="38"/>
                  <a:pt x="174" y="47"/>
                  <a:pt x="182" y="56"/>
                </a:cubicBezTo>
                <a:cubicBezTo>
                  <a:pt x="220" y="94"/>
                  <a:pt x="284" y="75"/>
                  <a:pt x="296" y="27"/>
                </a:cubicBezTo>
                <a:cubicBezTo>
                  <a:pt x="297" y="23"/>
                  <a:pt x="299" y="23"/>
                  <a:pt x="301" y="24"/>
                </a:cubicBezTo>
                <a:cubicBezTo>
                  <a:pt x="319" y="32"/>
                  <a:pt x="337" y="41"/>
                  <a:pt x="355" y="49"/>
                </a:cubicBezTo>
                <a:cubicBezTo>
                  <a:pt x="357" y="50"/>
                  <a:pt x="357" y="51"/>
                  <a:pt x="356" y="53"/>
                </a:cubicBezTo>
                <a:cubicBezTo>
                  <a:pt x="354" y="56"/>
                  <a:pt x="352" y="60"/>
                  <a:pt x="350" y="63"/>
                </a:cubicBezTo>
                <a:cubicBezTo>
                  <a:pt x="347" y="69"/>
                  <a:pt x="348" y="75"/>
                  <a:pt x="353" y="78"/>
                </a:cubicBezTo>
                <a:cubicBezTo>
                  <a:pt x="359" y="81"/>
                  <a:pt x="364" y="79"/>
                  <a:pt x="367" y="74"/>
                </a:cubicBezTo>
                <a:cubicBezTo>
                  <a:pt x="370" y="70"/>
                  <a:pt x="372" y="66"/>
                  <a:pt x="374" y="63"/>
                </a:cubicBezTo>
                <a:cubicBezTo>
                  <a:pt x="375" y="59"/>
                  <a:pt x="378" y="59"/>
                  <a:pt x="381" y="60"/>
                </a:cubicBezTo>
                <a:cubicBezTo>
                  <a:pt x="390" y="65"/>
                  <a:pt x="390" y="65"/>
                  <a:pt x="385" y="73"/>
                </a:cubicBezTo>
                <a:cubicBezTo>
                  <a:pt x="384" y="76"/>
                  <a:pt x="382" y="78"/>
                  <a:pt x="381" y="80"/>
                </a:cubicBezTo>
                <a:cubicBezTo>
                  <a:pt x="379" y="86"/>
                  <a:pt x="380" y="90"/>
                  <a:pt x="385" y="93"/>
                </a:cubicBezTo>
                <a:cubicBezTo>
                  <a:pt x="390" y="96"/>
                  <a:pt x="395" y="95"/>
                  <a:pt x="398" y="90"/>
                </a:cubicBezTo>
                <a:cubicBezTo>
                  <a:pt x="401" y="86"/>
                  <a:pt x="404" y="82"/>
                  <a:pt x="406" y="78"/>
                </a:cubicBezTo>
                <a:cubicBezTo>
                  <a:pt x="408" y="73"/>
                  <a:pt x="410" y="73"/>
                  <a:pt x="414" y="75"/>
                </a:cubicBezTo>
                <a:cubicBezTo>
                  <a:pt x="436" y="84"/>
                  <a:pt x="457" y="92"/>
                  <a:pt x="480" y="95"/>
                </a:cubicBezTo>
                <a:cubicBezTo>
                  <a:pt x="492" y="97"/>
                  <a:pt x="503" y="99"/>
                  <a:pt x="515" y="99"/>
                </a:cubicBezTo>
                <a:cubicBezTo>
                  <a:pt x="517" y="99"/>
                  <a:pt x="520" y="99"/>
                  <a:pt x="523" y="100"/>
                </a:cubicBezTo>
                <a:cubicBezTo>
                  <a:pt x="520" y="104"/>
                  <a:pt x="517" y="105"/>
                  <a:pt x="513" y="107"/>
                </a:cubicBezTo>
                <a:cubicBezTo>
                  <a:pt x="507" y="108"/>
                  <a:pt x="501" y="110"/>
                  <a:pt x="495" y="112"/>
                </a:cubicBezTo>
                <a:cubicBezTo>
                  <a:pt x="472" y="118"/>
                  <a:pt x="452" y="130"/>
                  <a:pt x="435" y="146"/>
                </a:cubicBezTo>
                <a:cubicBezTo>
                  <a:pt x="432" y="150"/>
                  <a:pt x="428" y="150"/>
                  <a:pt x="424" y="150"/>
                </a:cubicBezTo>
                <a:cubicBezTo>
                  <a:pt x="372" y="149"/>
                  <a:pt x="324" y="132"/>
                  <a:pt x="277" y="110"/>
                </a:cubicBezTo>
                <a:cubicBezTo>
                  <a:pt x="255" y="99"/>
                  <a:pt x="232" y="89"/>
                  <a:pt x="209" y="79"/>
                </a:cubicBezTo>
                <a:cubicBezTo>
                  <a:pt x="199" y="74"/>
                  <a:pt x="189" y="70"/>
                  <a:pt x="178" y="76"/>
                </a:cubicBezTo>
                <a:cubicBezTo>
                  <a:pt x="176" y="77"/>
                  <a:pt x="174" y="75"/>
                  <a:pt x="173" y="74"/>
                </a:cubicBezTo>
                <a:cubicBezTo>
                  <a:pt x="165" y="69"/>
                  <a:pt x="158" y="65"/>
                  <a:pt x="151" y="60"/>
                </a:cubicBezTo>
                <a:cubicBezTo>
                  <a:pt x="150" y="59"/>
                  <a:pt x="148" y="58"/>
                  <a:pt x="148" y="56"/>
                </a:cubicBezTo>
                <a:cubicBezTo>
                  <a:pt x="149" y="46"/>
                  <a:pt x="152" y="36"/>
                  <a:pt x="159" y="28"/>
                </a:cubicBezTo>
                <a:close/>
                <a:moveTo>
                  <a:pt x="131" y="113"/>
                </a:moveTo>
                <a:cubicBezTo>
                  <a:pt x="132" y="103"/>
                  <a:pt x="133" y="92"/>
                  <a:pt x="137" y="82"/>
                </a:cubicBezTo>
                <a:cubicBezTo>
                  <a:pt x="139" y="78"/>
                  <a:pt x="140" y="76"/>
                  <a:pt x="144" y="79"/>
                </a:cubicBezTo>
                <a:cubicBezTo>
                  <a:pt x="150" y="84"/>
                  <a:pt x="157" y="88"/>
                  <a:pt x="163" y="92"/>
                </a:cubicBezTo>
                <a:cubicBezTo>
                  <a:pt x="166" y="94"/>
                  <a:pt x="167" y="96"/>
                  <a:pt x="165" y="100"/>
                </a:cubicBezTo>
                <a:cubicBezTo>
                  <a:pt x="159" y="109"/>
                  <a:pt x="152" y="117"/>
                  <a:pt x="141" y="121"/>
                </a:cubicBezTo>
                <a:cubicBezTo>
                  <a:pt x="131" y="125"/>
                  <a:pt x="131" y="125"/>
                  <a:pt x="131" y="113"/>
                </a:cubicBezTo>
                <a:close/>
                <a:moveTo>
                  <a:pt x="40" y="118"/>
                </a:moveTo>
                <a:cubicBezTo>
                  <a:pt x="42" y="112"/>
                  <a:pt x="44" y="107"/>
                  <a:pt x="47" y="101"/>
                </a:cubicBezTo>
                <a:cubicBezTo>
                  <a:pt x="49" y="98"/>
                  <a:pt x="51" y="98"/>
                  <a:pt x="53" y="101"/>
                </a:cubicBezTo>
                <a:cubicBezTo>
                  <a:pt x="61" y="113"/>
                  <a:pt x="70" y="124"/>
                  <a:pt x="82" y="132"/>
                </a:cubicBezTo>
                <a:cubicBezTo>
                  <a:pt x="119" y="160"/>
                  <a:pt x="174" y="142"/>
                  <a:pt x="187" y="98"/>
                </a:cubicBezTo>
                <a:cubicBezTo>
                  <a:pt x="189" y="93"/>
                  <a:pt x="190" y="93"/>
                  <a:pt x="194" y="94"/>
                </a:cubicBezTo>
                <a:cubicBezTo>
                  <a:pt x="211" y="102"/>
                  <a:pt x="228" y="110"/>
                  <a:pt x="245" y="118"/>
                </a:cubicBezTo>
                <a:cubicBezTo>
                  <a:pt x="249" y="119"/>
                  <a:pt x="248" y="121"/>
                  <a:pt x="247" y="123"/>
                </a:cubicBezTo>
                <a:cubicBezTo>
                  <a:pt x="245" y="126"/>
                  <a:pt x="242" y="130"/>
                  <a:pt x="241" y="133"/>
                </a:cubicBezTo>
                <a:cubicBezTo>
                  <a:pt x="238" y="139"/>
                  <a:pt x="239" y="143"/>
                  <a:pt x="244" y="147"/>
                </a:cubicBezTo>
                <a:cubicBezTo>
                  <a:pt x="249" y="150"/>
                  <a:pt x="254" y="149"/>
                  <a:pt x="258" y="143"/>
                </a:cubicBezTo>
                <a:cubicBezTo>
                  <a:pt x="260" y="140"/>
                  <a:pt x="263" y="136"/>
                  <a:pt x="265" y="132"/>
                </a:cubicBezTo>
                <a:cubicBezTo>
                  <a:pt x="269" y="123"/>
                  <a:pt x="274" y="132"/>
                  <a:pt x="278" y="133"/>
                </a:cubicBezTo>
                <a:cubicBezTo>
                  <a:pt x="283" y="134"/>
                  <a:pt x="279" y="137"/>
                  <a:pt x="278" y="139"/>
                </a:cubicBezTo>
                <a:cubicBezTo>
                  <a:pt x="276" y="143"/>
                  <a:pt x="274" y="146"/>
                  <a:pt x="273" y="149"/>
                </a:cubicBezTo>
                <a:cubicBezTo>
                  <a:pt x="270" y="154"/>
                  <a:pt x="271" y="159"/>
                  <a:pt x="276" y="163"/>
                </a:cubicBezTo>
                <a:cubicBezTo>
                  <a:pt x="281" y="166"/>
                  <a:pt x="286" y="164"/>
                  <a:pt x="290" y="159"/>
                </a:cubicBezTo>
                <a:cubicBezTo>
                  <a:pt x="290" y="158"/>
                  <a:pt x="291" y="158"/>
                  <a:pt x="291" y="157"/>
                </a:cubicBezTo>
                <a:cubicBezTo>
                  <a:pt x="294" y="153"/>
                  <a:pt x="296" y="144"/>
                  <a:pt x="301" y="143"/>
                </a:cubicBezTo>
                <a:cubicBezTo>
                  <a:pt x="305" y="142"/>
                  <a:pt x="311" y="147"/>
                  <a:pt x="317" y="149"/>
                </a:cubicBezTo>
                <a:cubicBezTo>
                  <a:pt x="348" y="162"/>
                  <a:pt x="380" y="168"/>
                  <a:pt x="415" y="169"/>
                </a:cubicBezTo>
                <a:cubicBezTo>
                  <a:pt x="411" y="173"/>
                  <a:pt x="407" y="175"/>
                  <a:pt x="403" y="176"/>
                </a:cubicBezTo>
                <a:cubicBezTo>
                  <a:pt x="390" y="180"/>
                  <a:pt x="377" y="183"/>
                  <a:pt x="365" y="189"/>
                </a:cubicBezTo>
                <a:cubicBezTo>
                  <a:pt x="344" y="198"/>
                  <a:pt x="327" y="214"/>
                  <a:pt x="312" y="230"/>
                </a:cubicBezTo>
                <a:cubicBezTo>
                  <a:pt x="308" y="234"/>
                  <a:pt x="306" y="235"/>
                  <a:pt x="301" y="234"/>
                </a:cubicBezTo>
                <a:cubicBezTo>
                  <a:pt x="249" y="228"/>
                  <a:pt x="196" y="227"/>
                  <a:pt x="143" y="225"/>
                </a:cubicBezTo>
                <a:cubicBezTo>
                  <a:pt x="138" y="225"/>
                  <a:pt x="132" y="228"/>
                  <a:pt x="129" y="221"/>
                </a:cubicBezTo>
                <a:cubicBezTo>
                  <a:pt x="112" y="181"/>
                  <a:pt x="81" y="154"/>
                  <a:pt x="45" y="131"/>
                </a:cubicBezTo>
                <a:cubicBezTo>
                  <a:pt x="40" y="128"/>
                  <a:pt x="38" y="124"/>
                  <a:pt x="40" y="118"/>
                </a:cubicBezTo>
                <a:close/>
                <a:moveTo>
                  <a:pt x="28" y="152"/>
                </a:moveTo>
                <a:cubicBezTo>
                  <a:pt x="30" y="147"/>
                  <a:pt x="31" y="145"/>
                  <a:pt x="36" y="149"/>
                </a:cubicBezTo>
                <a:cubicBezTo>
                  <a:pt x="63" y="167"/>
                  <a:pt x="88" y="187"/>
                  <a:pt x="104" y="215"/>
                </a:cubicBezTo>
                <a:cubicBezTo>
                  <a:pt x="105" y="218"/>
                  <a:pt x="106" y="220"/>
                  <a:pt x="107" y="222"/>
                </a:cubicBezTo>
                <a:cubicBezTo>
                  <a:pt x="85" y="222"/>
                  <a:pt x="62" y="222"/>
                  <a:pt x="40" y="222"/>
                </a:cubicBezTo>
                <a:cubicBezTo>
                  <a:pt x="32" y="222"/>
                  <a:pt x="26" y="216"/>
                  <a:pt x="24" y="207"/>
                </a:cubicBezTo>
                <a:cubicBezTo>
                  <a:pt x="22" y="189"/>
                  <a:pt x="22" y="170"/>
                  <a:pt x="28" y="152"/>
                </a:cubicBezTo>
                <a:close/>
                <a:moveTo>
                  <a:pt x="446" y="237"/>
                </a:moveTo>
                <a:cubicBezTo>
                  <a:pt x="410" y="252"/>
                  <a:pt x="374" y="262"/>
                  <a:pt x="336" y="267"/>
                </a:cubicBezTo>
                <a:cubicBezTo>
                  <a:pt x="277" y="276"/>
                  <a:pt x="219" y="274"/>
                  <a:pt x="160" y="270"/>
                </a:cubicBezTo>
                <a:cubicBezTo>
                  <a:pt x="120" y="267"/>
                  <a:pt x="79" y="263"/>
                  <a:pt x="38" y="259"/>
                </a:cubicBezTo>
                <a:cubicBezTo>
                  <a:pt x="33" y="258"/>
                  <a:pt x="29" y="256"/>
                  <a:pt x="27" y="250"/>
                </a:cubicBezTo>
                <a:cubicBezTo>
                  <a:pt x="26" y="244"/>
                  <a:pt x="28" y="242"/>
                  <a:pt x="35" y="242"/>
                </a:cubicBezTo>
                <a:cubicBezTo>
                  <a:pt x="59" y="243"/>
                  <a:pt x="84" y="243"/>
                  <a:pt x="109" y="244"/>
                </a:cubicBezTo>
                <a:cubicBezTo>
                  <a:pt x="170" y="246"/>
                  <a:pt x="230" y="247"/>
                  <a:pt x="291" y="253"/>
                </a:cubicBezTo>
                <a:cubicBezTo>
                  <a:pt x="309" y="255"/>
                  <a:pt x="327" y="258"/>
                  <a:pt x="345" y="258"/>
                </a:cubicBezTo>
                <a:cubicBezTo>
                  <a:pt x="374" y="256"/>
                  <a:pt x="401" y="248"/>
                  <a:pt x="427" y="239"/>
                </a:cubicBezTo>
                <a:cubicBezTo>
                  <a:pt x="436" y="236"/>
                  <a:pt x="445" y="233"/>
                  <a:pt x="455" y="229"/>
                </a:cubicBezTo>
                <a:cubicBezTo>
                  <a:pt x="452" y="234"/>
                  <a:pt x="449" y="235"/>
                  <a:pt x="446" y="237"/>
                </a:cubicBezTo>
                <a:close/>
                <a:moveTo>
                  <a:pt x="446" y="211"/>
                </a:moveTo>
                <a:cubicBezTo>
                  <a:pt x="420" y="220"/>
                  <a:pt x="394" y="230"/>
                  <a:pt x="367" y="235"/>
                </a:cubicBezTo>
                <a:cubicBezTo>
                  <a:pt x="356" y="237"/>
                  <a:pt x="345" y="238"/>
                  <a:pt x="334" y="237"/>
                </a:cubicBezTo>
                <a:cubicBezTo>
                  <a:pt x="353" y="214"/>
                  <a:pt x="378" y="202"/>
                  <a:pt x="406" y="196"/>
                </a:cubicBezTo>
                <a:cubicBezTo>
                  <a:pt x="419" y="193"/>
                  <a:pt x="429" y="187"/>
                  <a:pt x="435" y="175"/>
                </a:cubicBezTo>
                <a:cubicBezTo>
                  <a:pt x="437" y="172"/>
                  <a:pt x="439" y="171"/>
                  <a:pt x="442" y="172"/>
                </a:cubicBezTo>
                <a:cubicBezTo>
                  <a:pt x="448" y="174"/>
                  <a:pt x="455" y="173"/>
                  <a:pt x="458" y="181"/>
                </a:cubicBezTo>
                <a:cubicBezTo>
                  <a:pt x="465" y="197"/>
                  <a:pt x="462" y="205"/>
                  <a:pt x="446" y="211"/>
                </a:cubicBezTo>
                <a:close/>
                <a:moveTo>
                  <a:pt x="556" y="167"/>
                </a:moveTo>
                <a:cubicBezTo>
                  <a:pt x="533" y="177"/>
                  <a:pt x="509" y="184"/>
                  <a:pt x="485" y="190"/>
                </a:cubicBezTo>
                <a:cubicBezTo>
                  <a:pt x="483" y="191"/>
                  <a:pt x="481" y="190"/>
                  <a:pt x="481" y="188"/>
                </a:cubicBezTo>
                <a:cubicBezTo>
                  <a:pt x="481" y="186"/>
                  <a:pt x="481" y="185"/>
                  <a:pt x="483" y="185"/>
                </a:cubicBezTo>
                <a:cubicBezTo>
                  <a:pt x="510" y="180"/>
                  <a:pt x="536" y="169"/>
                  <a:pt x="563" y="160"/>
                </a:cubicBezTo>
                <a:cubicBezTo>
                  <a:pt x="562" y="164"/>
                  <a:pt x="559" y="166"/>
                  <a:pt x="556" y="167"/>
                </a:cubicBezTo>
                <a:close/>
                <a:moveTo>
                  <a:pt x="561" y="139"/>
                </a:moveTo>
                <a:cubicBezTo>
                  <a:pt x="534" y="149"/>
                  <a:pt x="506" y="160"/>
                  <a:pt x="477" y="165"/>
                </a:cubicBezTo>
                <a:cubicBezTo>
                  <a:pt x="475" y="166"/>
                  <a:pt x="473" y="166"/>
                  <a:pt x="472" y="164"/>
                </a:cubicBezTo>
                <a:cubicBezTo>
                  <a:pt x="468" y="159"/>
                  <a:pt x="462" y="157"/>
                  <a:pt x="456" y="155"/>
                </a:cubicBezTo>
                <a:cubicBezTo>
                  <a:pt x="471" y="140"/>
                  <a:pt x="490" y="133"/>
                  <a:pt x="510" y="129"/>
                </a:cubicBezTo>
                <a:cubicBezTo>
                  <a:pt x="525" y="125"/>
                  <a:pt x="538" y="119"/>
                  <a:pt x="545" y="104"/>
                </a:cubicBezTo>
                <a:cubicBezTo>
                  <a:pt x="545" y="104"/>
                  <a:pt x="546" y="103"/>
                  <a:pt x="547" y="102"/>
                </a:cubicBezTo>
                <a:cubicBezTo>
                  <a:pt x="553" y="101"/>
                  <a:pt x="565" y="108"/>
                  <a:pt x="568" y="114"/>
                </a:cubicBezTo>
                <a:cubicBezTo>
                  <a:pt x="573" y="127"/>
                  <a:pt x="571" y="135"/>
                  <a:pt x="561" y="1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3322638" y="2182813"/>
            <a:ext cx="466725" cy="460375"/>
          </a:xfrm>
          <a:custGeom>
            <a:avLst/>
            <a:gdLst>
              <a:gd name="T0" fmla="*/ 116 w 124"/>
              <a:gd name="T1" fmla="*/ 51 h 122"/>
              <a:gd name="T2" fmla="*/ 71 w 124"/>
              <a:gd name="T3" fmla="*/ 6 h 122"/>
              <a:gd name="T4" fmla="*/ 63 w 124"/>
              <a:gd name="T5" fmla="*/ 0 h 122"/>
              <a:gd name="T6" fmla="*/ 53 w 124"/>
              <a:gd name="T7" fmla="*/ 6 h 122"/>
              <a:gd name="T8" fmla="*/ 9 w 124"/>
              <a:gd name="T9" fmla="*/ 50 h 122"/>
              <a:gd name="T10" fmla="*/ 9 w 124"/>
              <a:gd name="T11" fmla="*/ 69 h 122"/>
              <a:gd name="T12" fmla="*/ 53 w 124"/>
              <a:gd name="T13" fmla="*/ 112 h 122"/>
              <a:gd name="T14" fmla="*/ 72 w 124"/>
              <a:gd name="T15" fmla="*/ 112 h 122"/>
              <a:gd name="T16" fmla="*/ 84 w 124"/>
              <a:gd name="T17" fmla="*/ 90 h 122"/>
              <a:gd name="T18" fmla="*/ 93 w 124"/>
              <a:gd name="T19" fmla="*/ 81 h 122"/>
              <a:gd name="T20" fmla="*/ 116 w 124"/>
              <a:gd name="T21" fmla="*/ 68 h 122"/>
              <a:gd name="T22" fmla="*/ 116 w 124"/>
              <a:gd name="T23" fmla="*/ 51 h 122"/>
              <a:gd name="T24" fmla="*/ 62 w 124"/>
              <a:gd name="T25" fmla="*/ 89 h 122"/>
              <a:gd name="T26" fmla="*/ 35 w 124"/>
              <a:gd name="T27" fmla="*/ 60 h 122"/>
              <a:gd name="T28" fmla="*/ 62 w 124"/>
              <a:gd name="T29" fmla="*/ 29 h 122"/>
              <a:gd name="T30" fmla="*/ 90 w 124"/>
              <a:gd name="T31" fmla="*/ 60 h 122"/>
              <a:gd name="T32" fmla="*/ 62 w 124"/>
              <a:gd name="T33" fmla="*/ 89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" h="122">
                <a:moveTo>
                  <a:pt x="116" y="51"/>
                </a:moveTo>
                <a:cubicBezTo>
                  <a:pt x="94" y="42"/>
                  <a:pt x="79" y="27"/>
                  <a:pt x="71" y="6"/>
                </a:cubicBezTo>
                <a:cubicBezTo>
                  <a:pt x="70" y="2"/>
                  <a:pt x="66" y="0"/>
                  <a:pt x="63" y="0"/>
                </a:cubicBezTo>
                <a:cubicBezTo>
                  <a:pt x="58" y="0"/>
                  <a:pt x="55" y="1"/>
                  <a:pt x="53" y="6"/>
                </a:cubicBezTo>
                <a:cubicBezTo>
                  <a:pt x="44" y="27"/>
                  <a:pt x="30" y="42"/>
                  <a:pt x="9" y="50"/>
                </a:cubicBezTo>
                <a:cubicBezTo>
                  <a:pt x="0" y="54"/>
                  <a:pt x="0" y="65"/>
                  <a:pt x="9" y="69"/>
                </a:cubicBezTo>
                <a:cubicBezTo>
                  <a:pt x="30" y="77"/>
                  <a:pt x="44" y="91"/>
                  <a:pt x="53" y="112"/>
                </a:cubicBezTo>
                <a:cubicBezTo>
                  <a:pt x="57" y="122"/>
                  <a:pt x="66" y="121"/>
                  <a:pt x="72" y="112"/>
                </a:cubicBezTo>
                <a:cubicBezTo>
                  <a:pt x="76" y="105"/>
                  <a:pt x="80" y="98"/>
                  <a:pt x="84" y="90"/>
                </a:cubicBezTo>
                <a:cubicBezTo>
                  <a:pt x="86" y="86"/>
                  <a:pt x="89" y="83"/>
                  <a:pt x="93" y="81"/>
                </a:cubicBezTo>
                <a:cubicBezTo>
                  <a:pt x="101" y="77"/>
                  <a:pt x="108" y="73"/>
                  <a:pt x="116" y="68"/>
                </a:cubicBezTo>
                <a:cubicBezTo>
                  <a:pt x="124" y="63"/>
                  <a:pt x="124" y="54"/>
                  <a:pt x="116" y="51"/>
                </a:cubicBezTo>
                <a:close/>
                <a:moveTo>
                  <a:pt x="62" y="89"/>
                </a:moveTo>
                <a:cubicBezTo>
                  <a:pt x="57" y="74"/>
                  <a:pt x="49" y="64"/>
                  <a:pt x="35" y="60"/>
                </a:cubicBezTo>
                <a:cubicBezTo>
                  <a:pt x="48" y="54"/>
                  <a:pt x="57" y="45"/>
                  <a:pt x="62" y="29"/>
                </a:cubicBezTo>
                <a:cubicBezTo>
                  <a:pt x="67" y="45"/>
                  <a:pt x="76" y="55"/>
                  <a:pt x="90" y="60"/>
                </a:cubicBezTo>
                <a:cubicBezTo>
                  <a:pt x="76" y="64"/>
                  <a:pt x="68" y="74"/>
                  <a:pt x="62" y="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24"/>
          <p:cNvSpPr>
            <a:spLocks noEditPoints="1"/>
          </p:cNvSpPr>
          <p:nvPr/>
        </p:nvSpPr>
        <p:spPr bwMode="auto">
          <a:xfrm>
            <a:off x="4148138" y="1993900"/>
            <a:ext cx="458787" cy="301625"/>
          </a:xfrm>
          <a:custGeom>
            <a:avLst/>
            <a:gdLst>
              <a:gd name="T0" fmla="*/ 114 w 122"/>
              <a:gd name="T1" fmla="*/ 60 h 80"/>
              <a:gd name="T2" fmla="*/ 83 w 122"/>
              <a:gd name="T3" fmla="*/ 38 h 80"/>
              <a:gd name="T4" fmla="*/ 71 w 122"/>
              <a:gd name="T5" fmla="*/ 14 h 80"/>
              <a:gd name="T6" fmla="*/ 71 w 122"/>
              <a:gd name="T7" fmla="*/ 10 h 80"/>
              <a:gd name="T8" fmla="*/ 60 w 122"/>
              <a:gd name="T9" fmla="*/ 0 h 80"/>
              <a:gd name="T10" fmla="*/ 51 w 122"/>
              <a:gd name="T11" fmla="*/ 11 h 80"/>
              <a:gd name="T12" fmla="*/ 51 w 122"/>
              <a:gd name="T13" fmla="*/ 22 h 80"/>
              <a:gd name="T14" fmla="*/ 45 w 122"/>
              <a:gd name="T15" fmla="*/ 33 h 80"/>
              <a:gd name="T16" fmla="*/ 8 w 122"/>
              <a:gd name="T17" fmla="*/ 60 h 80"/>
              <a:gd name="T18" fmla="*/ 2 w 122"/>
              <a:gd name="T19" fmla="*/ 73 h 80"/>
              <a:gd name="T20" fmla="*/ 14 w 122"/>
              <a:gd name="T21" fmla="*/ 80 h 80"/>
              <a:gd name="T22" fmla="*/ 61 w 122"/>
              <a:gd name="T23" fmla="*/ 80 h 80"/>
              <a:gd name="T24" fmla="*/ 107 w 122"/>
              <a:gd name="T25" fmla="*/ 80 h 80"/>
              <a:gd name="T26" fmla="*/ 120 w 122"/>
              <a:gd name="T27" fmla="*/ 73 h 80"/>
              <a:gd name="T28" fmla="*/ 114 w 122"/>
              <a:gd name="T29" fmla="*/ 60 h 80"/>
              <a:gd name="T30" fmla="*/ 43 w 122"/>
              <a:gd name="T31" fmla="*/ 60 h 80"/>
              <a:gd name="T32" fmla="*/ 59 w 122"/>
              <a:gd name="T33" fmla="*/ 47 h 80"/>
              <a:gd name="T34" fmla="*/ 64 w 122"/>
              <a:gd name="T35" fmla="*/ 48 h 80"/>
              <a:gd name="T36" fmla="*/ 79 w 122"/>
              <a:gd name="T37" fmla="*/ 60 h 80"/>
              <a:gd name="T38" fmla="*/ 43 w 122"/>
              <a:gd name="T39" fmla="*/ 6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2" h="80">
                <a:moveTo>
                  <a:pt x="114" y="60"/>
                </a:moveTo>
                <a:cubicBezTo>
                  <a:pt x="104" y="53"/>
                  <a:pt x="94" y="44"/>
                  <a:pt x="83" y="38"/>
                </a:cubicBezTo>
                <a:cubicBezTo>
                  <a:pt x="74" y="32"/>
                  <a:pt x="69" y="26"/>
                  <a:pt x="71" y="14"/>
                </a:cubicBezTo>
                <a:cubicBezTo>
                  <a:pt x="71" y="13"/>
                  <a:pt x="71" y="12"/>
                  <a:pt x="71" y="10"/>
                </a:cubicBezTo>
                <a:cubicBezTo>
                  <a:pt x="70" y="4"/>
                  <a:pt x="66" y="0"/>
                  <a:pt x="60" y="0"/>
                </a:cubicBezTo>
                <a:cubicBezTo>
                  <a:pt x="55" y="1"/>
                  <a:pt x="51" y="5"/>
                  <a:pt x="51" y="11"/>
                </a:cubicBezTo>
                <a:cubicBezTo>
                  <a:pt x="51" y="15"/>
                  <a:pt x="51" y="18"/>
                  <a:pt x="51" y="22"/>
                </a:cubicBezTo>
                <a:cubicBezTo>
                  <a:pt x="52" y="27"/>
                  <a:pt x="49" y="30"/>
                  <a:pt x="45" y="33"/>
                </a:cubicBezTo>
                <a:cubicBezTo>
                  <a:pt x="33" y="42"/>
                  <a:pt x="20" y="51"/>
                  <a:pt x="8" y="60"/>
                </a:cubicBezTo>
                <a:cubicBezTo>
                  <a:pt x="3" y="63"/>
                  <a:pt x="0" y="68"/>
                  <a:pt x="2" y="73"/>
                </a:cubicBezTo>
                <a:cubicBezTo>
                  <a:pt x="4" y="79"/>
                  <a:pt x="9" y="80"/>
                  <a:pt x="14" y="80"/>
                </a:cubicBezTo>
                <a:cubicBezTo>
                  <a:pt x="30" y="80"/>
                  <a:pt x="45" y="80"/>
                  <a:pt x="61" y="80"/>
                </a:cubicBezTo>
                <a:cubicBezTo>
                  <a:pt x="76" y="80"/>
                  <a:pt x="92" y="80"/>
                  <a:pt x="107" y="80"/>
                </a:cubicBezTo>
                <a:cubicBezTo>
                  <a:pt x="113" y="80"/>
                  <a:pt x="118" y="79"/>
                  <a:pt x="120" y="73"/>
                </a:cubicBezTo>
                <a:cubicBezTo>
                  <a:pt x="122" y="67"/>
                  <a:pt x="118" y="63"/>
                  <a:pt x="114" y="60"/>
                </a:cubicBezTo>
                <a:close/>
                <a:moveTo>
                  <a:pt x="43" y="60"/>
                </a:moveTo>
                <a:cubicBezTo>
                  <a:pt x="49" y="55"/>
                  <a:pt x="54" y="51"/>
                  <a:pt x="59" y="47"/>
                </a:cubicBezTo>
                <a:cubicBezTo>
                  <a:pt x="61" y="46"/>
                  <a:pt x="63" y="48"/>
                  <a:pt x="64" y="48"/>
                </a:cubicBezTo>
                <a:cubicBezTo>
                  <a:pt x="68" y="52"/>
                  <a:pt x="73" y="55"/>
                  <a:pt x="79" y="60"/>
                </a:cubicBezTo>
                <a:cubicBezTo>
                  <a:pt x="66" y="60"/>
                  <a:pt x="55" y="60"/>
                  <a:pt x="43" y="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25"/>
          <p:cNvSpPr>
            <a:spLocks noEditPoints="1"/>
          </p:cNvSpPr>
          <p:nvPr/>
        </p:nvSpPr>
        <p:spPr bwMode="auto">
          <a:xfrm>
            <a:off x="5270500" y="2519363"/>
            <a:ext cx="225425" cy="225425"/>
          </a:xfrm>
          <a:custGeom>
            <a:avLst/>
            <a:gdLst>
              <a:gd name="T0" fmla="*/ 30 w 60"/>
              <a:gd name="T1" fmla="*/ 0 h 60"/>
              <a:gd name="T2" fmla="*/ 0 w 60"/>
              <a:gd name="T3" fmla="*/ 30 h 60"/>
              <a:gd name="T4" fmla="*/ 30 w 60"/>
              <a:gd name="T5" fmla="*/ 60 h 60"/>
              <a:gd name="T6" fmla="*/ 60 w 60"/>
              <a:gd name="T7" fmla="*/ 30 h 60"/>
              <a:gd name="T8" fmla="*/ 30 w 60"/>
              <a:gd name="T9" fmla="*/ 0 h 60"/>
              <a:gd name="T10" fmla="*/ 30 w 60"/>
              <a:gd name="T11" fmla="*/ 40 h 60"/>
              <a:gd name="T12" fmla="*/ 21 w 60"/>
              <a:gd name="T13" fmla="*/ 30 h 60"/>
              <a:gd name="T14" fmla="*/ 30 w 60"/>
              <a:gd name="T15" fmla="*/ 20 h 60"/>
              <a:gd name="T16" fmla="*/ 40 w 60"/>
              <a:gd name="T17" fmla="*/ 29 h 60"/>
              <a:gd name="T18" fmla="*/ 30 w 60"/>
              <a:gd name="T19" fmla="*/ 4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60">
                <a:moveTo>
                  <a:pt x="30" y="0"/>
                </a:moveTo>
                <a:cubicBezTo>
                  <a:pt x="13" y="0"/>
                  <a:pt x="0" y="14"/>
                  <a:pt x="0" y="30"/>
                </a:cubicBezTo>
                <a:cubicBezTo>
                  <a:pt x="0" y="46"/>
                  <a:pt x="14" y="60"/>
                  <a:pt x="30" y="60"/>
                </a:cubicBezTo>
                <a:cubicBezTo>
                  <a:pt x="46" y="60"/>
                  <a:pt x="60" y="46"/>
                  <a:pt x="60" y="30"/>
                </a:cubicBezTo>
                <a:cubicBezTo>
                  <a:pt x="60" y="13"/>
                  <a:pt x="46" y="0"/>
                  <a:pt x="30" y="0"/>
                </a:cubicBezTo>
                <a:close/>
                <a:moveTo>
                  <a:pt x="30" y="40"/>
                </a:moveTo>
                <a:cubicBezTo>
                  <a:pt x="25" y="40"/>
                  <a:pt x="21" y="35"/>
                  <a:pt x="21" y="30"/>
                </a:cubicBezTo>
                <a:cubicBezTo>
                  <a:pt x="20" y="25"/>
                  <a:pt x="24" y="20"/>
                  <a:pt x="30" y="20"/>
                </a:cubicBezTo>
                <a:cubicBezTo>
                  <a:pt x="35" y="20"/>
                  <a:pt x="40" y="24"/>
                  <a:pt x="40" y="29"/>
                </a:cubicBezTo>
                <a:cubicBezTo>
                  <a:pt x="40" y="34"/>
                  <a:pt x="35" y="39"/>
                  <a:pt x="30" y="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 txBox="1">
            <a:spLocks noGrp="1"/>
          </p:cNvSpPr>
          <p:nvPr>
            <p:ph type="title"/>
          </p:nvPr>
        </p:nvSpPr>
        <p:spPr>
          <a:xfrm>
            <a:off x="622763" y="2390125"/>
            <a:ext cx="7704000" cy="17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40,000,000</a:t>
            </a:r>
            <a:endParaRPr/>
          </a:p>
        </p:txBody>
      </p:sp>
      <p:sp>
        <p:nvSpPr>
          <p:cNvPr id="382" name="Google Shape;382;p47"/>
          <p:cNvSpPr/>
          <p:nvPr/>
        </p:nvSpPr>
        <p:spPr>
          <a:xfrm rot="-403852">
            <a:off x="7051639" y="3365838"/>
            <a:ext cx="256122" cy="25662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7"/>
          <p:cNvSpPr txBox="1">
            <a:spLocks noGrp="1"/>
          </p:cNvSpPr>
          <p:nvPr>
            <p:ph type="subTitle" idx="1"/>
          </p:nvPr>
        </p:nvSpPr>
        <p:spPr>
          <a:xfrm>
            <a:off x="613775" y="4171175"/>
            <a:ext cx="69645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Big numbers catch your audience’s attention easily</a:t>
            </a: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206177" y="145189"/>
            <a:ext cx="8769928" cy="24023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126" y="1450400"/>
            <a:ext cx="4047539" cy="167379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8" name="Google Shape;388;p48"/>
          <p:cNvCxnSpPr/>
          <p:nvPr/>
        </p:nvCxnSpPr>
        <p:spPr>
          <a:xfrm rot="10800000">
            <a:off x="1832050" y="3401658"/>
            <a:ext cx="0" cy="936900"/>
          </a:xfrm>
          <a:prstGeom prst="straightConnector1">
            <a:avLst/>
          </a:prstGeom>
          <a:noFill/>
          <a:ln w="9525" cap="flat" cmpd="sng">
            <a:solidFill>
              <a:srgbClr val="FFB71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9" name="Google Shape;389;p48"/>
          <p:cNvCxnSpPr/>
          <p:nvPr/>
        </p:nvCxnSpPr>
        <p:spPr>
          <a:xfrm>
            <a:off x="956850" y="4338550"/>
            <a:ext cx="7230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90" name="Google Shape;390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</a:t>
            </a:r>
            <a:endParaRPr/>
          </a:p>
        </p:txBody>
      </p:sp>
      <p:sp>
        <p:nvSpPr>
          <p:cNvPr id="391" name="Google Shape;391;p48"/>
          <p:cNvSpPr/>
          <p:nvPr/>
        </p:nvSpPr>
        <p:spPr>
          <a:xfrm rot="-403778">
            <a:off x="29250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8"/>
          <p:cNvSpPr/>
          <p:nvPr/>
        </p:nvSpPr>
        <p:spPr>
          <a:xfrm rot="-403810">
            <a:off x="1653624" y="4159759"/>
            <a:ext cx="356851" cy="357591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8"/>
          <p:cNvSpPr/>
          <p:nvPr/>
        </p:nvSpPr>
        <p:spPr>
          <a:xfrm rot="-403810">
            <a:off x="3479161" y="4159759"/>
            <a:ext cx="356851" cy="357591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8"/>
          <p:cNvSpPr/>
          <p:nvPr/>
        </p:nvSpPr>
        <p:spPr>
          <a:xfrm rot="-403810">
            <a:off x="5327561" y="4159759"/>
            <a:ext cx="356851" cy="357591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8"/>
          <p:cNvSpPr/>
          <p:nvPr/>
        </p:nvSpPr>
        <p:spPr>
          <a:xfrm rot="-403810">
            <a:off x="7154837" y="4159759"/>
            <a:ext cx="356851" cy="357591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8"/>
          <p:cNvSpPr txBox="1"/>
          <p:nvPr/>
        </p:nvSpPr>
        <p:spPr>
          <a:xfrm>
            <a:off x="989650" y="1939475"/>
            <a:ext cx="16848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97" name="Google Shape;397;p48"/>
          <p:cNvSpPr txBox="1"/>
          <p:nvPr/>
        </p:nvSpPr>
        <p:spPr>
          <a:xfrm>
            <a:off x="946000" y="2429375"/>
            <a:ext cx="17721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has a beautiful name but it’s terribly hot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48"/>
          <p:cNvSpPr txBox="1"/>
          <p:nvPr/>
        </p:nvSpPr>
        <p:spPr>
          <a:xfrm>
            <a:off x="2815187" y="1939475"/>
            <a:ext cx="16848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99" name="Google Shape;399;p48"/>
          <p:cNvSpPr txBox="1"/>
          <p:nvPr/>
        </p:nvSpPr>
        <p:spPr>
          <a:xfrm>
            <a:off x="2771687" y="2429375"/>
            <a:ext cx="17718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Neptune is the farthest planet from the Sun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48"/>
          <p:cNvSpPr txBox="1"/>
          <p:nvPr/>
        </p:nvSpPr>
        <p:spPr>
          <a:xfrm>
            <a:off x="4663587" y="1939475"/>
            <a:ext cx="16848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01" name="Google Shape;401;p48"/>
          <p:cNvSpPr txBox="1"/>
          <p:nvPr/>
        </p:nvSpPr>
        <p:spPr>
          <a:xfrm>
            <a:off x="4620087" y="2429375"/>
            <a:ext cx="17718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Mercury is the closest planet to the Sun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48"/>
          <p:cNvSpPr txBox="1"/>
          <p:nvPr/>
        </p:nvSpPr>
        <p:spPr>
          <a:xfrm>
            <a:off x="6467463" y="1939475"/>
            <a:ext cx="1731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2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03" name="Google Shape;403;p48"/>
          <p:cNvSpPr txBox="1"/>
          <p:nvPr/>
        </p:nvSpPr>
        <p:spPr>
          <a:xfrm>
            <a:off x="6422763" y="2429375"/>
            <a:ext cx="18210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Despite being red, Mars is actually a cold place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04" name="Google Shape;404;p48"/>
          <p:cNvCxnSpPr/>
          <p:nvPr/>
        </p:nvCxnSpPr>
        <p:spPr>
          <a:xfrm rot="10800000">
            <a:off x="3657587" y="3401673"/>
            <a:ext cx="0" cy="936900"/>
          </a:xfrm>
          <a:prstGeom prst="straightConnector1">
            <a:avLst/>
          </a:prstGeom>
          <a:noFill/>
          <a:ln w="9525" cap="flat" cmpd="sng">
            <a:solidFill>
              <a:srgbClr val="FFB71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05" name="Google Shape;405;p48"/>
          <p:cNvCxnSpPr/>
          <p:nvPr/>
        </p:nvCxnSpPr>
        <p:spPr>
          <a:xfrm rot="10800000">
            <a:off x="5505987" y="3401658"/>
            <a:ext cx="0" cy="936900"/>
          </a:xfrm>
          <a:prstGeom prst="straightConnector1">
            <a:avLst/>
          </a:prstGeom>
          <a:noFill/>
          <a:ln w="9525" cap="flat" cmpd="sng">
            <a:solidFill>
              <a:srgbClr val="FFB71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06" name="Google Shape;406;p48"/>
          <p:cNvCxnSpPr/>
          <p:nvPr/>
        </p:nvCxnSpPr>
        <p:spPr>
          <a:xfrm rot="10800000">
            <a:off x="7333263" y="3401673"/>
            <a:ext cx="0" cy="936900"/>
          </a:xfrm>
          <a:prstGeom prst="straightConnector1">
            <a:avLst/>
          </a:prstGeom>
          <a:noFill/>
          <a:ln w="9525" cap="flat" cmpd="sng">
            <a:solidFill>
              <a:srgbClr val="FFB71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899" y="1419387"/>
            <a:ext cx="543911" cy="46060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562" y="1419387"/>
            <a:ext cx="543911" cy="46060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14" y="1396498"/>
            <a:ext cx="543911" cy="46060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777" y="1419372"/>
            <a:ext cx="543911" cy="4606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94E580A2-FB61-42D8-BD81-7F91B593F005}"/>
              </a:ext>
            </a:extLst>
          </p:cNvPr>
          <p:cNvGrpSpPr/>
          <p:nvPr/>
        </p:nvGrpSpPr>
        <p:grpSpPr>
          <a:xfrm>
            <a:off x="327457" y="2181800"/>
            <a:ext cx="2955253" cy="1149466"/>
            <a:chOff x="1997104" y="3876261"/>
            <a:chExt cx="2380861" cy="153262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EACEC0E-42FA-4198-8E9F-6F382BFF3D61}"/>
                </a:ext>
              </a:extLst>
            </p:cNvPr>
            <p:cNvSpPr txBox="1"/>
            <p:nvPr/>
          </p:nvSpPr>
          <p:spPr>
            <a:xfrm>
              <a:off x="1997104" y="3876261"/>
              <a:ext cx="23808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800" dirty="0">
                  <a:solidFill>
                    <a:srgbClr val="FFC000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FFC000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CAB3E43-23FF-4CB9-A441-2CEB351B625E}"/>
              </a:ext>
            </a:extLst>
          </p:cNvPr>
          <p:cNvGrpSpPr/>
          <p:nvPr/>
        </p:nvGrpSpPr>
        <p:grpSpPr>
          <a:xfrm>
            <a:off x="992052" y="3730162"/>
            <a:ext cx="2962542" cy="1182760"/>
            <a:chOff x="2004348" y="3831869"/>
            <a:chExt cx="2386733" cy="157701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E4834EE-B6E0-4538-81DC-3C0E8CC005A8}"/>
                </a:ext>
              </a:extLst>
            </p:cNvPr>
            <p:cNvSpPr txBox="1"/>
            <p:nvPr/>
          </p:nvSpPr>
          <p:spPr>
            <a:xfrm>
              <a:off x="2010220" y="3831869"/>
              <a:ext cx="238086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800" dirty="0">
                  <a:solidFill>
                    <a:srgbClr val="FFC000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FFC000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61">
            <a:extLst>
              <a:ext uri="{FF2B5EF4-FFF2-40B4-BE49-F238E27FC236}">
                <a16:creationId xmlns:a16="http://schemas.microsoft.com/office/drawing/2014/main" xmlns="" id="{44A81696-D6A2-4996-9D0B-F705570ACCAB}"/>
              </a:ext>
            </a:extLst>
          </p:cNvPr>
          <p:cNvGrpSpPr/>
          <p:nvPr/>
        </p:nvGrpSpPr>
        <p:grpSpPr>
          <a:xfrm>
            <a:off x="5339158" y="3730162"/>
            <a:ext cx="2955253" cy="1104882"/>
            <a:chOff x="1992757" y="3935706"/>
            <a:chExt cx="2380861" cy="1473176"/>
          </a:xfrm>
        </p:grpSpPr>
        <p:sp>
          <p:nvSpPr>
            <p:cNvPr id="28" name="TextBox 62">
              <a:extLst>
                <a:ext uri="{FF2B5EF4-FFF2-40B4-BE49-F238E27FC236}">
                  <a16:creationId xmlns:a16="http://schemas.microsoft.com/office/drawing/2014/main" xmlns="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xmlns="" id="{23C9190E-7692-43C0-B63F-58EC9C0A3617}"/>
                </a:ext>
              </a:extLst>
            </p:cNvPr>
            <p:cNvSpPr txBox="1"/>
            <p:nvPr/>
          </p:nvSpPr>
          <p:spPr>
            <a:xfrm>
              <a:off x="1992757" y="3935706"/>
              <a:ext cx="23808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>
                  <a:solidFill>
                    <a:srgbClr val="FFC000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FFC000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30" name="Group 61">
            <a:extLst>
              <a:ext uri="{FF2B5EF4-FFF2-40B4-BE49-F238E27FC236}">
                <a16:creationId xmlns:a16="http://schemas.microsoft.com/office/drawing/2014/main" xmlns="" id="{44A81696-D6A2-4996-9D0B-F705570ACCAB}"/>
              </a:ext>
            </a:extLst>
          </p:cNvPr>
          <p:cNvGrpSpPr/>
          <p:nvPr/>
        </p:nvGrpSpPr>
        <p:grpSpPr>
          <a:xfrm>
            <a:off x="6001643" y="2181800"/>
            <a:ext cx="2955253" cy="1104882"/>
            <a:chOff x="1992757" y="3935706"/>
            <a:chExt cx="2380861" cy="1473176"/>
          </a:xfrm>
        </p:grpSpPr>
        <p:sp>
          <p:nvSpPr>
            <p:cNvPr id="31" name="TextBox 62">
              <a:extLst>
                <a:ext uri="{FF2B5EF4-FFF2-40B4-BE49-F238E27FC236}">
                  <a16:creationId xmlns:a16="http://schemas.microsoft.com/office/drawing/2014/main" xmlns="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63">
              <a:extLst>
                <a:ext uri="{FF2B5EF4-FFF2-40B4-BE49-F238E27FC236}">
                  <a16:creationId xmlns:a16="http://schemas.microsoft.com/office/drawing/2014/main" xmlns="" id="{23C9190E-7692-43C0-B63F-58EC9C0A3617}"/>
                </a:ext>
              </a:extLst>
            </p:cNvPr>
            <p:cNvSpPr txBox="1"/>
            <p:nvPr/>
          </p:nvSpPr>
          <p:spPr>
            <a:xfrm>
              <a:off x="1992757" y="3935706"/>
              <a:ext cx="23808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>
                  <a:solidFill>
                    <a:srgbClr val="FFC000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FFC000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sp>
        <p:nvSpPr>
          <p:cNvPr id="33" name="Google Shape;154;p30"/>
          <p:cNvSpPr txBox="1">
            <a:spLocks noGrp="1"/>
          </p:cNvSpPr>
          <p:nvPr>
            <p:ph type="title" idx="8"/>
          </p:nvPr>
        </p:nvSpPr>
        <p:spPr>
          <a:xfrm>
            <a:off x="327457" y="482435"/>
            <a:ext cx="549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44" y="2959257"/>
            <a:ext cx="2349219" cy="69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9"/>
          <p:cNvSpPr txBox="1">
            <a:spLocks noGrp="1"/>
          </p:cNvSpPr>
          <p:nvPr>
            <p:ph type="title"/>
          </p:nvPr>
        </p:nvSpPr>
        <p:spPr>
          <a:xfrm>
            <a:off x="4914900" y="540000"/>
            <a:ext cx="31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REVIEWS</a:t>
            </a:r>
            <a:endParaRPr/>
          </a:p>
        </p:txBody>
      </p:sp>
      <p:sp>
        <p:nvSpPr>
          <p:cNvPr id="413" name="Google Shape;413;p49"/>
          <p:cNvSpPr/>
          <p:nvPr/>
        </p:nvSpPr>
        <p:spPr>
          <a:xfrm rot="-403778">
            <a:off x="66294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9"/>
          <p:cNvSpPr txBox="1">
            <a:spLocks noGrp="1"/>
          </p:cNvSpPr>
          <p:nvPr>
            <p:ph type="title" idx="2"/>
          </p:nvPr>
        </p:nvSpPr>
        <p:spPr>
          <a:xfrm>
            <a:off x="4914900" y="1375875"/>
            <a:ext cx="7812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endParaRPr/>
          </a:p>
        </p:txBody>
      </p:sp>
      <p:sp>
        <p:nvSpPr>
          <p:cNvPr id="415" name="Google Shape;415;p49"/>
          <p:cNvSpPr txBox="1">
            <a:spLocks noGrp="1"/>
          </p:cNvSpPr>
          <p:nvPr>
            <p:ph type="title" idx="3"/>
          </p:nvPr>
        </p:nvSpPr>
        <p:spPr>
          <a:xfrm>
            <a:off x="4914900" y="2490300"/>
            <a:ext cx="7812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endParaRPr/>
          </a:p>
        </p:txBody>
      </p:sp>
      <p:sp>
        <p:nvSpPr>
          <p:cNvPr id="416" name="Google Shape;416;p49"/>
          <p:cNvSpPr txBox="1">
            <a:spLocks noGrp="1"/>
          </p:cNvSpPr>
          <p:nvPr>
            <p:ph type="title" idx="4"/>
          </p:nvPr>
        </p:nvSpPr>
        <p:spPr>
          <a:xfrm>
            <a:off x="4914900" y="3604725"/>
            <a:ext cx="7812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endParaRPr/>
          </a:p>
        </p:txBody>
      </p:sp>
      <p:sp>
        <p:nvSpPr>
          <p:cNvPr id="417" name="Google Shape;417;p49"/>
          <p:cNvSpPr txBox="1">
            <a:spLocks noGrp="1"/>
          </p:cNvSpPr>
          <p:nvPr>
            <p:ph type="subTitle" idx="8"/>
          </p:nvPr>
        </p:nvSpPr>
        <p:spPr>
          <a:xfrm>
            <a:off x="5855250" y="1535425"/>
            <a:ext cx="25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418" name="Google Shape;418;p49"/>
          <p:cNvSpPr txBox="1">
            <a:spLocks noGrp="1"/>
          </p:cNvSpPr>
          <p:nvPr>
            <p:ph type="subTitle" idx="9"/>
          </p:nvPr>
        </p:nvSpPr>
        <p:spPr>
          <a:xfrm>
            <a:off x="5868150" y="2005638"/>
            <a:ext cx="25662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—Jane Doe</a:t>
            </a:r>
            <a:endParaRPr/>
          </a:p>
        </p:txBody>
      </p:sp>
      <p:sp>
        <p:nvSpPr>
          <p:cNvPr id="419" name="Google Shape;419;p49"/>
          <p:cNvSpPr txBox="1">
            <a:spLocks noGrp="1"/>
          </p:cNvSpPr>
          <p:nvPr>
            <p:ph type="subTitle" idx="6"/>
          </p:nvPr>
        </p:nvSpPr>
        <p:spPr>
          <a:xfrm>
            <a:off x="5855250" y="2650675"/>
            <a:ext cx="25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but it’s terribly hot</a:t>
            </a:r>
            <a:endParaRPr/>
          </a:p>
        </p:txBody>
      </p:sp>
      <p:sp>
        <p:nvSpPr>
          <p:cNvPr id="420" name="Google Shape;420;p49"/>
          <p:cNvSpPr txBox="1">
            <a:spLocks noGrp="1"/>
          </p:cNvSpPr>
          <p:nvPr>
            <p:ph type="subTitle" idx="7"/>
          </p:nvPr>
        </p:nvSpPr>
        <p:spPr>
          <a:xfrm>
            <a:off x="5868150" y="3128363"/>
            <a:ext cx="25662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—John Smith</a:t>
            </a:r>
            <a:endParaRPr/>
          </a:p>
        </p:txBody>
      </p:sp>
      <p:sp>
        <p:nvSpPr>
          <p:cNvPr id="421" name="Google Shape;421;p49"/>
          <p:cNvSpPr txBox="1">
            <a:spLocks noGrp="1"/>
          </p:cNvSpPr>
          <p:nvPr>
            <p:ph type="subTitle" idx="1"/>
          </p:nvPr>
        </p:nvSpPr>
        <p:spPr>
          <a:xfrm>
            <a:off x="5855250" y="3765925"/>
            <a:ext cx="25662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422" name="Google Shape;422;p49"/>
          <p:cNvSpPr txBox="1">
            <a:spLocks noGrp="1"/>
          </p:cNvSpPr>
          <p:nvPr>
            <p:ph type="subTitle" idx="5"/>
          </p:nvPr>
        </p:nvSpPr>
        <p:spPr>
          <a:xfrm>
            <a:off x="5868150" y="4247025"/>
            <a:ext cx="2566200" cy="2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—Kate Duff</a:t>
            </a: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144004" y="540000"/>
            <a:ext cx="4130400" cy="44206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49" y="1062232"/>
            <a:ext cx="4470506" cy="389838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0"/>
          <p:cNvSpPr txBox="1">
            <a:spLocks noGrp="1"/>
          </p:cNvSpPr>
          <p:nvPr>
            <p:ph type="title"/>
          </p:nvPr>
        </p:nvSpPr>
        <p:spPr>
          <a:xfrm>
            <a:off x="622617" y="981805"/>
            <a:ext cx="2958900" cy="12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IMAGE IS WORTH A THOUSAND WORDS</a:t>
            </a:r>
            <a:endParaRPr/>
          </a:p>
        </p:txBody>
      </p:sp>
      <p:sp>
        <p:nvSpPr>
          <p:cNvPr id="428" name="Google Shape;428;p50"/>
          <p:cNvSpPr/>
          <p:nvPr/>
        </p:nvSpPr>
        <p:spPr>
          <a:xfrm rot="-403852">
            <a:off x="734139" y="554138"/>
            <a:ext cx="256122" cy="25662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3025422" y="0"/>
            <a:ext cx="6118578" cy="5143500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905" y="1862105"/>
            <a:ext cx="5062849" cy="238251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AWARDS</a:t>
            </a:r>
            <a:endParaRPr/>
          </a:p>
        </p:txBody>
      </p:sp>
      <p:sp>
        <p:nvSpPr>
          <p:cNvPr id="434" name="Google Shape;434;p51"/>
          <p:cNvSpPr/>
          <p:nvPr/>
        </p:nvSpPr>
        <p:spPr>
          <a:xfrm rot="-403778">
            <a:off x="24678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1"/>
          <p:cNvSpPr txBox="1">
            <a:spLocks noGrp="1"/>
          </p:cNvSpPr>
          <p:nvPr>
            <p:ph type="title" idx="2"/>
          </p:nvPr>
        </p:nvSpPr>
        <p:spPr>
          <a:xfrm>
            <a:off x="720000" y="3657600"/>
            <a:ext cx="12843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2016</a:t>
            </a:r>
            <a:endParaRPr/>
          </a:p>
        </p:txBody>
      </p:sp>
      <p:sp>
        <p:nvSpPr>
          <p:cNvPr id="437" name="Google Shape;437;p51"/>
          <p:cNvSpPr txBox="1">
            <a:spLocks noGrp="1"/>
          </p:cNvSpPr>
          <p:nvPr>
            <p:ph type="subTitle" idx="1"/>
          </p:nvPr>
        </p:nvSpPr>
        <p:spPr>
          <a:xfrm>
            <a:off x="2080500" y="3546000"/>
            <a:ext cx="21960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AWARD 01</a:t>
            </a:r>
            <a:endParaRPr/>
          </a:p>
        </p:txBody>
      </p:sp>
      <p:sp>
        <p:nvSpPr>
          <p:cNvPr id="438" name="Google Shape;438;p51"/>
          <p:cNvSpPr txBox="1">
            <a:spLocks noGrp="1"/>
          </p:cNvSpPr>
          <p:nvPr>
            <p:ph type="title" idx="3"/>
          </p:nvPr>
        </p:nvSpPr>
        <p:spPr>
          <a:xfrm>
            <a:off x="4868700" y="3657600"/>
            <a:ext cx="12852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</a:t>
            </a:r>
            <a:endParaRPr/>
          </a:p>
        </p:txBody>
      </p:sp>
      <p:sp>
        <p:nvSpPr>
          <p:cNvPr id="439" name="Google Shape;439;p51"/>
          <p:cNvSpPr txBox="1">
            <a:spLocks noGrp="1"/>
          </p:cNvSpPr>
          <p:nvPr>
            <p:ph type="subTitle" idx="4"/>
          </p:nvPr>
        </p:nvSpPr>
        <p:spPr>
          <a:xfrm>
            <a:off x="6229200" y="3546000"/>
            <a:ext cx="21948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AWARD 02</a:t>
            </a:r>
            <a:endParaRPr/>
          </a:p>
        </p:txBody>
      </p:sp>
      <p:cxnSp>
        <p:nvCxnSpPr>
          <p:cNvPr id="440" name="Google Shape;440;p51"/>
          <p:cNvCxnSpPr/>
          <p:nvPr/>
        </p:nvCxnSpPr>
        <p:spPr>
          <a:xfrm>
            <a:off x="4583300" y="3657600"/>
            <a:ext cx="0" cy="9483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1" name="Google Shape;441;p51"/>
          <p:cNvSpPr txBox="1">
            <a:spLocks noGrp="1"/>
          </p:cNvSpPr>
          <p:nvPr>
            <p:ph type="subTitle" idx="5"/>
          </p:nvPr>
        </p:nvSpPr>
        <p:spPr>
          <a:xfrm>
            <a:off x="2089325" y="3933600"/>
            <a:ext cx="21948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442" name="Google Shape;442;p51"/>
          <p:cNvSpPr txBox="1">
            <a:spLocks noGrp="1"/>
          </p:cNvSpPr>
          <p:nvPr>
            <p:ph type="subTitle" idx="6"/>
          </p:nvPr>
        </p:nvSpPr>
        <p:spPr>
          <a:xfrm>
            <a:off x="6229200" y="3933600"/>
            <a:ext cx="21948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152400" y="1274747"/>
            <a:ext cx="8834449" cy="11026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/>
        </p:nvSpPr>
        <p:spPr>
          <a:xfrm>
            <a:off x="166076" y="2377440"/>
            <a:ext cx="8820774" cy="1102693"/>
          </a:xfrm>
          <a:prstGeom prst="rect">
            <a:avLst/>
          </a:prstGeom>
          <a:solidFill>
            <a:srgbClr val="F2E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40" y="2135236"/>
            <a:ext cx="2105815" cy="13913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819" y="1793515"/>
            <a:ext cx="2013561" cy="170378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SIZE</a:t>
            </a:r>
            <a:endParaRPr/>
          </a:p>
        </p:txBody>
      </p:sp>
      <p:sp>
        <p:nvSpPr>
          <p:cNvPr id="816" name="Google Shape;816;p52"/>
          <p:cNvSpPr txBox="1">
            <a:spLocks noGrp="1"/>
          </p:cNvSpPr>
          <p:nvPr>
            <p:ph type="title" idx="4294967295"/>
          </p:nvPr>
        </p:nvSpPr>
        <p:spPr>
          <a:xfrm>
            <a:off x="0" y="3195638"/>
            <a:ext cx="2430463" cy="407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17" name="Google Shape;817;p52"/>
          <p:cNvSpPr txBox="1">
            <a:spLocks noGrp="1"/>
          </p:cNvSpPr>
          <p:nvPr>
            <p:ph type="title" idx="4294967295"/>
          </p:nvPr>
        </p:nvSpPr>
        <p:spPr>
          <a:xfrm>
            <a:off x="0" y="1824038"/>
            <a:ext cx="2430463" cy="407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18" name="Google Shape;818;p52"/>
          <p:cNvSpPr txBox="1">
            <a:spLocks noGrp="1"/>
          </p:cNvSpPr>
          <p:nvPr>
            <p:ph type="subTitle" idx="4294967295"/>
          </p:nvPr>
        </p:nvSpPr>
        <p:spPr>
          <a:xfrm>
            <a:off x="0" y="2154238"/>
            <a:ext cx="2430463" cy="523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819" name="Google Shape;819;p52"/>
          <p:cNvSpPr txBox="1">
            <a:spLocks noGrp="1"/>
          </p:cNvSpPr>
          <p:nvPr>
            <p:ph type="subTitle" idx="4294967295"/>
          </p:nvPr>
        </p:nvSpPr>
        <p:spPr>
          <a:xfrm>
            <a:off x="0" y="3527425"/>
            <a:ext cx="2430463" cy="523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name, but it’s really hot</a:t>
            </a:r>
            <a:endParaRPr/>
          </a:p>
        </p:txBody>
      </p:sp>
      <p:grpSp>
        <p:nvGrpSpPr>
          <p:cNvPr id="448" name="Google Shape;448;p52"/>
          <p:cNvGrpSpPr/>
          <p:nvPr/>
        </p:nvGrpSpPr>
        <p:grpSpPr>
          <a:xfrm>
            <a:off x="4141105" y="1112689"/>
            <a:ext cx="4286229" cy="3474905"/>
            <a:chOff x="584350" y="238125"/>
            <a:chExt cx="6415550" cy="5201175"/>
          </a:xfrm>
        </p:grpSpPr>
        <p:sp>
          <p:nvSpPr>
            <p:cNvPr id="449" name="Google Shape;449;p52"/>
            <p:cNvSpPr/>
            <p:nvPr/>
          </p:nvSpPr>
          <p:spPr>
            <a:xfrm>
              <a:off x="2417350" y="3389050"/>
              <a:ext cx="11925" cy="33950"/>
            </a:xfrm>
            <a:custGeom>
              <a:avLst/>
              <a:gdLst/>
              <a:ahLst/>
              <a:cxnLst/>
              <a:rect l="l" t="t" r="r" b="b"/>
              <a:pathLst>
                <a:path w="477" h="1358" extrusionOk="0">
                  <a:moveTo>
                    <a:pt x="477" y="917"/>
                  </a:moveTo>
                  <a:lnTo>
                    <a:pt x="477" y="44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77" y="441"/>
                  </a:lnTo>
                  <a:lnTo>
                    <a:pt x="477" y="917"/>
                  </a:lnTo>
                  <a:lnTo>
                    <a:pt x="477" y="1357"/>
                  </a:lnTo>
                  <a:lnTo>
                    <a:pt x="477" y="135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0" name="Google Shape;450;p52"/>
            <p:cNvSpPr/>
            <p:nvPr/>
          </p:nvSpPr>
          <p:spPr>
            <a:xfrm>
              <a:off x="2440250" y="3366150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1" name="Google Shape;451;p52"/>
            <p:cNvSpPr/>
            <p:nvPr/>
          </p:nvSpPr>
          <p:spPr>
            <a:xfrm>
              <a:off x="2417350" y="3445875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1"/>
                  </a:moveTo>
                  <a:lnTo>
                    <a:pt x="0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2" name="Google Shape;452;p52"/>
            <p:cNvSpPr/>
            <p:nvPr/>
          </p:nvSpPr>
          <p:spPr>
            <a:xfrm>
              <a:off x="2417350" y="348070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3" name="Google Shape;453;p52"/>
            <p:cNvSpPr/>
            <p:nvPr/>
          </p:nvSpPr>
          <p:spPr>
            <a:xfrm>
              <a:off x="2554825" y="3228675"/>
              <a:ext cx="22925" cy="68750"/>
            </a:xfrm>
            <a:custGeom>
              <a:avLst/>
              <a:gdLst/>
              <a:ahLst/>
              <a:cxnLst/>
              <a:rect l="l" t="t" r="r" b="b"/>
              <a:pathLst>
                <a:path w="917" h="2750" extrusionOk="0">
                  <a:moveTo>
                    <a:pt x="0" y="0"/>
                  </a:moveTo>
                  <a:lnTo>
                    <a:pt x="477" y="917"/>
                  </a:lnTo>
                  <a:lnTo>
                    <a:pt x="832" y="1272"/>
                  </a:lnTo>
                  <a:lnTo>
                    <a:pt x="832" y="1272"/>
                  </a:lnTo>
                  <a:lnTo>
                    <a:pt x="917" y="917"/>
                  </a:lnTo>
                  <a:lnTo>
                    <a:pt x="917" y="440"/>
                  </a:lnTo>
                  <a:lnTo>
                    <a:pt x="0" y="0"/>
                  </a:lnTo>
                  <a:close/>
                  <a:moveTo>
                    <a:pt x="832" y="1272"/>
                  </a:moveTo>
                  <a:lnTo>
                    <a:pt x="477" y="2750"/>
                  </a:lnTo>
                  <a:lnTo>
                    <a:pt x="477" y="2750"/>
                  </a:lnTo>
                  <a:lnTo>
                    <a:pt x="917" y="1357"/>
                  </a:lnTo>
                  <a:lnTo>
                    <a:pt x="832" y="127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4" name="Google Shape;454;p52"/>
            <p:cNvSpPr/>
            <p:nvPr/>
          </p:nvSpPr>
          <p:spPr>
            <a:xfrm>
              <a:off x="2348600" y="3331325"/>
              <a:ext cx="11950" cy="1192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5" name="Google Shape;455;p52"/>
            <p:cNvSpPr/>
            <p:nvPr/>
          </p:nvSpPr>
          <p:spPr>
            <a:xfrm>
              <a:off x="2325700" y="3560450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0" y="0"/>
                  </a:move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6" name="Google Shape;456;p52"/>
            <p:cNvSpPr/>
            <p:nvPr/>
          </p:nvSpPr>
          <p:spPr>
            <a:xfrm>
              <a:off x="2566725" y="3170925"/>
              <a:ext cx="25" cy="45850"/>
            </a:xfrm>
            <a:custGeom>
              <a:avLst/>
              <a:gdLst/>
              <a:ahLst/>
              <a:cxnLst/>
              <a:rect l="l" t="t" r="r" b="b"/>
              <a:pathLst>
                <a:path w="1" h="1834" extrusionOk="0">
                  <a:moveTo>
                    <a:pt x="1" y="1394"/>
                  </a:moveTo>
                  <a:lnTo>
                    <a:pt x="1" y="47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77"/>
                  </a:lnTo>
                  <a:lnTo>
                    <a:pt x="1" y="1394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7" name="Google Shape;457;p52"/>
            <p:cNvSpPr/>
            <p:nvPr/>
          </p:nvSpPr>
          <p:spPr>
            <a:xfrm>
              <a:off x="2577725" y="3137025"/>
              <a:ext cx="25" cy="33925"/>
            </a:xfrm>
            <a:custGeom>
              <a:avLst/>
              <a:gdLst/>
              <a:ahLst/>
              <a:cxnLst/>
              <a:rect l="l" t="t" r="r" b="b"/>
              <a:pathLst>
                <a:path w="1" h="1357" extrusionOk="0">
                  <a:moveTo>
                    <a:pt x="1" y="917"/>
                  </a:moveTo>
                  <a:lnTo>
                    <a:pt x="1" y="44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40"/>
                  </a:lnTo>
                  <a:lnTo>
                    <a:pt x="1" y="917"/>
                  </a:lnTo>
                  <a:lnTo>
                    <a:pt x="1" y="1357"/>
                  </a:lnTo>
                  <a:lnTo>
                    <a:pt x="1" y="135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8" name="Google Shape;458;p52"/>
            <p:cNvSpPr/>
            <p:nvPr/>
          </p:nvSpPr>
          <p:spPr>
            <a:xfrm>
              <a:off x="3860850" y="4695075"/>
              <a:ext cx="11925" cy="11025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0" y="1"/>
                  </a:moveTo>
                  <a:lnTo>
                    <a:pt x="0" y="441"/>
                  </a:lnTo>
                  <a:lnTo>
                    <a:pt x="477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59" name="Google Shape;459;p52"/>
            <p:cNvSpPr/>
            <p:nvPr/>
          </p:nvSpPr>
          <p:spPr>
            <a:xfrm>
              <a:off x="2520900" y="3847325"/>
              <a:ext cx="25" cy="11000"/>
            </a:xfrm>
            <a:custGeom>
              <a:avLst/>
              <a:gdLst/>
              <a:ahLst/>
              <a:cxnLst/>
              <a:rect l="l" t="t" r="r" b="b"/>
              <a:pathLst>
                <a:path w="1" h="440" extrusionOk="0">
                  <a:moveTo>
                    <a:pt x="1" y="0"/>
                  </a:move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0" name="Google Shape;460;p52"/>
            <p:cNvSpPr/>
            <p:nvPr/>
          </p:nvSpPr>
          <p:spPr>
            <a:xfrm>
              <a:off x="2967250" y="3514625"/>
              <a:ext cx="22925" cy="11925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917" y="0"/>
                  </a:move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1" name="Google Shape;461;p52"/>
            <p:cNvSpPr/>
            <p:nvPr/>
          </p:nvSpPr>
          <p:spPr>
            <a:xfrm>
              <a:off x="2314700" y="353752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0" y="1"/>
                  </a:move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2" name="Google Shape;462;p52"/>
            <p:cNvSpPr/>
            <p:nvPr/>
          </p:nvSpPr>
          <p:spPr>
            <a:xfrm>
              <a:off x="2772950" y="3904150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0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3" name="Google Shape;463;p52"/>
            <p:cNvSpPr/>
            <p:nvPr/>
          </p:nvSpPr>
          <p:spPr>
            <a:xfrm>
              <a:off x="2417350" y="3526525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477" y="441"/>
                  </a:moveTo>
                  <a:lnTo>
                    <a:pt x="1393" y="917"/>
                  </a:lnTo>
                  <a:lnTo>
                    <a:pt x="1393" y="917"/>
                  </a:lnTo>
                  <a:lnTo>
                    <a:pt x="1393" y="917"/>
                  </a:lnTo>
                  <a:lnTo>
                    <a:pt x="477" y="44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4" name="Google Shape;464;p52"/>
            <p:cNvSpPr/>
            <p:nvPr/>
          </p:nvSpPr>
          <p:spPr>
            <a:xfrm>
              <a:off x="2452175" y="3560450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917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5" name="Google Shape;465;p52"/>
            <p:cNvSpPr/>
            <p:nvPr/>
          </p:nvSpPr>
          <p:spPr>
            <a:xfrm>
              <a:off x="2406350" y="35036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0"/>
                  </a:moveTo>
                  <a:lnTo>
                    <a:pt x="440" y="44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6" name="Google Shape;466;p52"/>
            <p:cNvSpPr/>
            <p:nvPr/>
          </p:nvSpPr>
          <p:spPr>
            <a:xfrm>
              <a:off x="3792100" y="4591525"/>
              <a:ext cx="11950" cy="1192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7" name="Google Shape;467;p52"/>
            <p:cNvSpPr/>
            <p:nvPr/>
          </p:nvSpPr>
          <p:spPr>
            <a:xfrm>
              <a:off x="2440250" y="3606275"/>
              <a:ext cx="22950" cy="34850"/>
            </a:xfrm>
            <a:custGeom>
              <a:avLst/>
              <a:gdLst/>
              <a:ahLst/>
              <a:cxnLst/>
              <a:rect l="l" t="t" r="r" b="b"/>
              <a:pathLst>
                <a:path w="918" h="1394" extrusionOk="0">
                  <a:moveTo>
                    <a:pt x="1" y="0"/>
                  </a:moveTo>
                  <a:lnTo>
                    <a:pt x="477" y="477"/>
                  </a:lnTo>
                  <a:lnTo>
                    <a:pt x="917" y="1394"/>
                  </a:lnTo>
                  <a:lnTo>
                    <a:pt x="917" y="1394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8" name="Google Shape;468;p52"/>
            <p:cNvSpPr/>
            <p:nvPr/>
          </p:nvSpPr>
          <p:spPr>
            <a:xfrm>
              <a:off x="2520900" y="3720825"/>
              <a:ext cx="22950" cy="103600"/>
            </a:xfrm>
            <a:custGeom>
              <a:avLst/>
              <a:gdLst/>
              <a:ahLst/>
              <a:cxnLst/>
              <a:rect l="l" t="t" r="r" b="b"/>
              <a:pathLst>
                <a:path w="918" h="4144" extrusionOk="0">
                  <a:moveTo>
                    <a:pt x="917" y="1"/>
                  </a:moveTo>
                  <a:lnTo>
                    <a:pt x="441" y="917"/>
                  </a:lnTo>
                  <a:lnTo>
                    <a:pt x="441" y="1394"/>
                  </a:lnTo>
                  <a:lnTo>
                    <a:pt x="917" y="1"/>
                  </a:lnTo>
                  <a:close/>
                  <a:moveTo>
                    <a:pt x="441" y="1394"/>
                  </a:moveTo>
                  <a:lnTo>
                    <a:pt x="1" y="2311"/>
                  </a:lnTo>
                  <a:lnTo>
                    <a:pt x="441" y="1834"/>
                  </a:lnTo>
                  <a:lnTo>
                    <a:pt x="441" y="1394"/>
                  </a:lnTo>
                  <a:close/>
                  <a:moveTo>
                    <a:pt x="1" y="2750"/>
                  </a:moveTo>
                  <a:lnTo>
                    <a:pt x="1" y="3667"/>
                  </a:lnTo>
                  <a:lnTo>
                    <a:pt x="441" y="4144"/>
                  </a:lnTo>
                  <a:lnTo>
                    <a:pt x="441" y="3667"/>
                  </a:lnTo>
                  <a:lnTo>
                    <a:pt x="1" y="275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69" name="Google Shape;469;p52"/>
            <p:cNvSpPr/>
            <p:nvPr/>
          </p:nvSpPr>
          <p:spPr>
            <a:xfrm>
              <a:off x="2429250" y="431657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0" name="Google Shape;470;p52"/>
            <p:cNvSpPr/>
            <p:nvPr/>
          </p:nvSpPr>
          <p:spPr>
            <a:xfrm>
              <a:off x="3265125" y="400770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1" name="Google Shape;471;p52"/>
            <p:cNvSpPr/>
            <p:nvPr/>
          </p:nvSpPr>
          <p:spPr>
            <a:xfrm>
              <a:off x="3792100" y="414517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917" y="1"/>
                  </a:moveTo>
                  <a:lnTo>
                    <a:pt x="1" y="441"/>
                  </a:lnTo>
                  <a:lnTo>
                    <a:pt x="47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2" name="Google Shape;472;p52"/>
            <p:cNvSpPr/>
            <p:nvPr/>
          </p:nvSpPr>
          <p:spPr>
            <a:xfrm>
              <a:off x="2990150" y="401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3" name="Google Shape;473;p52"/>
            <p:cNvSpPr/>
            <p:nvPr/>
          </p:nvSpPr>
          <p:spPr>
            <a:xfrm>
              <a:off x="3872750" y="421392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4" name="Google Shape;474;p52"/>
            <p:cNvSpPr/>
            <p:nvPr/>
          </p:nvSpPr>
          <p:spPr>
            <a:xfrm>
              <a:off x="3975400" y="467217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477" y="440"/>
                  </a:lnTo>
                  <a:lnTo>
                    <a:pt x="477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5" name="Google Shape;475;p52"/>
            <p:cNvSpPr/>
            <p:nvPr/>
          </p:nvSpPr>
          <p:spPr>
            <a:xfrm>
              <a:off x="3929575" y="4213925"/>
              <a:ext cx="34850" cy="22925"/>
            </a:xfrm>
            <a:custGeom>
              <a:avLst/>
              <a:gdLst/>
              <a:ahLst/>
              <a:cxnLst/>
              <a:rect l="l" t="t" r="r" b="b"/>
              <a:pathLst>
                <a:path w="1394" h="917" extrusionOk="0">
                  <a:moveTo>
                    <a:pt x="1394" y="0"/>
                  </a:moveTo>
                  <a:lnTo>
                    <a:pt x="1" y="440"/>
                  </a:lnTo>
                  <a:lnTo>
                    <a:pt x="1" y="917"/>
                  </a:lnTo>
                  <a:lnTo>
                    <a:pt x="477" y="440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6" name="Google Shape;476;p52"/>
            <p:cNvSpPr/>
            <p:nvPr/>
          </p:nvSpPr>
          <p:spPr>
            <a:xfrm>
              <a:off x="3964400" y="446595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1"/>
                  </a:moveTo>
                  <a:lnTo>
                    <a:pt x="1" y="441"/>
                  </a:lnTo>
                  <a:lnTo>
                    <a:pt x="441" y="44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7" name="Google Shape;477;p52"/>
            <p:cNvSpPr/>
            <p:nvPr/>
          </p:nvSpPr>
          <p:spPr>
            <a:xfrm>
              <a:off x="2245950" y="3468800"/>
              <a:ext cx="11025" cy="45850"/>
            </a:xfrm>
            <a:custGeom>
              <a:avLst/>
              <a:gdLst/>
              <a:ahLst/>
              <a:cxnLst/>
              <a:rect l="l" t="t" r="r" b="b"/>
              <a:pathLst>
                <a:path w="441" h="1834" extrusionOk="0">
                  <a:moveTo>
                    <a:pt x="441" y="917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441" y="477"/>
                  </a:lnTo>
                  <a:lnTo>
                    <a:pt x="441" y="1393"/>
                  </a:lnTo>
                  <a:lnTo>
                    <a:pt x="1" y="1833"/>
                  </a:lnTo>
                  <a:lnTo>
                    <a:pt x="1" y="1833"/>
                  </a:lnTo>
                  <a:lnTo>
                    <a:pt x="441" y="139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8" name="Google Shape;478;p52"/>
            <p:cNvSpPr/>
            <p:nvPr/>
          </p:nvSpPr>
          <p:spPr>
            <a:xfrm>
              <a:off x="3941500" y="431657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79" name="Google Shape;479;p52"/>
            <p:cNvSpPr/>
            <p:nvPr/>
          </p:nvSpPr>
          <p:spPr>
            <a:xfrm>
              <a:off x="2394425" y="420200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47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0" name="Google Shape;480;p52"/>
            <p:cNvSpPr/>
            <p:nvPr/>
          </p:nvSpPr>
          <p:spPr>
            <a:xfrm>
              <a:off x="2154300" y="3400050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1" name="Google Shape;481;p52"/>
            <p:cNvSpPr/>
            <p:nvPr/>
          </p:nvSpPr>
          <p:spPr>
            <a:xfrm>
              <a:off x="2177225" y="3411975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2" name="Google Shape;482;p52"/>
            <p:cNvSpPr/>
            <p:nvPr/>
          </p:nvSpPr>
          <p:spPr>
            <a:xfrm>
              <a:off x="2200125" y="34348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1"/>
                  </a:move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3" name="Google Shape;483;p52"/>
            <p:cNvSpPr/>
            <p:nvPr/>
          </p:nvSpPr>
          <p:spPr>
            <a:xfrm>
              <a:off x="2406350" y="35952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440" y="1"/>
                  </a:moveTo>
                  <a:lnTo>
                    <a:pt x="91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4" name="Google Shape;484;p52"/>
            <p:cNvSpPr/>
            <p:nvPr/>
          </p:nvSpPr>
          <p:spPr>
            <a:xfrm>
              <a:off x="2417350" y="401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5" name="Google Shape;485;p52"/>
            <p:cNvSpPr/>
            <p:nvPr/>
          </p:nvSpPr>
          <p:spPr>
            <a:xfrm>
              <a:off x="2383425" y="419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6" name="Google Shape;486;p52"/>
            <p:cNvSpPr/>
            <p:nvPr/>
          </p:nvSpPr>
          <p:spPr>
            <a:xfrm>
              <a:off x="2429250" y="406452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1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7" name="Google Shape;487;p52"/>
            <p:cNvSpPr/>
            <p:nvPr/>
          </p:nvSpPr>
          <p:spPr>
            <a:xfrm>
              <a:off x="2566725" y="3675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3391600" y="38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89" name="Google Shape;489;p52"/>
            <p:cNvSpPr/>
            <p:nvPr/>
          </p:nvSpPr>
          <p:spPr>
            <a:xfrm>
              <a:off x="3356775" y="391605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0" name="Google Shape;490;p52"/>
            <p:cNvSpPr/>
            <p:nvPr/>
          </p:nvSpPr>
          <p:spPr>
            <a:xfrm>
              <a:off x="3379675" y="385832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1" name="Google Shape;491;p52"/>
            <p:cNvSpPr/>
            <p:nvPr/>
          </p:nvSpPr>
          <p:spPr>
            <a:xfrm>
              <a:off x="3173475" y="32396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0"/>
                  </a:moveTo>
                  <a:lnTo>
                    <a:pt x="0" y="0"/>
                  </a:lnTo>
                  <a:lnTo>
                    <a:pt x="917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2" name="Google Shape;492;p52"/>
            <p:cNvSpPr/>
            <p:nvPr/>
          </p:nvSpPr>
          <p:spPr>
            <a:xfrm>
              <a:off x="3333850" y="396187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3" name="Google Shape;493;p52"/>
            <p:cNvSpPr/>
            <p:nvPr/>
          </p:nvSpPr>
          <p:spPr>
            <a:xfrm>
              <a:off x="3815025" y="3720825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4" name="Google Shape;494;p52"/>
            <p:cNvSpPr/>
            <p:nvPr/>
          </p:nvSpPr>
          <p:spPr>
            <a:xfrm>
              <a:off x="3414500" y="3824400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1"/>
                  </a:moveTo>
                  <a:lnTo>
                    <a:pt x="441" y="440"/>
                  </a:lnTo>
                  <a:lnTo>
                    <a:pt x="917" y="4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3849850" y="372082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6" name="Google Shape;496;p52"/>
            <p:cNvSpPr/>
            <p:nvPr/>
          </p:nvSpPr>
          <p:spPr>
            <a:xfrm>
              <a:off x="3402600" y="378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7" name="Google Shape;497;p52"/>
            <p:cNvSpPr/>
            <p:nvPr/>
          </p:nvSpPr>
          <p:spPr>
            <a:xfrm>
              <a:off x="3460325" y="3858325"/>
              <a:ext cx="11025" cy="0"/>
            </a:xfrm>
            <a:custGeom>
              <a:avLst/>
              <a:gdLst/>
              <a:ahLst/>
              <a:cxnLst/>
              <a:rect l="l" t="t" r="r" b="b"/>
              <a:pathLst>
                <a:path w="441" extrusionOk="0">
                  <a:moveTo>
                    <a:pt x="44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8" name="Google Shape;498;p52"/>
            <p:cNvSpPr/>
            <p:nvPr/>
          </p:nvSpPr>
          <p:spPr>
            <a:xfrm>
              <a:off x="3035975" y="391605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99" name="Google Shape;499;p52"/>
            <p:cNvSpPr/>
            <p:nvPr/>
          </p:nvSpPr>
          <p:spPr>
            <a:xfrm>
              <a:off x="3025000" y="3893150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917"/>
                  </a:moveTo>
                  <a:lnTo>
                    <a:pt x="0" y="917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0" name="Google Shape;500;p52"/>
            <p:cNvSpPr/>
            <p:nvPr/>
          </p:nvSpPr>
          <p:spPr>
            <a:xfrm>
              <a:off x="2841700" y="389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1" name="Google Shape;501;p52"/>
            <p:cNvSpPr/>
            <p:nvPr/>
          </p:nvSpPr>
          <p:spPr>
            <a:xfrm>
              <a:off x="3035975" y="387022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1"/>
                  </a:moveTo>
                  <a:lnTo>
                    <a:pt x="478" y="441"/>
                  </a:lnTo>
                  <a:lnTo>
                    <a:pt x="478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2" name="Google Shape;502;p52"/>
            <p:cNvSpPr/>
            <p:nvPr/>
          </p:nvSpPr>
          <p:spPr>
            <a:xfrm>
              <a:off x="3391600" y="38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3" name="Google Shape;503;p52"/>
            <p:cNvSpPr/>
            <p:nvPr/>
          </p:nvSpPr>
          <p:spPr>
            <a:xfrm>
              <a:off x="3265125" y="3709850"/>
              <a:ext cx="11925" cy="11000"/>
            </a:xfrm>
            <a:custGeom>
              <a:avLst/>
              <a:gdLst/>
              <a:ahLst/>
              <a:cxnLst/>
              <a:rect l="l" t="t" r="r" b="b"/>
              <a:pathLst>
                <a:path w="477" h="440" extrusionOk="0">
                  <a:moveTo>
                    <a:pt x="477" y="44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4" name="Google Shape;504;p52"/>
            <p:cNvSpPr/>
            <p:nvPr/>
          </p:nvSpPr>
          <p:spPr>
            <a:xfrm>
              <a:off x="3391600" y="3847325"/>
              <a:ext cx="11025" cy="11000"/>
            </a:xfrm>
            <a:custGeom>
              <a:avLst/>
              <a:gdLst/>
              <a:ahLst/>
              <a:cxnLst/>
              <a:rect l="l" t="t" r="r" b="b"/>
              <a:pathLst>
                <a:path w="441" h="440" extrusionOk="0">
                  <a:moveTo>
                    <a:pt x="0" y="44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5" name="Google Shape;505;p52"/>
            <p:cNvSpPr/>
            <p:nvPr/>
          </p:nvSpPr>
          <p:spPr>
            <a:xfrm>
              <a:off x="2750050" y="39041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6" name="Google Shape;506;p52"/>
            <p:cNvSpPr/>
            <p:nvPr/>
          </p:nvSpPr>
          <p:spPr>
            <a:xfrm>
              <a:off x="3025000" y="3835400"/>
              <a:ext cx="11000" cy="11950"/>
            </a:xfrm>
            <a:custGeom>
              <a:avLst/>
              <a:gdLst/>
              <a:ahLst/>
              <a:cxnLst/>
              <a:rect l="l" t="t" r="r" b="b"/>
              <a:pathLst>
                <a:path w="440" h="478" extrusionOk="0">
                  <a:moveTo>
                    <a:pt x="0" y="0"/>
                  </a:moveTo>
                  <a:lnTo>
                    <a:pt x="0" y="0"/>
                  </a:lnTo>
                  <a:lnTo>
                    <a:pt x="440" y="477"/>
                  </a:lnTo>
                  <a:lnTo>
                    <a:pt x="44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7" name="Google Shape;507;p52"/>
            <p:cNvSpPr/>
            <p:nvPr/>
          </p:nvSpPr>
          <p:spPr>
            <a:xfrm>
              <a:off x="3356775" y="3858325"/>
              <a:ext cx="11925" cy="0"/>
            </a:xfrm>
            <a:custGeom>
              <a:avLst/>
              <a:gdLst/>
              <a:ahLst/>
              <a:cxnLst/>
              <a:rect l="l" t="t" r="r" b="b"/>
              <a:pathLst>
                <a:path w="477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8" name="Google Shape;508;p52"/>
            <p:cNvSpPr/>
            <p:nvPr/>
          </p:nvSpPr>
          <p:spPr>
            <a:xfrm>
              <a:off x="3310950" y="372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09" name="Google Shape;509;p52"/>
            <p:cNvSpPr/>
            <p:nvPr/>
          </p:nvSpPr>
          <p:spPr>
            <a:xfrm>
              <a:off x="3574900" y="36062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917" y="0"/>
                  </a:moveTo>
                  <a:lnTo>
                    <a:pt x="9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0" name="Google Shape;510;p52"/>
            <p:cNvSpPr/>
            <p:nvPr/>
          </p:nvSpPr>
          <p:spPr>
            <a:xfrm>
              <a:off x="3437425" y="351462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0" y="0"/>
                  </a:moveTo>
                  <a:lnTo>
                    <a:pt x="440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1" name="Google Shape;511;p52"/>
            <p:cNvSpPr/>
            <p:nvPr/>
          </p:nvSpPr>
          <p:spPr>
            <a:xfrm>
              <a:off x="3666550" y="3583350"/>
              <a:ext cx="33925" cy="34875"/>
            </a:xfrm>
            <a:custGeom>
              <a:avLst/>
              <a:gdLst/>
              <a:ahLst/>
              <a:cxnLst/>
              <a:rect l="l" t="t" r="r" b="b"/>
              <a:pathLst>
                <a:path w="1357" h="1395" extrusionOk="0">
                  <a:moveTo>
                    <a:pt x="440" y="917"/>
                  </a:moveTo>
                  <a:lnTo>
                    <a:pt x="440" y="478"/>
                  </a:lnTo>
                  <a:lnTo>
                    <a:pt x="1357" y="1"/>
                  </a:lnTo>
                  <a:lnTo>
                    <a:pt x="1357" y="1"/>
                  </a:lnTo>
                  <a:lnTo>
                    <a:pt x="440" y="478"/>
                  </a:lnTo>
                  <a:lnTo>
                    <a:pt x="440" y="917"/>
                  </a:lnTo>
                  <a:lnTo>
                    <a:pt x="0" y="1394"/>
                  </a:lnTo>
                  <a:lnTo>
                    <a:pt x="0" y="139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2" name="Google Shape;512;p52"/>
            <p:cNvSpPr/>
            <p:nvPr/>
          </p:nvSpPr>
          <p:spPr>
            <a:xfrm>
              <a:off x="3379675" y="3514625"/>
              <a:ext cx="22950" cy="11925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1" y="0"/>
                  </a:moveTo>
                  <a:lnTo>
                    <a:pt x="477" y="477"/>
                  </a:lnTo>
                  <a:lnTo>
                    <a:pt x="917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3" name="Google Shape;513;p52"/>
            <p:cNvSpPr/>
            <p:nvPr/>
          </p:nvSpPr>
          <p:spPr>
            <a:xfrm>
              <a:off x="3860850" y="36291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4" name="Google Shape;514;p52"/>
            <p:cNvSpPr/>
            <p:nvPr/>
          </p:nvSpPr>
          <p:spPr>
            <a:xfrm>
              <a:off x="3231200" y="34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5" name="Google Shape;515;p52"/>
            <p:cNvSpPr/>
            <p:nvPr/>
          </p:nvSpPr>
          <p:spPr>
            <a:xfrm>
              <a:off x="3735275" y="3595275"/>
              <a:ext cx="45850" cy="22950"/>
            </a:xfrm>
            <a:custGeom>
              <a:avLst/>
              <a:gdLst/>
              <a:ahLst/>
              <a:cxnLst/>
              <a:rect l="l" t="t" r="r" b="b"/>
              <a:pathLst>
                <a:path w="1834" h="918" extrusionOk="0">
                  <a:moveTo>
                    <a:pt x="1357" y="440"/>
                  </a:moveTo>
                  <a:lnTo>
                    <a:pt x="1834" y="1"/>
                  </a:lnTo>
                  <a:lnTo>
                    <a:pt x="1357" y="440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6" name="Google Shape;516;p52"/>
            <p:cNvSpPr/>
            <p:nvPr/>
          </p:nvSpPr>
          <p:spPr>
            <a:xfrm>
              <a:off x="3815025" y="35952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7" name="Google Shape;517;p52"/>
            <p:cNvSpPr/>
            <p:nvPr/>
          </p:nvSpPr>
          <p:spPr>
            <a:xfrm>
              <a:off x="3608800" y="3583350"/>
              <a:ext cx="45850" cy="34875"/>
            </a:xfrm>
            <a:custGeom>
              <a:avLst/>
              <a:gdLst/>
              <a:ahLst/>
              <a:cxnLst/>
              <a:rect l="l" t="t" r="r" b="b"/>
              <a:pathLst>
                <a:path w="1834" h="1395" extrusionOk="0">
                  <a:moveTo>
                    <a:pt x="1394" y="1"/>
                  </a:moveTo>
                  <a:lnTo>
                    <a:pt x="917" y="478"/>
                  </a:lnTo>
                  <a:lnTo>
                    <a:pt x="1394" y="478"/>
                  </a:lnTo>
                  <a:lnTo>
                    <a:pt x="1834" y="1"/>
                  </a:lnTo>
                  <a:close/>
                  <a:moveTo>
                    <a:pt x="477" y="478"/>
                  </a:moveTo>
                  <a:lnTo>
                    <a:pt x="1" y="1394"/>
                  </a:lnTo>
                  <a:lnTo>
                    <a:pt x="477" y="1394"/>
                  </a:lnTo>
                  <a:lnTo>
                    <a:pt x="917" y="47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8" name="Google Shape;518;p52"/>
            <p:cNvSpPr/>
            <p:nvPr/>
          </p:nvSpPr>
          <p:spPr>
            <a:xfrm>
              <a:off x="3025000" y="3503625"/>
              <a:ext cx="22925" cy="11025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917" y="0"/>
                  </a:moveTo>
                  <a:lnTo>
                    <a:pt x="917" y="0"/>
                  </a:lnTo>
                  <a:lnTo>
                    <a:pt x="0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19" name="Google Shape;519;p52"/>
            <p:cNvSpPr/>
            <p:nvPr/>
          </p:nvSpPr>
          <p:spPr>
            <a:xfrm>
              <a:off x="3368675" y="3526525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41" y="1"/>
                  </a:moveTo>
                  <a:lnTo>
                    <a:pt x="1" y="917"/>
                  </a:lnTo>
                  <a:lnTo>
                    <a:pt x="441" y="91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0" name="Google Shape;520;p52"/>
            <p:cNvSpPr/>
            <p:nvPr/>
          </p:nvSpPr>
          <p:spPr>
            <a:xfrm>
              <a:off x="3081800" y="3422975"/>
              <a:ext cx="91700" cy="68750"/>
            </a:xfrm>
            <a:custGeom>
              <a:avLst/>
              <a:gdLst/>
              <a:ahLst/>
              <a:cxnLst/>
              <a:rect l="l" t="t" r="r" b="b"/>
              <a:pathLst>
                <a:path w="3668" h="2750" extrusionOk="0">
                  <a:moveTo>
                    <a:pt x="3227" y="0"/>
                  </a:moveTo>
                  <a:lnTo>
                    <a:pt x="2311" y="477"/>
                  </a:lnTo>
                  <a:lnTo>
                    <a:pt x="3667" y="0"/>
                  </a:lnTo>
                  <a:close/>
                  <a:moveTo>
                    <a:pt x="1834" y="917"/>
                  </a:moveTo>
                  <a:lnTo>
                    <a:pt x="1394" y="1393"/>
                  </a:lnTo>
                  <a:lnTo>
                    <a:pt x="1" y="2750"/>
                  </a:lnTo>
                  <a:lnTo>
                    <a:pt x="1834" y="1393"/>
                  </a:lnTo>
                  <a:lnTo>
                    <a:pt x="1834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1" name="Google Shape;521;p52"/>
            <p:cNvSpPr/>
            <p:nvPr/>
          </p:nvSpPr>
          <p:spPr>
            <a:xfrm>
              <a:off x="2967250" y="3549450"/>
              <a:ext cx="114575" cy="148500"/>
            </a:xfrm>
            <a:custGeom>
              <a:avLst/>
              <a:gdLst/>
              <a:ahLst/>
              <a:cxnLst/>
              <a:rect l="l" t="t" r="r" b="b"/>
              <a:pathLst>
                <a:path w="4583" h="5940" extrusionOk="0">
                  <a:moveTo>
                    <a:pt x="3666" y="5939"/>
                  </a:moveTo>
                  <a:lnTo>
                    <a:pt x="3227" y="5500"/>
                  </a:lnTo>
                  <a:lnTo>
                    <a:pt x="2750" y="4583"/>
                  </a:lnTo>
                  <a:lnTo>
                    <a:pt x="2310" y="3667"/>
                  </a:lnTo>
                  <a:lnTo>
                    <a:pt x="1833" y="3190"/>
                  </a:lnTo>
                  <a:lnTo>
                    <a:pt x="1833" y="2750"/>
                  </a:lnTo>
                  <a:lnTo>
                    <a:pt x="1394" y="1834"/>
                  </a:lnTo>
                  <a:lnTo>
                    <a:pt x="917" y="1357"/>
                  </a:lnTo>
                  <a:lnTo>
                    <a:pt x="477" y="917"/>
                  </a:lnTo>
                  <a:lnTo>
                    <a:pt x="477" y="0"/>
                  </a:lnTo>
                  <a:lnTo>
                    <a:pt x="0" y="0"/>
                  </a:lnTo>
                  <a:lnTo>
                    <a:pt x="477" y="0"/>
                  </a:lnTo>
                  <a:lnTo>
                    <a:pt x="477" y="917"/>
                  </a:lnTo>
                  <a:lnTo>
                    <a:pt x="917" y="1357"/>
                  </a:lnTo>
                  <a:lnTo>
                    <a:pt x="1394" y="1834"/>
                  </a:lnTo>
                  <a:lnTo>
                    <a:pt x="1833" y="2750"/>
                  </a:lnTo>
                  <a:lnTo>
                    <a:pt x="1833" y="3190"/>
                  </a:lnTo>
                  <a:lnTo>
                    <a:pt x="2310" y="3667"/>
                  </a:lnTo>
                  <a:lnTo>
                    <a:pt x="2750" y="4583"/>
                  </a:lnTo>
                  <a:lnTo>
                    <a:pt x="3227" y="5500"/>
                  </a:lnTo>
                  <a:lnTo>
                    <a:pt x="3666" y="5939"/>
                  </a:lnTo>
                  <a:lnTo>
                    <a:pt x="4143" y="5939"/>
                  </a:lnTo>
                  <a:lnTo>
                    <a:pt x="4583" y="5939"/>
                  </a:lnTo>
                  <a:lnTo>
                    <a:pt x="4143" y="593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2" name="Google Shape;522;p52"/>
            <p:cNvSpPr/>
            <p:nvPr/>
          </p:nvSpPr>
          <p:spPr>
            <a:xfrm>
              <a:off x="2944325" y="3503625"/>
              <a:ext cx="11950" cy="22925"/>
            </a:xfrm>
            <a:custGeom>
              <a:avLst/>
              <a:gdLst/>
              <a:ahLst/>
              <a:cxnLst/>
              <a:rect l="l" t="t" r="r" b="b"/>
              <a:pathLst>
                <a:path w="478" h="917" extrusionOk="0">
                  <a:moveTo>
                    <a:pt x="1" y="0"/>
                  </a:moveTo>
                  <a:lnTo>
                    <a:pt x="478" y="91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3" name="Google Shape;523;p52"/>
            <p:cNvSpPr/>
            <p:nvPr/>
          </p:nvSpPr>
          <p:spPr>
            <a:xfrm>
              <a:off x="3322850" y="3526525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91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4" name="Google Shape;524;p52"/>
            <p:cNvSpPr/>
            <p:nvPr/>
          </p:nvSpPr>
          <p:spPr>
            <a:xfrm>
              <a:off x="3310950" y="3480700"/>
              <a:ext cx="22925" cy="11025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917" y="1"/>
                  </a:moveTo>
                  <a:lnTo>
                    <a:pt x="917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5" name="Google Shape;525;p52"/>
            <p:cNvSpPr/>
            <p:nvPr/>
          </p:nvSpPr>
          <p:spPr>
            <a:xfrm>
              <a:off x="3196375" y="343487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477" y="1"/>
                  </a:lnTo>
                  <a:lnTo>
                    <a:pt x="477" y="1"/>
                  </a:lnTo>
                  <a:lnTo>
                    <a:pt x="477" y="1"/>
                  </a:ln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6" name="Google Shape;526;p52"/>
            <p:cNvSpPr/>
            <p:nvPr/>
          </p:nvSpPr>
          <p:spPr>
            <a:xfrm>
              <a:off x="3127650" y="3743750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7" name="Google Shape;527;p52"/>
            <p:cNvSpPr/>
            <p:nvPr/>
          </p:nvSpPr>
          <p:spPr>
            <a:xfrm>
              <a:off x="3506150" y="1051975"/>
              <a:ext cx="33950" cy="11025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1" y="0"/>
                  </a:moveTo>
                  <a:lnTo>
                    <a:pt x="1357" y="440"/>
                  </a:lnTo>
                  <a:lnTo>
                    <a:pt x="1357" y="44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8" name="Google Shape;528;p52"/>
            <p:cNvSpPr/>
            <p:nvPr/>
          </p:nvSpPr>
          <p:spPr>
            <a:xfrm>
              <a:off x="3460325" y="1097800"/>
              <a:ext cx="33950" cy="11025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1" y="0"/>
                  </a:moveTo>
                  <a:lnTo>
                    <a:pt x="1357" y="440"/>
                  </a:lnTo>
                  <a:lnTo>
                    <a:pt x="1357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29" name="Google Shape;529;p52"/>
            <p:cNvSpPr/>
            <p:nvPr/>
          </p:nvSpPr>
          <p:spPr>
            <a:xfrm>
              <a:off x="3517150" y="100615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0"/>
                  </a:move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0" name="Google Shape;530;p52"/>
            <p:cNvSpPr/>
            <p:nvPr/>
          </p:nvSpPr>
          <p:spPr>
            <a:xfrm>
              <a:off x="3529075" y="1006150"/>
              <a:ext cx="45850" cy="22925"/>
            </a:xfrm>
            <a:custGeom>
              <a:avLst/>
              <a:gdLst/>
              <a:ahLst/>
              <a:cxnLst/>
              <a:rect l="l" t="t" r="r" b="b"/>
              <a:pathLst>
                <a:path w="1834" h="917" extrusionOk="0">
                  <a:moveTo>
                    <a:pt x="0" y="0"/>
                  </a:moveTo>
                  <a:lnTo>
                    <a:pt x="440" y="440"/>
                  </a:lnTo>
                  <a:lnTo>
                    <a:pt x="1833" y="917"/>
                  </a:lnTo>
                  <a:lnTo>
                    <a:pt x="917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1" name="Google Shape;531;p52"/>
            <p:cNvSpPr/>
            <p:nvPr/>
          </p:nvSpPr>
          <p:spPr>
            <a:xfrm>
              <a:off x="3035975" y="22434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8" y="1"/>
                  </a:moveTo>
                  <a:lnTo>
                    <a:pt x="47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2" name="Google Shape;532;p52"/>
            <p:cNvSpPr/>
            <p:nvPr/>
          </p:nvSpPr>
          <p:spPr>
            <a:xfrm>
              <a:off x="3608800" y="1062975"/>
              <a:ext cx="11950" cy="1192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0"/>
                  </a:moveTo>
                  <a:lnTo>
                    <a:pt x="1" y="0"/>
                  </a:lnTo>
                  <a:lnTo>
                    <a:pt x="477" y="477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3" name="Google Shape;533;p52"/>
            <p:cNvSpPr/>
            <p:nvPr/>
          </p:nvSpPr>
          <p:spPr>
            <a:xfrm>
              <a:off x="3425500" y="1131700"/>
              <a:ext cx="22950" cy="11950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1" y="1"/>
                  </a:moveTo>
                  <a:lnTo>
                    <a:pt x="917" y="477"/>
                  </a:lnTo>
                  <a:lnTo>
                    <a:pt x="91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4" name="Google Shape;534;p52"/>
            <p:cNvSpPr/>
            <p:nvPr/>
          </p:nvSpPr>
          <p:spPr>
            <a:xfrm>
              <a:off x="3093725" y="173935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lnTo>
                    <a:pt x="440" y="440"/>
                  </a:lnTo>
                  <a:lnTo>
                    <a:pt x="440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5" name="Google Shape;535;p52"/>
            <p:cNvSpPr/>
            <p:nvPr/>
          </p:nvSpPr>
          <p:spPr>
            <a:xfrm>
              <a:off x="3368675" y="1177525"/>
              <a:ext cx="33950" cy="11950"/>
            </a:xfrm>
            <a:custGeom>
              <a:avLst/>
              <a:gdLst/>
              <a:ahLst/>
              <a:cxnLst/>
              <a:rect l="l" t="t" r="r" b="b"/>
              <a:pathLst>
                <a:path w="1358" h="478" extrusionOk="0">
                  <a:moveTo>
                    <a:pt x="1" y="1"/>
                  </a:moveTo>
                  <a:lnTo>
                    <a:pt x="917" y="477"/>
                  </a:lnTo>
                  <a:lnTo>
                    <a:pt x="1357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6" name="Google Shape;536;p52"/>
            <p:cNvSpPr/>
            <p:nvPr/>
          </p:nvSpPr>
          <p:spPr>
            <a:xfrm>
              <a:off x="3677550" y="1051975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917" y="917"/>
                  </a:lnTo>
                  <a:lnTo>
                    <a:pt x="917" y="91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7" name="Google Shape;537;p52"/>
            <p:cNvSpPr/>
            <p:nvPr/>
          </p:nvSpPr>
          <p:spPr>
            <a:xfrm>
              <a:off x="4250350" y="263295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8" name="Google Shape;538;p52"/>
            <p:cNvSpPr/>
            <p:nvPr/>
          </p:nvSpPr>
          <p:spPr>
            <a:xfrm>
              <a:off x="4353925" y="264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39" name="Google Shape;539;p52"/>
            <p:cNvSpPr/>
            <p:nvPr/>
          </p:nvSpPr>
          <p:spPr>
            <a:xfrm>
              <a:off x="4662775" y="2884975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91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0" name="Google Shape;540;p52"/>
            <p:cNvSpPr/>
            <p:nvPr/>
          </p:nvSpPr>
          <p:spPr>
            <a:xfrm>
              <a:off x="2967250" y="2346075"/>
              <a:ext cx="22925" cy="22950"/>
            </a:xfrm>
            <a:custGeom>
              <a:avLst/>
              <a:gdLst/>
              <a:ahLst/>
              <a:cxnLst/>
              <a:rect l="l" t="t" r="r" b="b"/>
              <a:pathLst>
                <a:path w="917" h="918" extrusionOk="0">
                  <a:moveTo>
                    <a:pt x="0" y="1"/>
                  </a:moveTo>
                  <a:lnTo>
                    <a:pt x="0" y="477"/>
                  </a:lnTo>
                  <a:lnTo>
                    <a:pt x="917" y="917"/>
                  </a:lnTo>
                  <a:lnTo>
                    <a:pt x="47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1" name="Google Shape;541;p52"/>
            <p:cNvSpPr/>
            <p:nvPr/>
          </p:nvSpPr>
          <p:spPr>
            <a:xfrm>
              <a:off x="3597800" y="1108800"/>
              <a:ext cx="91675" cy="126500"/>
            </a:xfrm>
            <a:custGeom>
              <a:avLst/>
              <a:gdLst/>
              <a:ahLst/>
              <a:cxnLst/>
              <a:rect l="l" t="t" r="r" b="b"/>
              <a:pathLst>
                <a:path w="3667" h="5060" extrusionOk="0">
                  <a:moveTo>
                    <a:pt x="1" y="0"/>
                  </a:moveTo>
                  <a:lnTo>
                    <a:pt x="917" y="477"/>
                  </a:lnTo>
                  <a:lnTo>
                    <a:pt x="2274" y="917"/>
                  </a:lnTo>
                  <a:lnTo>
                    <a:pt x="1357" y="477"/>
                  </a:lnTo>
                  <a:lnTo>
                    <a:pt x="1" y="0"/>
                  </a:lnTo>
                  <a:close/>
                  <a:moveTo>
                    <a:pt x="3190" y="3666"/>
                  </a:moveTo>
                  <a:lnTo>
                    <a:pt x="3190" y="4143"/>
                  </a:lnTo>
                  <a:lnTo>
                    <a:pt x="2750" y="5059"/>
                  </a:lnTo>
                  <a:lnTo>
                    <a:pt x="3190" y="5059"/>
                  </a:lnTo>
                  <a:lnTo>
                    <a:pt x="3667" y="4143"/>
                  </a:lnTo>
                  <a:lnTo>
                    <a:pt x="3190" y="366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2" name="Google Shape;542;p52"/>
            <p:cNvSpPr/>
            <p:nvPr/>
          </p:nvSpPr>
          <p:spPr>
            <a:xfrm>
              <a:off x="3837925" y="856750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477" y="1"/>
                  </a:moveTo>
                  <a:lnTo>
                    <a:pt x="1" y="1"/>
                  </a:lnTo>
                  <a:lnTo>
                    <a:pt x="477" y="1"/>
                  </a:lnTo>
                  <a:lnTo>
                    <a:pt x="1" y="1394"/>
                  </a:lnTo>
                  <a:lnTo>
                    <a:pt x="1394" y="1394"/>
                  </a:lnTo>
                  <a:lnTo>
                    <a:pt x="1394" y="1394"/>
                  </a:lnTo>
                  <a:lnTo>
                    <a:pt x="1" y="139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3" name="Google Shape;543;p52"/>
            <p:cNvSpPr/>
            <p:nvPr/>
          </p:nvSpPr>
          <p:spPr>
            <a:xfrm>
              <a:off x="3769200" y="8915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4" name="Google Shape;544;p52"/>
            <p:cNvSpPr/>
            <p:nvPr/>
          </p:nvSpPr>
          <p:spPr>
            <a:xfrm>
              <a:off x="3895675" y="948400"/>
              <a:ext cx="11025" cy="34850"/>
            </a:xfrm>
            <a:custGeom>
              <a:avLst/>
              <a:gdLst/>
              <a:ahLst/>
              <a:cxnLst/>
              <a:rect l="l" t="t" r="r" b="b"/>
              <a:pathLst>
                <a:path w="441" h="1394" extrusionOk="0">
                  <a:moveTo>
                    <a:pt x="0" y="1"/>
                  </a:moveTo>
                  <a:lnTo>
                    <a:pt x="0" y="917"/>
                  </a:lnTo>
                  <a:lnTo>
                    <a:pt x="440" y="1394"/>
                  </a:lnTo>
                  <a:lnTo>
                    <a:pt x="440" y="9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5" name="Google Shape;545;p52"/>
            <p:cNvSpPr/>
            <p:nvPr/>
          </p:nvSpPr>
          <p:spPr>
            <a:xfrm>
              <a:off x="3700450" y="742200"/>
              <a:ext cx="34850" cy="103575"/>
            </a:xfrm>
            <a:custGeom>
              <a:avLst/>
              <a:gdLst/>
              <a:ahLst/>
              <a:cxnLst/>
              <a:rect l="l" t="t" r="r" b="b"/>
              <a:pathLst>
                <a:path w="1394" h="4143" extrusionOk="0">
                  <a:moveTo>
                    <a:pt x="1394" y="0"/>
                  </a:moveTo>
                  <a:lnTo>
                    <a:pt x="917" y="917"/>
                  </a:lnTo>
                  <a:lnTo>
                    <a:pt x="917" y="1393"/>
                  </a:lnTo>
                  <a:lnTo>
                    <a:pt x="1" y="2310"/>
                  </a:lnTo>
                  <a:lnTo>
                    <a:pt x="1" y="3226"/>
                  </a:lnTo>
                  <a:lnTo>
                    <a:pt x="1" y="3666"/>
                  </a:lnTo>
                  <a:lnTo>
                    <a:pt x="477" y="4143"/>
                  </a:lnTo>
                  <a:lnTo>
                    <a:pt x="477" y="3226"/>
                  </a:lnTo>
                  <a:lnTo>
                    <a:pt x="917" y="2310"/>
                  </a:lnTo>
                  <a:lnTo>
                    <a:pt x="1394" y="917"/>
                  </a:lnTo>
                  <a:lnTo>
                    <a:pt x="1394" y="477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6" name="Google Shape;546;p52"/>
            <p:cNvSpPr/>
            <p:nvPr/>
          </p:nvSpPr>
          <p:spPr>
            <a:xfrm>
              <a:off x="1879350" y="27016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44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7" name="Google Shape;547;p52"/>
            <p:cNvSpPr/>
            <p:nvPr/>
          </p:nvSpPr>
          <p:spPr>
            <a:xfrm>
              <a:off x="1432100" y="2758500"/>
              <a:ext cx="22950" cy="11950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477" y="1"/>
                  </a:moveTo>
                  <a:lnTo>
                    <a:pt x="1" y="477"/>
                  </a:lnTo>
                  <a:lnTo>
                    <a:pt x="477" y="47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8" name="Google Shape;548;p52"/>
            <p:cNvSpPr/>
            <p:nvPr/>
          </p:nvSpPr>
          <p:spPr>
            <a:xfrm>
              <a:off x="1902275" y="268977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0" y="477"/>
                  </a:moveTo>
                  <a:lnTo>
                    <a:pt x="440" y="4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49" name="Google Shape;549;p52"/>
            <p:cNvSpPr/>
            <p:nvPr/>
          </p:nvSpPr>
          <p:spPr>
            <a:xfrm>
              <a:off x="1398200" y="2701675"/>
              <a:ext cx="22925" cy="11025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lnTo>
                    <a:pt x="917" y="441"/>
                  </a:lnTo>
                  <a:lnTo>
                    <a:pt x="917" y="44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3574900" y="109780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0"/>
                  </a:moveTo>
                  <a:lnTo>
                    <a:pt x="0" y="0"/>
                  </a:lnTo>
                  <a:lnTo>
                    <a:pt x="44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1" name="Google Shape;551;p52"/>
            <p:cNvSpPr/>
            <p:nvPr/>
          </p:nvSpPr>
          <p:spPr>
            <a:xfrm>
              <a:off x="5385000" y="322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2" name="Google Shape;552;p52"/>
            <p:cNvSpPr/>
            <p:nvPr/>
          </p:nvSpPr>
          <p:spPr>
            <a:xfrm>
              <a:off x="1718975" y="314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3" name="Google Shape;553;p52"/>
            <p:cNvSpPr/>
            <p:nvPr/>
          </p:nvSpPr>
          <p:spPr>
            <a:xfrm>
              <a:off x="1180075" y="2895975"/>
              <a:ext cx="57750" cy="22950"/>
            </a:xfrm>
            <a:custGeom>
              <a:avLst/>
              <a:gdLst/>
              <a:ahLst/>
              <a:cxnLst/>
              <a:rect l="l" t="t" r="r" b="b"/>
              <a:pathLst>
                <a:path w="2310" h="918" extrusionOk="0">
                  <a:moveTo>
                    <a:pt x="477" y="1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917"/>
                  </a:lnTo>
                  <a:lnTo>
                    <a:pt x="2310" y="917"/>
                  </a:lnTo>
                  <a:lnTo>
                    <a:pt x="1833" y="477"/>
                  </a:lnTo>
                  <a:lnTo>
                    <a:pt x="91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4" name="Google Shape;554;p52"/>
            <p:cNvSpPr/>
            <p:nvPr/>
          </p:nvSpPr>
          <p:spPr>
            <a:xfrm>
              <a:off x="1867450" y="271267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0" y="47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5" name="Google Shape;555;p52"/>
            <p:cNvSpPr/>
            <p:nvPr/>
          </p:nvSpPr>
          <p:spPr>
            <a:xfrm>
              <a:off x="1500850" y="2816250"/>
              <a:ext cx="11925" cy="11025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0" y="0"/>
                  </a:move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6" name="Google Shape;556;p52"/>
            <p:cNvSpPr/>
            <p:nvPr/>
          </p:nvSpPr>
          <p:spPr>
            <a:xfrm>
              <a:off x="3929575" y="109780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7" name="Google Shape;557;p52"/>
            <p:cNvSpPr/>
            <p:nvPr/>
          </p:nvSpPr>
          <p:spPr>
            <a:xfrm>
              <a:off x="4135800" y="162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8" name="Google Shape;558;p52"/>
            <p:cNvSpPr/>
            <p:nvPr/>
          </p:nvSpPr>
          <p:spPr>
            <a:xfrm>
              <a:off x="4067050" y="144147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1"/>
                  </a:moveTo>
                  <a:lnTo>
                    <a:pt x="1" y="441"/>
                  </a:lnTo>
                  <a:lnTo>
                    <a:pt x="477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59" name="Google Shape;559;p52"/>
            <p:cNvSpPr/>
            <p:nvPr/>
          </p:nvSpPr>
          <p:spPr>
            <a:xfrm>
              <a:off x="3906675" y="100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0" name="Google Shape;560;p52"/>
            <p:cNvSpPr/>
            <p:nvPr/>
          </p:nvSpPr>
          <p:spPr>
            <a:xfrm>
              <a:off x="4078975" y="137275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1" name="Google Shape;561;p52"/>
            <p:cNvSpPr/>
            <p:nvPr/>
          </p:nvSpPr>
          <p:spPr>
            <a:xfrm>
              <a:off x="4777350" y="1383750"/>
              <a:ext cx="91675" cy="34850"/>
            </a:xfrm>
            <a:custGeom>
              <a:avLst/>
              <a:gdLst/>
              <a:ahLst/>
              <a:cxnLst/>
              <a:rect l="l" t="t" r="r" b="b"/>
              <a:pathLst>
                <a:path w="3667" h="1394" extrusionOk="0">
                  <a:moveTo>
                    <a:pt x="2310" y="0"/>
                  </a:moveTo>
                  <a:lnTo>
                    <a:pt x="0" y="917"/>
                  </a:lnTo>
                  <a:lnTo>
                    <a:pt x="917" y="1393"/>
                  </a:lnTo>
                  <a:lnTo>
                    <a:pt x="1833" y="1393"/>
                  </a:lnTo>
                  <a:lnTo>
                    <a:pt x="2310" y="917"/>
                  </a:lnTo>
                  <a:lnTo>
                    <a:pt x="3666" y="1393"/>
                  </a:lnTo>
                  <a:lnTo>
                    <a:pt x="3666" y="1393"/>
                  </a:lnTo>
                  <a:lnTo>
                    <a:pt x="2750" y="477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2" name="Google Shape;562;p52"/>
            <p:cNvSpPr/>
            <p:nvPr/>
          </p:nvSpPr>
          <p:spPr>
            <a:xfrm>
              <a:off x="4193525" y="188782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477"/>
                  </a:move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3" name="Google Shape;563;p52"/>
            <p:cNvSpPr/>
            <p:nvPr/>
          </p:nvSpPr>
          <p:spPr>
            <a:xfrm>
              <a:off x="4101875" y="153312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4" name="Google Shape;564;p52"/>
            <p:cNvSpPr/>
            <p:nvPr/>
          </p:nvSpPr>
          <p:spPr>
            <a:xfrm>
              <a:off x="4319100" y="45915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0"/>
                  </a:moveTo>
                  <a:lnTo>
                    <a:pt x="477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5" name="Google Shape;565;p52"/>
            <p:cNvSpPr/>
            <p:nvPr/>
          </p:nvSpPr>
          <p:spPr>
            <a:xfrm>
              <a:off x="4571125" y="400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6" name="Google Shape;566;p52"/>
            <p:cNvSpPr/>
            <p:nvPr/>
          </p:nvSpPr>
          <p:spPr>
            <a:xfrm>
              <a:off x="3998325" y="43055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44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7" name="Google Shape;567;p52"/>
            <p:cNvSpPr/>
            <p:nvPr/>
          </p:nvSpPr>
          <p:spPr>
            <a:xfrm>
              <a:off x="4250350" y="4614425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477" y="1"/>
                  </a:moveTo>
                  <a:lnTo>
                    <a:pt x="1" y="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8" name="Google Shape;568;p52"/>
            <p:cNvSpPr/>
            <p:nvPr/>
          </p:nvSpPr>
          <p:spPr>
            <a:xfrm>
              <a:off x="4296175" y="3641100"/>
              <a:ext cx="57775" cy="45850"/>
            </a:xfrm>
            <a:custGeom>
              <a:avLst/>
              <a:gdLst/>
              <a:ahLst/>
              <a:cxnLst/>
              <a:rect l="l" t="t" r="r" b="b"/>
              <a:pathLst>
                <a:path w="2311" h="1834" extrusionOk="0">
                  <a:moveTo>
                    <a:pt x="1394" y="917"/>
                  </a:moveTo>
                  <a:lnTo>
                    <a:pt x="1834" y="440"/>
                  </a:lnTo>
                  <a:lnTo>
                    <a:pt x="2310" y="1"/>
                  </a:lnTo>
                  <a:lnTo>
                    <a:pt x="2310" y="1"/>
                  </a:lnTo>
                  <a:lnTo>
                    <a:pt x="1834" y="440"/>
                  </a:lnTo>
                  <a:lnTo>
                    <a:pt x="1394" y="917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69" name="Google Shape;569;p52"/>
            <p:cNvSpPr/>
            <p:nvPr/>
          </p:nvSpPr>
          <p:spPr>
            <a:xfrm>
              <a:off x="4433650" y="3664025"/>
              <a:ext cx="22950" cy="11000"/>
            </a:xfrm>
            <a:custGeom>
              <a:avLst/>
              <a:gdLst/>
              <a:ahLst/>
              <a:cxnLst/>
              <a:rect l="l" t="t" r="r" b="b"/>
              <a:pathLst>
                <a:path w="918" h="440" extrusionOk="0">
                  <a:moveTo>
                    <a:pt x="477" y="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77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0" name="Google Shape;570;p52"/>
            <p:cNvSpPr/>
            <p:nvPr/>
          </p:nvSpPr>
          <p:spPr>
            <a:xfrm>
              <a:off x="4525300" y="36979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477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1" name="Google Shape;571;p52"/>
            <p:cNvSpPr/>
            <p:nvPr/>
          </p:nvSpPr>
          <p:spPr>
            <a:xfrm>
              <a:off x="4583050" y="38124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440" y="1"/>
                  </a:moveTo>
                  <a:lnTo>
                    <a:pt x="917" y="1"/>
                  </a:lnTo>
                  <a:lnTo>
                    <a:pt x="44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2" name="Google Shape;572;p52"/>
            <p:cNvSpPr/>
            <p:nvPr/>
          </p:nvSpPr>
          <p:spPr>
            <a:xfrm>
              <a:off x="4262275" y="36750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3" name="Google Shape;573;p52"/>
            <p:cNvSpPr/>
            <p:nvPr/>
          </p:nvSpPr>
          <p:spPr>
            <a:xfrm>
              <a:off x="4433650" y="4499875"/>
              <a:ext cx="11950" cy="1192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477" y="0"/>
                  </a:moveTo>
                  <a:lnTo>
                    <a:pt x="477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4" name="Google Shape;574;p52"/>
            <p:cNvSpPr/>
            <p:nvPr/>
          </p:nvSpPr>
          <p:spPr>
            <a:xfrm>
              <a:off x="4502400" y="3664025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5" name="Google Shape;575;p52"/>
            <p:cNvSpPr/>
            <p:nvPr/>
          </p:nvSpPr>
          <p:spPr>
            <a:xfrm>
              <a:off x="4376825" y="459152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6" name="Google Shape;576;p52"/>
            <p:cNvSpPr/>
            <p:nvPr/>
          </p:nvSpPr>
          <p:spPr>
            <a:xfrm>
              <a:off x="4399750" y="4545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7" name="Google Shape;577;p52"/>
            <p:cNvSpPr/>
            <p:nvPr/>
          </p:nvSpPr>
          <p:spPr>
            <a:xfrm>
              <a:off x="5418900" y="3468800"/>
              <a:ext cx="45850" cy="25"/>
            </a:xfrm>
            <a:custGeom>
              <a:avLst/>
              <a:gdLst/>
              <a:ahLst/>
              <a:cxnLst/>
              <a:rect l="l" t="t" r="r" b="b"/>
              <a:pathLst>
                <a:path w="1834" h="1" extrusionOk="0">
                  <a:moveTo>
                    <a:pt x="0" y="0"/>
                  </a:moveTo>
                  <a:lnTo>
                    <a:pt x="917" y="0"/>
                  </a:lnTo>
                  <a:lnTo>
                    <a:pt x="1833" y="0"/>
                  </a:lnTo>
                  <a:lnTo>
                    <a:pt x="1833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8" name="Google Shape;578;p52"/>
            <p:cNvSpPr/>
            <p:nvPr/>
          </p:nvSpPr>
          <p:spPr>
            <a:xfrm>
              <a:off x="4147700" y="46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79" name="Google Shape;579;p52"/>
            <p:cNvSpPr/>
            <p:nvPr/>
          </p:nvSpPr>
          <p:spPr>
            <a:xfrm>
              <a:off x="4204525" y="46034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0" name="Google Shape;580;p52"/>
            <p:cNvSpPr/>
            <p:nvPr/>
          </p:nvSpPr>
          <p:spPr>
            <a:xfrm>
              <a:off x="4422650" y="459152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1" y="0"/>
                  </a:moveTo>
                  <a:lnTo>
                    <a:pt x="441" y="0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4410750" y="464925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2" name="Google Shape;582;p52"/>
            <p:cNvSpPr/>
            <p:nvPr/>
          </p:nvSpPr>
          <p:spPr>
            <a:xfrm>
              <a:off x="4422650" y="461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3" name="Google Shape;583;p52"/>
            <p:cNvSpPr/>
            <p:nvPr/>
          </p:nvSpPr>
          <p:spPr>
            <a:xfrm>
              <a:off x="3804025" y="485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4" name="Google Shape;584;p52"/>
            <p:cNvSpPr/>
            <p:nvPr/>
          </p:nvSpPr>
          <p:spPr>
            <a:xfrm>
              <a:off x="5258500" y="322867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917" y="0"/>
                  </a:moveTo>
                  <a:lnTo>
                    <a:pt x="917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5" name="Google Shape;585;p52"/>
            <p:cNvSpPr/>
            <p:nvPr/>
          </p:nvSpPr>
          <p:spPr>
            <a:xfrm>
              <a:off x="5212675" y="321675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917" y="477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917" y="477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6" name="Google Shape;586;p52"/>
            <p:cNvSpPr/>
            <p:nvPr/>
          </p:nvSpPr>
          <p:spPr>
            <a:xfrm>
              <a:off x="5110025" y="3193850"/>
              <a:ext cx="22950" cy="45850"/>
            </a:xfrm>
            <a:custGeom>
              <a:avLst/>
              <a:gdLst/>
              <a:ahLst/>
              <a:cxnLst/>
              <a:rect l="l" t="t" r="r" b="b"/>
              <a:pathLst>
                <a:path w="918" h="1834" extrusionOk="0">
                  <a:moveTo>
                    <a:pt x="917" y="0"/>
                  </a:moveTo>
                  <a:lnTo>
                    <a:pt x="1" y="917"/>
                  </a:lnTo>
                  <a:lnTo>
                    <a:pt x="1" y="1833"/>
                  </a:lnTo>
                  <a:lnTo>
                    <a:pt x="441" y="91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7" name="Google Shape;587;p52"/>
            <p:cNvSpPr/>
            <p:nvPr/>
          </p:nvSpPr>
          <p:spPr>
            <a:xfrm>
              <a:off x="5064200" y="322867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0"/>
                  </a:moveTo>
                  <a:lnTo>
                    <a:pt x="44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8" name="Google Shape;588;p52"/>
            <p:cNvSpPr/>
            <p:nvPr/>
          </p:nvSpPr>
          <p:spPr>
            <a:xfrm>
              <a:off x="5430825" y="3228675"/>
              <a:ext cx="11000" cy="11025"/>
            </a:xfrm>
            <a:custGeom>
              <a:avLst/>
              <a:gdLst/>
              <a:ahLst/>
              <a:cxnLst/>
              <a:rect l="l" t="t" r="r" b="b"/>
              <a:pathLst>
                <a:path w="440" h="441" extrusionOk="0">
                  <a:moveTo>
                    <a:pt x="440" y="0"/>
                  </a:moveTo>
                  <a:lnTo>
                    <a:pt x="440" y="0"/>
                  </a:lnTo>
                  <a:lnTo>
                    <a:pt x="0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89" name="Google Shape;589;p52"/>
            <p:cNvSpPr/>
            <p:nvPr/>
          </p:nvSpPr>
          <p:spPr>
            <a:xfrm>
              <a:off x="5018375" y="3228675"/>
              <a:ext cx="33950" cy="25"/>
            </a:xfrm>
            <a:custGeom>
              <a:avLst/>
              <a:gdLst/>
              <a:ahLst/>
              <a:cxnLst/>
              <a:rect l="l" t="t" r="r" b="b"/>
              <a:pathLst>
                <a:path w="1358" h="1" extrusionOk="0">
                  <a:moveTo>
                    <a:pt x="1357" y="0"/>
                  </a:moveTo>
                  <a:lnTo>
                    <a:pt x="1357" y="0"/>
                  </a:lnTo>
                  <a:lnTo>
                    <a:pt x="917" y="0"/>
                  </a:lnTo>
                  <a:lnTo>
                    <a:pt x="1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0" name="Google Shape;590;p52"/>
            <p:cNvSpPr/>
            <p:nvPr/>
          </p:nvSpPr>
          <p:spPr>
            <a:xfrm>
              <a:off x="5430825" y="330840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44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1" name="Google Shape;591;p52"/>
            <p:cNvSpPr/>
            <p:nvPr/>
          </p:nvSpPr>
          <p:spPr>
            <a:xfrm>
              <a:off x="5304325" y="3216750"/>
              <a:ext cx="34875" cy="11950"/>
            </a:xfrm>
            <a:custGeom>
              <a:avLst/>
              <a:gdLst/>
              <a:ahLst/>
              <a:cxnLst/>
              <a:rect l="l" t="t" r="r" b="b"/>
              <a:pathLst>
                <a:path w="1395" h="478" extrusionOk="0">
                  <a:moveTo>
                    <a:pt x="478" y="1"/>
                  </a:moveTo>
                  <a:lnTo>
                    <a:pt x="1394" y="1"/>
                  </a:lnTo>
                  <a:lnTo>
                    <a:pt x="1394" y="1"/>
                  </a:lnTo>
                  <a:lnTo>
                    <a:pt x="1394" y="1"/>
                  </a:lnTo>
                  <a:lnTo>
                    <a:pt x="478" y="1"/>
                  </a:lnTo>
                  <a:lnTo>
                    <a:pt x="478" y="477"/>
                  </a:lnTo>
                  <a:lnTo>
                    <a:pt x="1" y="477"/>
                  </a:lnTo>
                  <a:lnTo>
                    <a:pt x="478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2" name="Google Shape;592;p52"/>
            <p:cNvSpPr/>
            <p:nvPr/>
          </p:nvSpPr>
          <p:spPr>
            <a:xfrm>
              <a:off x="5362075" y="32286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3" name="Google Shape;593;p52"/>
            <p:cNvSpPr/>
            <p:nvPr/>
          </p:nvSpPr>
          <p:spPr>
            <a:xfrm>
              <a:off x="4433650" y="325157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4" name="Google Shape;594;p52"/>
            <p:cNvSpPr/>
            <p:nvPr/>
          </p:nvSpPr>
          <p:spPr>
            <a:xfrm>
              <a:off x="3998325" y="327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5" name="Google Shape;595;p52"/>
            <p:cNvSpPr/>
            <p:nvPr/>
          </p:nvSpPr>
          <p:spPr>
            <a:xfrm>
              <a:off x="4560125" y="323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6" name="Google Shape;596;p52"/>
            <p:cNvSpPr/>
            <p:nvPr/>
          </p:nvSpPr>
          <p:spPr>
            <a:xfrm>
              <a:off x="4387825" y="323967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7" name="Google Shape;597;p52"/>
            <p:cNvSpPr/>
            <p:nvPr/>
          </p:nvSpPr>
          <p:spPr>
            <a:xfrm>
              <a:off x="4067050" y="321675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8" name="Google Shape;598;p52"/>
            <p:cNvSpPr/>
            <p:nvPr/>
          </p:nvSpPr>
          <p:spPr>
            <a:xfrm>
              <a:off x="4697600" y="3068275"/>
              <a:ext cx="33950" cy="11025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917" y="1"/>
                  </a:moveTo>
                  <a:lnTo>
                    <a:pt x="1" y="441"/>
                  </a:lnTo>
                  <a:lnTo>
                    <a:pt x="1" y="44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599" name="Google Shape;599;p52"/>
            <p:cNvSpPr/>
            <p:nvPr/>
          </p:nvSpPr>
          <p:spPr>
            <a:xfrm>
              <a:off x="4789250" y="3045375"/>
              <a:ext cx="22950" cy="22925"/>
            </a:xfrm>
            <a:custGeom>
              <a:avLst/>
              <a:gdLst/>
              <a:ahLst/>
              <a:cxnLst/>
              <a:rect l="l" t="t" r="r" b="b"/>
              <a:pathLst>
                <a:path w="918" h="917" extrusionOk="0">
                  <a:moveTo>
                    <a:pt x="917" y="0"/>
                  </a:moveTo>
                  <a:lnTo>
                    <a:pt x="917" y="0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0" name="Google Shape;600;p52"/>
            <p:cNvSpPr/>
            <p:nvPr/>
          </p:nvSpPr>
          <p:spPr>
            <a:xfrm>
              <a:off x="4731525" y="3056375"/>
              <a:ext cx="22925" cy="11925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477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1" name="Google Shape;601;p52"/>
            <p:cNvSpPr/>
            <p:nvPr/>
          </p:nvSpPr>
          <p:spPr>
            <a:xfrm>
              <a:off x="4926725" y="313702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441" y="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4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2" name="Google Shape;602;p52"/>
            <p:cNvSpPr/>
            <p:nvPr/>
          </p:nvSpPr>
          <p:spPr>
            <a:xfrm>
              <a:off x="6484800" y="425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3" name="Google Shape;603;p52"/>
            <p:cNvSpPr/>
            <p:nvPr/>
          </p:nvSpPr>
          <p:spPr>
            <a:xfrm>
              <a:off x="2738125" y="2895975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1"/>
                  </a:moveTo>
                  <a:lnTo>
                    <a:pt x="477" y="477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4" name="Google Shape;604;p52"/>
            <p:cNvSpPr/>
            <p:nvPr/>
          </p:nvSpPr>
          <p:spPr>
            <a:xfrm>
              <a:off x="2772950" y="290790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0"/>
                  </a:moveTo>
                  <a:lnTo>
                    <a:pt x="440" y="440"/>
                  </a:lnTo>
                  <a:lnTo>
                    <a:pt x="44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5" name="Google Shape;605;p52"/>
            <p:cNvSpPr/>
            <p:nvPr/>
          </p:nvSpPr>
          <p:spPr>
            <a:xfrm>
              <a:off x="5705775" y="3949975"/>
              <a:ext cx="22925" cy="34850"/>
            </a:xfrm>
            <a:custGeom>
              <a:avLst/>
              <a:gdLst/>
              <a:ahLst/>
              <a:cxnLst/>
              <a:rect l="l" t="t" r="r" b="b"/>
              <a:pathLst>
                <a:path w="917" h="1394" extrusionOk="0">
                  <a:moveTo>
                    <a:pt x="440" y="917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40" y="917"/>
                  </a:lnTo>
                  <a:lnTo>
                    <a:pt x="0" y="1393"/>
                  </a:lnTo>
                  <a:lnTo>
                    <a:pt x="0" y="1393"/>
                  </a:lnTo>
                  <a:lnTo>
                    <a:pt x="0" y="139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6" name="Google Shape;606;p52"/>
            <p:cNvSpPr/>
            <p:nvPr/>
          </p:nvSpPr>
          <p:spPr>
            <a:xfrm>
              <a:off x="5659950" y="3984800"/>
              <a:ext cx="11000" cy="33925"/>
            </a:xfrm>
            <a:custGeom>
              <a:avLst/>
              <a:gdLst/>
              <a:ahLst/>
              <a:cxnLst/>
              <a:rect l="l" t="t" r="r" b="b"/>
              <a:pathLst>
                <a:path w="440" h="1357" extrusionOk="0">
                  <a:moveTo>
                    <a:pt x="440" y="0"/>
                  </a:moveTo>
                  <a:lnTo>
                    <a:pt x="440" y="0"/>
                  </a:lnTo>
                  <a:lnTo>
                    <a:pt x="0" y="1357"/>
                  </a:lnTo>
                  <a:lnTo>
                    <a:pt x="0" y="135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7" name="Google Shape;607;p52"/>
            <p:cNvSpPr/>
            <p:nvPr/>
          </p:nvSpPr>
          <p:spPr>
            <a:xfrm>
              <a:off x="3689450" y="2678775"/>
              <a:ext cx="45850" cy="11025"/>
            </a:xfrm>
            <a:custGeom>
              <a:avLst/>
              <a:gdLst/>
              <a:ahLst/>
              <a:cxnLst/>
              <a:rect l="l" t="t" r="r" b="b"/>
              <a:pathLst>
                <a:path w="1834" h="441" extrusionOk="0">
                  <a:moveTo>
                    <a:pt x="1834" y="0"/>
                  </a:moveTo>
                  <a:lnTo>
                    <a:pt x="1" y="440"/>
                  </a:lnTo>
                  <a:lnTo>
                    <a:pt x="441" y="44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8" name="Google Shape;608;p52"/>
            <p:cNvSpPr/>
            <p:nvPr/>
          </p:nvSpPr>
          <p:spPr>
            <a:xfrm>
              <a:off x="6507700" y="432847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1"/>
                  </a:moveTo>
                  <a:lnTo>
                    <a:pt x="44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09" name="Google Shape;609;p52"/>
            <p:cNvSpPr/>
            <p:nvPr/>
          </p:nvSpPr>
          <p:spPr>
            <a:xfrm>
              <a:off x="5785500" y="3961875"/>
              <a:ext cx="57775" cy="11025"/>
            </a:xfrm>
            <a:custGeom>
              <a:avLst/>
              <a:gdLst/>
              <a:ahLst/>
              <a:cxnLst/>
              <a:rect l="l" t="t" r="r" b="b"/>
              <a:pathLst>
                <a:path w="2311" h="441" extrusionOk="0">
                  <a:moveTo>
                    <a:pt x="2310" y="1"/>
                  </a:moveTo>
                  <a:lnTo>
                    <a:pt x="2310" y="1"/>
                  </a:lnTo>
                  <a:lnTo>
                    <a:pt x="1" y="441"/>
                  </a:ln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0" name="Google Shape;610;p52"/>
            <p:cNvSpPr/>
            <p:nvPr/>
          </p:nvSpPr>
          <p:spPr>
            <a:xfrm>
              <a:off x="4193525" y="24267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1"/>
                  </a:moveTo>
                  <a:lnTo>
                    <a:pt x="441" y="44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1" name="Google Shape;611;p52"/>
            <p:cNvSpPr/>
            <p:nvPr/>
          </p:nvSpPr>
          <p:spPr>
            <a:xfrm>
              <a:off x="6060450" y="3961875"/>
              <a:ext cx="68775" cy="22950"/>
            </a:xfrm>
            <a:custGeom>
              <a:avLst/>
              <a:gdLst/>
              <a:ahLst/>
              <a:cxnLst/>
              <a:rect l="l" t="t" r="r" b="b"/>
              <a:pathLst>
                <a:path w="2751" h="918" extrusionOk="0">
                  <a:moveTo>
                    <a:pt x="1394" y="917"/>
                  </a:moveTo>
                  <a:lnTo>
                    <a:pt x="1834" y="441"/>
                  </a:lnTo>
                  <a:lnTo>
                    <a:pt x="2750" y="1"/>
                  </a:lnTo>
                  <a:lnTo>
                    <a:pt x="2750" y="1"/>
                  </a:lnTo>
                  <a:lnTo>
                    <a:pt x="1834" y="441"/>
                  </a:lnTo>
                  <a:lnTo>
                    <a:pt x="1394" y="917"/>
                  </a:lnTo>
                  <a:lnTo>
                    <a:pt x="477" y="917"/>
                  </a:lnTo>
                  <a:lnTo>
                    <a:pt x="1" y="917"/>
                  </a:lnTo>
                  <a:lnTo>
                    <a:pt x="477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2" name="Google Shape;612;p52"/>
            <p:cNvSpPr/>
            <p:nvPr/>
          </p:nvSpPr>
          <p:spPr>
            <a:xfrm>
              <a:off x="1673150" y="438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3" name="Google Shape;613;p52"/>
            <p:cNvSpPr/>
            <p:nvPr/>
          </p:nvSpPr>
          <p:spPr>
            <a:xfrm>
              <a:off x="2750050" y="3045375"/>
              <a:ext cx="22925" cy="33925"/>
            </a:xfrm>
            <a:custGeom>
              <a:avLst/>
              <a:gdLst/>
              <a:ahLst/>
              <a:cxnLst/>
              <a:rect l="l" t="t" r="r" b="b"/>
              <a:pathLst>
                <a:path w="917" h="1357" extrusionOk="0">
                  <a:moveTo>
                    <a:pt x="0" y="0"/>
                  </a:moveTo>
                  <a:lnTo>
                    <a:pt x="440" y="440"/>
                  </a:lnTo>
                  <a:lnTo>
                    <a:pt x="917" y="1357"/>
                  </a:lnTo>
                  <a:lnTo>
                    <a:pt x="917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4" name="Google Shape;614;p52"/>
            <p:cNvSpPr/>
            <p:nvPr/>
          </p:nvSpPr>
          <p:spPr>
            <a:xfrm>
              <a:off x="5980725" y="3961875"/>
              <a:ext cx="33925" cy="11025"/>
            </a:xfrm>
            <a:custGeom>
              <a:avLst/>
              <a:gdLst/>
              <a:ahLst/>
              <a:cxnLst/>
              <a:rect l="l" t="t" r="r" b="b"/>
              <a:pathLst>
                <a:path w="1357" h="441" extrusionOk="0">
                  <a:moveTo>
                    <a:pt x="1357" y="1"/>
                  </a:moveTo>
                  <a:lnTo>
                    <a:pt x="1357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5" name="Google Shape;615;p52"/>
            <p:cNvSpPr/>
            <p:nvPr/>
          </p:nvSpPr>
          <p:spPr>
            <a:xfrm>
              <a:off x="5900075" y="3961875"/>
              <a:ext cx="57750" cy="11025"/>
            </a:xfrm>
            <a:custGeom>
              <a:avLst/>
              <a:gdLst/>
              <a:ahLst/>
              <a:cxnLst/>
              <a:rect l="l" t="t" r="r" b="b"/>
              <a:pathLst>
                <a:path w="2310" h="441" extrusionOk="0">
                  <a:moveTo>
                    <a:pt x="1833" y="1"/>
                  </a:moveTo>
                  <a:lnTo>
                    <a:pt x="2310" y="1"/>
                  </a:lnTo>
                  <a:lnTo>
                    <a:pt x="1833" y="1"/>
                  </a:lnTo>
                  <a:lnTo>
                    <a:pt x="477" y="441"/>
                  </a:lnTo>
                  <a:lnTo>
                    <a:pt x="0" y="441"/>
                  </a:lnTo>
                  <a:lnTo>
                    <a:pt x="477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6" name="Google Shape;616;p52"/>
            <p:cNvSpPr/>
            <p:nvPr/>
          </p:nvSpPr>
          <p:spPr>
            <a:xfrm>
              <a:off x="5854250" y="39728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7" name="Google Shape;617;p52"/>
            <p:cNvSpPr/>
            <p:nvPr/>
          </p:nvSpPr>
          <p:spPr>
            <a:xfrm>
              <a:off x="4158700" y="2460650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8" name="Google Shape;618;p52"/>
            <p:cNvSpPr/>
            <p:nvPr/>
          </p:nvSpPr>
          <p:spPr>
            <a:xfrm>
              <a:off x="4204525" y="266685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1" y="1"/>
                  </a:moveTo>
                  <a:lnTo>
                    <a:pt x="477" y="477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19" name="Google Shape;619;p52"/>
            <p:cNvSpPr/>
            <p:nvPr/>
          </p:nvSpPr>
          <p:spPr>
            <a:xfrm>
              <a:off x="4181625" y="252937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1"/>
                  </a:moveTo>
                  <a:lnTo>
                    <a:pt x="917" y="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0" name="Google Shape;620;p52"/>
            <p:cNvSpPr/>
            <p:nvPr/>
          </p:nvSpPr>
          <p:spPr>
            <a:xfrm>
              <a:off x="4285175" y="2643950"/>
              <a:ext cx="33950" cy="25"/>
            </a:xfrm>
            <a:custGeom>
              <a:avLst/>
              <a:gdLst/>
              <a:ahLst/>
              <a:cxnLst/>
              <a:rect l="l" t="t" r="r" b="b"/>
              <a:pathLst>
                <a:path w="1358" h="1" extrusionOk="0">
                  <a:moveTo>
                    <a:pt x="1357" y="0"/>
                  </a:moveTo>
                  <a:lnTo>
                    <a:pt x="917" y="0"/>
                  </a:lnTo>
                  <a:lnTo>
                    <a:pt x="1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1" name="Google Shape;621;p52"/>
            <p:cNvSpPr/>
            <p:nvPr/>
          </p:nvSpPr>
          <p:spPr>
            <a:xfrm>
              <a:off x="4605950" y="2964725"/>
              <a:ext cx="22950" cy="11925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1" y="0"/>
                  </a:moveTo>
                  <a:lnTo>
                    <a:pt x="917" y="477"/>
                  </a:lnTo>
                  <a:lnTo>
                    <a:pt x="917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2" name="Google Shape;622;p52"/>
            <p:cNvSpPr/>
            <p:nvPr/>
          </p:nvSpPr>
          <p:spPr>
            <a:xfrm>
              <a:off x="4181625" y="2483550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1"/>
                  </a:moveTo>
                  <a:lnTo>
                    <a:pt x="477" y="1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3" name="Google Shape;623;p52"/>
            <p:cNvSpPr/>
            <p:nvPr/>
          </p:nvSpPr>
          <p:spPr>
            <a:xfrm>
              <a:off x="4491400" y="2793325"/>
              <a:ext cx="33925" cy="25"/>
            </a:xfrm>
            <a:custGeom>
              <a:avLst/>
              <a:gdLst/>
              <a:ahLst/>
              <a:cxnLst/>
              <a:rect l="l" t="t" r="r" b="b"/>
              <a:pathLst>
                <a:path w="1357" h="1" extrusionOk="0">
                  <a:moveTo>
                    <a:pt x="1357" y="1"/>
                  </a:moveTo>
                  <a:lnTo>
                    <a:pt x="135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4" name="Google Shape;624;p52"/>
            <p:cNvSpPr/>
            <p:nvPr/>
          </p:nvSpPr>
          <p:spPr>
            <a:xfrm>
              <a:off x="4364925" y="2643950"/>
              <a:ext cx="34850" cy="22925"/>
            </a:xfrm>
            <a:custGeom>
              <a:avLst/>
              <a:gdLst/>
              <a:ahLst/>
              <a:cxnLst/>
              <a:rect l="l" t="t" r="r" b="b"/>
              <a:pathLst>
                <a:path w="1394" h="917" extrusionOk="0">
                  <a:moveTo>
                    <a:pt x="477" y="917"/>
                  </a:moveTo>
                  <a:lnTo>
                    <a:pt x="1393" y="477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3" y="477"/>
                  </a:lnTo>
                  <a:lnTo>
                    <a:pt x="477" y="917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5" name="Google Shape;625;p52"/>
            <p:cNvSpPr/>
            <p:nvPr/>
          </p:nvSpPr>
          <p:spPr>
            <a:xfrm>
              <a:off x="1569575" y="432847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1"/>
                  </a:moveTo>
                  <a:lnTo>
                    <a:pt x="917" y="44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4594050" y="296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6553525" y="3904150"/>
              <a:ext cx="11025" cy="45850"/>
            </a:xfrm>
            <a:custGeom>
              <a:avLst/>
              <a:gdLst/>
              <a:ahLst/>
              <a:cxnLst/>
              <a:rect l="l" t="t" r="r" b="b"/>
              <a:pathLst>
                <a:path w="441" h="1834" extrusionOk="0">
                  <a:moveTo>
                    <a:pt x="441" y="1833"/>
                  </a:moveTo>
                  <a:lnTo>
                    <a:pt x="441" y="1833"/>
                  </a:lnTo>
                  <a:lnTo>
                    <a:pt x="1" y="917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4089975" y="2460650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0"/>
                  </a:moveTo>
                  <a:lnTo>
                    <a:pt x="0" y="0"/>
                  </a:lnTo>
                  <a:lnTo>
                    <a:pt x="917" y="917"/>
                  </a:lnTo>
                  <a:lnTo>
                    <a:pt x="917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4010225" y="2437725"/>
              <a:ext cx="22950" cy="11950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1" y="1"/>
                  </a:moveTo>
                  <a:lnTo>
                    <a:pt x="1" y="1"/>
                  </a:lnTo>
                  <a:lnTo>
                    <a:pt x="917" y="477"/>
                  </a:lnTo>
                  <a:lnTo>
                    <a:pt x="917" y="477"/>
                  </a:lnTo>
                  <a:lnTo>
                    <a:pt x="917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3987325" y="2437725"/>
              <a:ext cx="22925" cy="11950"/>
            </a:xfrm>
            <a:custGeom>
              <a:avLst/>
              <a:gdLst/>
              <a:ahLst/>
              <a:cxnLst/>
              <a:rect l="l" t="t" r="r" b="b"/>
              <a:pathLst>
                <a:path w="917" h="478" extrusionOk="0">
                  <a:moveTo>
                    <a:pt x="0" y="1"/>
                  </a:moveTo>
                  <a:lnTo>
                    <a:pt x="0" y="1"/>
                  </a:lnTo>
                  <a:lnTo>
                    <a:pt x="440" y="477"/>
                  </a:lnTo>
                  <a:lnTo>
                    <a:pt x="917" y="477"/>
                  </a:lnTo>
                  <a:lnTo>
                    <a:pt x="917" y="477"/>
                  </a:lnTo>
                  <a:lnTo>
                    <a:pt x="44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4158700" y="2472550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477" y="1"/>
                  </a:moveTo>
                  <a:lnTo>
                    <a:pt x="477" y="1"/>
                  </a:lnTo>
                  <a:lnTo>
                    <a:pt x="477" y="1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2" name="Google Shape;632;p52"/>
            <p:cNvSpPr/>
            <p:nvPr/>
          </p:nvSpPr>
          <p:spPr>
            <a:xfrm>
              <a:off x="4044150" y="2449650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44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0"/>
                  </a:lnTo>
                  <a:lnTo>
                    <a:pt x="477" y="917"/>
                  </a:lnTo>
                  <a:lnTo>
                    <a:pt x="917" y="917"/>
                  </a:lnTo>
                  <a:lnTo>
                    <a:pt x="477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3" name="Google Shape;633;p52"/>
            <p:cNvSpPr/>
            <p:nvPr/>
          </p:nvSpPr>
          <p:spPr>
            <a:xfrm>
              <a:off x="6220850" y="4122275"/>
              <a:ext cx="34850" cy="25"/>
            </a:xfrm>
            <a:custGeom>
              <a:avLst/>
              <a:gdLst/>
              <a:ahLst/>
              <a:cxnLst/>
              <a:rect l="l" t="t" r="r" b="b"/>
              <a:pathLst>
                <a:path w="1394" h="1" extrusionOk="0">
                  <a:moveTo>
                    <a:pt x="0" y="0"/>
                  </a:moveTo>
                  <a:lnTo>
                    <a:pt x="0" y="0"/>
                  </a:lnTo>
                  <a:lnTo>
                    <a:pt x="917" y="0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4" name="Google Shape;634;p52"/>
            <p:cNvSpPr/>
            <p:nvPr/>
          </p:nvSpPr>
          <p:spPr>
            <a:xfrm>
              <a:off x="6370225" y="421392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440"/>
                  </a:move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5" name="Google Shape;635;p52"/>
            <p:cNvSpPr/>
            <p:nvPr/>
          </p:nvSpPr>
          <p:spPr>
            <a:xfrm>
              <a:off x="6289575" y="3972875"/>
              <a:ext cx="34850" cy="11950"/>
            </a:xfrm>
            <a:custGeom>
              <a:avLst/>
              <a:gdLst/>
              <a:ahLst/>
              <a:cxnLst/>
              <a:rect l="l" t="t" r="r" b="b"/>
              <a:pathLst>
                <a:path w="1394" h="478" extrusionOk="0">
                  <a:moveTo>
                    <a:pt x="917" y="1"/>
                  </a:moveTo>
                  <a:lnTo>
                    <a:pt x="1394" y="1"/>
                  </a:lnTo>
                  <a:lnTo>
                    <a:pt x="917" y="1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6" name="Google Shape;636;p52"/>
            <p:cNvSpPr/>
            <p:nvPr/>
          </p:nvSpPr>
          <p:spPr>
            <a:xfrm>
              <a:off x="6209850" y="413327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7" name="Google Shape;637;p52"/>
            <p:cNvSpPr/>
            <p:nvPr/>
          </p:nvSpPr>
          <p:spPr>
            <a:xfrm>
              <a:off x="6358325" y="397287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0" y="1"/>
                  </a:ln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8" name="Google Shape;638;p52"/>
            <p:cNvSpPr/>
            <p:nvPr/>
          </p:nvSpPr>
          <p:spPr>
            <a:xfrm>
              <a:off x="6289575" y="4053525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1" y="1"/>
                  </a:moveTo>
                  <a:lnTo>
                    <a:pt x="1" y="1"/>
                  </a:lnTo>
                  <a:lnTo>
                    <a:pt x="917" y="917"/>
                  </a:lnTo>
                  <a:lnTo>
                    <a:pt x="1394" y="917"/>
                  </a:lnTo>
                  <a:lnTo>
                    <a:pt x="917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39" name="Google Shape;639;p52"/>
            <p:cNvSpPr/>
            <p:nvPr/>
          </p:nvSpPr>
          <p:spPr>
            <a:xfrm>
              <a:off x="6335400" y="4076450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0"/>
                  </a:moveTo>
                  <a:lnTo>
                    <a:pt x="917" y="440"/>
                  </a:lnTo>
                  <a:lnTo>
                    <a:pt x="917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6255675" y="4087450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0" y="477"/>
                  </a:move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1" name="Google Shape;641;p52"/>
            <p:cNvSpPr/>
            <p:nvPr/>
          </p:nvSpPr>
          <p:spPr>
            <a:xfrm>
              <a:off x="6484800" y="428265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0" y="1"/>
                  </a:moveTo>
                  <a:lnTo>
                    <a:pt x="44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2" name="Google Shape;642;p52"/>
            <p:cNvSpPr/>
            <p:nvPr/>
          </p:nvSpPr>
          <p:spPr>
            <a:xfrm>
              <a:off x="6370225" y="41791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3" name="Google Shape;643;p52"/>
            <p:cNvSpPr/>
            <p:nvPr/>
          </p:nvSpPr>
          <p:spPr>
            <a:xfrm>
              <a:off x="6449975" y="425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4" name="Google Shape;644;p52"/>
            <p:cNvSpPr/>
            <p:nvPr/>
          </p:nvSpPr>
          <p:spPr>
            <a:xfrm>
              <a:off x="6495800" y="3995800"/>
              <a:ext cx="34850" cy="11925"/>
            </a:xfrm>
            <a:custGeom>
              <a:avLst/>
              <a:gdLst/>
              <a:ahLst/>
              <a:cxnLst/>
              <a:rect l="l" t="t" r="r" b="b"/>
              <a:pathLst>
                <a:path w="1394" h="477" extrusionOk="0">
                  <a:moveTo>
                    <a:pt x="1393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5" name="Google Shape;645;p52"/>
            <p:cNvSpPr/>
            <p:nvPr/>
          </p:nvSpPr>
          <p:spPr>
            <a:xfrm>
              <a:off x="6243750" y="393897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6" name="Google Shape;646;p52"/>
            <p:cNvSpPr/>
            <p:nvPr/>
          </p:nvSpPr>
          <p:spPr>
            <a:xfrm>
              <a:off x="767650" y="484355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7" name="Google Shape;647;p52"/>
            <p:cNvSpPr/>
            <p:nvPr/>
          </p:nvSpPr>
          <p:spPr>
            <a:xfrm>
              <a:off x="836375" y="4614425"/>
              <a:ext cx="34850" cy="11950"/>
            </a:xfrm>
            <a:custGeom>
              <a:avLst/>
              <a:gdLst/>
              <a:ahLst/>
              <a:cxnLst/>
              <a:rect l="l" t="t" r="r" b="b"/>
              <a:pathLst>
                <a:path w="1394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394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8" name="Google Shape;648;p52"/>
            <p:cNvSpPr/>
            <p:nvPr/>
          </p:nvSpPr>
          <p:spPr>
            <a:xfrm>
              <a:off x="905125" y="4545700"/>
              <a:ext cx="22925" cy="11925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0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49" name="Google Shape;649;p52"/>
            <p:cNvSpPr/>
            <p:nvPr/>
          </p:nvSpPr>
          <p:spPr>
            <a:xfrm>
              <a:off x="6209850" y="3938975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917" y="44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917" y="440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0" name="Google Shape;650;p52"/>
            <p:cNvSpPr/>
            <p:nvPr/>
          </p:nvSpPr>
          <p:spPr>
            <a:xfrm>
              <a:off x="802475" y="4774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1" name="Google Shape;651;p52"/>
            <p:cNvSpPr/>
            <p:nvPr/>
          </p:nvSpPr>
          <p:spPr>
            <a:xfrm>
              <a:off x="779550" y="4832550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2" name="Google Shape;652;p52"/>
            <p:cNvSpPr/>
            <p:nvPr/>
          </p:nvSpPr>
          <p:spPr>
            <a:xfrm>
              <a:off x="962850" y="443112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1" y="477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3" name="Google Shape;653;p52"/>
            <p:cNvSpPr/>
            <p:nvPr/>
          </p:nvSpPr>
          <p:spPr>
            <a:xfrm>
              <a:off x="813475" y="4809650"/>
              <a:ext cx="11925" cy="11025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477" y="0"/>
                  </a:moveTo>
                  <a:lnTo>
                    <a:pt x="0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4" name="Google Shape;654;p52"/>
            <p:cNvSpPr/>
            <p:nvPr/>
          </p:nvSpPr>
          <p:spPr>
            <a:xfrm>
              <a:off x="825375" y="47409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5" name="Google Shape;655;p52"/>
            <p:cNvSpPr/>
            <p:nvPr/>
          </p:nvSpPr>
          <p:spPr>
            <a:xfrm>
              <a:off x="973850" y="4420125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1" y="1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6" name="Google Shape;656;p52"/>
            <p:cNvSpPr/>
            <p:nvPr/>
          </p:nvSpPr>
          <p:spPr>
            <a:xfrm>
              <a:off x="825375" y="424782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1"/>
                  </a:moveTo>
                  <a:lnTo>
                    <a:pt x="1" y="1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7" name="Google Shape;657;p52"/>
            <p:cNvSpPr/>
            <p:nvPr/>
          </p:nvSpPr>
          <p:spPr>
            <a:xfrm>
              <a:off x="6164025" y="3938975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40" y="0"/>
                  </a:moveTo>
                  <a:lnTo>
                    <a:pt x="440" y="440"/>
                  </a:lnTo>
                  <a:lnTo>
                    <a:pt x="0" y="917"/>
                  </a:lnTo>
                  <a:lnTo>
                    <a:pt x="440" y="917"/>
                  </a:lnTo>
                  <a:lnTo>
                    <a:pt x="917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8" name="Google Shape;658;p52"/>
            <p:cNvSpPr/>
            <p:nvPr/>
          </p:nvSpPr>
          <p:spPr>
            <a:xfrm>
              <a:off x="950950" y="431657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0" y="0"/>
                  </a:moveTo>
                  <a:lnTo>
                    <a:pt x="0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59" name="Google Shape;659;p52"/>
            <p:cNvSpPr/>
            <p:nvPr/>
          </p:nvSpPr>
          <p:spPr>
            <a:xfrm>
              <a:off x="996775" y="4408225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0" name="Google Shape;660;p52"/>
            <p:cNvSpPr/>
            <p:nvPr/>
          </p:nvSpPr>
          <p:spPr>
            <a:xfrm>
              <a:off x="1019675" y="43972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0"/>
                  </a:move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1" name="Google Shape;661;p52"/>
            <p:cNvSpPr/>
            <p:nvPr/>
          </p:nvSpPr>
          <p:spPr>
            <a:xfrm>
              <a:off x="6461875" y="40077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2" name="Google Shape;662;p52"/>
            <p:cNvSpPr/>
            <p:nvPr/>
          </p:nvSpPr>
          <p:spPr>
            <a:xfrm>
              <a:off x="3219300" y="400770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3" name="Google Shape;663;p52"/>
            <p:cNvSpPr/>
            <p:nvPr/>
          </p:nvSpPr>
          <p:spPr>
            <a:xfrm>
              <a:off x="3700450" y="403062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440"/>
                  </a:moveTo>
                  <a:lnTo>
                    <a:pt x="1" y="44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4" name="Google Shape;664;p52"/>
            <p:cNvSpPr/>
            <p:nvPr/>
          </p:nvSpPr>
          <p:spPr>
            <a:xfrm>
              <a:off x="3139550" y="404162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5" name="Google Shape;665;p52"/>
            <p:cNvSpPr/>
            <p:nvPr/>
          </p:nvSpPr>
          <p:spPr>
            <a:xfrm>
              <a:off x="3242200" y="4007700"/>
              <a:ext cx="22950" cy="25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6" name="Google Shape;666;p52"/>
            <p:cNvSpPr/>
            <p:nvPr/>
          </p:nvSpPr>
          <p:spPr>
            <a:xfrm>
              <a:off x="2967250" y="3984800"/>
              <a:ext cx="11950" cy="22925"/>
            </a:xfrm>
            <a:custGeom>
              <a:avLst/>
              <a:gdLst/>
              <a:ahLst/>
              <a:cxnLst/>
              <a:rect l="l" t="t" r="r" b="b"/>
              <a:pathLst>
                <a:path w="478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77" y="917"/>
                  </a:lnTo>
                  <a:lnTo>
                    <a:pt x="477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7" name="Google Shape;667;p52"/>
            <p:cNvSpPr/>
            <p:nvPr/>
          </p:nvSpPr>
          <p:spPr>
            <a:xfrm>
              <a:off x="3058900" y="401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8" name="Google Shape;668;p52"/>
            <p:cNvSpPr/>
            <p:nvPr/>
          </p:nvSpPr>
          <p:spPr>
            <a:xfrm>
              <a:off x="3081800" y="403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69" name="Google Shape;669;p52"/>
            <p:cNvSpPr/>
            <p:nvPr/>
          </p:nvSpPr>
          <p:spPr>
            <a:xfrm>
              <a:off x="2806850" y="3961875"/>
              <a:ext cx="25" cy="22950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1" y="1"/>
                  </a:moveTo>
                  <a:lnTo>
                    <a:pt x="1" y="1"/>
                  </a:lnTo>
                  <a:lnTo>
                    <a:pt x="1" y="441"/>
                  </a:lnTo>
                  <a:lnTo>
                    <a:pt x="1" y="917"/>
                  </a:lnTo>
                  <a:lnTo>
                    <a:pt x="1" y="917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0" name="Google Shape;670;p52"/>
            <p:cNvSpPr/>
            <p:nvPr/>
          </p:nvSpPr>
          <p:spPr>
            <a:xfrm>
              <a:off x="3735275" y="2655850"/>
              <a:ext cx="33950" cy="22950"/>
            </a:xfrm>
            <a:custGeom>
              <a:avLst/>
              <a:gdLst/>
              <a:ahLst/>
              <a:cxnLst/>
              <a:rect l="l" t="t" r="r" b="b"/>
              <a:pathLst>
                <a:path w="1358" h="918" extrusionOk="0">
                  <a:moveTo>
                    <a:pt x="917" y="441"/>
                  </a:moveTo>
                  <a:lnTo>
                    <a:pt x="1" y="917"/>
                  </a:lnTo>
                  <a:lnTo>
                    <a:pt x="917" y="441"/>
                  </a:lnTo>
                  <a:lnTo>
                    <a:pt x="1357" y="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1" name="Google Shape;671;p52"/>
            <p:cNvSpPr/>
            <p:nvPr/>
          </p:nvSpPr>
          <p:spPr>
            <a:xfrm>
              <a:off x="3792100" y="2632950"/>
              <a:ext cx="91675" cy="22925"/>
            </a:xfrm>
            <a:custGeom>
              <a:avLst/>
              <a:gdLst/>
              <a:ahLst/>
              <a:cxnLst/>
              <a:rect l="l" t="t" r="r" b="b"/>
              <a:pathLst>
                <a:path w="3667" h="917" extrusionOk="0">
                  <a:moveTo>
                    <a:pt x="1834" y="917"/>
                  </a:moveTo>
                  <a:lnTo>
                    <a:pt x="1394" y="917"/>
                  </a:lnTo>
                  <a:lnTo>
                    <a:pt x="1" y="917"/>
                  </a:lnTo>
                  <a:lnTo>
                    <a:pt x="1394" y="917"/>
                  </a:lnTo>
                  <a:lnTo>
                    <a:pt x="1834" y="917"/>
                  </a:lnTo>
                  <a:lnTo>
                    <a:pt x="2750" y="0"/>
                  </a:lnTo>
                  <a:lnTo>
                    <a:pt x="3667" y="0"/>
                  </a:lnTo>
                  <a:lnTo>
                    <a:pt x="275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2" name="Google Shape;672;p52"/>
            <p:cNvSpPr/>
            <p:nvPr/>
          </p:nvSpPr>
          <p:spPr>
            <a:xfrm>
              <a:off x="3929575" y="296472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3" name="Google Shape;673;p52"/>
            <p:cNvSpPr/>
            <p:nvPr/>
          </p:nvSpPr>
          <p:spPr>
            <a:xfrm>
              <a:off x="3860850" y="291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4" name="Google Shape;674;p52"/>
            <p:cNvSpPr/>
            <p:nvPr/>
          </p:nvSpPr>
          <p:spPr>
            <a:xfrm>
              <a:off x="3849850" y="2873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5" name="Google Shape;675;p52"/>
            <p:cNvSpPr/>
            <p:nvPr/>
          </p:nvSpPr>
          <p:spPr>
            <a:xfrm>
              <a:off x="3883750" y="374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6" name="Google Shape;676;p52"/>
            <p:cNvSpPr/>
            <p:nvPr/>
          </p:nvSpPr>
          <p:spPr>
            <a:xfrm>
              <a:off x="2727125" y="3949975"/>
              <a:ext cx="56850" cy="22925"/>
            </a:xfrm>
            <a:custGeom>
              <a:avLst/>
              <a:gdLst/>
              <a:ahLst/>
              <a:cxnLst/>
              <a:rect l="l" t="t" r="r" b="b"/>
              <a:pathLst>
                <a:path w="2274" h="917" extrusionOk="0">
                  <a:moveTo>
                    <a:pt x="1" y="0"/>
                  </a:moveTo>
                  <a:lnTo>
                    <a:pt x="440" y="477"/>
                  </a:lnTo>
                  <a:lnTo>
                    <a:pt x="917" y="917"/>
                  </a:lnTo>
                  <a:lnTo>
                    <a:pt x="2273" y="477"/>
                  </a:lnTo>
                  <a:lnTo>
                    <a:pt x="917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7" name="Google Shape;677;p52"/>
            <p:cNvSpPr/>
            <p:nvPr/>
          </p:nvSpPr>
          <p:spPr>
            <a:xfrm>
              <a:off x="2509000" y="38583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47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8" name="Google Shape;678;p52"/>
            <p:cNvSpPr/>
            <p:nvPr/>
          </p:nvSpPr>
          <p:spPr>
            <a:xfrm>
              <a:off x="2463175" y="3870225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0" y="1"/>
                  </a:moveTo>
                  <a:lnTo>
                    <a:pt x="477" y="441"/>
                  </a:lnTo>
                  <a:lnTo>
                    <a:pt x="1393" y="917"/>
                  </a:lnTo>
                  <a:lnTo>
                    <a:pt x="1393" y="441"/>
                  </a:lnTo>
                  <a:lnTo>
                    <a:pt x="917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79" name="Google Shape;679;p52"/>
            <p:cNvSpPr/>
            <p:nvPr/>
          </p:nvSpPr>
          <p:spPr>
            <a:xfrm>
              <a:off x="2520900" y="3858325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1" y="47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0" name="Google Shape;680;p52"/>
            <p:cNvSpPr/>
            <p:nvPr/>
          </p:nvSpPr>
          <p:spPr>
            <a:xfrm>
              <a:off x="3941500" y="2632950"/>
              <a:ext cx="22925" cy="11025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0" y="440"/>
                  </a:moveTo>
                  <a:lnTo>
                    <a:pt x="0" y="440"/>
                  </a:lnTo>
                  <a:lnTo>
                    <a:pt x="917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1" name="Google Shape;681;p52"/>
            <p:cNvSpPr/>
            <p:nvPr/>
          </p:nvSpPr>
          <p:spPr>
            <a:xfrm>
              <a:off x="2681300" y="388122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440" y="477"/>
                  </a:moveTo>
                  <a:lnTo>
                    <a:pt x="0" y="47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2" name="Google Shape;682;p52"/>
            <p:cNvSpPr/>
            <p:nvPr/>
          </p:nvSpPr>
          <p:spPr>
            <a:xfrm>
              <a:off x="2658375" y="3870225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3" name="Google Shape;683;p52"/>
            <p:cNvSpPr/>
            <p:nvPr/>
          </p:nvSpPr>
          <p:spPr>
            <a:xfrm>
              <a:off x="2371525" y="3995800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917" y="917"/>
                  </a:moveTo>
                  <a:lnTo>
                    <a:pt x="0" y="1393"/>
                  </a:lnTo>
                  <a:lnTo>
                    <a:pt x="0" y="1393"/>
                  </a:lnTo>
                  <a:lnTo>
                    <a:pt x="917" y="917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4" name="Google Shape;684;p52"/>
            <p:cNvSpPr/>
            <p:nvPr/>
          </p:nvSpPr>
          <p:spPr>
            <a:xfrm>
              <a:off x="2681300" y="4018700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1"/>
                  </a:moveTo>
                  <a:lnTo>
                    <a:pt x="440" y="477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5" name="Google Shape;685;p52"/>
            <p:cNvSpPr/>
            <p:nvPr/>
          </p:nvSpPr>
          <p:spPr>
            <a:xfrm>
              <a:off x="2589650" y="4030625"/>
              <a:ext cx="25" cy="22925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6" name="Google Shape;686;p52"/>
            <p:cNvSpPr/>
            <p:nvPr/>
          </p:nvSpPr>
          <p:spPr>
            <a:xfrm>
              <a:off x="2738125" y="4018700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7"/>
                  </a:moveTo>
                  <a:lnTo>
                    <a:pt x="477" y="477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7" name="Google Shape;687;p52"/>
            <p:cNvSpPr/>
            <p:nvPr/>
          </p:nvSpPr>
          <p:spPr>
            <a:xfrm>
              <a:off x="2417350" y="3972875"/>
              <a:ext cx="11925" cy="11950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477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8" name="Google Shape;688;p52"/>
            <p:cNvSpPr/>
            <p:nvPr/>
          </p:nvSpPr>
          <p:spPr>
            <a:xfrm>
              <a:off x="2417350" y="398480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440"/>
                  </a:moveTo>
                  <a:lnTo>
                    <a:pt x="0" y="4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89" name="Google Shape;689;p52"/>
            <p:cNvSpPr/>
            <p:nvPr/>
          </p:nvSpPr>
          <p:spPr>
            <a:xfrm>
              <a:off x="2429250" y="40187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0" name="Google Shape;690;p52"/>
            <p:cNvSpPr/>
            <p:nvPr/>
          </p:nvSpPr>
          <p:spPr>
            <a:xfrm>
              <a:off x="4158700" y="2712675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1" name="Google Shape;691;p52"/>
            <p:cNvSpPr/>
            <p:nvPr/>
          </p:nvSpPr>
          <p:spPr>
            <a:xfrm>
              <a:off x="3964400" y="3262575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2" name="Google Shape;692;p52"/>
            <p:cNvSpPr/>
            <p:nvPr/>
          </p:nvSpPr>
          <p:spPr>
            <a:xfrm>
              <a:off x="3987325" y="315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3" name="Google Shape;693;p52"/>
            <p:cNvSpPr/>
            <p:nvPr/>
          </p:nvSpPr>
          <p:spPr>
            <a:xfrm>
              <a:off x="4170625" y="270167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0" y="1"/>
                  </a:moveTo>
                  <a:lnTo>
                    <a:pt x="440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4" name="Google Shape;694;p52"/>
            <p:cNvSpPr/>
            <p:nvPr/>
          </p:nvSpPr>
          <p:spPr>
            <a:xfrm>
              <a:off x="4021225" y="323967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5" name="Google Shape;695;p52"/>
            <p:cNvSpPr/>
            <p:nvPr/>
          </p:nvSpPr>
          <p:spPr>
            <a:xfrm>
              <a:off x="3964400" y="3079275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441" y="1"/>
                  </a:lnTo>
                  <a:lnTo>
                    <a:pt x="441" y="477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6" name="Google Shape;696;p52"/>
            <p:cNvSpPr/>
            <p:nvPr/>
          </p:nvSpPr>
          <p:spPr>
            <a:xfrm>
              <a:off x="3975400" y="2930800"/>
              <a:ext cx="22950" cy="45850"/>
            </a:xfrm>
            <a:custGeom>
              <a:avLst/>
              <a:gdLst/>
              <a:ahLst/>
              <a:cxnLst/>
              <a:rect l="l" t="t" r="r" b="b"/>
              <a:pathLst>
                <a:path w="918" h="1834" extrusionOk="0">
                  <a:moveTo>
                    <a:pt x="477" y="1357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477" y="1357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7" name="Google Shape;697;p52"/>
            <p:cNvSpPr/>
            <p:nvPr/>
          </p:nvSpPr>
          <p:spPr>
            <a:xfrm>
              <a:off x="4445575" y="3216750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8" name="Google Shape;698;p52"/>
            <p:cNvSpPr/>
            <p:nvPr/>
          </p:nvSpPr>
          <p:spPr>
            <a:xfrm>
              <a:off x="4662775" y="3079275"/>
              <a:ext cx="25" cy="22950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1" y="477"/>
                  </a:moveTo>
                  <a:lnTo>
                    <a:pt x="1" y="477"/>
                  </a:lnTo>
                  <a:lnTo>
                    <a:pt x="1" y="477"/>
                  </a:lnTo>
                  <a:lnTo>
                    <a:pt x="1" y="917"/>
                  </a:lnTo>
                  <a:lnTo>
                    <a:pt x="1" y="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699" name="Google Shape;699;p52"/>
            <p:cNvSpPr/>
            <p:nvPr/>
          </p:nvSpPr>
          <p:spPr>
            <a:xfrm>
              <a:off x="4502400" y="3216750"/>
              <a:ext cx="22925" cy="11950"/>
            </a:xfrm>
            <a:custGeom>
              <a:avLst/>
              <a:gdLst/>
              <a:ahLst/>
              <a:cxnLst/>
              <a:rect l="l" t="t" r="r" b="b"/>
              <a:pathLst>
                <a:path w="917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0" name="Google Shape;700;p52"/>
            <p:cNvSpPr/>
            <p:nvPr/>
          </p:nvSpPr>
          <p:spPr>
            <a:xfrm>
              <a:off x="4662775" y="3068275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1" y="441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1" y="441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1" name="Google Shape;701;p52"/>
            <p:cNvSpPr/>
            <p:nvPr/>
          </p:nvSpPr>
          <p:spPr>
            <a:xfrm>
              <a:off x="4456575" y="3216750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2" name="Google Shape;702;p52"/>
            <p:cNvSpPr/>
            <p:nvPr/>
          </p:nvSpPr>
          <p:spPr>
            <a:xfrm>
              <a:off x="4021225" y="2918900"/>
              <a:ext cx="22950" cy="11925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917" y="0"/>
                  </a:moveTo>
                  <a:lnTo>
                    <a:pt x="917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3" name="Google Shape;703;p52"/>
            <p:cNvSpPr/>
            <p:nvPr/>
          </p:nvSpPr>
          <p:spPr>
            <a:xfrm>
              <a:off x="4331000" y="3228675"/>
              <a:ext cx="22950" cy="11025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440"/>
                  </a:moveTo>
                  <a:lnTo>
                    <a:pt x="1" y="440"/>
                  </a:lnTo>
                  <a:lnTo>
                    <a:pt x="1" y="440"/>
                  </a:lnTo>
                  <a:lnTo>
                    <a:pt x="441" y="0"/>
                  </a:lnTo>
                  <a:lnTo>
                    <a:pt x="917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4" name="Google Shape;704;p52"/>
            <p:cNvSpPr/>
            <p:nvPr/>
          </p:nvSpPr>
          <p:spPr>
            <a:xfrm>
              <a:off x="4089975" y="3205750"/>
              <a:ext cx="34850" cy="11025"/>
            </a:xfrm>
            <a:custGeom>
              <a:avLst/>
              <a:gdLst/>
              <a:ahLst/>
              <a:cxnLst/>
              <a:rect l="l" t="t" r="r" b="b"/>
              <a:pathLst>
                <a:path w="1394" h="441" extrusionOk="0">
                  <a:moveTo>
                    <a:pt x="0" y="441"/>
                  </a:moveTo>
                  <a:lnTo>
                    <a:pt x="0" y="441"/>
                  </a:lnTo>
                  <a:lnTo>
                    <a:pt x="1393" y="1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5" name="Google Shape;705;p52"/>
            <p:cNvSpPr/>
            <p:nvPr/>
          </p:nvSpPr>
          <p:spPr>
            <a:xfrm>
              <a:off x="4124800" y="2712675"/>
              <a:ext cx="56850" cy="91675"/>
            </a:xfrm>
            <a:custGeom>
              <a:avLst/>
              <a:gdLst/>
              <a:ahLst/>
              <a:cxnLst/>
              <a:rect l="l" t="t" r="r" b="b"/>
              <a:pathLst>
                <a:path w="2274" h="3667" extrusionOk="0">
                  <a:moveTo>
                    <a:pt x="2273" y="2310"/>
                  </a:moveTo>
                  <a:lnTo>
                    <a:pt x="0" y="2310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0" y="2310"/>
                  </a:lnTo>
                  <a:lnTo>
                    <a:pt x="2273" y="2310"/>
                  </a:lnTo>
                  <a:lnTo>
                    <a:pt x="1357" y="3667"/>
                  </a:lnTo>
                  <a:lnTo>
                    <a:pt x="1357" y="366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6" name="Google Shape;706;p52"/>
            <p:cNvSpPr/>
            <p:nvPr/>
          </p:nvSpPr>
          <p:spPr>
            <a:xfrm>
              <a:off x="4067050" y="2804325"/>
              <a:ext cx="57775" cy="80675"/>
            </a:xfrm>
            <a:custGeom>
              <a:avLst/>
              <a:gdLst/>
              <a:ahLst/>
              <a:cxnLst/>
              <a:rect l="l" t="t" r="r" b="b"/>
              <a:pathLst>
                <a:path w="2311" h="3227" extrusionOk="0">
                  <a:moveTo>
                    <a:pt x="1834" y="1"/>
                  </a:moveTo>
                  <a:lnTo>
                    <a:pt x="2310" y="477"/>
                  </a:lnTo>
                  <a:lnTo>
                    <a:pt x="2310" y="1"/>
                  </a:lnTo>
                  <a:close/>
                  <a:moveTo>
                    <a:pt x="1" y="1394"/>
                  </a:moveTo>
                  <a:lnTo>
                    <a:pt x="1" y="1834"/>
                  </a:lnTo>
                  <a:lnTo>
                    <a:pt x="477" y="3227"/>
                  </a:lnTo>
                  <a:lnTo>
                    <a:pt x="477" y="1834"/>
                  </a:lnTo>
                  <a:lnTo>
                    <a:pt x="1" y="139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7" name="Google Shape;707;p52"/>
            <p:cNvSpPr/>
            <p:nvPr/>
          </p:nvSpPr>
          <p:spPr>
            <a:xfrm>
              <a:off x="4056050" y="2918900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1" y="0"/>
                  </a:moveTo>
                  <a:lnTo>
                    <a:pt x="441" y="0"/>
                  </a:lnTo>
                  <a:lnTo>
                    <a:pt x="1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8" name="Google Shape;708;p52"/>
            <p:cNvSpPr/>
            <p:nvPr/>
          </p:nvSpPr>
          <p:spPr>
            <a:xfrm>
              <a:off x="4891900" y="3824400"/>
              <a:ext cx="389550" cy="229150"/>
            </a:xfrm>
            <a:custGeom>
              <a:avLst/>
              <a:gdLst/>
              <a:ahLst/>
              <a:cxnLst/>
              <a:rect l="l" t="t" r="r" b="b"/>
              <a:pathLst>
                <a:path w="15582" h="9166" extrusionOk="0">
                  <a:moveTo>
                    <a:pt x="5976" y="1"/>
                  </a:moveTo>
                  <a:lnTo>
                    <a:pt x="5976" y="917"/>
                  </a:lnTo>
                  <a:lnTo>
                    <a:pt x="5500" y="1357"/>
                  </a:lnTo>
                  <a:lnTo>
                    <a:pt x="4583" y="440"/>
                  </a:lnTo>
                  <a:lnTo>
                    <a:pt x="4143" y="917"/>
                  </a:lnTo>
                  <a:lnTo>
                    <a:pt x="4143" y="440"/>
                  </a:lnTo>
                  <a:lnTo>
                    <a:pt x="3667" y="440"/>
                  </a:lnTo>
                  <a:lnTo>
                    <a:pt x="3667" y="1357"/>
                  </a:lnTo>
                  <a:lnTo>
                    <a:pt x="3667" y="1834"/>
                  </a:lnTo>
                  <a:lnTo>
                    <a:pt x="3227" y="2274"/>
                  </a:lnTo>
                  <a:lnTo>
                    <a:pt x="2310" y="2750"/>
                  </a:lnTo>
                  <a:lnTo>
                    <a:pt x="2750" y="3190"/>
                  </a:lnTo>
                  <a:lnTo>
                    <a:pt x="1394" y="3190"/>
                  </a:lnTo>
                  <a:lnTo>
                    <a:pt x="917" y="3667"/>
                  </a:lnTo>
                  <a:lnTo>
                    <a:pt x="917" y="4107"/>
                  </a:lnTo>
                  <a:lnTo>
                    <a:pt x="1" y="5023"/>
                  </a:lnTo>
                  <a:lnTo>
                    <a:pt x="1" y="5500"/>
                  </a:lnTo>
                  <a:lnTo>
                    <a:pt x="917" y="5023"/>
                  </a:lnTo>
                  <a:lnTo>
                    <a:pt x="1394" y="4583"/>
                  </a:lnTo>
                  <a:lnTo>
                    <a:pt x="2310" y="4583"/>
                  </a:lnTo>
                  <a:lnTo>
                    <a:pt x="2750" y="5023"/>
                  </a:lnTo>
                  <a:lnTo>
                    <a:pt x="3667" y="5500"/>
                  </a:lnTo>
                  <a:lnTo>
                    <a:pt x="4143" y="5023"/>
                  </a:lnTo>
                  <a:lnTo>
                    <a:pt x="4143" y="5500"/>
                  </a:lnTo>
                  <a:lnTo>
                    <a:pt x="4583" y="6416"/>
                  </a:lnTo>
                  <a:lnTo>
                    <a:pt x="4143" y="6856"/>
                  </a:lnTo>
                  <a:lnTo>
                    <a:pt x="4583" y="7773"/>
                  </a:lnTo>
                  <a:lnTo>
                    <a:pt x="4583" y="8689"/>
                  </a:lnTo>
                  <a:lnTo>
                    <a:pt x="4583" y="9166"/>
                  </a:lnTo>
                  <a:lnTo>
                    <a:pt x="5976" y="8689"/>
                  </a:lnTo>
                  <a:lnTo>
                    <a:pt x="6416" y="9166"/>
                  </a:lnTo>
                  <a:lnTo>
                    <a:pt x="7809" y="8689"/>
                  </a:lnTo>
                  <a:lnTo>
                    <a:pt x="8249" y="7333"/>
                  </a:lnTo>
                  <a:lnTo>
                    <a:pt x="8726" y="6856"/>
                  </a:lnTo>
                  <a:lnTo>
                    <a:pt x="9166" y="6416"/>
                  </a:lnTo>
                  <a:lnTo>
                    <a:pt x="10082" y="5500"/>
                  </a:lnTo>
                  <a:lnTo>
                    <a:pt x="10082" y="5940"/>
                  </a:lnTo>
                  <a:lnTo>
                    <a:pt x="10559" y="6416"/>
                  </a:lnTo>
                  <a:lnTo>
                    <a:pt x="10999" y="5023"/>
                  </a:lnTo>
                  <a:lnTo>
                    <a:pt x="10999" y="4583"/>
                  </a:lnTo>
                  <a:lnTo>
                    <a:pt x="11915" y="3667"/>
                  </a:lnTo>
                  <a:lnTo>
                    <a:pt x="12832" y="3667"/>
                  </a:lnTo>
                  <a:lnTo>
                    <a:pt x="12832" y="4107"/>
                  </a:lnTo>
                  <a:lnTo>
                    <a:pt x="13748" y="4107"/>
                  </a:lnTo>
                  <a:lnTo>
                    <a:pt x="14665" y="3667"/>
                  </a:lnTo>
                  <a:lnTo>
                    <a:pt x="15581" y="3190"/>
                  </a:lnTo>
                  <a:lnTo>
                    <a:pt x="15581" y="2750"/>
                  </a:lnTo>
                  <a:lnTo>
                    <a:pt x="15142" y="2274"/>
                  </a:lnTo>
                  <a:lnTo>
                    <a:pt x="15142" y="1834"/>
                  </a:lnTo>
                  <a:lnTo>
                    <a:pt x="15581" y="1834"/>
                  </a:lnTo>
                  <a:lnTo>
                    <a:pt x="15581" y="1357"/>
                  </a:lnTo>
                  <a:lnTo>
                    <a:pt x="14225" y="1357"/>
                  </a:lnTo>
                  <a:lnTo>
                    <a:pt x="13308" y="1834"/>
                  </a:lnTo>
                  <a:lnTo>
                    <a:pt x="12832" y="2274"/>
                  </a:lnTo>
                  <a:lnTo>
                    <a:pt x="12392" y="3190"/>
                  </a:lnTo>
                  <a:lnTo>
                    <a:pt x="10559" y="3190"/>
                  </a:lnTo>
                  <a:lnTo>
                    <a:pt x="10559" y="2750"/>
                  </a:lnTo>
                  <a:lnTo>
                    <a:pt x="9642" y="2274"/>
                  </a:lnTo>
                  <a:lnTo>
                    <a:pt x="8726" y="2750"/>
                  </a:lnTo>
                  <a:lnTo>
                    <a:pt x="8249" y="2274"/>
                  </a:lnTo>
                  <a:lnTo>
                    <a:pt x="8249" y="1834"/>
                  </a:lnTo>
                  <a:lnTo>
                    <a:pt x="7333" y="1834"/>
                  </a:lnTo>
                  <a:lnTo>
                    <a:pt x="7333" y="1357"/>
                  </a:lnTo>
                  <a:lnTo>
                    <a:pt x="7333" y="917"/>
                  </a:lnTo>
                  <a:lnTo>
                    <a:pt x="6893" y="440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09" name="Google Shape;709;p52"/>
            <p:cNvSpPr/>
            <p:nvPr/>
          </p:nvSpPr>
          <p:spPr>
            <a:xfrm>
              <a:off x="4869000" y="616625"/>
              <a:ext cx="91675" cy="102675"/>
            </a:xfrm>
            <a:custGeom>
              <a:avLst/>
              <a:gdLst/>
              <a:ahLst/>
              <a:cxnLst/>
              <a:rect l="l" t="t" r="r" b="b"/>
              <a:pathLst>
                <a:path w="3667" h="4107" extrusionOk="0">
                  <a:moveTo>
                    <a:pt x="477" y="1"/>
                  </a:moveTo>
                  <a:lnTo>
                    <a:pt x="477" y="441"/>
                  </a:lnTo>
                  <a:lnTo>
                    <a:pt x="0" y="1357"/>
                  </a:lnTo>
                  <a:lnTo>
                    <a:pt x="0" y="2274"/>
                  </a:lnTo>
                  <a:lnTo>
                    <a:pt x="1393" y="2750"/>
                  </a:lnTo>
                  <a:lnTo>
                    <a:pt x="1393" y="3190"/>
                  </a:lnTo>
                  <a:lnTo>
                    <a:pt x="2310" y="3667"/>
                  </a:lnTo>
                  <a:lnTo>
                    <a:pt x="3226" y="4107"/>
                  </a:lnTo>
                  <a:lnTo>
                    <a:pt x="3666" y="3667"/>
                  </a:lnTo>
                  <a:lnTo>
                    <a:pt x="3226" y="3190"/>
                  </a:lnTo>
                  <a:lnTo>
                    <a:pt x="3666" y="2274"/>
                  </a:lnTo>
                  <a:lnTo>
                    <a:pt x="3666" y="1834"/>
                  </a:lnTo>
                  <a:lnTo>
                    <a:pt x="3666" y="917"/>
                  </a:lnTo>
                  <a:lnTo>
                    <a:pt x="2750" y="441"/>
                  </a:lnTo>
                  <a:lnTo>
                    <a:pt x="1833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0" name="Google Shape;710;p52"/>
            <p:cNvSpPr/>
            <p:nvPr/>
          </p:nvSpPr>
          <p:spPr>
            <a:xfrm>
              <a:off x="3895675" y="238125"/>
              <a:ext cx="3104225" cy="3780600"/>
            </a:xfrm>
            <a:custGeom>
              <a:avLst/>
              <a:gdLst/>
              <a:ahLst/>
              <a:cxnLst/>
              <a:rect l="l" t="t" r="r" b="b"/>
              <a:pathLst>
                <a:path w="124169" h="151224" extrusionOk="0">
                  <a:moveTo>
                    <a:pt x="63239" y="0"/>
                  </a:moveTo>
                  <a:lnTo>
                    <a:pt x="61406" y="1393"/>
                  </a:lnTo>
                  <a:lnTo>
                    <a:pt x="60490" y="1833"/>
                  </a:lnTo>
                  <a:lnTo>
                    <a:pt x="58180" y="1833"/>
                  </a:lnTo>
                  <a:lnTo>
                    <a:pt x="58657" y="2310"/>
                  </a:lnTo>
                  <a:lnTo>
                    <a:pt x="58657" y="3666"/>
                  </a:lnTo>
                  <a:lnTo>
                    <a:pt x="58180" y="4583"/>
                  </a:lnTo>
                  <a:lnTo>
                    <a:pt x="58657" y="5059"/>
                  </a:lnTo>
                  <a:lnTo>
                    <a:pt x="59096" y="5499"/>
                  </a:lnTo>
                  <a:lnTo>
                    <a:pt x="60013" y="6416"/>
                  </a:lnTo>
                  <a:lnTo>
                    <a:pt x="60929" y="6416"/>
                  </a:lnTo>
                  <a:lnTo>
                    <a:pt x="61406" y="6892"/>
                  </a:lnTo>
                  <a:lnTo>
                    <a:pt x="60490" y="7809"/>
                  </a:lnTo>
                  <a:lnTo>
                    <a:pt x="60013" y="9165"/>
                  </a:lnTo>
                  <a:lnTo>
                    <a:pt x="60490" y="9165"/>
                  </a:lnTo>
                  <a:lnTo>
                    <a:pt x="60929" y="9642"/>
                  </a:lnTo>
                  <a:lnTo>
                    <a:pt x="60013" y="10558"/>
                  </a:lnTo>
                  <a:lnTo>
                    <a:pt x="59096" y="10558"/>
                  </a:lnTo>
                  <a:lnTo>
                    <a:pt x="58180" y="9642"/>
                  </a:lnTo>
                  <a:lnTo>
                    <a:pt x="58657" y="9165"/>
                  </a:lnTo>
                  <a:lnTo>
                    <a:pt x="58180" y="8249"/>
                  </a:lnTo>
                  <a:lnTo>
                    <a:pt x="57263" y="7809"/>
                  </a:lnTo>
                  <a:lnTo>
                    <a:pt x="57263" y="8249"/>
                  </a:lnTo>
                  <a:lnTo>
                    <a:pt x="56824" y="9642"/>
                  </a:lnTo>
                  <a:lnTo>
                    <a:pt x="56824" y="10082"/>
                  </a:lnTo>
                  <a:lnTo>
                    <a:pt x="56824" y="10998"/>
                  </a:lnTo>
                  <a:lnTo>
                    <a:pt x="56824" y="11475"/>
                  </a:lnTo>
                  <a:lnTo>
                    <a:pt x="56347" y="12391"/>
                  </a:lnTo>
                  <a:lnTo>
                    <a:pt x="54074" y="12391"/>
                  </a:lnTo>
                  <a:lnTo>
                    <a:pt x="54074" y="13308"/>
                  </a:lnTo>
                  <a:lnTo>
                    <a:pt x="53597" y="15141"/>
                  </a:lnTo>
                  <a:lnTo>
                    <a:pt x="53597" y="15581"/>
                  </a:lnTo>
                  <a:lnTo>
                    <a:pt x="52681" y="16497"/>
                  </a:lnTo>
                  <a:lnTo>
                    <a:pt x="52681" y="16974"/>
                  </a:lnTo>
                  <a:lnTo>
                    <a:pt x="52681" y="17414"/>
                  </a:lnTo>
                  <a:lnTo>
                    <a:pt x="52241" y="16974"/>
                  </a:lnTo>
                  <a:lnTo>
                    <a:pt x="51764" y="16497"/>
                  </a:lnTo>
                  <a:lnTo>
                    <a:pt x="50848" y="18330"/>
                  </a:lnTo>
                  <a:lnTo>
                    <a:pt x="50848" y="16974"/>
                  </a:lnTo>
                  <a:lnTo>
                    <a:pt x="50848" y="16057"/>
                  </a:lnTo>
                  <a:lnTo>
                    <a:pt x="51324" y="15581"/>
                  </a:lnTo>
                  <a:lnTo>
                    <a:pt x="50848" y="15141"/>
                  </a:lnTo>
                  <a:lnTo>
                    <a:pt x="50848" y="14224"/>
                  </a:lnTo>
                  <a:lnTo>
                    <a:pt x="49491" y="14224"/>
                  </a:lnTo>
                  <a:lnTo>
                    <a:pt x="49015" y="13748"/>
                  </a:lnTo>
                  <a:lnTo>
                    <a:pt x="48575" y="15141"/>
                  </a:lnTo>
                  <a:lnTo>
                    <a:pt x="49015" y="15141"/>
                  </a:lnTo>
                  <a:lnTo>
                    <a:pt x="49491" y="16057"/>
                  </a:lnTo>
                  <a:lnTo>
                    <a:pt x="48575" y="16497"/>
                  </a:lnTo>
                  <a:lnTo>
                    <a:pt x="48575" y="15581"/>
                  </a:lnTo>
                  <a:lnTo>
                    <a:pt x="48098" y="16057"/>
                  </a:lnTo>
                  <a:lnTo>
                    <a:pt x="48098" y="16497"/>
                  </a:lnTo>
                  <a:lnTo>
                    <a:pt x="48575" y="16974"/>
                  </a:lnTo>
                  <a:lnTo>
                    <a:pt x="49491" y="18330"/>
                  </a:lnTo>
                  <a:lnTo>
                    <a:pt x="48575" y="18330"/>
                  </a:lnTo>
                  <a:lnTo>
                    <a:pt x="48098" y="17890"/>
                  </a:lnTo>
                  <a:lnTo>
                    <a:pt x="48098" y="17414"/>
                  </a:lnTo>
                  <a:lnTo>
                    <a:pt x="47658" y="17890"/>
                  </a:lnTo>
                  <a:lnTo>
                    <a:pt x="47182" y="18807"/>
                  </a:lnTo>
                  <a:lnTo>
                    <a:pt x="46742" y="18807"/>
                  </a:lnTo>
                  <a:lnTo>
                    <a:pt x="45825" y="21080"/>
                  </a:lnTo>
                  <a:lnTo>
                    <a:pt x="45349" y="21556"/>
                  </a:lnTo>
                  <a:lnTo>
                    <a:pt x="44909" y="21996"/>
                  </a:lnTo>
                  <a:lnTo>
                    <a:pt x="45349" y="22473"/>
                  </a:lnTo>
                  <a:lnTo>
                    <a:pt x="45825" y="22913"/>
                  </a:lnTo>
                  <a:lnTo>
                    <a:pt x="44909" y="23829"/>
                  </a:lnTo>
                  <a:lnTo>
                    <a:pt x="44432" y="24306"/>
                  </a:lnTo>
                  <a:lnTo>
                    <a:pt x="43992" y="24306"/>
                  </a:lnTo>
                  <a:lnTo>
                    <a:pt x="44909" y="25222"/>
                  </a:lnTo>
                  <a:lnTo>
                    <a:pt x="44909" y="26139"/>
                  </a:lnTo>
                  <a:lnTo>
                    <a:pt x="45349" y="27495"/>
                  </a:lnTo>
                  <a:lnTo>
                    <a:pt x="45349" y="27972"/>
                  </a:lnTo>
                  <a:lnTo>
                    <a:pt x="44909" y="28412"/>
                  </a:lnTo>
                  <a:lnTo>
                    <a:pt x="43992" y="28888"/>
                  </a:lnTo>
                  <a:lnTo>
                    <a:pt x="42599" y="29328"/>
                  </a:lnTo>
                  <a:lnTo>
                    <a:pt x="42159" y="29805"/>
                  </a:lnTo>
                  <a:lnTo>
                    <a:pt x="40326" y="29328"/>
                  </a:lnTo>
                  <a:lnTo>
                    <a:pt x="39410" y="28888"/>
                  </a:lnTo>
                  <a:lnTo>
                    <a:pt x="38493" y="28888"/>
                  </a:lnTo>
                  <a:lnTo>
                    <a:pt x="37577" y="28412"/>
                  </a:lnTo>
                  <a:lnTo>
                    <a:pt x="37577" y="27972"/>
                  </a:lnTo>
                  <a:lnTo>
                    <a:pt x="37100" y="27055"/>
                  </a:lnTo>
                  <a:lnTo>
                    <a:pt x="37100" y="26579"/>
                  </a:lnTo>
                  <a:lnTo>
                    <a:pt x="38933" y="25662"/>
                  </a:lnTo>
                  <a:lnTo>
                    <a:pt x="38493" y="25222"/>
                  </a:lnTo>
                  <a:lnTo>
                    <a:pt x="39850" y="25222"/>
                  </a:lnTo>
                  <a:lnTo>
                    <a:pt x="39850" y="24746"/>
                  </a:lnTo>
                  <a:lnTo>
                    <a:pt x="38933" y="24306"/>
                  </a:lnTo>
                  <a:lnTo>
                    <a:pt x="38493" y="23829"/>
                  </a:lnTo>
                  <a:lnTo>
                    <a:pt x="38017" y="23389"/>
                  </a:lnTo>
                  <a:lnTo>
                    <a:pt x="37100" y="23389"/>
                  </a:lnTo>
                  <a:lnTo>
                    <a:pt x="36660" y="22473"/>
                  </a:lnTo>
                  <a:lnTo>
                    <a:pt x="36184" y="22473"/>
                  </a:lnTo>
                  <a:lnTo>
                    <a:pt x="34827" y="23389"/>
                  </a:lnTo>
                  <a:lnTo>
                    <a:pt x="33434" y="23389"/>
                  </a:lnTo>
                  <a:lnTo>
                    <a:pt x="33911" y="23829"/>
                  </a:lnTo>
                  <a:lnTo>
                    <a:pt x="32518" y="23829"/>
                  </a:lnTo>
                  <a:lnTo>
                    <a:pt x="33911" y="24306"/>
                  </a:lnTo>
                  <a:lnTo>
                    <a:pt x="34351" y="24746"/>
                  </a:lnTo>
                  <a:lnTo>
                    <a:pt x="34827" y="25222"/>
                  </a:lnTo>
                  <a:lnTo>
                    <a:pt x="34827" y="25662"/>
                  </a:lnTo>
                  <a:lnTo>
                    <a:pt x="34827" y="26579"/>
                  </a:lnTo>
                  <a:lnTo>
                    <a:pt x="35267" y="27055"/>
                  </a:lnTo>
                  <a:lnTo>
                    <a:pt x="35267" y="27495"/>
                  </a:lnTo>
                  <a:lnTo>
                    <a:pt x="35744" y="27495"/>
                  </a:lnTo>
                  <a:lnTo>
                    <a:pt x="35267" y="28412"/>
                  </a:lnTo>
                  <a:lnTo>
                    <a:pt x="35744" y="28888"/>
                  </a:lnTo>
                  <a:lnTo>
                    <a:pt x="35744" y="30245"/>
                  </a:lnTo>
                  <a:lnTo>
                    <a:pt x="37577" y="30245"/>
                  </a:lnTo>
                  <a:lnTo>
                    <a:pt x="38017" y="30721"/>
                  </a:lnTo>
                  <a:lnTo>
                    <a:pt x="38017" y="31161"/>
                  </a:lnTo>
                  <a:lnTo>
                    <a:pt x="38493" y="31638"/>
                  </a:lnTo>
                  <a:lnTo>
                    <a:pt x="38493" y="32078"/>
                  </a:lnTo>
                  <a:lnTo>
                    <a:pt x="39410" y="32554"/>
                  </a:lnTo>
                  <a:lnTo>
                    <a:pt x="38933" y="32994"/>
                  </a:lnTo>
                  <a:lnTo>
                    <a:pt x="38493" y="34387"/>
                  </a:lnTo>
                  <a:lnTo>
                    <a:pt x="39410" y="35304"/>
                  </a:lnTo>
                  <a:lnTo>
                    <a:pt x="39850" y="35744"/>
                  </a:lnTo>
                  <a:lnTo>
                    <a:pt x="38933" y="36220"/>
                  </a:lnTo>
                  <a:lnTo>
                    <a:pt x="38493" y="35744"/>
                  </a:lnTo>
                  <a:lnTo>
                    <a:pt x="37577" y="36220"/>
                  </a:lnTo>
                  <a:lnTo>
                    <a:pt x="36660" y="36220"/>
                  </a:lnTo>
                  <a:lnTo>
                    <a:pt x="37100" y="35304"/>
                  </a:lnTo>
                  <a:lnTo>
                    <a:pt x="37577" y="35304"/>
                  </a:lnTo>
                  <a:lnTo>
                    <a:pt x="36184" y="34387"/>
                  </a:lnTo>
                  <a:lnTo>
                    <a:pt x="35744" y="34827"/>
                  </a:lnTo>
                  <a:lnTo>
                    <a:pt x="34827" y="34827"/>
                  </a:lnTo>
                  <a:lnTo>
                    <a:pt x="33911" y="34387"/>
                  </a:lnTo>
                  <a:lnTo>
                    <a:pt x="33911" y="34827"/>
                  </a:lnTo>
                  <a:lnTo>
                    <a:pt x="33434" y="36220"/>
                  </a:lnTo>
                  <a:lnTo>
                    <a:pt x="32994" y="37577"/>
                  </a:lnTo>
                  <a:lnTo>
                    <a:pt x="32078" y="38053"/>
                  </a:lnTo>
                  <a:lnTo>
                    <a:pt x="31601" y="38493"/>
                  </a:lnTo>
                  <a:lnTo>
                    <a:pt x="31601" y="39410"/>
                  </a:lnTo>
                  <a:lnTo>
                    <a:pt x="31601" y="40326"/>
                  </a:lnTo>
                  <a:lnTo>
                    <a:pt x="31161" y="41243"/>
                  </a:lnTo>
                  <a:lnTo>
                    <a:pt x="30685" y="41719"/>
                  </a:lnTo>
                  <a:lnTo>
                    <a:pt x="31161" y="42159"/>
                  </a:lnTo>
                  <a:lnTo>
                    <a:pt x="32518" y="43076"/>
                  </a:lnTo>
                  <a:lnTo>
                    <a:pt x="33434" y="43552"/>
                  </a:lnTo>
                  <a:lnTo>
                    <a:pt x="33434" y="43992"/>
                  </a:lnTo>
                  <a:lnTo>
                    <a:pt x="34827" y="44909"/>
                  </a:lnTo>
                  <a:lnTo>
                    <a:pt x="35267" y="46302"/>
                  </a:lnTo>
                  <a:lnTo>
                    <a:pt x="35267" y="46742"/>
                  </a:lnTo>
                  <a:lnTo>
                    <a:pt x="37577" y="45825"/>
                  </a:lnTo>
                  <a:lnTo>
                    <a:pt x="38017" y="46302"/>
                  </a:lnTo>
                  <a:lnTo>
                    <a:pt x="38933" y="47218"/>
                  </a:lnTo>
                  <a:lnTo>
                    <a:pt x="38933" y="47218"/>
                  </a:lnTo>
                  <a:lnTo>
                    <a:pt x="37577" y="46742"/>
                  </a:lnTo>
                  <a:lnTo>
                    <a:pt x="37100" y="47218"/>
                  </a:lnTo>
                  <a:lnTo>
                    <a:pt x="36184" y="47218"/>
                  </a:lnTo>
                  <a:lnTo>
                    <a:pt x="35267" y="46742"/>
                  </a:lnTo>
                  <a:lnTo>
                    <a:pt x="34827" y="46302"/>
                  </a:lnTo>
                  <a:lnTo>
                    <a:pt x="34351" y="46302"/>
                  </a:lnTo>
                  <a:lnTo>
                    <a:pt x="33911" y="46742"/>
                  </a:lnTo>
                  <a:lnTo>
                    <a:pt x="33434" y="46302"/>
                  </a:lnTo>
                  <a:lnTo>
                    <a:pt x="32518" y="46742"/>
                  </a:lnTo>
                  <a:lnTo>
                    <a:pt x="30685" y="46302"/>
                  </a:lnTo>
                  <a:lnTo>
                    <a:pt x="29768" y="45825"/>
                  </a:lnTo>
                  <a:lnTo>
                    <a:pt x="28852" y="45825"/>
                  </a:lnTo>
                  <a:lnTo>
                    <a:pt x="28852" y="45385"/>
                  </a:lnTo>
                  <a:lnTo>
                    <a:pt x="28412" y="45825"/>
                  </a:lnTo>
                  <a:lnTo>
                    <a:pt x="27019" y="45825"/>
                  </a:lnTo>
                  <a:lnTo>
                    <a:pt x="25662" y="45385"/>
                  </a:lnTo>
                  <a:lnTo>
                    <a:pt x="25662" y="46302"/>
                  </a:lnTo>
                  <a:lnTo>
                    <a:pt x="25186" y="46742"/>
                  </a:lnTo>
                  <a:lnTo>
                    <a:pt x="25186" y="47218"/>
                  </a:lnTo>
                  <a:lnTo>
                    <a:pt x="26102" y="47658"/>
                  </a:lnTo>
                  <a:lnTo>
                    <a:pt x="26579" y="48135"/>
                  </a:lnTo>
                  <a:lnTo>
                    <a:pt x="27935" y="48575"/>
                  </a:lnTo>
                  <a:lnTo>
                    <a:pt x="27935" y="48135"/>
                  </a:lnTo>
                  <a:lnTo>
                    <a:pt x="28412" y="48135"/>
                  </a:lnTo>
                  <a:lnTo>
                    <a:pt x="29768" y="49051"/>
                  </a:lnTo>
                  <a:lnTo>
                    <a:pt x="30245" y="50884"/>
                  </a:lnTo>
                  <a:lnTo>
                    <a:pt x="29328" y="51324"/>
                  </a:lnTo>
                  <a:lnTo>
                    <a:pt x="28852" y="51801"/>
                  </a:lnTo>
                  <a:lnTo>
                    <a:pt x="27935" y="51324"/>
                  </a:lnTo>
                  <a:lnTo>
                    <a:pt x="27019" y="51801"/>
                  </a:lnTo>
                  <a:lnTo>
                    <a:pt x="26579" y="51801"/>
                  </a:lnTo>
                  <a:lnTo>
                    <a:pt x="25186" y="50884"/>
                  </a:lnTo>
                  <a:lnTo>
                    <a:pt x="24746" y="50408"/>
                  </a:lnTo>
                  <a:lnTo>
                    <a:pt x="24269" y="49968"/>
                  </a:lnTo>
                  <a:lnTo>
                    <a:pt x="23829" y="50884"/>
                  </a:lnTo>
                  <a:lnTo>
                    <a:pt x="23353" y="50408"/>
                  </a:lnTo>
                  <a:lnTo>
                    <a:pt x="21996" y="49968"/>
                  </a:lnTo>
                  <a:lnTo>
                    <a:pt x="21996" y="49051"/>
                  </a:lnTo>
                  <a:lnTo>
                    <a:pt x="21520" y="49051"/>
                  </a:lnTo>
                  <a:lnTo>
                    <a:pt x="21080" y="48575"/>
                  </a:lnTo>
                  <a:lnTo>
                    <a:pt x="21080" y="48135"/>
                  </a:lnTo>
                  <a:lnTo>
                    <a:pt x="20603" y="47658"/>
                  </a:lnTo>
                  <a:lnTo>
                    <a:pt x="20603" y="47218"/>
                  </a:lnTo>
                  <a:lnTo>
                    <a:pt x="20163" y="46302"/>
                  </a:lnTo>
                  <a:lnTo>
                    <a:pt x="19687" y="45825"/>
                  </a:lnTo>
                  <a:lnTo>
                    <a:pt x="19687" y="45385"/>
                  </a:lnTo>
                  <a:lnTo>
                    <a:pt x="20163" y="44909"/>
                  </a:lnTo>
                  <a:lnTo>
                    <a:pt x="19687" y="43992"/>
                  </a:lnTo>
                  <a:lnTo>
                    <a:pt x="19247" y="43076"/>
                  </a:lnTo>
                  <a:lnTo>
                    <a:pt x="19247" y="42636"/>
                  </a:lnTo>
                  <a:lnTo>
                    <a:pt x="18770" y="42636"/>
                  </a:lnTo>
                  <a:lnTo>
                    <a:pt x="18330" y="41719"/>
                  </a:lnTo>
                  <a:lnTo>
                    <a:pt x="16937" y="42159"/>
                  </a:lnTo>
                  <a:lnTo>
                    <a:pt x="16021" y="42159"/>
                  </a:lnTo>
                  <a:lnTo>
                    <a:pt x="15104" y="41719"/>
                  </a:lnTo>
                  <a:lnTo>
                    <a:pt x="16021" y="41719"/>
                  </a:lnTo>
                  <a:lnTo>
                    <a:pt x="16021" y="41243"/>
                  </a:lnTo>
                  <a:lnTo>
                    <a:pt x="14664" y="41243"/>
                  </a:lnTo>
                  <a:lnTo>
                    <a:pt x="14664" y="40803"/>
                  </a:lnTo>
                  <a:lnTo>
                    <a:pt x="13748" y="40803"/>
                  </a:lnTo>
                  <a:lnTo>
                    <a:pt x="13271" y="40326"/>
                  </a:lnTo>
                  <a:lnTo>
                    <a:pt x="12831" y="39410"/>
                  </a:lnTo>
                  <a:lnTo>
                    <a:pt x="13271" y="38493"/>
                  </a:lnTo>
                  <a:lnTo>
                    <a:pt x="12831" y="38493"/>
                  </a:lnTo>
                  <a:lnTo>
                    <a:pt x="12355" y="38053"/>
                  </a:lnTo>
                  <a:lnTo>
                    <a:pt x="13748" y="38053"/>
                  </a:lnTo>
                  <a:lnTo>
                    <a:pt x="14664" y="38970"/>
                  </a:lnTo>
                  <a:lnTo>
                    <a:pt x="15104" y="39410"/>
                  </a:lnTo>
                  <a:lnTo>
                    <a:pt x="15581" y="38970"/>
                  </a:lnTo>
                  <a:lnTo>
                    <a:pt x="15581" y="38493"/>
                  </a:lnTo>
                  <a:lnTo>
                    <a:pt x="16497" y="38970"/>
                  </a:lnTo>
                  <a:lnTo>
                    <a:pt x="17854" y="39410"/>
                  </a:lnTo>
                  <a:lnTo>
                    <a:pt x="18770" y="39410"/>
                  </a:lnTo>
                  <a:lnTo>
                    <a:pt x="19247" y="39886"/>
                  </a:lnTo>
                  <a:lnTo>
                    <a:pt x="21080" y="39886"/>
                  </a:lnTo>
                  <a:lnTo>
                    <a:pt x="22436" y="40326"/>
                  </a:lnTo>
                  <a:lnTo>
                    <a:pt x="22913" y="39410"/>
                  </a:lnTo>
                  <a:lnTo>
                    <a:pt x="23353" y="38970"/>
                  </a:lnTo>
                  <a:lnTo>
                    <a:pt x="23829" y="39410"/>
                  </a:lnTo>
                  <a:lnTo>
                    <a:pt x="24269" y="39886"/>
                  </a:lnTo>
                  <a:lnTo>
                    <a:pt x="27019" y="39886"/>
                  </a:lnTo>
                  <a:lnTo>
                    <a:pt x="27935" y="38970"/>
                  </a:lnTo>
                  <a:lnTo>
                    <a:pt x="28412" y="38493"/>
                  </a:lnTo>
                  <a:lnTo>
                    <a:pt x="29328" y="38053"/>
                  </a:lnTo>
                  <a:lnTo>
                    <a:pt x="29768" y="37577"/>
                  </a:lnTo>
                  <a:lnTo>
                    <a:pt x="29768" y="37137"/>
                  </a:lnTo>
                  <a:lnTo>
                    <a:pt x="30245" y="36660"/>
                  </a:lnTo>
                  <a:lnTo>
                    <a:pt x="30685" y="36660"/>
                  </a:lnTo>
                  <a:lnTo>
                    <a:pt x="30685" y="36220"/>
                  </a:lnTo>
                  <a:lnTo>
                    <a:pt x="30685" y="35744"/>
                  </a:lnTo>
                  <a:lnTo>
                    <a:pt x="31161" y="35744"/>
                  </a:lnTo>
                  <a:lnTo>
                    <a:pt x="31601" y="33471"/>
                  </a:lnTo>
                  <a:lnTo>
                    <a:pt x="30685" y="32554"/>
                  </a:lnTo>
                  <a:lnTo>
                    <a:pt x="30685" y="31638"/>
                  </a:lnTo>
                  <a:lnTo>
                    <a:pt x="30245" y="31638"/>
                  </a:lnTo>
                  <a:lnTo>
                    <a:pt x="30245" y="30721"/>
                  </a:lnTo>
                  <a:lnTo>
                    <a:pt x="29768" y="31161"/>
                  </a:lnTo>
                  <a:lnTo>
                    <a:pt x="29328" y="30721"/>
                  </a:lnTo>
                  <a:lnTo>
                    <a:pt x="29328" y="29805"/>
                  </a:lnTo>
                  <a:lnTo>
                    <a:pt x="27935" y="29805"/>
                  </a:lnTo>
                  <a:lnTo>
                    <a:pt x="27495" y="29328"/>
                  </a:lnTo>
                  <a:lnTo>
                    <a:pt x="26102" y="29328"/>
                  </a:lnTo>
                  <a:lnTo>
                    <a:pt x="25186" y="29805"/>
                  </a:lnTo>
                  <a:lnTo>
                    <a:pt x="24746" y="29328"/>
                  </a:lnTo>
                  <a:lnTo>
                    <a:pt x="24269" y="28888"/>
                  </a:lnTo>
                  <a:lnTo>
                    <a:pt x="23353" y="28412"/>
                  </a:lnTo>
                  <a:lnTo>
                    <a:pt x="23353" y="28888"/>
                  </a:lnTo>
                  <a:lnTo>
                    <a:pt x="22913" y="28412"/>
                  </a:lnTo>
                  <a:lnTo>
                    <a:pt x="21520" y="27495"/>
                  </a:lnTo>
                  <a:lnTo>
                    <a:pt x="20163" y="27495"/>
                  </a:lnTo>
                  <a:lnTo>
                    <a:pt x="18770" y="27055"/>
                  </a:lnTo>
                  <a:lnTo>
                    <a:pt x="17414" y="26579"/>
                  </a:lnTo>
                  <a:lnTo>
                    <a:pt x="16497" y="27055"/>
                  </a:lnTo>
                  <a:lnTo>
                    <a:pt x="12355" y="27055"/>
                  </a:lnTo>
                  <a:lnTo>
                    <a:pt x="11915" y="26579"/>
                  </a:lnTo>
                  <a:lnTo>
                    <a:pt x="10998" y="27495"/>
                  </a:lnTo>
                  <a:lnTo>
                    <a:pt x="10998" y="27055"/>
                  </a:lnTo>
                  <a:lnTo>
                    <a:pt x="10522" y="26579"/>
                  </a:lnTo>
                  <a:lnTo>
                    <a:pt x="10082" y="27055"/>
                  </a:lnTo>
                  <a:lnTo>
                    <a:pt x="9165" y="26139"/>
                  </a:lnTo>
                  <a:lnTo>
                    <a:pt x="8689" y="26139"/>
                  </a:lnTo>
                  <a:lnTo>
                    <a:pt x="8249" y="25222"/>
                  </a:lnTo>
                  <a:lnTo>
                    <a:pt x="7772" y="25222"/>
                  </a:lnTo>
                  <a:lnTo>
                    <a:pt x="7332" y="26139"/>
                  </a:lnTo>
                  <a:lnTo>
                    <a:pt x="6856" y="26139"/>
                  </a:lnTo>
                  <a:lnTo>
                    <a:pt x="6416" y="25222"/>
                  </a:lnTo>
                  <a:lnTo>
                    <a:pt x="5939" y="25222"/>
                  </a:lnTo>
                  <a:lnTo>
                    <a:pt x="5939" y="26579"/>
                  </a:lnTo>
                  <a:lnTo>
                    <a:pt x="5023" y="26579"/>
                  </a:lnTo>
                  <a:lnTo>
                    <a:pt x="4583" y="26139"/>
                  </a:lnTo>
                  <a:lnTo>
                    <a:pt x="3666" y="26579"/>
                  </a:lnTo>
                  <a:lnTo>
                    <a:pt x="2750" y="27055"/>
                  </a:lnTo>
                  <a:lnTo>
                    <a:pt x="1357" y="27495"/>
                  </a:lnTo>
                  <a:lnTo>
                    <a:pt x="917" y="28888"/>
                  </a:lnTo>
                  <a:lnTo>
                    <a:pt x="917" y="30721"/>
                  </a:lnTo>
                  <a:lnTo>
                    <a:pt x="440" y="31161"/>
                  </a:lnTo>
                  <a:lnTo>
                    <a:pt x="440" y="31638"/>
                  </a:lnTo>
                  <a:lnTo>
                    <a:pt x="0" y="32078"/>
                  </a:lnTo>
                  <a:lnTo>
                    <a:pt x="0" y="32554"/>
                  </a:lnTo>
                  <a:lnTo>
                    <a:pt x="440" y="32994"/>
                  </a:lnTo>
                  <a:lnTo>
                    <a:pt x="917" y="33471"/>
                  </a:lnTo>
                  <a:lnTo>
                    <a:pt x="1357" y="33911"/>
                  </a:lnTo>
                  <a:lnTo>
                    <a:pt x="1357" y="34387"/>
                  </a:lnTo>
                  <a:lnTo>
                    <a:pt x="1833" y="34387"/>
                  </a:lnTo>
                  <a:lnTo>
                    <a:pt x="2750" y="34827"/>
                  </a:lnTo>
                  <a:lnTo>
                    <a:pt x="3666" y="35744"/>
                  </a:lnTo>
                  <a:lnTo>
                    <a:pt x="3666" y="36660"/>
                  </a:lnTo>
                  <a:lnTo>
                    <a:pt x="3666" y="37137"/>
                  </a:lnTo>
                  <a:lnTo>
                    <a:pt x="3190" y="38053"/>
                  </a:lnTo>
                  <a:lnTo>
                    <a:pt x="3190" y="38970"/>
                  </a:lnTo>
                  <a:lnTo>
                    <a:pt x="3190" y="39410"/>
                  </a:lnTo>
                  <a:lnTo>
                    <a:pt x="3666" y="40326"/>
                  </a:lnTo>
                  <a:lnTo>
                    <a:pt x="4106" y="41243"/>
                  </a:lnTo>
                  <a:lnTo>
                    <a:pt x="4583" y="41719"/>
                  </a:lnTo>
                  <a:lnTo>
                    <a:pt x="4583" y="42159"/>
                  </a:lnTo>
                  <a:lnTo>
                    <a:pt x="5499" y="42636"/>
                  </a:lnTo>
                  <a:lnTo>
                    <a:pt x="5939" y="43076"/>
                  </a:lnTo>
                  <a:lnTo>
                    <a:pt x="6856" y="43992"/>
                  </a:lnTo>
                  <a:lnTo>
                    <a:pt x="7332" y="44909"/>
                  </a:lnTo>
                  <a:lnTo>
                    <a:pt x="7332" y="45385"/>
                  </a:lnTo>
                  <a:lnTo>
                    <a:pt x="7332" y="45825"/>
                  </a:lnTo>
                  <a:lnTo>
                    <a:pt x="6856" y="46302"/>
                  </a:lnTo>
                  <a:lnTo>
                    <a:pt x="7332" y="47218"/>
                  </a:lnTo>
                  <a:lnTo>
                    <a:pt x="6856" y="47658"/>
                  </a:lnTo>
                  <a:lnTo>
                    <a:pt x="6856" y="48135"/>
                  </a:lnTo>
                  <a:lnTo>
                    <a:pt x="7332" y="48575"/>
                  </a:lnTo>
                  <a:lnTo>
                    <a:pt x="7332" y="49051"/>
                  </a:lnTo>
                  <a:lnTo>
                    <a:pt x="7772" y="49491"/>
                  </a:lnTo>
                  <a:lnTo>
                    <a:pt x="7772" y="49968"/>
                  </a:lnTo>
                  <a:lnTo>
                    <a:pt x="7772" y="50408"/>
                  </a:lnTo>
                  <a:lnTo>
                    <a:pt x="8249" y="50884"/>
                  </a:lnTo>
                  <a:lnTo>
                    <a:pt x="8689" y="50408"/>
                  </a:lnTo>
                  <a:lnTo>
                    <a:pt x="8689" y="50884"/>
                  </a:lnTo>
                  <a:lnTo>
                    <a:pt x="9165" y="51324"/>
                  </a:lnTo>
                  <a:lnTo>
                    <a:pt x="8249" y="51801"/>
                  </a:lnTo>
                  <a:lnTo>
                    <a:pt x="8689" y="51801"/>
                  </a:lnTo>
                  <a:lnTo>
                    <a:pt x="9165" y="52241"/>
                  </a:lnTo>
                  <a:lnTo>
                    <a:pt x="9165" y="52717"/>
                  </a:lnTo>
                  <a:lnTo>
                    <a:pt x="9165" y="53157"/>
                  </a:lnTo>
                  <a:lnTo>
                    <a:pt x="10082" y="53157"/>
                  </a:lnTo>
                  <a:lnTo>
                    <a:pt x="10522" y="53634"/>
                  </a:lnTo>
                  <a:lnTo>
                    <a:pt x="10998" y="54074"/>
                  </a:lnTo>
                  <a:lnTo>
                    <a:pt x="10998" y="54550"/>
                  </a:lnTo>
                  <a:lnTo>
                    <a:pt x="10998" y="54990"/>
                  </a:lnTo>
                  <a:lnTo>
                    <a:pt x="10522" y="55467"/>
                  </a:lnTo>
                  <a:lnTo>
                    <a:pt x="9605" y="55467"/>
                  </a:lnTo>
                  <a:lnTo>
                    <a:pt x="10082" y="56383"/>
                  </a:lnTo>
                  <a:lnTo>
                    <a:pt x="10522" y="56383"/>
                  </a:lnTo>
                  <a:lnTo>
                    <a:pt x="10998" y="56823"/>
                  </a:lnTo>
                  <a:lnTo>
                    <a:pt x="11438" y="57300"/>
                  </a:lnTo>
                  <a:lnTo>
                    <a:pt x="13271" y="57740"/>
                  </a:lnTo>
                  <a:lnTo>
                    <a:pt x="14664" y="58216"/>
                  </a:lnTo>
                  <a:lnTo>
                    <a:pt x="15104" y="58656"/>
                  </a:lnTo>
                  <a:lnTo>
                    <a:pt x="15581" y="59573"/>
                  </a:lnTo>
                  <a:lnTo>
                    <a:pt x="15104" y="60489"/>
                  </a:lnTo>
                  <a:lnTo>
                    <a:pt x="14188" y="60966"/>
                  </a:lnTo>
                  <a:lnTo>
                    <a:pt x="13748" y="62322"/>
                  </a:lnTo>
                  <a:lnTo>
                    <a:pt x="13748" y="62799"/>
                  </a:lnTo>
                  <a:lnTo>
                    <a:pt x="13271" y="63239"/>
                  </a:lnTo>
                  <a:lnTo>
                    <a:pt x="12831" y="63716"/>
                  </a:lnTo>
                  <a:lnTo>
                    <a:pt x="13271" y="64632"/>
                  </a:lnTo>
                  <a:lnTo>
                    <a:pt x="12831" y="65072"/>
                  </a:lnTo>
                  <a:lnTo>
                    <a:pt x="13271" y="65549"/>
                  </a:lnTo>
                  <a:lnTo>
                    <a:pt x="12831" y="65988"/>
                  </a:lnTo>
                  <a:lnTo>
                    <a:pt x="12355" y="66465"/>
                  </a:lnTo>
                  <a:lnTo>
                    <a:pt x="12355" y="65988"/>
                  </a:lnTo>
                  <a:lnTo>
                    <a:pt x="11915" y="66465"/>
                  </a:lnTo>
                  <a:lnTo>
                    <a:pt x="11915" y="67382"/>
                  </a:lnTo>
                  <a:lnTo>
                    <a:pt x="11438" y="68298"/>
                  </a:lnTo>
                  <a:lnTo>
                    <a:pt x="10998" y="68738"/>
                  </a:lnTo>
                  <a:lnTo>
                    <a:pt x="10522" y="69215"/>
                  </a:lnTo>
                  <a:lnTo>
                    <a:pt x="10082" y="70131"/>
                  </a:lnTo>
                  <a:lnTo>
                    <a:pt x="9605" y="71048"/>
                  </a:lnTo>
                  <a:lnTo>
                    <a:pt x="9165" y="71964"/>
                  </a:lnTo>
                  <a:lnTo>
                    <a:pt x="9165" y="72881"/>
                  </a:lnTo>
                  <a:lnTo>
                    <a:pt x="10082" y="72881"/>
                  </a:lnTo>
                  <a:lnTo>
                    <a:pt x="10998" y="71964"/>
                  </a:lnTo>
                  <a:lnTo>
                    <a:pt x="11438" y="71964"/>
                  </a:lnTo>
                  <a:lnTo>
                    <a:pt x="11438" y="72881"/>
                  </a:lnTo>
                  <a:lnTo>
                    <a:pt x="11438" y="73797"/>
                  </a:lnTo>
                  <a:lnTo>
                    <a:pt x="11438" y="74237"/>
                  </a:lnTo>
                  <a:lnTo>
                    <a:pt x="12355" y="74237"/>
                  </a:lnTo>
                  <a:lnTo>
                    <a:pt x="12831" y="74714"/>
                  </a:lnTo>
                  <a:lnTo>
                    <a:pt x="13748" y="75154"/>
                  </a:lnTo>
                  <a:lnTo>
                    <a:pt x="14188" y="74714"/>
                  </a:lnTo>
                  <a:lnTo>
                    <a:pt x="15104" y="74237"/>
                  </a:lnTo>
                  <a:lnTo>
                    <a:pt x="15581" y="74237"/>
                  </a:lnTo>
                  <a:lnTo>
                    <a:pt x="16021" y="74714"/>
                  </a:lnTo>
                  <a:lnTo>
                    <a:pt x="16937" y="74714"/>
                  </a:lnTo>
                  <a:lnTo>
                    <a:pt x="16937" y="75630"/>
                  </a:lnTo>
                  <a:lnTo>
                    <a:pt x="16497" y="75630"/>
                  </a:lnTo>
                  <a:lnTo>
                    <a:pt x="15104" y="76070"/>
                  </a:lnTo>
                  <a:lnTo>
                    <a:pt x="12831" y="76070"/>
                  </a:lnTo>
                  <a:lnTo>
                    <a:pt x="12831" y="76547"/>
                  </a:lnTo>
                  <a:lnTo>
                    <a:pt x="12355" y="76547"/>
                  </a:lnTo>
                  <a:lnTo>
                    <a:pt x="12355" y="76070"/>
                  </a:lnTo>
                  <a:lnTo>
                    <a:pt x="11915" y="76547"/>
                  </a:lnTo>
                  <a:lnTo>
                    <a:pt x="11915" y="76987"/>
                  </a:lnTo>
                  <a:lnTo>
                    <a:pt x="11915" y="77463"/>
                  </a:lnTo>
                  <a:lnTo>
                    <a:pt x="11915" y="77903"/>
                  </a:lnTo>
                  <a:lnTo>
                    <a:pt x="11438" y="77903"/>
                  </a:lnTo>
                  <a:lnTo>
                    <a:pt x="10998" y="76987"/>
                  </a:lnTo>
                  <a:lnTo>
                    <a:pt x="10522" y="77463"/>
                  </a:lnTo>
                  <a:lnTo>
                    <a:pt x="10522" y="77903"/>
                  </a:lnTo>
                  <a:lnTo>
                    <a:pt x="10522" y="78820"/>
                  </a:lnTo>
                  <a:lnTo>
                    <a:pt x="10522" y="79736"/>
                  </a:lnTo>
                  <a:lnTo>
                    <a:pt x="10998" y="79736"/>
                  </a:lnTo>
                  <a:lnTo>
                    <a:pt x="11438" y="80213"/>
                  </a:lnTo>
                  <a:lnTo>
                    <a:pt x="11438" y="81129"/>
                  </a:lnTo>
                  <a:lnTo>
                    <a:pt x="10522" y="82046"/>
                  </a:lnTo>
                  <a:lnTo>
                    <a:pt x="10522" y="82486"/>
                  </a:lnTo>
                  <a:lnTo>
                    <a:pt x="10998" y="82962"/>
                  </a:lnTo>
                  <a:lnTo>
                    <a:pt x="10522" y="83879"/>
                  </a:lnTo>
                  <a:lnTo>
                    <a:pt x="10998" y="84795"/>
                  </a:lnTo>
                  <a:lnTo>
                    <a:pt x="11438" y="85712"/>
                  </a:lnTo>
                  <a:lnTo>
                    <a:pt x="12355" y="86152"/>
                  </a:lnTo>
                  <a:lnTo>
                    <a:pt x="12831" y="86628"/>
                  </a:lnTo>
                  <a:lnTo>
                    <a:pt x="12831" y="87068"/>
                  </a:lnTo>
                  <a:lnTo>
                    <a:pt x="12355" y="87985"/>
                  </a:lnTo>
                  <a:lnTo>
                    <a:pt x="11915" y="87545"/>
                  </a:lnTo>
                  <a:lnTo>
                    <a:pt x="11438" y="87068"/>
                  </a:lnTo>
                  <a:lnTo>
                    <a:pt x="10998" y="87545"/>
                  </a:lnTo>
                  <a:lnTo>
                    <a:pt x="10998" y="87985"/>
                  </a:lnTo>
                  <a:lnTo>
                    <a:pt x="11438" y="88461"/>
                  </a:lnTo>
                  <a:lnTo>
                    <a:pt x="11915" y="88461"/>
                  </a:lnTo>
                  <a:lnTo>
                    <a:pt x="11438" y="89378"/>
                  </a:lnTo>
                  <a:lnTo>
                    <a:pt x="10998" y="89378"/>
                  </a:lnTo>
                  <a:lnTo>
                    <a:pt x="10998" y="89818"/>
                  </a:lnTo>
                  <a:lnTo>
                    <a:pt x="11438" y="89818"/>
                  </a:lnTo>
                  <a:lnTo>
                    <a:pt x="11438" y="90294"/>
                  </a:lnTo>
                  <a:lnTo>
                    <a:pt x="11915" y="89818"/>
                  </a:lnTo>
                  <a:lnTo>
                    <a:pt x="12355" y="89818"/>
                  </a:lnTo>
                  <a:lnTo>
                    <a:pt x="12355" y="90734"/>
                  </a:lnTo>
                  <a:lnTo>
                    <a:pt x="12831" y="91651"/>
                  </a:lnTo>
                  <a:lnTo>
                    <a:pt x="11438" y="91651"/>
                  </a:lnTo>
                  <a:lnTo>
                    <a:pt x="12355" y="92567"/>
                  </a:lnTo>
                  <a:lnTo>
                    <a:pt x="13271" y="92567"/>
                  </a:lnTo>
                  <a:lnTo>
                    <a:pt x="13271" y="93044"/>
                  </a:lnTo>
                  <a:lnTo>
                    <a:pt x="13748" y="93960"/>
                  </a:lnTo>
                  <a:lnTo>
                    <a:pt x="13748" y="94877"/>
                  </a:lnTo>
                  <a:lnTo>
                    <a:pt x="14188" y="95793"/>
                  </a:lnTo>
                  <a:lnTo>
                    <a:pt x="15581" y="95793"/>
                  </a:lnTo>
                  <a:lnTo>
                    <a:pt x="15581" y="96233"/>
                  </a:lnTo>
                  <a:lnTo>
                    <a:pt x="18330" y="96233"/>
                  </a:lnTo>
                  <a:lnTo>
                    <a:pt x="18770" y="96710"/>
                  </a:lnTo>
                  <a:lnTo>
                    <a:pt x="18770" y="97150"/>
                  </a:lnTo>
                  <a:lnTo>
                    <a:pt x="19247" y="97150"/>
                  </a:lnTo>
                  <a:lnTo>
                    <a:pt x="20163" y="96710"/>
                  </a:lnTo>
                  <a:lnTo>
                    <a:pt x="20163" y="96233"/>
                  </a:lnTo>
                  <a:lnTo>
                    <a:pt x="20603" y="95793"/>
                  </a:lnTo>
                  <a:lnTo>
                    <a:pt x="21520" y="96233"/>
                  </a:lnTo>
                  <a:lnTo>
                    <a:pt x="22436" y="97150"/>
                  </a:lnTo>
                  <a:lnTo>
                    <a:pt x="23353" y="97150"/>
                  </a:lnTo>
                  <a:lnTo>
                    <a:pt x="23353" y="97626"/>
                  </a:lnTo>
                  <a:lnTo>
                    <a:pt x="22913" y="98066"/>
                  </a:lnTo>
                  <a:lnTo>
                    <a:pt x="22913" y="98543"/>
                  </a:lnTo>
                  <a:lnTo>
                    <a:pt x="23829" y="100376"/>
                  </a:lnTo>
                  <a:lnTo>
                    <a:pt x="24746" y="101732"/>
                  </a:lnTo>
                  <a:lnTo>
                    <a:pt x="23829" y="102209"/>
                  </a:lnTo>
                  <a:lnTo>
                    <a:pt x="25186" y="102209"/>
                  </a:lnTo>
                  <a:lnTo>
                    <a:pt x="25186" y="102649"/>
                  </a:lnTo>
                  <a:lnTo>
                    <a:pt x="25186" y="103125"/>
                  </a:lnTo>
                  <a:lnTo>
                    <a:pt x="27019" y="103125"/>
                  </a:lnTo>
                  <a:lnTo>
                    <a:pt x="27935" y="103565"/>
                  </a:lnTo>
                  <a:lnTo>
                    <a:pt x="28412" y="104482"/>
                  </a:lnTo>
                  <a:lnTo>
                    <a:pt x="28412" y="104958"/>
                  </a:lnTo>
                  <a:lnTo>
                    <a:pt x="30685" y="104958"/>
                  </a:lnTo>
                  <a:lnTo>
                    <a:pt x="30685" y="105875"/>
                  </a:lnTo>
                  <a:lnTo>
                    <a:pt x="31601" y="105875"/>
                  </a:lnTo>
                  <a:lnTo>
                    <a:pt x="32078" y="106791"/>
                  </a:lnTo>
                  <a:lnTo>
                    <a:pt x="31601" y="107231"/>
                  </a:lnTo>
                  <a:lnTo>
                    <a:pt x="31161" y="107708"/>
                  </a:lnTo>
                  <a:lnTo>
                    <a:pt x="30685" y="108624"/>
                  </a:lnTo>
                  <a:lnTo>
                    <a:pt x="29768" y="109064"/>
                  </a:lnTo>
                  <a:lnTo>
                    <a:pt x="29328" y="109541"/>
                  </a:lnTo>
                  <a:lnTo>
                    <a:pt x="28412" y="109064"/>
                  </a:lnTo>
                  <a:lnTo>
                    <a:pt x="27935" y="109064"/>
                  </a:lnTo>
                  <a:lnTo>
                    <a:pt x="27935" y="109541"/>
                  </a:lnTo>
                  <a:lnTo>
                    <a:pt x="27935" y="110457"/>
                  </a:lnTo>
                  <a:lnTo>
                    <a:pt x="28412" y="110897"/>
                  </a:lnTo>
                  <a:lnTo>
                    <a:pt x="28852" y="112290"/>
                  </a:lnTo>
                  <a:lnTo>
                    <a:pt x="29328" y="112730"/>
                  </a:lnTo>
                  <a:lnTo>
                    <a:pt x="29328" y="113647"/>
                  </a:lnTo>
                  <a:lnTo>
                    <a:pt x="29768" y="114123"/>
                  </a:lnTo>
                  <a:lnTo>
                    <a:pt x="30685" y="114123"/>
                  </a:lnTo>
                  <a:lnTo>
                    <a:pt x="30685" y="113647"/>
                  </a:lnTo>
                  <a:lnTo>
                    <a:pt x="31601" y="113207"/>
                  </a:lnTo>
                  <a:lnTo>
                    <a:pt x="32078" y="113647"/>
                  </a:lnTo>
                  <a:lnTo>
                    <a:pt x="32994" y="113207"/>
                  </a:lnTo>
                  <a:lnTo>
                    <a:pt x="33434" y="113207"/>
                  </a:lnTo>
                  <a:lnTo>
                    <a:pt x="33911" y="112730"/>
                  </a:lnTo>
                  <a:lnTo>
                    <a:pt x="34827" y="112730"/>
                  </a:lnTo>
                  <a:lnTo>
                    <a:pt x="35744" y="113207"/>
                  </a:lnTo>
                  <a:lnTo>
                    <a:pt x="36660" y="112290"/>
                  </a:lnTo>
                  <a:lnTo>
                    <a:pt x="37100" y="112290"/>
                  </a:lnTo>
                  <a:lnTo>
                    <a:pt x="37577" y="112730"/>
                  </a:lnTo>
                  <a:lnTo>
                    <a:pt x="38017" y="113647"/>
                  </a:lnTo>
                  <a:lnTo>
                    <a:pt x="38493" y="114123"/>
                  </a:lnTo>
                  <a:lnTo>
                    <a:pt x="38493" y="115040"/>
                  </a:lnTo>
                  <a:lnTo>
                    <a:pt x="38933" y="116396"/>
                  </a:lnTo>
                  <a:lnTo>
                    <a:pt x="38933" y="116873"/>
                  </a:lnTo>
                  <a:lnTo>
                    <a:pt x="39850" y="116873"/>
                  </a:lnTo>
                  <a:lnTo>
                    <a:pt x="41243" y="116396"/>
                  </a:lnTo>
                  <a:lnTo>
                    <a:pt x="41683" y="115956"/>
                  </a:lnTo>
                  <a:lnTo>
                    <a:pt x="42159" y="115956"/>
                  </a:lnTo>
                  <a:lnTo>
                    <a:pt x="42159" y="116396"/>
                  </a:lnTo>
                  <a:lnTo>
                    <a:pt x="43076" y="117313"/>
                  </a:lnTo>
                  <a:lnTo>
                    <a:pt x="43516" y="117313"/>
                  </a:lnTo>
                  <a:lnTo>
                    <a:pt x="43992" y="117789"/>
                  </a:lnTo>
                  <a:lnTo>
                    <a:pt x="44432" y="119146"/>
                  </a:lnTo>
                  <a:lnTo>
                    <a:pt x="44432" y="119622"/>
                  </a:lnTo>
                  <a:lnTo>
                    <a:pt x="46265" y="119622"/>
                  </a:lnTo>
                  <a:lnTo>
                    <a:pt x="46742" y="120062"/>
                  </a:lnTo>
                  <a:lnTo>
                    <a:pt x="47182" y="119622"/>
                  </a:lnTo>
                  <a:lnTo>
                    <a:pt x="47658" y="120062"/>
                  </a:lnTo>
                  <a:lnTo>
                    <a:pt x="48575" y="120062"/>
                  </a:lnTo>
                  <a:lnTo>
                    <a:pt x="48575" y="119146"/>
                  </a:lnTo>
                  <a:lnTo>
                    <a:pt x="49491" y="118229"/>
                  </a:lnTo>
                  <a:lnTo>
                    <a:pt x="50848" y="118229"/>
                  </a:lnTo>
                  <a:lnTo>
                    <a:pt x="50848" y="118706"/>
                  </a:lnTo>
                  <a:lnTo>
                    <a:pt x="51324" y="119146"/>
                  </a:lnTo>
                  <a:lnTo>
                    <a:pt x="52681" y="120062"/>
                  </a:lnTo>
                  <a:lnTo>
                    <a:pt x="53597" y="119622"/>
                  </a:lnTo>
                  <a:lnTo>
                    <a:pt x="53597" y="119146"/>
                  </a:lnTo>
                  <a:lnTo>
                    <a:pt x="54074" y="119622"/>
                  </a:lnTo>
                  <a:lnTo>
                    <a:pt x="54514" y="120062"/>
                  </a:lnTo>
                  <a:lnTo>
                    <a:pt x="55430" y="119622"/>
                  </a:lnTo>
                  <a:lnTo>
                    <a:pt x="55907" y="119622"/>
                  </a:lnTo>
                  <a:lnTo>
                    <a:pt x="55907" y="120062"/>
                  </a:lnTo>
                  <a:lnTo>
                    <a:pt x="56347" y="119622"/>
                  </a:lnTo>
                  <a:lnTo>
                    <a:pt x="56824" y="119622"/>
                  </a:lnTo>
                  <a:lnTo>
                    <a:pt x="56824" y="119146"/>
                  </a:lnTo>
                  <a:lnTo>
                    <a:pt x="58180" y="119146"/>
                  </a:lnTo>
                  <a:lnTo>
                    <a:pt x="58180" y="119622"/>
                  </a:lnTo>
                  <a:lnTo>
                    <a:pt x="58657" y="120062"/>
                  </a:lnTo>
                  <a:lnTo>
                    <a:pt x="58657" y="119622"/>
                  </a:lnTo>
                  <a:lnTo>
                    <a:pt x="59573" y="119622"/>
                  </a:lnTo>
                  <a:lnTo>
                    <a:pt x="60490" y="120062"/>
                  </a:lnTo>
                  <a:lnTo>
                    <a:pt x="61406" y="120062"/>
                  </a:lnTo>
                  <a:lnTo>
                    <a:pt x="61846" y="119622"/>
                  </a:lnTo>
                  <a:lnTo>
                    <a:pt x="62323" y="119146"/>
                  </a:lnTo>
                  <a:lnTo>
                    <a:pt x="62762" y="120979"/>
                  </a:lnTo>
                  <a:lnTo>
                    <a:pt x="62323" y="121455"/>
                  </a:lnTo>
                  <a:lnTo>
                    <a:pt x="61406" y="121895"/>
                  </a:lnTo>
                  <a:lnTo>
                    <a:pt x="60929" y="122372"/>
                  </a:lnTo>
                  <a:lnTo>
                    <a:pt x="61406" y="122812"/>
                  </a:lnTo>
                  <a:lnTo>
                    <a:pt x="62323" y="122812"/>
                  </a:lnTo>
                  <a:lnTo>
                    <a:pt x="62323" y="123288"/>
                  </a:lnTo>
                  <a:lnTo>
                    <a:pt x="61846" y="123728"/>
                  </a:lnTo>
                  <a:lnTo>
                    <a:pt x="61406" y="124205"/>
                  </a:lnTo>
                  <a:lnTo>
                    <a:pt x="61406" y="124645"/>
                  </a:lnTo>
                  <a:lnTo>
                    <a:pt x="61846" y="124645"/>
                  </a:lnTo>
                  <a:lnTo>
                    <a:pt x="63239" y="126038"/>
                  </a:lnTo>
                  <a:lnTo>
                    <a:pt x="63239" y="127871"/>
                  </a:lnTo>
                  <a:lnTo>
                    <a:pt x="62762" y="129227"/>
                  </a:lnTo>
                  <a:lnTo>
                    <a:pt x="60013" y="129227"/>
                  </a:lnTo>
                  <a:lnTo>
                    <a:pt x="60013" y="129704"/>
                  </a:lnTo>
                  <a:lnTo>
                    <a:pt x="59573" y="131537"/>
                  </a:lnTo>
                  <a:lnTo>
                    <a:pt x="58180" y="131977"/>
                  </a:lnTo>
                  <a:lnTo>
                    <a:pt x="58180" y="134287"/>
                  </a:lnTo>
                  <a:lnTo>
                    <a:pt x="58657" y="133810"/>
                  </a:lnTo>
                  <a:lnTo>
                    <a:pt x="59096" y="133810"/>
                  </a:lnTo>
                  <a:lnTo>
                    <a:pt x="59573" y="133370"/>
                  </a:lnTo>
                  <a:lnTo>
                    <a:pt x="59573" y="134287"/>
                  </a:lnTo>
                  <a:lnTo>
                    <a:pt x="60013" y="134287"/>
                  </a:lnTo>
                  <a:lnTo>
                    <a:pt x="60929" y="133370"/>
                  </a:lnTo>
                  <a:lnTo>
                    <a:pt x="61406" y="132893"/>
                  </a:lnTo>
                  <a:lnTo>
                    <a:pt x="62323" y="132453"/>
                  </a:lnTo>
                  <a:lnTo>
                    <a:pt x="62323" y="133370"/>
                  </a:lnTo>
                  <a:lnTo>
                    <a:pt x="62323" y="133810"/>
                  </a:lnTo>
                  <a:lnTo>
                    <a:pt x="61406" y="134726"/>
                  </a:lnTo>
                  <a:lnTo>
                    <a:pt x="60490" y="135203"/>
                  </a:lnTo>
                  <a:lnTo>
                    <a:pt x="60013" y="135643"/>
                  </a:lnTo>
                  <a:lnTo>
                    <a:pt x="60490" y="136120"/>
                  </a:lnTo>
                  <a:lnTo>
                    <a:pt x="61406" y="136559"/>
                  </a:lnTo>
                  <a:lnTo>
                    <a:pt x="60490" y="137036"/>
                  </a:lnTo>
                  <a:lnTo>
                    <a:pt x="59096" y="136559"/>
                  </a:lnTo>
                  <a:lnTo>
                    <a:pt x="58657" y="136559"/>
                  </a:lnTo>
                  <a:lnTo>
                    <a:pt x="58180" y="137036"/>
                  </a:lnTo>
                  <a:lnTo>
                    <a:pt x="57740" y="137476"/>
                  </a:lnTo>
                  <a:lnTo>
                    <a:pt x="57740" y="137953"/>
                  </a:lnTo>
                  <a:lnTo>
                    <a:pt x="58180" y="138392"/>
                  </a:lnTo>
                  <a:lnTo>
                    <a:pt x="60013" y="137953"/>
                  </a:lnTo>
                  <a:lnTo>
                    <a:pt x="60490" y="138392"/>
                  </a:lnTo>
                  <a:lnTo>
                    <a:pt x="60490" y="138869"/>
                  </a:lnTo>
                  <a:lnTo>
                    <a:pt x="61846" y="139309"/>
                  </a:lnTo>
                  <a:lnTo>
                    <a:pt x="61406" y="139309"/>
                  </a:lnTo>
                  <a:lnTo>
                    <a:pt x="60929" y="140225"/>
                  </a:lnTo>
                  <a:lnTo>
                    <a:pt x="60490" y="139786"/>
                  </a:lnTo>
                  <a:lnTo>
                    <a:pt x="60490" y="140702"/>
                  </a:lnTo>
                  <a:lnTo>
                    <a:pt x="60929" y="141142"/>
                  </a:lnTo>
                  <a:lnTo>
                    <a:pt x="60490" y="141619"/>
                  </a:lnTo>
                  <a:lnTo>
                    <a:pt x="60013" y="141142"/>
                  </a:lnTo>
                  <a:lnTo>
                    <a:pt x="59573" y="140702"/>
                  </a:lnTo>
                  <a:lnTo>
                    <a:pt x="59096" y="141142"/>
                  </a:lnTo>
                  <a:lnTo>
                    <a:pt x="59096" y="142058"/>
                  </a:lnTo>
                  <a:lnTo>
                    <a:pt x="58657" y="142535"/>
                  </a:lnTo>
                  <a:lnTo>
                    <a:pt x="59096" y="142975"/>
                  </a:lnTo>
                  <a:lnTo>
                    <a:pt x="59096" y="143891"/>
                  </a:lnTo>
                  <a:lnTo>
                    <a:pt x="58180" y="143891"/>
                  </a:lnTo>
                  <a:lnTo>
                    <a:pt x="57740" y="145725"/>
                  </a:lnTo>
                  <a:lnTo>
                    <a:pt x="57740" y="146201"/>
                  </a:lnTo>
                  <a:lnTo>
                    <a:pt x="59096" y="146641"/>
                  </a:lnTo>
                  <a:lnTo>
                    <a:pt x="60013" y="147118"/>
                  </a:lnTo>
                  <a:lnTo>
                    <a:pt x="60490" y="147118"/>
                  </a:lnTo>
                  <a:lnTo>
                    <a:pt x="61406" y="146641"/>
                  </a:lnTo>
                  <a:lnTo>
                    <a:pt x="61846" y="147118"/>
                  </a:lnTo>
                  <a:lnTo>
                    <a:pt x="61846" y="147558"/>
                  </a:lnTo>
                  <a:lnTo>
                    <a:pt x="62762" y="147558"/>
                  </a:lnTo>
                  <a:lnTo>
                    <a:pt x="63239" y="147118"/>
                  </a:lnTo>
                  <a:lnTo>
                    <a:pt x="64156" y="147558"/>
                  </a:lnTo>
                  <a:lnTo>
                    <a:pt x="65072" y="147558"/>
                  </a:lnTo>
                  <a:lnTo>
                    <a:pt x="65072" y="148034"/>
                  </a:lnTo>
                  <a:lnTo>
                    <a:pt x="65989" y="148474"/>
                  </a:lnTo>
                  <a:lnTo>
                    <a:pt x="66905" y="148474"/>
                  </a:lnTo>
                  <a:lnTo>
                    <a:pt x="67345" y="148951"/>
                  </a:lnTo>
                  <a:lnTo>
                    <a:pt x="67822" y="149391"/>
                  </a:lnTo>
                  <a:lnTo>
                    <a:pt x="68738" y="149391"/>
                  </a:lnTo>
                  <a:lnTo>
                    <a:pt x="70571" y="151224"/>
                  </a:lnTo>
                  <a:lnTo>
                    <a:pt x="71011" y="149867"/>
                  </a:lnTo>
                  <a:lnTo>
                    <a:pt x="72404" y="149867"/>
                  </a:lnTo>
                  <a:lnTo>
                    <a:pt x="72844" y="149391"/>
                  </a:lnTo>
                  <a:lnTo>
                    <a:pt x="73321" y="148474"/>
                  </a:lnTo>
                  <a:lnTo>
                    <a:pt x="74237" y="148951"/>
                  </a:lnTo>
                  <a:lnTo>
                    <a:pt x="75154" y="149391"/>
                  </a:lnTo>
                  <a:lnTo>
                    <a:pt x="75594" y="149391"/>
                  </a:lnTo>
                  <a:lnTo>
                    <a:pt x="77903" y="148951"/>
                  </a:lnTo>
                  <a:lnTo>
                    <a:pt x="78343" y="149391"/>
                  </a:lnTo>
                  <a:lnTo>
                    <a:pt x="80653" y="149391"/>
                  </a:lnTo>
                  <a:lnTo>
                    <a:pt x="82009" y="148951"/>
                  </a:lnTo>
                  <a:lnTo>
                    <a:pt x="82486" y="148951"/>
                  </a:lnTo>
                  <a:lnTo>
                    <a:pt x="83402" y="149391"/>
                  </a:lnTo>
                  <a:lnTo>
                    <a:pt x="84759" y="148951"/>
                  </a:lnTo>
                  <a:lnTo>
                    <a:pt x="86152" y="148951"/>
                  </a:lnTo>
                  <a:lnTo>
                    <a:pt x="86592" y="149391"/>
                  </a:lnTo>
                  <a:lnTo>
                    <a:pt x="86152" y="149867"/>
                  </a:lnTo>
                  <a:lnTo>
                    <a:pt x="87985" y="149867"/>
                  </a:lnTo>
                  <a:lnTo>
                    <a:pt x="88425" y="149391"/>
                  </a:lnTo>
                  <a:lnTo>
                    <a:pt x="89341" y="148951"/>
                  </a:lnTo>
                  <a:lnTo>
                    <a:pt x="90734" y="148951"/>
                  </a:lnTo>
                  <a:lnTo>
                    <a:pt x="91174" y="148474"/>
                  </a:lnTo>
                  <a:lnTo>
                    <a:pt x="91174" y="148034"/>
                  </a:lnTo>
                  <a:lnTo>
                    <a:pt x="92567" y="148034"/>
                  </a:lnTo>
                  <a:lnTo>
                    <a:pt x="92567" y="148951"/>
                  </a:lnTo>
                  <a:lnTo>
                    <a:pt x="93484" y="148474"/>
                  </a:lnTo>
                  <a:lnTo>
                    <a:pt x="93484" y="148034"/>
                  </a:lnTo>
                  <a:lnTo>
                    <a:pt x="94400" y="148034"/>
                  </a:lnTo>
                  <a:lnTo>
                    <a:pt x="95317" y="148474"/>
                  </a:lnTo>
                  <a:lnTo>
                    <a:pt x="95317" y="148951"/>
                  </a:lnTo>
                  <a:lnTo>
                    <a:pt x="95317" y="149391"/>
                  </a:lnTo>
                  <a:lnTo>
                    <a:pt x="95757" y="149867"/>
                  </a:lnTo>
                  <a:lnTo>
                    <a:pt x="96673" y="149391"/>
                  </a:lnTo>
                  <a:lnTo>
                    <a:pt x="100816" y="149391"/>
                  </a:lnTo>
                  <a:lnTo>
                    <a:pt x="101732" y="150307"/>
                  </a:lnTo>
                  <a:lnTo>
                    <a:pt x="102649" y="150784"/>
                  </a:lnTo>
                  <a:lnTo>
                    <a:pt x="104005" y="150784"/>
                  </a:lnTo>
                  <a:lnTo>
                    <a:pt x="105398" y="150307"/>
                  </a:lnTo>
                  <a:lnTo>
                    <a:pt x="105838" y="148951"/>
                  </a:lnTo>
                  <a:lnTo>
                    <a:pt x="104922" y="148474"/>
                  </a:lnTo>
                  <a:lnTo>
                    <a:pt x="106755" y="148474"/>
                  </a:lnTo>
                  <a:lnTo>
                    <a:pt x="106315" y="147558"/>
                  </a:lnTo>
                  <a:lnTo>
                    <a:pt x="106755" y="146641"/>
                  </a:lnTo>
                  <a:lnTo>
                    <a:pt x="106315" y="146641"/>
                  </a:lnTo>
                  <a:lnTo>
                    <a:pt x="105398" y="146201"/>
                  </a:lnTo>
                  <a:lnTo>
                    <a:pt x="104482" y="145725"/>
                  </a:lnTo>
                  <a:lnTo>
                    <a:pt x="104005" y="145285"/>
                  </a:lnTo>
                  <a:lnTo>
                    <a:pt x="102172" y="144368"/>
                  </a:lnTo>
                  <a:lnTo>
                    <a:pt x="101256" y="143891"/>
                  </a:lnTo>
                  <a:lnTo>
                    <a:pt x="100339" y="142975"/>
                  </a:lnTo>
                  <a:lnTo>
                    <a:pt x="100339" y="141142"/>
                  </a:lnTo>
                  <a:lnTo>
                    <a:pt x="99423" y="140702"/>
                  </a:lnTo>
                  <a:lnTo>
                    <a:pt x="98983" y="140225"/>
                  </a:lnTo>
                  <a:lnTo>
                    <a:pt x="98983" y="139309"/>
                  </a:lnTo>
                  <a:lnTo>
                    <a:pt x="98506" y="138392"/>
                  </a:lnTo>
                  <a:lnTo>
                    <a:pt x="98066" y="138392"/>
                  </a:lnTo>
                  <a:lnTo>
                    <a:pt x="98066" y="137953"/>
                  </a:lnTo>
                  <a:lnTo>
                    <a:pt x="97150" y="137476"/>
                  </a:lnTo>
                  <a:lnTo>
                    <a:pt x="95317" y="136559"/>
                  </a:lnTo>
                  <a:lnTo>
                    <a:pt x="95317" y="137036"/>
                  </a:lnTo>
                  <a:lnTo>
                    <a:pt x="94840" y="137476"/>
                  </a:lnTo>
                  <a:lnTo>
                    <a:pt x="94400" y="137036"/>
                  </a:lnTo>
                  <a:lnTo>
                    <a:pt x="93484" y="136559"/>
                  </a:lnTo>
                  <a:lnTo>
                    <a:pt x="93924" y="134726"/>
                  </a:lnTo>
                  <a:lnTo>
                    <a:pt x="93924" y="134287"/>
                  </a:lnTo>
                  <a:lnTo>
                    <a:pt x="94400" y="133810"/>
                  </a:lnTo>
                  <a:lnTo>
                    <a:pt x="94400" y="132893"/>
                  </a:lnTo>
                  <a:lnTo>
                    <a:pt x="94840" y="131977"/>
                  </a:lnTo>
                  <a:lnTo>
                    <a:pt x="93924" y="131977"/>
                  </a:lnTo>
                  <a:lnTo>
                    <a:pt x="93924" y="130620"/>
                  </a:lnTo>
                  <a:lnTo>
                    <a:pt x="94400" y="129227"/>
                  </a:lnTo>
                  <a:lnTo>
                    <a:pt x="94400" y="128311"/>
                  </a:lnTo>
                  <a:lnTo>
                    <a:pt x="94840" y="128311"/>
                  </a:lnTo>
                  <a:lnTo>
                    <a:pt x="95317" y="128787"/>
                  </a:lnTo>
                  <a:lnTo>
                    <a:pt x="96233" y="127871"/>
                  </a:lnTo>
                  <a:lnTo>
                    <a:pt x="96673" y="127394"/>
                  </a:lnTo>
                  <a:lnTo>
                    <a:pt x="97150" y="126954"/>
                  </a:lnTo>
                  <a:lnTo>
                    <a:pt x="97590" y="125561"/>
                  </a:lnTo>
                  <a:lnTo>
                    <a:pt x="98066" y="126038"/>
                  </a:lnTo>
                  <a:lnTo>
                    <a:pt x="98506" y="125121"/>
                  </a:lnTo>
                  <a:lnTo>
                    <a:pt x="98066" y="123728"/>
                  </a:lnTo>
                  <a:lnTo>
                    <a:pt x="96673" y="123728"/>
                  </a:lnTo>
                  <a:lnTo>
                    <a:pt x="95317" y="123288"/>
                  </a:lnTo>
                  <a:lnTo>
                    <a:pt x="95757" y="122372"/>
                  </a:lnTo>
                  <a:lnTo>
                    <a:pt x="96233" y="121895"/>
                  </a:lnTo>
                  <a:lnTo>
                    <a:pt x="96673" y="121895"/>
                  </a:lnTo>
                  <a:lnTo>
                    <a:pt x="96233" y="121455"/>
                  </a:lnTo>
                  <a:lnTo>
                    <a:pt x="94840" y="120539"/>
                  </a:lnTo>
                  <a:lnTo>
                    <a:pt x="92567" y="119146"/>
                  </a:lnTo>
                  <a:lnTo>
                    <a:pt x="91651" y="118229"/>
                  </a:lnTo>
                  <a:lnTo>
                    <a:pt x="91174" y="118706"/>
                  </a:lnTo>
                  <a:lnTo>
                    <a:pt x="90258" y="119146"/>
                  </a:lnTo>
                  <a:lnTo>
                    <a:pt x="90258" y="119622"/>
                  </a:lnTo>
                  <a:lnTo>
                    <a:pt x="89818" y="120062"/>
                  </a:lnTo>
                  <a:lnTo>
                    <a:pt x="88901" y="119622"/>
                  </a:lnTo>
                  <a:lnTo>
                    <a:pt x="88425" y="119146"/>
                  </a:lnTo>
                  <a:lnTo>
                    <a:pt x="88425" y="118229"/>
                  </a:lnTo>
                  <a:lnTo>
                    <a:pt x="88425" y="117313"/>
                  </a:lnTo>
                  <a:lnTo>
                    <a:pt x="86152" y="117313"/>
                  </a:lnTo>
                  <a:lnTo>
                    <a:pt x="85675" y="117789"/>
                  </a:lnTo>
                  <a:lnTo>
                    <a:pt x="85675" y="116396"/>
                  </a:lnTo>
                  <a:lnTo>
                    <a:pt x="85675" y="115480"/>
                  </a:lnTo>
                  <a:lnTo>
                    <a:pt x="86592" y="113647"/>
                  </a:lnTo>
                  <a:lnTo>
                    <a:pt x="85235" y="113647"/>
                  </a:lnTo>
                  <a:lnTo>
                    <a:pt x="84319" y="112730"/>
                  </a:lnTo>
                  <a:lnTo>
                    <a:pt x="84759" y="112290"/>
                  </a:lnTo>
                  <a:lnTo>
                    <a:pt x="84759" y="110897"/>
                  </a:lnTo>
                  <a:lnTo>
                    <a:pt x="84319" y="110457"/>
                  </a:lnTo>
                  <a:lnTo>
                    <a:pt x="83842" y="109541"/>
                  </a:lnTo>
                  <a:lnTo>
                    <a:pt x="84319" y="108624"/>
                  </a:lnTo>
                  <a:lnTo>
                    <a:pt x="84759" y="108624"/>
                  </a:lnTo>
                  <a:lnTo>
                    <a:pt x="84759" y="107231"/>
                  </a:lnTo>
                  <a:lnTo>
                    <a:pt x="84319" y="107231"/>
                  </a:lnTo>
                  <a:lnTo>
                    <a:pt x="84759" y="105398"/>
                  </a:lnTo>
                  <a:lnTo>
                    <a:pt x="86152" y="105875"/>
                  </a:lnTo>
                  <a:lnTo>
                    <a:pt x="86592" y="106791"/>
                  </a:lnTo>
                  <a:lnTo>
                    <a:pt x="87508" y="107231"/>
                  </a:lnTo>
                  <a:lnTo>
                    <a:pt x="87985" y="107708"/>
                  </a:lnTo>
                  <a:lnTo>
                    <a:pt x="88901" y="106791"/>
                  </a:lnTo>
                  <a:lnTo>
                    <a:pt x="88901" y="106315"/>
                  </a:lnTo>
                  <a:lnTo>
                    <a:pt x="88425" y="105398"/>
                  </a:lnTo>
                  <a:lnTo>
                    <a:pt x="87985" y="104042"/>
                  </a:lnTo>
                  <a:lnTo>
                    <a:pt x="86592" y="103565"/>
                  </a:lnTo>
                  <a:lnTo>
                    <a:pt x="87508" y="103125"/>
                  </a:lnTo>
                  <a:lnTo>
                    <a:pt x="88425" y="103125"/>
                  </a:lnTo>
                  <a:lnTo>
                    <a:pt x="88425" y="102209"/>
                  </a:lnTo>
                  <a:lnTo>
                    <a:pt x="88425" y="101732"/>
                  </a:lnTo>
                  <a:lnTo>
                    <a:pt x="88425" y="99899"/>
                  </a:lnTo>
                  <a:lnTo>
                    <a:pt x="89341" y="99899"/>
                  </a:lnTo>
                  <a:lnTo>
                    <a:pt x="89818" y="99459"/>
                  </a:lnTo>
                  <a:lnTo>
                    <a:pt x="90258" y="98543"/>
                  </a:lnTo>
                  <a:lnTo>
                    <a:pt x="91174" y="97150"/>
                  </a:lnTo>
                  <a:lnTo>
                    <a:pt x="91651" y="96233"/>
                  </a:lnTo>
                  <a:lnTo>
                    <a:pt x="91651" y="95793"/>
                  </a:lnTo>
                  <a:lnTo>
                    <a:pt x="91651" y="95317"/>
                  </a:lnTo>
                  <a:lnTo>
                    <a:pt x="92091" y="95317"/>
                  </a:lnTo>
                  <a:lnTo>
                    <a:pt x="92567" y="95793"/>
                  </a:lnTo>
                  <a:lnTo>
                    <a:pt x="93007" y="96233"/>
                  </a:lnTo>
                  <a:lnTo>
                    <a:pt x="93924" y="95793"/>
                  </a:lnTo>
                  <a:lnTo>
                    <a:pt x="94400" y="94877"/>
                  </a:lnTo>
                  <a:lnTo>
                    <a:pt x="94840" y="93484"/>
                  </a:lnTo>
                  <a:lnTo>
                    <a:pt x="95757" y="93044"/>
                  </a:lnTo>
                  <a:lnTo>
                    <a:pt x="96233" y="93044"/>
                  </a:lnTo>
                  <a:lnTo>
                    <a:pt x="97590" y="93960"/>
                  </a:lnTo>
                  <a:lnTo>
                    <a:pt x="97590" y="93960"/>
                  </a:lnTo>
                  <a:lnTo>
                    <a:pt x="97150" y="93484"/>
                  </a:lnTo>
                  <a:lnTo>
                    <a:pt x="97590" y="92567"/>
                  </a:lnTo>
                  <a:lnTo>
                    <a:pt x="98983" y="92567"/>
                  </a:lnTo>
                  <a:lnTo>
                    <a:pt x="99899" y="93044"/>
                  </a:lnTo>
                  <a:lnTo>
                    <a:pt x="102172" y="93044"/>
                  </a:lnTo>
                  <a:lnTo>
                    <a:pt x="102649" y="93484"/>
                  </a:lnTo>
                  <a:lnTo>
                    <a:pt x="104005" y="93484"/>
                  </a:lnTo>
                  <a:lnTo>
                    <a:pt x="104482" y="93960"/>
                  </a:lnTo>
                  <a:lnTo>
                    <a:pt x="104482" y="93044"/>
                  </a:lnTo>
                  <a:lnTo>
                    <a:pt x="104005" y="92567"/>
                  </a:lnTo>
                  <a:lnTo>
                    <a:pt x="104005" y="92127"/>
                  </a:lnTo>
                  <a:lnTo>
                    <a:pt x="107231" y="92127"/>
                  </a:lnTo>
                  <a:lnTo>
                    <a:pt x="108588" y="92567"/>
                  </a:lnTo>
                  <a:lnTo>
                    <a:pt x="109064" y="91651"/>
                  </a:lnTo>
                  <a:lnTo>
                    <a:pt x="109064" y="91211"/>
                  </a:lnTo>
                  <a:lnTo>
                    <a:pt x="109064" y="90734"/>
                  </a:lnTo>
                  <a:lnTo>
                    <a:pt x="109504" y="90734"/>
                  </a:lnTo>
                  <a:lnTo>
                    <a:pt x="109064" y="90294"/>
                  </a:lnTo>
                  <a:lnTo>
                    <a:pt x="108588" y="89818"/>
                  </a:lnTo>
                  <a:lnTo>
                    <a:pt x="110897" y="89818"/>
                  </a:lnTo>
                  <a:lnTo>
                    <a:pt x="109981" y="88461"/>
                  </a:lnTo>
                  <a:lnTo>
                    <a:pt x="110421" y="88461"/>
                  </a:lnTo>
                  <a:lnTo>
                    <a:pt x="111337" y="87985"/>
                  </a:lnTo>
                  <a:lnTo>
                    <a:pt x="112254" y="88461"/>
                  </a:lnTo>
                  <a:lnTo>
                    <a:pt x="113170" y="88461"/>
                  </a:lnTo>
                  <a:lnTo>
                    <a:pt x="113170" y="87545"/>
                  </a:lnTo>
                  <a:lnTo>
                    <a:pt x="114087" y="87545"/>
                  </a:lnTo>
                  <a:lnTo>
                    <a:pt x="113647" y="86628"/>
                  </a:lnTo>
                  <a:lnTo>
                    <a:pt x="113647" y="86152"/>
                  </a:lnTo>
                  <a:lnTo>
                    <a:pt x="114087" y="85712"/>
                  </a:lnTo>
                  <a:lnTo>
                    <a:pt x="115480" y="84795"/>
                  </a:lnTo>
                  <a:lnTo>
                    <a:pt x="115920" y="85235"/>
                  </a:lnTo>
                  <a:lnTo>
                    <a:pt x="116396" y="86152"/>
                  </a:lnTo>
                  <a:lnTo>
                    <a:pt x="117313" y="86152"/>
                  </a:lnTo>
                  <a:lnTo>
                    <a:pt x="119146" y="85712"/>
                  </a:lnTo>
                  <a:lnTo>
                    <a:pt x="120062" y="85712"/>
                  </a:lnTo>
                  <a:lnTo>
                    <a:pt x="120062" y="85235"/>
                  </a:lnTo>
                  <a:lnTo>
                    <a:pt x="120062" y="84319"/>
                  </a:lnTo>
                  <a:lnTo>
                    <a:pt x="120979" y="83402"/>
                  </a:lnTo>
                  <a:lnTo>
                    <a:pt x="122335" y="82962"/>
                  </a:lnTo>
                  <a:lnTo>
                    <a:pt x="123728" y="81569"/>
                  </a:lnTo>
                  <a:lnTo>
                    <a:pt x="124168" y="80653"/>
                  </a:lnTo>
                  <a:lnTo>
                    <a:pt x="124168" y="79736"/>
                  </a:lnTo>
                  <a:lnTo>
                    <a:pt x="123728" y="78820"/>
                  </a:lnTo>
                  <a:lnTo>
                    <a:pt x="122812" y="77903"/>
                  </a:lnTo>
                  <a:lnTo>
                    <a:pt x="122335" y="77903"/>
                  </a:lnTo>
                  <a:lnTo>
                    <a:pt x="121419" y="78380"/>
                  </a:lnTo>
                  <a:lnTo>
                    <a:pt x="120502" y="79296"/>
                  </a:lnTo>
                  <a:lnTo>
                    <a:pt x="117753" y="79296"/>
                  </a:lnTo>
                  <a:lnTo>
                    <a:pt x="116396" y="78820"/>
                  </a:lnTo>
                  <a:lnTo>
                    <a:pt x="116396" y="78380"/>
                  </a:lnTo>
                  <a:lnTo>
                    <a:pt x="115480" y="77463"/>
                  </a:lnTo>
                  <a:lnTo>
                    <a:pt x="115003" y="77463"/>
                  </a:lnTo>
                  <a:lnTo>
                    <a:pt x="113647" y="78820"/>
                  </a:lnTo>
                  <a:lnTo>
                    <a:pt x="113170" y="79296"/>
                  </a:lnTo>
                  <a:lnTo>
                    <a:pt x="112254" y="79296"/>
                  </a:lnTo>
                  <a:lnTo>
                    <a:pt x="111337" y="78380"/>
                  </a:lnTo>
                  <a:lnTo>
                    <a:pt x="110421" y="76987"/>
                  </a:lnTo>
                  <a:lnTo>
                    <a:pt x="110421" y="76070"/>
                  </a:lnTo>
                  <a:lnTo>
                    <a:pt x="110421" y="75630"/>
                  </a:lnTo>
                  <a:lnTo>
                    <a:pt x="109504" y="75154"/>
                  </a:lnTo>
                  <a:lnTo>
                    <a:pt x="109064" y="74714"/>
                  </a:lnTo>
                  <a:lnTo>
                    <a:pt x="109064" y="74237"/>
                  </a:lnTo>
                  <a:lnTo>
                    <a:pt x="108148" y="73321"/>
                  </a:lnTo>
                  <a:lnTo>
                    <a:pt x="108148" y="71048"/>
                  </a:lnTo>
                  <a:lnTo>
                    <a:pt x="108148" y="69654"/>
                  </a:lnTo>
                  <a:lnTo>
                    <a:pt x="107671" y="69215"/>
                  </a:lnTo>
                  <a:lnTo>
                    <a:pt x="106755" y="68738"/>
                  </a:lnTo>
                  <a:lnTo>
                    <a:pt x="106755" y="67382"/>
                  </a:lnTo>
                  <a:lnTo>
                    <a:pt x="106755" y="66465"/>
                  </a:lnTo>
                  <a:lnTo>
                    <a:pt x="106315" y="66905"/>
                  </a:lnTo>
                  <a:lnTo>
                    <a:pt x="106315" y="67382"/>
                  </a:lnTo>
                  <a:lnTo>
                    <a:pt x="105398" y="69654"/>
                  </a:lnTo>
                  <a:lnTo>
                    <a:pt x="104482" y="71048"/>
                  </a:lnTo>
                  <a:lnTo>
                    <a:pt x="103089" y="71487"/>
                  </a:lnTo>
                  <a:lnTo>
                    <a:pt x="101732" y="72404"/>
                  </a:lnTo>
                  <a:lnTo>
                    <a:pt x="100816" y="72881"/>
                  </a:lnTo>
                  <a:lnTo>
                    <a:pt x="98983" y="71048"/>
                  </a:lnTo>
                  <a:lnTo>
                    <a:pt x="98983" y="69654"/>
                  </a:lnTo>
                  <a:lnTo>
                    <a:pt x="99899" y="68738"/>
                  </a:lnTo>
                  <a:lnTo>
                    <a:pt x="101256" y="68298"/>
                  </a:lnTo>
                  <a:lnTo>
                    <a:pt x="101732" y="68738"/>
                  </a:lnTo>
                  <a:lnTo>
                    <a:pt x="102649" y="69215"/>
                  </a:lnTo>
                  <a:lnTo>
                    <a:pt x="102649" y="68738"/>
                  </a:lnTo>
                  <a:lnTo>
                    <a:pt x="102649" y="67821"/>
                  </a:lnTo>
                  <a:lnTo>
                    <a:pt x="102649" y="67382"/>
                  </a:lnTo>
                  <a:lnTo>
                    <a:pt x="103089" y="65988"/>
                  </a:lnTo>
                  <a:lnTo>
                    <a:pt x="103565" y="65072"/>
                  </a:lnTo>
                  <a:lnTo>
                    <a:pt x="103089" y="64155"/>
                  </a:lnTo>
                  <a:lnTo>
                    <a:pt x="102172" y="63716"/>
                  </a:lnTo>
                  <a:lnTo>
                    <a:pt x="102172" y="63239"/>
                  </a:lnTo>
                  <a:lnTo>
                    <a:pt x="101732" y="63239"/>
                  </a:lnTo>
                  <a:lnTo>
                    <a:pt x="101256" y="64155"/>
                  </a:lnTo>
                  <a:lnTo>
                    <a:pt x="99423" y="64155"/>
                  </a:lnTo>
                  <a:lnTo>
                    <a:pt x="98983" y="64632"/>
                  </a:lnTo>
                  <a:lnTo>
                    <a:pt x="97150" y="65549"/>
                  </a:lnTo>
                  <a:lnTo>
                    <a:pt x="96233" y="65549"/>
                  </a:lnTo>
                  <a:lnTo>
                    <a:pt x="95757" y="64155"/>
                  </a:lnTo>
                  <a:lnTo>
                    <a:pt x="94840" y="62799"/>
                  </a:lnTo>
                  <a:lnTo>
                    <a:pt x="93924" y="62322"/>
                  </a:lnTo>
                  <a:lnTo>
                    <a:pt x="94400" y="61883"/>
                  </a:lnTo>
                  <a:lnTo>
                    <a:pt x="95317" y="61883"/>
                  </a:lnTo>
                  <a:lnTo>
                    <a:pt x="94840" y="60489"/>
                  </a:lnTo>
                  <a:lnTo>
                    <a:pt x="94400" y="59133"/>
                  </a:lnTo>
                  <a:lnTo>
                    <a:pt x="93007" y="57740"/>
                  </a:lnTo>
                  <a:lnTo>
                    <a:pt x="93484" y="56383"/>
                  </a:lnTo>
                  <a:lnTo>
                    <a:pt x="93924" y="55907"/>
                  </a:lnTo>
                  <a:lnTo>
                    <a:pt x="94840" y="55907"/>
                  </a:lnTo>
                  <a:lnTo>
                    <a:pt x="94840" y="55467"/>
                  </a:lnTo>
                  <a:lnTo>
                    <a:pt x="93924" y="54550"/>
                  </a:lnTo>
                  <a:lnTo>
                    <a:pt x="93924" y="54074"/>
                  </a:lnTo>
                  <a:lnTo>
                    <a:pt x="93924" y="52717"/>
                  </a:lnTo>
                  <a:lnTo>
                    <a:pt x="93924" y="52241"/>
                  </a:lnTo>
                  <a:lnTo>
                    <a:pt x="93007" y="52241"/>
                  </a:lnTo>
                  <a:lnTo>
                    <a:pt x="92567" y="51324"/>
                  </a:lnTo>
                  <a:lnTo>
                    <a:pt x="92091" y="50408"/>
                  </a:lnTo>
                  <a:lnTo>
                    <a:pt x="91651" y="49968"/>
                  </a:lnTo>
                  <a:lnTo>
                    <a:pt x="91174" y="49051"/>
                  </a:lnTo>
                  <a:lnTo>
                    <a:pt x="90734" y="49051"/>
                  </a:lnTo>
                  <a:lnTo>
                    <a:pt x="90734" y="48575"/>
                  </a:lnTo>
                  <a:lnTo>
                    <a:pt x="90258" y="48135"/>
                  </a:lnTo>
                  <a:lnTo>
                    <a:pt x="89818" y="48575"/>
                  </a:lnTo>
                  <a:lnTo>
                    <a:pt x="89341" y="47218"/>
                  </a:lnTo>
                  <a:lnTo>
                    <a:pt x="87985" y="45385"/>
                  </a:lnTo>
                  <a:lnTo>
                    <a:pt x="87508" y="43552"/>
                  </a:lnTo>
                  <a:lnTo>
                    <a:pt x="87068" y="42636"/>
                  </a:lnTo>
                  <a:lnTo>
                    <a:pt x="85235" y="41719"/>
                  </a:lnTo>
                  <a:lnTo>
                    <a:pt x="85235" y="40326"/>
                  </a:lnTo>
                  <a:lnTo>
                    <a:pt x="84759" y="39886"/>
                  </a:lnTo>
                  <a:lnTo>
                    <a:pt x="83842" y="38970"/>
                  </a:lnTo>
                  <a:lnTo>
                    <a:pt x="83402" y="38053"/>
                  </a:lnTo>
                  <a:lnTo>
                    <a:pt x="82926" y="36660"/>
                  </a:lnTo>
                  <a:lnTo>
                    <a:pt x="82486" y="36220"/>
                  </a:lnTo>
                  <a:lnTo>
                    <a:pt x="82009" y="35744"/>
                  </a:lnTo>
                  <a:lnTo>
                    <a:pt x="81093" y="33911"/>
                  </a:lnTo>
                  <a:lnTo>
                    <a:pt x="80653" y="33471"/>
                  </a:lnTo>
                  <a:lnTo>
                    <a:pt x="79736" y="32994"/>
                  </a:lnTo>
                  <a:lnTo>
                    <a:pt x="79736" y="32554"/>
                  </a:lnTo>
                  <a:lnTo>
                    <a:pt x="78820" y="32078"/>
                  </a:lnTo>
                  <a:lnTo>
                    <a:pt x="78343" y="31638"/>
                  </a:lnTo>
                  <a:lnTo>
                    <a:pt x="77427" y="29328"/>
                  </a:lnTo>
                  <a:lnTo>
                    <a:pt x="76987" y="29328"/>
                  </a:lnTo>
                  <a:lnTo>
                    <a:pt x="76987" y="28412"/>
                  </a:lnTo>
                  <a:lnTo>
                    <a:pt x="76510" y="27495"/>
                  </a:lnTo>
                  <a:lnTo>
                    <a:pt x="76510" y="27972"/>
                  </a:lnTo>
                  <a:lnTo>
                    <a:pt x="76070" y="27055"/>
                  </a:lnTo>
                  <a:lnTo>
                    <a:pt x="76070" y="26139"/>
                  </a:lnTo>
                  <a:lnTo>
                    <a:pt x="75594" y="25662"/>
                  </a:lnTo>
                  <a:lnTo>
                    <a:pt x="74677" y="24746"/>
                  </a:lnTo>
                  <a:lnTo>
                    <a:pt x="74237" y="23829"/>
                  </a:lnTo>
                  <a:lnTo>
                    <a:pt x="73321" y="23829"/>
                  </a:lnTo>
                  <a:lnTo>
                    <a:pt x="73321" y="23389"/>
                  </a:lnTo>
                  <a:lnTo>
                    <a:pt x="73321" y="22913"/>
                  </a:lnTo>
                  <a:lnTo>
                    <a:pt x="74237" y="22913"/>
                  </a:lnTo>
                  <a:lnTo>
                    <a:pt x="74677" y="22473"/>
                  </a:lnTo>
                  <a:lnTo>
                    <a:pt x="74677" y="20163"/>
                  </a:lnTo>
                  <a:lnTo>
                    <a:pt x="74237" y="18807"/>
                  </a:lnTo>
                  <a:lnTo>
                    <a:pt x="74237" y="17890"/>
                  </a:lnTo>
                  <a:lnTo>
                    <a:pt x="74677" y="17890"/>
                  </a:lnTo>
                  <a:lnTo>
                    <a:pt x="75154" y="16497"/>
                  </a:lnTo>
                  <a:lnTo>
                    <a:pt x="75154" y="14224"/>
                  </a:lnTo>
                  <a:lnTo>
                    <a:pt x="73761" y="11915"/>
                  </a:lnTo>
                  <a:lnTo>
                    <a:pt x="74237" y="10998"/>
                  </a:lnTo>
                  <a:lnTo>
                    <a:pt x="75154" y="10082"/>
                  </a:lnTo>
                  <a:lnTo>
                    <a:pt x="75594" y="9165"/>
                  </a:lnTo>
                  <a:lnTo>
                    <a:pt x="75154" y="7809"/>
                  </a:lnTo>
                  <a:lnTo>
                    <a:pt x="75154" y="6416"/>
                  </a:lnTo>
                  <a:lnTo>
                    <a:pt x="74237" y="5059"/>
                  </a:lnTo>
                  <a:lnTo>
                    <a:pt x="73321" y="4583"/>
                  </a:lnTo>
                  <a:lnTo>
                    <a:pt x="73761" y="3666"/>
                  </a:lnTo>
                  <a:lnTo>
                    <a:pt x="73321" y="3666"/>
                  </a:lnTo>
                  <a:lnTo>
                    <a:pt x="72844" y="3226"/>
                  </a:lnTo>
                  <a:lnTo>
                    <a:pt x="72404" y="3226"/>
                  </a:lnTo>
                  <a:lnTo>
                    <a:pt x="71928" y="4583"/>
                  </a:lnTo>
                  <a:lnTo>
                    <a:pt x="71488" y="4583"/>
                  </a:lnTo>
                  <a:lnTo>
                    <a:pt x="71011" y="3666"/>
                  </a:lnTo>
                  <a:lnTo>
                    <a:pt x="70094" y="3226"/>
                  </a:lnTo>
                  <a:lnTo>
                    <a:pt x="69178" y="2750"/>
                  </a:lnTo>
                  <a:lnTo>
                    <a:pt x="69178" y="1833"/>
                  </a:lnTo>
                  <a:lnTo>
                    <a:pt x="67822" y="1833"/>
                  </a:lnTo>
                  <a:lnTo>
                    <a:pt x="67345" y="2310"/>
                  </a:lnTo>
                  <a:lnTo>
                    <a:pt x="66428" y="2310"/>
                  </a:lnTo>
                  <a:lnTo>
                    <a:pt x="65989" y="1393"/>
                  </a:lnTo>
                  <a:lnTo>
                    <a:pt x="65512" y="917"/>
                  </a:lnTo>
                  <a:lnTo>
                    <a:pt x="65989" y="477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4170625" y="247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4662775" y="309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6370225" y="397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4" name="Google Shape;714;p52"/>
            <p:cNvSpPr/>
            <p:nvPr/>
          </p:nvSpPr>
          <p:spPr>
            <a:xfrm>
              <a:off x="3723375" y="2369000"/>
              <a:ext cx="114575" cy="80675"/>
            </a:xfrm>
            <a:custGeom>
              <a:avLst/>
              <a:gdLst/>
              <a:ahLst/>
              <a:cxnLst/>
              <a:rect l="l" t="t" r="r" b="b"/>
              <a:pathLst>
                <a:path w="4583" h="3227" extrusionOk="0">
                  <a:moveTo>
                    <a:pt x="3226" y="0"/>
                  </a:moveTo>
                  <a:lnTo>
                    <a:pt x="1833" y="1393"/>
                  </a:lnTo>
                  <a:lnTo>
                    <a:pt x="1393" y="477"/>
                  </a:lnTo>
                  <a:lnTo>
                    <a:pt x="917" y="917"/>
                  </a:lnTo>
                  <a:lnTo>
                    <a:pt x="917" y="1393"/>
                  </a:lnTo>
                  <a:lnTo>
                    <a:pt x="917" y="1833"/>
                  </a:lnTo>
                  <a:lnTo>
                    <a:pt x="0" y="2310"/>
                  </a:lnTo>
                  <a:lnTo>
                    <a:pt x="917" y="2310"/>
                  </a:lnTo>
                  <a:lnTo>
                    <a:pt x="1393" y="2750"/>
                  </a:lnTo>
                  <a:lnTo>
                    <a:pt x="1393" y="3226"/>
                  </a:lnTo>
                  <a:lnTo>
                    <a:pt x="2310" y="2750"/>
                  </a:lnTo>
                  <a:lnTo>
                    <a:pt x="1833" y="2310"/>
                  </a:lnTo>
                  <a:lnTo>
                    <a:pt x="3666" y="2310"/>
                  </a:lnTo>
                  <a:lnTo>
                    <a:pt x="3666" y="1833"/>
                  </a:lnTo>
                  <a:lnTo>
                    <a:pt x="3666" y="1393"/>
                  </a:lnTo>
                  <a:lnTo>
                    <a:pt x="4583" y="477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5" name="Google Shape;715;p52"/>
            <p:cNvSpPr/>
            <p:nvPr/>
          </p:nvSpPr>
          <p:spPr>
            <a:xfrm>
              <a:off x="3758200" y="2312175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0" y="917"/>
                  </a:moveTo>
                  <a:lnTo>
                    <a:pt x="0" y="1357"/>
                  </a:lnTo>
                  <a:lnTo>
                    <a:pt x="440" y="917"/>
                  </a:lnTo>
                  <a:close/>
                  <a:moveTo>
                    <a:pt x="917" y="0"/>
                  </a:moveTo>
                  <a:lnTo>
                    <a:pt x="440" y="917"/>
                  </a:lnTo>
                  <a:lnTo>
                    <a:pt x="917" y="917"/>
                  </a:lnTo>
                  <a:lnTo>
                    <a:pt x="917" y="1833"/>
                  </a:lnTo>
                  <a:lnTo>
                    <a:pt x="1357" y="1357"/>
                  </a:lnTo>
                  <a:lnTo>
                    <a:pt x="1833" y="917"/>
                  </a:lnTo>
                  <a:lnTo>
                    <a:pt x="1833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6" name="Google Shape;716;p52"/>
            <p:cNvSpPr/>
            <p:nvPr/>
          </p:nvSpPr>
          <p:spPr>
            <a:xfrm>
              <a:off x="3849850" y="2220525"/>
              <a:ext cx="366625" cy="263050"/>
            </a:xfrm>
            <a:custGeom>
              <a:avLst/>
              <a:gdLst/>
              <a:ahLst/>
              <a:cxnLst/>
              <a:rect l="l" t="t" r="r" b="b"/>
              <a:pathLst>
                <a:path w="14665" h="10522" extrusionOk="0">
                  <a:moveTo>
                    <a:pt x="7772" y="0"/>
                  </a:moveTo>
                  <a:lnTo>
                    <a:pt x="6856" y="440"/>
                  </a:lnTo>
                  <a:lnTo>
                    <a:pt x="5499" y="440"/>
                  </a:lnTo>
                  <a:lnTo>
                    <a:pt x="5023" y="917"/>
                  </a:lnTo>
                  <a:lnTo>
                    <a:pt x="1833" y="917"/>
                  </a:lnTo>
                  <a:lnTo>
                    <a:pt x="1833" y="1357"/>
                  </a:lnTo>
                  <a:lnTo>
                    <a:pt x="1833" y="2273"/>
                  </a:lnTo>
                  <a:lnTo>
                    <a:pt x="440" y="2273"/>
                  </a:lnTo>
                  <a:lnTo>
                    <a:pt x="0" y="2750"/>
                  </a:lnTo>
                  <a:lnTo>
                    <a:pt x="0" y="3190"/>
                  </a:lnTo>
                  <a:lnTo>
                    <a:pt x="0" y="3666"/>
                  </a:lnTo>
                  <a:lnTo>
                    <a:pt x="0" y="4106"/>
                  </a:lnTo>
                  <a:lnTo>
                    <a:pt x="1357" y="4106"/>
                  </a:lnTo>
                  <a:lnTo>
                    <a:pt x="1357" y="4583"/>
                  </a:lnTo>
                  <a:lnTo>
                    <a:pt x="1357" y="5023"/>
                  </a:lnTo>
                  <a:lnTo>
                    <a:pt x="917" y="5023"/>
                  </a:lnTo>
                  <a:lnTo>
                    <a:pt x="917" y="5499"/>
                  </a:lnTo>
                  <a:lnTo>
                    <a:pt x="917" y="6856"/>
                  </a:lnTo>
                  <a:lnTo>
                    <a:pt x="1833" y="7772"/>
                  </a:lnTo>
                  <a:lnTo>
                    <a:pt x="2273" y="7772"/>
                  </a:lnTo>
                  <a:lnTo>
                    <a:pt x="2273" y="7332"/>
                  </a:lnTo>
                  <a:lnTo>
                    <a:pt x="2750" y="6856"/>
                  </a:lnTo>
                  <a:lnTo>
                    <a:pt x="3190" y="6856"/>
                  </a:lnTo>
                  <a:lnTo>
                    <a:pt x="3666" y="7332"/>
                  </a:lnTo>
                  <a:lnTo>
                    <a:pt x="3190" y="8249"/>
                  </a:lnTo>
                  <a:lnTo>
                    <a:pt x="3666" y="9165"/>
                  </a:lnTo>
                  <a:lnTo>
                    <a:pt x="3666" y="9605"/>
                  </a:lnTo>
                  <a:lnTo>
                    <a:pt x="5023" y="9165"/>
                  </a:lnTo>
                  <a:lnTo>
                    <a:pt x="5499" y="8689"/>
                  </a:lnTo>
                  <a:lnTo>
                    <a:pt x="5939" y="9165"/>
                  </a:lnTo>
                  <a:lnTo>
                    <a:pt x="6416" y="9165"/>
                  </a:lnTo>
                  <a:lnTo>
                    <a:pt x="6416" y="8689"/>
                  </a:lnTo>
                  <a:lnTo>
                    <a:pt x="7332" y="9165"/>
                  </a:lnTo>
                  <a:lnTo>
                    <a:pt x="7772" y="9165"/>
                  </a:lnTo>
                  <a:lnTo>
                    <a:pt x="7772" y="9605"/>
                  </a:lnTo>
                  <a:lnTo>
                    <a:pt x="8249" y="10082"/>
                  </a:lnTo>
                  <a:lnTo>
                    <a:pt x="8689" y="10082"/>
                  </a:lnTo>
                  <a:lnTo>
                    <a:pt x="9605" y="9605"/>
                  </a:lnTo>
                  <a:lnTo>
                    <a:pt x="10522" y="10522"/>
                  </a:lnTo>
                  <a:lnTo>
                    <a:pt x="11438" y="10082"/>
                  </a:lnTo>
                  <a:lnTo>
                    <a:pt x="12355" y="9605"/>
                  </a:lnTo>
                  <a:lnTo>
                    <a:pt x="12355" y="10082"/>
                  </a:lnTo>
                  <a:lnTo>
                    <a:pt x="13271" y="10082"/>
                  </a:lnTo>
                  <a:lnTo>
                    <a:pt x="13748" y="9165"/>
                  </a:lnTo>
                  <a:lnTo>
                    <a:pt x="13271" y="9165"/>
                  </a:lnTo>
                  <a:lnTo>
                    <a:pt x="12831" y="8689"/>
                  </a:lnTo>
                  <a:lnTo>
                    <a:pt x="12831" y="8249"/>
                  </a:lnTo>
                  <a:lnTo>
                    <a:pt x="13271" y="7772"/>
                  </a:lnTo>
                  <a:lnTo>
                    <a:pt x="13748" y="8249"/>
                  </a:lnTo>
                  <a:lnTo>
                    <a:pt x="14188" y="8249"/>
                  </a:lnTo>
                  <a:lnTo>
                    <a:pt x="14188" y="8689"/>
                  </a:lnTo>
                  <a:lnTo>
                    <a:pt x="14664" y="7772"/>
                  </a:lnTo>
                  <a:lnTo>
                    <a:pt x="14664" y="7332"/>
                  </a:lnTo>
                  <a:lnTo>
                    <a:pt x="14188" y="6856"/>
                  </a:lnTo>
                  <a:lnTo>
                    <a:pt x="13271" y="6416"/>
                  </a:lnTo>
                  <a:lnTo>
                    <a:pt x="12831" y="5499"/>
                  </a:lnTo>
                  <a:lnTo>
                    <a:pt x="12355" y="4583"/>
                  </a:lnTo>
                  <a:lnTo>
                    <a:pt x="12831" y="3666"/>
                  </a:lnTo>
                  <a:lnTo>
                    <a:pt x="12355" y="3190"/>
                  </a:lnTo>
                  <a:lnTo>
                    <a:pt x="12355" y="2750"/>
                  </a:lnTo>
                  <a:lnTo>
                    <a:pt x="13271" y="1833"/>
                  </a:lnTo>
                  <a:lnTo>
                    <a:pt x="13271" y="917"/>
                  </a:lnTo>
                  <a:lnTo>
                    <a:pt x="12831" y="440"/>
                  </a:lnTo>
                  <a:lnTo>
                    <a:pt x="9605" y="440"/>
                  </a:lnTo>
                  <a:lnTo>
                    <a:pt x="9165" y="0"/>
                  </a:lnTo>
                  <a:lnTo>
                    <a:pt x="8689" y="0"/>
                  </a:lnTo>
                  <a:lnTo>
                    <a:pt x="7772" y="440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7" name="Google Shape;717;p52"/>
            <p:cNvSpPr/>
            <p:nvPr/>
          </p:nvSpPr>
          <p:spPr>
            <a:xfrm>
              <a:off x="4170625" y="247255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8" name="Google Shape;718;p52"/>
            <p:cNvSpPr/>
            <p:nvPr/>
          </p:nvSpPr>
          <p:spPr>
            <a:xfrm>
              <a:off x="4147700" y="2712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19" name="Google Shape;719;p52"/>
            <p:cNvSpPr/>
            <p:nvPr/>
          </p:nvSpPr>
          <p:spPr>
            <a:xfrm>
              <a:off x="3689450" y="2437725"/>
              <a:ext cx="560925" cy="286900"/>
            </a:xfrm>
            <a:custGeom>
              <a:avLst/>
              <a:gdLst/>
              <a:ahLst/>
              <a:cxnLst/>
              <a:rect l="l" t="t" r="r" b="b"/>
              <a:pathLst>
                <a:path w="22437" h="11476" extrusionOk="0">
                  <a:moveTo>
                    <a:pt x="11915" y="1"/>
                  </a:moveTo>
                  <a:lnTo>
                    <a:pt x="11439" y="477"/>
                  </a:lnTo>
                  <a:lnTo>
                    <a:pt x="10082" y="917"/>
                  </a:lnTo>
                  <a:lnTo>
                    <a:pt x="9166" y="917"/>
                  </a:lnTo>
                  <a:lnTo>
                    <a:pt x="9606" y="1394"/>
                  </a:lnTo>
                  <a:lnTo>
                    <a:pt x="9606" y="2310"/>
                  </a:lnTo>
                  <a:lnTo>
                    <a:pt x="9606" y="2750"/>
                  </a:lnTo>
                  <a:lnTo>
                    <a:pt x="9606" y="3667"/>
                  </a:lnTo>
                  <a:lnTo>
                    <a:pt x="9606" y="4143"/>
                  </a:lnTo>
                  <a:lnTo>
                    <a:pt x="9606" y="5060"/>
                  </a:lnTo>
                  <a:lnTo>
                    <a:pt x="9166" y="5500"/>
                  </a:lnTo>
                  <a:lnTo>
                    <a:pt x="8689" y="5976"/>
                  </a:lnTo>
                  <a:lnTo>
                    <a:pt x="8249" y="5976"/>
                  </a:lnTo>
                  <a:lnTo>
                    <a:pt x="7333" y="5060"/>
                  </a:lnTo>
                  <a:lnTo>
                    <a:pt x="6856" y="4583"/>
                  </a:lnTo>
                  <a:lnTo>
                    <a:pt x="6416" y="3667"/>
                  </a:lnTo>
                  <a:lnTo>
                    <a:pt x="5500" y="2750"/>
                  </a:lnTo>
                  <a:lnTo>
                    <a:pt x="5023" y="2750"/>
                  </a:lnTo>
                  <a:lnTo>
                    <a:pt x="4583" y="2310"/>
                  </a:lnTo>
                  <a:lnTo>
                    <a:pt x="4583" y="1834"/>
                  </a:lnTo>
                  <a:lnTo>
                    <a:pt x="3667" y="1834"/>
                  </a:lnTo>
                  <a:lnTo>
                    <a:pt x="2750" y="2750"/>
                  </a:lnTo>
                  <a:lnTo>
                    <a:pt x="2274" y="3227"/>
                  </a:lnTo>
                  <a:lnTo>
                    <a:pt x="1834" y="3227"/>
                  </a:lnTo>
                  <a:lnTo>
                    <a:pt x="1357" y="4143"/>
                  </a:lnTo>
                  <a:lnTo>
                    <a:pt x="1357" y="5060"/>
                  </a:lnTo>
                  <a:lnTo>
                    <a:pt x="917" y="5976"/>
                  </a:lnTo>
                  <a:lnTo>
                    <a:pt x="441" y="6893"/>
                  </a:lnTo>
                  <a:lnTo>
                    <a:pt x="1" y="10082"/>
                  </a:lnTo>
                  <a:lnTo>
                    <a:pt x="1834" y="9642"/>
                  </a:lnTo>
                  <a:lnTo>
                    <a:pt x="2750" y="9166"/>
                  </a:lnTo>
                  <a:lnTo>
                    <a:pt x="3190" y="8726"/>
                  </a:lnTo>
                  <a:lnTo>
                    <a:pt x="5940" y="8726"/>
                  </a:lnTo>
                  <a:lnTo>
                    <a:pt x="6856" y="7809"/>
                  </a:lnTo>
                  <a:lnTo>
                    <a:pt x="8249" y="7809"/>
                  </a:lnTo>
                  <a:lnTo>
                    <a:pt x="10082" y="8249"/>
                  </a:lnTo>
                  <a:lnTo>
                    <a:pt x="10999" y="7809"/>
                  </a:lnTo>
                  <a:lnTo>
                    <a:pt x="11439" y="8249"/>
                  </a:lnTo>
                  <a:lnTo>
                    <a:pt x="12355" y="8726"/>
                  </a:lnTo>
                  <a:lnTo>
                    <a:pt x="13748" y="9166"/>
                  </a:lnTo>
                  <a:lnTo>
                    <a:pt x="14188" y="9166"/>
                  </a:lnTo>
                  <a:lnTo>
                    <a:pt x="15105" y="10082"/>
                  </a:lnTo>
                  <a:lnTo>
                    <a:pt x="16498" y="10999"/>
                  </a:lnTo>
                  <a:lnTo>
                    <a:pt x="16938" y="11475"/>
                  </a:lnTo>
                  <a:lnTo>
                    <a:pt x="18331" y="10999"/>
                  </a:lnTo>
                  <a:lnTo>
                    <a:pt x="19247" y="10999"/>
                  </a:lnTo>
                  <a:lnTo>
                    <a:pt x="19687" y="10559"/>
                  </a:lnTo>
                  <a:lnTo>
                    <a:pt x="20604" y="10999"/>
                  </a:lnTo>
                  <a:lnTo>
                    <a:pt x="21520" y="10559"/>
                  </a:lnTo>
                  <a:lnTo>
                    <a:pt x="21520" y="10082"/>
                  </a:lnTo>
                  <a:lnTo>
                    <a:pt x="21080" y="9642"/>
                  </a:lnTo>
                  <a:lnTo>
                    <a:pt x="20604" y="9166"/>
                  </a:lnTo>
                  <a:lnTo>
                    <a:pt x="21520" y="8726"/>
                  </a:lnTo>
                  <a:lnTo>
                    <a:pt x="22437" y="7809"/>
                  </a:lnTo>
                  <a:lnTo>
                    <a:pt x="21997" y="6893"/>
                  </a:lnTo>
                  <a:lnTo>
                    <a:pt x="21997" y="5976"/>
                  </a:lnTo>
                  <a:lnTo>
                    <a:pt x="21520" y="5060"/>
                  </a:lnTo>
                  <a:lnTo>
                    <a:pt x="21520" y="4583"/>
                  </a:lnTo>
                  <a:lnTo>
                    <a:pt x="20604" y="4583"/>
                  </a:lnTo>
                  <a:lnTo>
                    <a:pt x="19687" y="3667"/>
                  </a:lnTo>
                  <a:lnTo>
                    <a:pt x="21080" y="3667"/>
                  </a:lnTo>
                  <a:lnTo>
                    <a:pt x="20604" y="2750"/>
                  </a:lnTo>
                  <a:lnTo>
                    <a:pt x="20604" y="1834"/>
                  </a:lnTo>
                  <a:lnTo>
                    <a:pt x="20164" y="1834"/>
                  </a:lnTo>
                  <a:lnTo>
                    <a:pt x="19687" y="2310"/>
                  </a:lnTo>
                  <a:lnTo>
                    <a:pt x="19687" y="1834"/>
                  </a:lnTo>
                  <a:lnTo>
                    <a:pt x="19247" y="1834"/>
                  </a:lnTo>
                  <a:lnTo>
                    <a:pt x="19247" y="1394"/>
                  </a:lnTo>
                  <a:lnTo>
                    <a:pt x="18771" y="1394"/>
                  </a:lnTo>
                  <a:lnTo>
                    <a:pt x="18771" y="917"/>
                  </a:lnTo>
                  <a:lnTo>
                    <a:pt x="17854" y="1394"/>
                  </a:lnTo>
                  <a:lnTo>
                    <a:pt x="16938" y="1834"/>
                  </a:lnTo>
                  <a:lnTo>
                    <a:pt x="16021" y="917"/>
                  </a:lnTo>
                  <a:lnTo>
                    <a:pt x="15105" y="1394"/>
                  </a:lnTo>
                  <a:lnTo>
                    <a:pt x="14665" y="1394"/>
                  </a:lnTo>
                  <a:lnTo>
                    <a:pt x="14188" y="917"/>
                  </a:lnTo>
                  <a:lnTo>
                    <a:pt x="14188" y="477"/>
                  </a:lnTo>
                  <a:lnTo>
                    <a:pt x="13748" y="477"/>
                  </a:lnTo>
                  <a:lnTo>
                    <a:pt x="12832" y="1"/>
                  </a:lnTo>
                  <a:lnTo>
                    <a:pt x="12832" y="477"/>
                  </a:lnTo>
                  <a:lnTo>
                    <a:pt x="12355" y="477"/>
                  </a:lnTo>
                  <a:lnTo>
                    <a:pt x="1191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0" name="Google Shape;720;p52"/>
            <p:cNvSpPr/>
            <p:nvPr/>
          </p:nvSpPr>
          <p:spPr>
            <a:xfrm>
              <a:off x="3689450" y="2632950"/>
              <a:ext cx="492200" cy="343700"/>
            </a:xfrm>
            <a:custGeom>
              <a:avLst/>
              <a:gdLst/>
              <a:ahLst/>
              <a:cxnLst/>
              <a:rect l="l" t="t" r="r" b="b"/>
              <a:pathLst>
                <a:path w="19688" h="13748" extrusionOk="0">
                  <a:moveTo>
                    <a:pt x="6856" y="0"/>
                  </a:moveTo>
                  <a:lnTo>
                    <a:pt x="5940" y="917"/>
                  </a:lnTo>
                  <a:lnTo>
                    <a:pt x="3190" y="917"/>
                  </a:lnTo>
                  <a:lnTo>
                    <a:pt x="2750" y="1357"/>
                  </a:lnTo>
                  <a:lnTo>
                    <a:pt x="1834" y="1833"/>
                  </a:lnTo>
                  <a:lnTo>
                    <a:pt x="441" y="2273"/>
                  </a:lnTo>
                  <a:lnTo>
                    <a:pt x="1" y="2273"/>
                  </a:lnTo>
                  <a:lnTo>
                    <a:pt x="441" y="3666"/>
                  </a:lnTo>
                  <a:lnTo>
                    <a:pt x="441" y="4106"/>
                  </a:lnTo>
                  <a:lnTo>
                    <a:pt x="441" y="4583"/>
                  </a:lnTo>
                  <a:lnTo>
                    <a:pt x="917" y="5939"/>
                  </a:lnTo>
                  <a:lnTo>
                    <a:pt x="917" y="7772"/>
                  </a:lnTo>
                  <a:lnTo>
                    <a:pt x="2274" y="7332"/>
                  </a:lnTo>
                  <a:lnTo>
                    <a:pt x="2274" y="7772"/>
                  </a:lnTo>
                  <a:lnTo>
                    <a:pt x="2750" y="8249"/>
                  </a:lnTo>
                  <a:lnTo>
                    <a:pt x="3190" y="8249"/>
                  </a:lnTo>
                  <a:lnTo>
                    <a:pt x="3667" y="8689"/>
                  </a:lnTo>
                  <a:lnTo>
                    <a:pt x="4107" y="8249"/>
                  </a:lnTo>
                  <a:lnTo>
                    <a:pt x="5023" y="7772"/>
                  </a:lnTo>
                  <a:lnTo>
                    <a:pt x="5940" y="8249"/>
                  </a:lnTo>
                  <a:lnTo>
                    <a:pt x="6416" y="9165"/>
                  </a:lnTo>
                  <a:lnTo>
                    <a:pt x="6416" y="9605"/>
                  </a:lnTo>
                  <a:lnTo>
                    <a:pt x="6856" y="10082"/>
                  </a:lnTo>
                  <a:lnTo>
                    <a:pt x="6856" y="10998"/>
                  </a:lnTo>
                  <a:lnTo>
                    <a:pt x="6856" y="11438"/>
                  </a:lnTo>
                  <a:lnTo>
                    <a:pt x="7773" y="12355"/>
                  </a:lnTo>
                  <a:lnTo>
                    <a:pt x="8249" y="12355"/>
                  </a:lnTo>
                  <a:lnTo>
                    <a:pt x="9606" y="12831"/>
                  </a:lnTo>
                  <a:lnTo>
                    <a:pt x="9606" y="13271"/>
                  </a:lnTo>
                  <a:lnTo>
                    <a:pt x="10522" y="13271"/>
                  </a:lnTo>
                  <a:lnTo>
                    <a:pt x="10522" y="13748"/>
                  </a:lnTo>
                  <a:lnTo>
                    <a:pt x="11439" y="13748"/>
                  </a:lnTo>
                  <a:lnTo>
                    <a:pt x="11915" y="13271"/>
                  </a:lnTo>
                  <a:lnTo>
                    <a:pt x="12355" y="11915"/>
                  </a:lnTo>
                  <a:lnTo>
                    <a:pt x="13272" y="11915"/>
                  </a:lnTo>
                  <a:lnTo>
                    <a:pt x="14188" y="11438"/>
                  </a:lnTo>
                  <a:lnTo>
                    <a:pt x="14665" y="11915"/>
                  </a:lnTo>
                  <a:lnTo>
                    <a:pt x="14665" y="11438"/>
                  </a:lnTo>
                  <a:lnTo>
                    <a:pt x="15105" y="11438"/>
                  </a:lnTo>
                  <a:lnTo>
                    <a:pt x="15581" y="10522"/>
                  </a:lnTo>
                  <a:lnTo>
                    <a:pt x="15581" y="10082"/>
                  </a:lnTo>
                  <a:lnTo>
                    <a:pt x="15105" y="8689"/>
                  </a:lnTo>
                  <a:lnTo>
                    <a:pt x="15105" y="8249"/>
                  </a:lnTo>
                  <a:lnTo>
                    <a:pt x="17414" y="7332"/>
                  </a:lnTo>
                  <a:lnTo>
                    <a:pt x="16938" y="6856"/>
                  </a:lnTo>
                  <a:lnTo>
                    <a:pt x="18771" y="6856"/>
                  </a:lnTo>
                  <a:lnTo>
                    <a:pt x="19687" y="5499"/>
                  </a:lnTo>
                  <a:lnTo>
                    <a:pt x="17414" y="5499"/>
                  </a:lnTo>
                  <a:lnTo>
                    <a:pt x="18331" y="3190"/>
                  </a:lnTo>
                  <a:lnTo>
                    <a:pt x="16938" y="3666"/>
                  </a:lnTo>
                  <a:lnTo>
                    <a:pt x="16498" y="3190"/>
                  </a:lnTo>
                  <a:lnTo>
                    <a:pt x="15105" y="2273"/>
                  </a:lnTo>
                  <a:lnTo>
                    <a:pt x="14188" y="1357"/>
                  </a:lnTo>
                  <a:lnTo>
                    <a:pt x="13748" y="1357"/>
                  </a:lnTo>
                  <a:lnTo>
                    <a:pt x="12355" y="917"/>
                  </a:lnTo>
                  <a:lnTo>
                    <a:pt x="11439" y="440"/>
                  </a:lnTo>
                  <a:lnTo>
                    <a:pt x="10999" y="0"/>
                  </a:lnTo>
                  <a:lnTo>
                    <a:pt x="10082" y="440"/>
                  </a:lnTo>
                  <a:lnTo>
                    <a:pt x="824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1" name="Google Shape;721;p52"/>
            <p:cNvSpPr/>
            <p:nvPr/>
          </p:nvSpPr>
          <p:spPr>
            <a:xfrm>
              <a:off x="4662775" y="307927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2" name="Google Shape;722;p52"/>
            <p:cNvSpPr/>
            <p:nvPr/>
          </p:nvSpPr>
          <p:spPr>
            <a:xfrm>
              <a:off x="3929575" y="2632950"/>
              <a:ext cx="768050" cy="641575"/>
            </a:xfrm>
            <a:custGeom>
              <a:avLst/>
              <a:gdLst/>
              <a:ahLst/>
              <a:cxnLst/>
              <a:rect l="l" t="t" r="r" b="b"/>
              <a:pathLst>
                <a:path w="30722" h="25663" extrusionOk="0">
                  <a:moveTo>
                    <a:pt x="12832" y="0"/>
                  </a:moveTo>
                  <a:lnTo>
                    <a:pt x="11915" y="917"/>
                  </a:lnTo>
                  <a:lnTo>
                    <a:pt x="10999" y="1357"/>
                  </a:lnTo>
                  <a:lnTo>
                    <a:pt x="11915" y="1833"/>
                  </a:lnTo>
                  <a:lnTo>
                    <a:pt x="11915" y="2273"/>
                  </a:lnTo>
                  <a:lnTo>
                    <a:pt x="11915" y="2750"/>
                  </a:lnTo>
                  <a:lnTo>
                    <a:pt x="10999" y="3190"/>
                  </a:lnTo>
                  <a:lnTo>
                    <a:pt x="10082" y="2750"/>
                  </a:lnTo>
                  <a:lnTo>
                    <a:pt x="9642" y="3190"/>
                  </a:lnTo>
                  <a:lnTo>
                    <a:pt x="8726" y="3190"/>
                  </a:lnTo>
                  <a:lnTo>
                    <a:pt x="7809" y="5499"/>
                  </a:lnTo>
                  <a:lnTo>
                    <a:pt x="10082" y="5499"/>
                  </a:lnTo>
                  <a:lnTo>
                    <a:pt x="9166" y="6856"/>
                  </a:lnTo>
                  <a:lnTo>
                    <a:pt x="7809" y="6856"/>
                  </a:lnTo>
                  <a:lnTo>
                    <a:pt x="7809" y="7332"/>
                  </a:lnTo>
                  <a:lnTo>
                    <a:pt x="5500" y="8249"/>
                  </a:lnTo>
                  <a:lnTo>
                    <a:pt x="5976" y="8689"/>
                  </a:lnTo>
                  <a:lnTo>
                    <a:pt x="5976" y="10082"/>
                  </a:lnTo>
                  <a:lnTo>
                    <a:pt x="5976" y="10522"/>
                  </a:lnTo>
                  <a:lnTo>
                    <a:pt x="5500" y="11438"/>
                  </a:lnTo>
                  <a:lnTo>
                    <a:pt x="5060" y="11438"/>
                  </a:lnTo>
                  <a:lnTo>
                    <a:pt x="5060" y="11915"/>
                  </a:lnTo>
                  <a:lnTo>
                    <a:pt x="4583" y="11438"/>
                  </a:lnTo>
                  <a:lnTo>
                    <a:pt x="3667" y="11915"/>
                  </a:lnTo>
                  <a:lnTo>
                    <a:pt x="2750" y="11915"/>
                  </a:lnTo>
                  <a:lnTo>
                    <a:pt x="2310" y="13271"/>
                  </a:lnTo>
                  <a:lnTo>
                    <a:pt x="1834" y="13748"/>
                  </a:lnTo>
                  <a:lnTo>
                    <a:pt x="917" y="13748"/>
                  </a:lnTo>
                  <a:lnTo>
                    <a:pt x="917" y="13271"/>
                  </a:lnTo>
                  <a:lnTo>
                    <a:pt x="1" y="13271"/>
                  </a:lnTo>
                  <a:lnTo>
                    <a:pt x="1" y="14188"/>
                  </a:lnTo>
                  <a:lnTo>
                    <a:pt x="1" y="14664"/>
                  </a:lnTo>
                  <a:lnTo>
                    <a:pt x="477" y="15104"/>
                  </a:lnTo>
                  <a:lnTo>
                    <a:pt x="477" y="16497"/>
                  </a:lnTo>
                  <a:lnTo>
                    <a:pt x="917" y="16937"/>
                  </a:lnTo>
                  <a:lnTo>
                    <a:pt x="1394" y="17854"/>
                  </a:lnTo>
                  <a:lnTo>
                    <a:pt x="1834" y="17854"/>
                  </a:lnTo>
                  <a:lnTo>
                    <a:pt x="1834" y="18330"/>
                  </a:lnTo>
                  <a:lnTo>
                    <a:pt x="2310" y="18770"/>
                  </a:lnTo>
                  <a:lnTo>
                    <a:pt x="2310" y="20603"/>
                  </a:lnTo>
                  <a:lnTo>
                    <a:pt x="2310" y="21080"/>
                  </a:lnTo>
                  <a:lnTo>
                    <a:pt x="1834" y="21520"/>
                  </a:lnTo>
                  <a:lnTo>
                    <a:pt x="477" y="22913"/>
                  </a:lnTo>
                  <a:lnTo>
                    <a:pt x="917" y="23353"/>
                  </a:lnTo>
                  <a:lnTo>
                    <a:pt x="1834" y="23353"/>
                  </a:lnTo>
                  <a:lnTo>
                    <a:pt x="1394" y="25186"/>
                  </a:lnTo>
                  <a:lnTo>
                    <a:pt x="2310" y="25186"/>
                  </a:lnTo>
                  <a:lnTo>
                    <a:pt x="2750" y="25662"/>
                  </a:lnTo>
                  <a:lnTo>
                    <a:pt x="2750" y="25186"/>
                  </a:lnTo>
                  <a:lnTo>
                    <a:pt x="3227" y="24746"/>
                  </a:lnTo>
                  <a:lnTo>
                    <a:pt x="3667" y="24746"/>
                  </a:lnTo>
                  <a:lnTo>
                    <a:pt x="3667" y="24269"/>
                  </a:lnTo>
                  <a:lnTo>
                    <a:pt x="4583" y="23353"/>
                  </a:lnTo>
                  <a:lnTo>
                    <a:pt x="6416" y="23353"/>
                  </a:lnTo>
                  <a:lnTo>
                    <a:pt x="7809" y="22913"/>
                  </a:lnTo>
                  <a:lnTo>
                    <a:pt x="9166" y="22913"/>
                  </a:lnTo>
                  <a:lnTo>
                    <a:pt x="10559" y="23353"/>
                  </a:lnTo>
                  <a:lnTo>
                    <a:pt x="11915" y="23829"/>
                  </a:lnTo>
                  <a:lnTo>
                    <a:pt x="14225" y="23829"/>
                  </a:lnTo>
                  <a:lnTo>
                    <a:pt x="14665" y="24269"/>
                  </a:lnTo>
                  <a:lnTo>
                    <a:pt x="16058" y="24269"/>
                  </a:lnTo>
                  <a:lnTo>
                    <a:pt x="16498" y="23829"/>
                  </a:lnTo>
                  <a:lnTo>
                    <a:pt x="17891" y="23829"/>
                  </a:lnTo>
                  <a:lnTo>
                    <a:pt x="18331" y="24269"/>
                  </a:lnTo>
                  <a:lnTo>
                    <a:pt x="18331" y="24746"/>
                  </a:lnTo>
                  <a:lnTo>
                    <a:pt x="18807" y="23829"/>
                  </a:lnTo>
                  <a:lnTo>
                    <a:pt x="19724" y="23829"/>
                  </a:lnTo>
                  <a:lnTo>
                    <a:pt x="20164" y="25186"/>
                  </a:lnTo>
                  <a:lnTo>
                    <a:pt x="20164" y="24746"/>
                  </a:lnTo>
                  <a:lnTo>
                    <a:pt x="20640" y="23829"/>
                  </a:lnTo>
                  <a:lnTo>
                    <a:pt x="21080" y="23353"/>
                  </a:lnTo>
                  <a:lnTo>
                    <a:pt x="21557" y="23353"/>
                  </a:lnTo>
                  <a:lnTo>
                    <a:pt x="22913" y="23829"/>
                  </a:lnTo>
                  <a:lnTo>
                    <a:pt x="23390" y="23353"/>
                  </a:lnTo>
                  <a:lnTo>
                    <a:pt x="23830" y="23353"/>
                  </a:lnTo>
                  <a:lnTo>
                    <a:pt x="25223" y="24269"/>
                  </a:lnTo>
                  <a:lnTo>
                    <a:pt x="25223" y="23353"/>
                  </a:lnTo>
                  <a:lnTo>
                    <a:pt x="25223" y="22913"/>
                  </a:lnTo>
                  <a:lnTo>
                    <a:pt x="24746" y="21996"/>
                  </a:lnTo>
                  <a:lnTo>
                    <a:pt x="24746" y="20603"/>
                  </a:lnTo>
                  <a:lnTo>
                    <a:pt x="24746" y="19687"/>
                  </a:lnTo>
                  <a:lnTo>
                    <a:pt x="25663" y="18770"/>
                  </a:lnTo>
                  <a:lnTo>
                    <a:pt x="27056" y="18770"/>
                  </a:lnTo>
                  <a:lnTo>
                    <a:pt x="27496" y="19247"/>
                  </a:lnTo>
                  <a:lnTo>
                    <a:pt x="28412" y="19247"/>
                  </a:lnTo>
                  <a:lnTo>
                    <a:pt x="29329" y="18770"/>
                  </a:lnTo>
                  <a:lnTo>
                    <a:pt x="29329" y="18330"/>
                  </a:lnTo>
                  <a:lnTo>
                    <a:pt x="28412" y="18330"/>
                  </a:lnTo>
                  <a:lnTo>
                    <a:pt x="27972" y="17854"/>
                  </a:lnTo>
                  <a:lnTo>
                    <a:pt x="27972" y="16937"/>
                  </a:lnTo>
                  <a:lnTo>
                    <a:pt x="27496" y="16497"/>
                  </a:lnTo>
                  <a:lnTo>
                    <a:pt x="27056" y="15104"/>
                  </a:lnTo>
                  <a:lnTo>
                    <a:pt x="26579" y="14664"/>
                  </a:lnTo>
                  <a:lnTo>
                    <a:pt x="26579" y="13748"/>
                  </a:lnTo>
                  <a:lnTo>
                    <a:pt x="26579" y="13271"/>
                  </a:lnTo>
                  <a:lnTo>
                    <a:pt x="27056" y="13271"/>
                  </a:lnTo>
                  <a:lnTo>
                    <a:pt x="27972" y="13748"/>
                  </a:lnTo>
                  <a:lnTo>
                    <a:pt x="28412" y="13271"/>
                  </a:lnTo>
                  <a:lnTo>
                    <a:pt x="29329" y="12831"/>
                  </a:lnTo>
                  <a:lnTo>
                    <a:pt x="29805" y="11915"/>
                  </a:lnTo>
                  <a:lnTo>
                    <a:pt x="30245" y="11438"/>
                  </a:lnTo>
                  <a:lnTo>
                    <a:pt x="30722" y="10998"/>
                  </a:lnTo>
                  <a:lnTo>
                    <a:pt x="30245" y="10082"/>
                  </a:lnTo>
                  <a:lnTo>
                    <a:pt x="29329" y="10082"/>
                  </a:lnTo>
                  <a:lnTo>
                    <a:pt x="29329" y="9165"/>
                  </a:lnTo>
                  <a:lnTo>
                    <a:pt x="27056" y="9165"/>
                  </a:lnTo>
                  <a:lnTo>
                    <a:pt x="27056" y="8689"/>
                  </a:lnTo>
                  <a:lnTo>
                    <a:pt x="26579" y="7772"/>
                  </a:lnTo>
                  <a:lnTo>
                    <a:pt x="25663" y="7332"/>
                  </a:lnTo>
                  <a:lnTo>
                    <a:pt x="23830" y="7332"/>
                  </a:lnTo>
                  <a:lnTo>
                    <a:pt x="23830" y="6856"/>
                  </a:lnTo>
                  <a:lnTo>
                    <a:pt x="23830" y="6416"/>
                  </a:lnTo>
                  <a:lnTo>
                    <a:pt x="22473" y="6416"/>
                  </a:lnTo>
                  <a:lnTo>
                    <a:pt x="23390" y="5939"/>
                  </a:lnTo>
                  <a:lnTo>
                    <a:pt x="22473" y="4583"/>
                  </a:lnTo>
                  <a:lnTo>
                    <a:pt x="21557" y="2750"/>
                  </a:lnTo>
                  <a:lnTo>
                    <a:pt x="21557" y="2273"/>
                  </a:lnTo>
                  <a:lnTo>
                    <a:pt x="21997" y="1833"/>
                  </a:lnTo>
                  <a:lnTo>
                    <a:pt x="21997" y="1357"/>
                  </a:lnTo>
                  <a:lnTo>
                    <a:pt x="21080" y="1357"/>
                  </a:lnTo>
                  <a:lnTo>
                    <a:pt x="20164" y="440"/>
                  </a:lnTo>
                  <a:lnTo>
                    <a:pt x="19247" y="0"/>
                  </a:lnTo>
                  <a:lnTo>
                    <a:pt x="18807" y="440"/>
                  </a:lnTo>
                  <a:lnTo>
                    <a:pt x="18807" y="917"/>
                  </a:lnTo>
                  <a:lnTo>
                    <a:pt x="17891" y="1357"/>
                  </a:lnTo>
                  <a:lnTo>
                    <a:pt x="17414" y="1357"/>
                  </a:lnTo>
                  <a:lnTo>
                    <a:pt x="17414" y="917"/>
                  </a:lnTo>
                  <a:lnTo>
                    <a:pt x="16974" y="440"/>
                  </a:lnTo>
                  <a:lnTo>
                    <a:pt x="14225" y="440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3" name="Google Shape;723;p52"/>
            <p:cNvSpPr/>
            <p:nvPr/>
          </p:nvSpPr>
          <p:spPr>
            <a:xfrm>
              <a:off x="3987325" y="2930800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441"/>
                  </a:move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4" name="Google Shape;724;p52"/>
            <p:cNvSpPr/>
            <p:nvPr/>
          </p:nvSpPr>
          <p:spPr>
            <a:xfrm>
              <a:off x="4662775" y="307927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5" name="Google Shape;725;p52"/>
            <p:cNvSpPr/>
            <p:nvPr/>
          </p:nvSpPr>
          <p:spPr>
            <a:xfrm>
              <a:off x="3895675" y="362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6" name="Google Shape;726;p52"/>
            <p:cNvSpPr/>
            <p:nvPr/>
          </p:nvSpPr>
          <p:spPr>
            <a:xfrm>
              <a:off x="3860850" y="372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7" name="Google Shape;727;p52"/>
            <p:cNvSpPr/>
            <p:nvPr/>
          </p:nvSpPr>
          <p:spPr>
            <a:xfrm>
              <a:off x="3872750" y="3045375"/>
              <a:ext cx="1603925" cy="847800"/>
            </a:xfrm>
            <a:custGeom>
              <a:avLst/>
              <a:gdLst/>
              <a:ahLst/>
              <a:cxnLst/>
              <a:rect l="l" t="t" r="r" b="b"/>
              <a:pathLst>
                <a:path w="64157" h="33912" extrusionOk="0">
                  <a:moveTo>
                    <a:pt x="37577" y="0"/>
                  </a:moveTo>
                  <a:lnTo>
                    <a:pt x="36661" y="917"/>
                  </a:lnTo>
                  <a:lnTo>
                    <a:pt x="35744" y="440"/>
                  </a:lnTo>
                  <a:lnTo>
                    <a:pt x="35268" y="440"/>
                  </a:lnTo>
                  <a:lnTo>
                    <a:pt x="34828" y="917"/>
                  </a:lnTo>
                  <a:lnTo>
                    <a:pt x="34351" y="917"/>
                  </a:lnTo>
                  <a:lnTo>
                    <a:pt x="32995" y="1357"/>
                  </a:lnTo>
                  <a:lnTo>
                    <a:pt x="32518" y="917"/>
                  </a:lnTo>
                  <a:lnTo>
                    <a:pt x="31602" y="1357"/>
                  </a:lnTo>
                  <a:lnTo>
                    <a:pt x="31602" y="2273"/>
                  </a:lnTo>
                  <a:lnTo>
                    <a:pt x="30685" y="2750"/>
                  </a:lnTo>
                  <a:lnTo>
                    <a:pt x="29769" y="2750"/>
                  </a:lnTo>
                  <a:lnTo>
                    <a:pt x="29329" y="2273"/>
                  </a:lnTo>
                  <a:lnTo>
                    <a:pt x="27936" y="2273"/>
                  </a:lnTo>
                  <a:lnTo>
                    <a:pt x="27019" y="3190"/>
                  </a:lnTo>
                  <a:lnTo>
                    <a:pt x="27019" y="4106"/>
                  </a:lnTo>
                  <a:lnTo>
                    <a:pt x="27019" y="5499"/>
                  </a:lnTo>
                  <a:lnTo>
                    <a:pt x="27496" y="6416"/>
                  </a:lnTo>
                  <a:lnTo>
                    <a:pt x="27496" y="6856"/>
                  </a:lnTo>
                  <a:lnTo>
                    <a:pt x="27496" y="7772"/>
                  </a:lnTo>
                  <a:lnTo>
                    <a:pt x="26103" y="6856"/>
                  </a:lnTo>
                  <a:lnTo>
                    <a:pt x="25663" y="6856"/>
                  </a:lnTo>
                  <a:lnTo>
                    <a:pt x="25186" y="7332"/>
                  </a:lnTo>
                  <a:lnTo>
                    <a:pt x="23830" y="6856"/>
                  </a:lnTo>
                  <a:lnTo>
                    <a:pt x="23353" y="6856"/>
                  </a:lnTo>
                  <a:lnTo>
                    <a:pt x="22913" y="7332"/>
                  </a:lnTo>
                  <a:lnTo>
                    <a:pt x="22437" y="8249"/>
                  </a:lnTo>
                  <a:lnTo>
                    <a:pt x="22437" y="8689"/>
                  </a:lnTo>
                  <a:lnTo>
                    <a:pt x="21997" y="7332"/>
                  </a:lnTo>
                  <a:lnTo>
                    <a:pt x="21080" y="7332"/>
                  </a:lnTo>
                  <a:lnTo>
                    <a:pt x="20604" y="8249"/>
                  </a:lnTo>
                  <a:lnTo>
                    <a:pt x="20604" y="7772"/>
                  </a:lnTo>
                  <a:lnTo>
                    <a:pt x="20164" y="7332"/>
                  </a:lnTo>
                  <a:lnTo>
                    <a:pt x="18771" y="7332"/>
                  </a:lnTo>
                  <a:lnTo>
                    <a:pt x="18331" y="7772"/>
                  </a:lnTo>
                  <a:lnTo>
                    <a:pt x="16938" y="7772"/>
                  </a:lnTo>
                  <a:lnTo>
                    <a:pt x="16498" y="7332"/>
                  </a:lnTo>
                  <a:lnTo>
                    <a:pt x="14188" y="7332"/>
                  </a:lnTo>
                  <a:lnTo>
                    <a:pt x="12832" y="6856"/>
                  </a:lnTo>
                  <a:lnTo>
                    <a:pt x="11439" y="6416"/>
                  </a:lnTo>
                  <a:lnTo>
                    <a:pt x="10082" y="6416"/>
                  </a:lnTo>
                  <a:lnTo>
                    <a:pt x="8689" y="6856"/>
                  </a:lnTo>
                  <a:lnTo>
                    <a:pt x="6856" y="6856"/>
                  </a:lnTo>
                  <a:lnTo>
                    <a:pt x="5940" y="7772"/>
                  </a:lnTo>
                  <a:lnTo>
                    <a:pt x="5940" y="8249"/>
                  </a:lnTo>
                  <a:lnTo>
                    <a:pt x="5500" y="8249"/>
                  </a:lnTo>
                  <a:lnTo>
                    <a:pt x="5023" y="8689"/>
                  </a:lnTo>
                  <a:lnTo>
                    <a:pt x="5023" y="9165"/>
                  </a:lnTo>
                  <a:lnTo>
                    <a:pt x="4583" y="8689"/>
                  </a:lnTo>
                  <a:lnTo>
                    <a:pt x="3667" y="8689"/>
                  </a:lnTo>
                  <a:lnTo>
                    <a:pt x="3667" y="9165"/>
                  </a:lnTo>
                  <a:lnTo>
                    <a:pt x="3667" y="10522"/>
                  </a:lnTo>
                  <a:lnTo>
                    <a:pt x="4107" y="10998"/>
                  </a:lnTo>
                  <a:lnTo>
                    <a:pt x="3667" y="11438"/>
                  </a:lnTo>
                  <a:lnTo>
                    <a:pt x="4583" y="11915"/>
                  </a:lnTo>
                  <a:lnTo>
                    <a:pt x="5023" y="12355"/>
                  </a:lnTo>
                  <a:lnTo>
                    <a:pt x="5940" y="13271"/>
                  </a:lnTo>
                  <a:lnTo>
                    <a:pt x="5500" y="13748"/>
                  </a:lnTo>
                  <a:lnTo>
                    <a:pt x="5500" y="14188"/>
                  </a:lnTo>
                  <a:lnTo>
                    <a:pt x="5940" y="14188"/>
                  </a:lnTo>
                  <a:lnTo>
                    <a:pt x="6416" y="15104"/>
                  </a:lnTo>
                  <a:lnTo>
                    <a:pt x="5940" y="16021"/>
                  </a:lnTo>
                  <a:lnTo>
                    <a:pt x="5500" y="16497"/>
                  </a:lnTo>
                  <a:lnTo>
                    <a:pt x="4583" y="16497"/>
                  </a:lnTo>
                  <a:lnTo>
                    <a:pt x="3667" y="17414"/>
                  </a:lnTo>
                  <a:lnTo>
                    <a:pt x="3190" y="17854"/>
                  </a:lnTo>
                  <a:lnTo>
                    <a:pt x="2750" y="18770"/>
                  </a:lnTo>
                  <a:lnTo>
                    <a:pt x="2274" y="19247"/>
                  </a:lnTo>
                  <a:lnTo>
                    <a:pt x="1834" y="19687"/>
                  </a:lnTo>
                  <a:lnTo>
                    <a:pt x="1834" y="20163"/>
                  </a:lnTo>
                  <a:lnTo>
                    <a:pt x="1834" y="21520"/>
                  </a:lnTo>
                  <a:lnTo>
                    <a:pt x="1834" y="21997"/>
                  </a:lnTo>
                  <a:lnTo>
                    <a:pt x="1834" y="22436"/>
                  </a:lnTo>
                  <a:lnTo>
                    <a:pt x="1834" y="22913"/>
                  </a:lnTo>
                  <a:lnTo>
                    <a:pt x="1834" y="23353"/>
                  </a:lnTo>
                  <a:lnTo>
                    <a:pt x="1357" y="23830"/>
                  </a:lnTo>
                  <a:lnTo>
                    <a:pt x="1357" y="24269"/>
                  </a:lnTo>
                  <a:lnTo>
                    <a:pt x="917" y="24269"/>
                  </a:lnTo>
                  <a:lnTo>
                    <a:pt x="917" y="24746"/>
                  </a:lnTo>
                  <a:lnTo>
                    <a:pt x="917" y="25186"/>
                  </a:lnTo>
                  <a:lnTo>
                    <a:pt x="441" y="25663"/>
                  </a:lnTo>
                  <a:lnTo>
                    <a:pt x="441" y="26102"/>
                  </a:lnTo>
                  <a:lnTo>
                    <a:pt x="1" y="26579"/>
                  </a:lnTo>
                  <a:lnTo>
                    <a:pt x="441" y="26579"/>
                  </a:lnTo>
                  <a:lnTo>
                    <a:pt x="441" y="27496"/>
                  </a:lnTo>
                  <a:lnTo>
                    <a:pt x="441" y="27935"/>
                  </a:lnTo>
                  <a:lnTo>
                    <a:pt x="917" y="27496"/>
                  </a:lnTo>
                  <a:lnTo>
                    <a:pt x="1357" y="27935"/>
                  </a:lnTo>
                  <a:lnTo>
                    <a:pt x="2274" y="27935"/>
                  </a:lnTo>
                  <a:lnTo>
                    <a:pt x="3667" y="27496"/>
                  </a:lnTo>
                  <a:lnTo>
                    <a:pt x="4583" y="27935"/>
                  </a:lnTo>
                  <a:lnTo>
                    <a:pt x="5023" y="27935"/>
                  </a:lnTo>
                  <a:lnTo>
                    <a:pt x="5940" y="28412"/>
                  </a:lnTo>
                  <a:lnTo>
                    <a:pt x="6856" y="28412"/>
                  </a:lnTo>
                  <a:lnTo>
                    <a:pt x="7333" y="27935"/>
                  </a:lnTo>
                  <a:lnTo>
                    <a:pt x="8249" y="27496"/>
                  </a:lnTo>
                  <a:lnTo>
                    <a:pt x="8689" y="27496"/>
                  </a:lnTo>
                  <a:lnTo>
                    <a:pt x="10082" y="27935"/>
                  </a:lnTo>
                  <a:lnTo>
                    <a:pt x="10522" y="27496"/>
                  </a:lnTo>
                  <a:lnTo>
                    <a:pt x="11439" y="26579"/>
                  </a:lnTo>
                  <a:lnTo>
                    <a:pt x="13748" y="26579"/>
                  </a:lnTo>
                  <a:lnTo>
                    <a:pt x="13748" y="26102"/>
                  </a:lnTo>
                  <a:lnTo>
                    <a:pt x="13748" y="25663"/>
                  </a:lnTo>
                  <a:lnTo>
                    <a:pt x="15105" y="25186"/>
                  </a:lnTo>
                  <a:lnTo>
                    <a:pt x="16021" y="25186"/>
                  </a:lnTo>
                  <a:lnTo>
                    <a:pt x="16938" y="25663"/>
                  </a:lnTo>
                  <a:lnTo>
                    <a:pt x="18331" y="24746"/>
                  </a:lnTo>
                  <a:lnTo>
                    <a:pt x="18771" y="24269"/>
                  </a:lnTo>
                  <a:lnTo>
                    <a:pt x="19247" y="23830"/>
                  </a:lnTo>
                  <a:lnTo>
                    <a:pt x="20604" y="23830"/>
                  </a:lnTo>
                  <a:lnTo>
                    <a:pt x="20604" y="24269"/>
                  </a:lnTo>
                  <a:lnTo>
                    <a:pt x="21520" y="24269"/>
                  </a:lnTo>
                  <a:lnTo>
                    <a:pt x="21997" y="24746"/>
                  </a:lnTo>
                  <a:lnTo>
                    <a:pt x="22437" y="25186"/>
                  </a:lnTo>
                  <a:lnTo>
                    <a:pt x="22913" y="24746"/>
                  </a:lnTo>
                  <a:lnTo>
                    <a:pt x="23353" y="24746"/>
                  </a:lnTo>
                  <a:lnTo>
                    <a:pt x="24270" y="25186"/>
                  </a:lnTo>
                  <a:lnTo>
                    <a:pt x="25186" y="25663"/>
                  </a:lnTo>
                  <a:lnTo>
                    <a:pt x="25186" y="24746"/>
                  </a:lnTo>
                  <a:lnTo>
                    <a:pt x="26103" y="25186"/>
                  </a:lnTo>
                  <a:lnTo>
                    <a:pt x="26103" y="25663"/>
                  </a:lnTo>
                  <a:lnTo>
                    <a:pt x="26103" y="26102"/>
                  </a:lnTo>
                  <a:lnTo>
                    <a:pt x="26579" y="26102"/>
                  </a:lnTo>
                  <a:lnTo>
                    <a:pt x="26579" y="27019"/>
                  </a:lnTo>
                  <a:lnTo>
                    <a:pt x="26579" y="28412"/>
                  </a:lnTo>
                  <a:lnTo>
                    <a:pt x="27019" y="28852"/>
                  </a:lnTo>
                  <a:lnTo>
                    <a:pt x="27936" y="28852"/>
                  </a:lnTo>
                  <a:lnTo>
                    <a:pt x="28412" y="29768"/>
                  </a:lnTo>
                  <a:lnTo>
                    <a:pt x="28412" y="30685"/>
                  </a:lnTo>
                  <a:lnTo>
                    <a:pt x="29329" y="30685"/>
                  </a:lnTo>
                  <a:lnTo>
                    <a:pt x="29329" y="31162"/>
                  </a:lnTo>
                  <a:lnTo>
                    <a:pt x="29329" y="31601"/>
                  </a:lnTo>
                  <a:lnTo>
                    <a:pt x="29769" y="32078"/>
                  </a:lnTo>
                  <a:lnTo>
                    <a:pt x="30685" y="32518"/>
                  </a:lnTo>
                  <a:lnTo>
                    <a:pt x="31162" y="32995"/>
                  </a:lnTo>
                  <a:lnTo>
                    <a:pt x="31162" y="33435"/>
                  </a:lnTo>
                  <a:lnTo>
                    <a:pt x="31602" y="32995"/>
                  </a:lnTo>
                  <a:lnTo>
                    <a:pt x="32078" y="33435"/>
                  </a:lnTo>
                  <a:lnTo>
                    <a:pt x="32518" y="33911"/>
                  </a:lnTo>
                  <a:lnTo>
                    <a:pt x="32995" y="33911"/>
                  </a:lnTo>
                  <a:lnTo>
                    <a:pt x="32995" y="32078"/>
                  </a:lnTo>
                  <a:lnTo>
                    <a:pt x="33435" y="31162"/>
                  </a:lnTo>
                  <a:lnTo>
                    <a:pt x="33911" y="31162"/>
                  </a:lnTo>
                  <a:lnTo>
                    <a:pt x="34351" y="31601"/>
                  </a:lnTo>
                  <a:lnTo>
                    <a:pt x="35268" y="31162"/>
                  </a:lnTo>
                  <a:lnTo>
                    <a:pt x="36184" y="30245"/>
                  </a:lnTo>
                  <a:lnTo>
                    <a:pt x="37101" y="30245"/>
                  </a:lnTo>
                  <a:lnTo>
                    <a:pt x="37101" y="29329"/>
                  </a:lnTo>
                  <a:lnTo>
                    <a:pt x="37101" y="28852"/>
                  </a:lnTo>
                  <a:lnTo>
                    <a:pt x="37101" y="27935"/>
                  </a:lnTo>
                  <a:lnTo>
                    <a:pt x="37577" y="28852"/>
                  </a:lnTo>
                  <a:lnTo>
                    <a:pt x="38017" y="29329"/>
                  </a:lnTo>
                  <a:lnTo>
                    <a:pt x="38017" y="29768"/>
                  </a:lnTo>
                  <a:lnTo>
                    <a:pt x="38494" y="30685"/>
                  </a:lnTo>
                  <a:lnTo>
                    <a:pt x="37577" y="30685"/>
                  </a:lnTo>
                  <a:lnTo>
                    <a:pt x="37577" y="31601"/>
                  </a:lnTo>
                  <a:lnTo>
                    <a:pt x="37577" y="32078"/>
                  </a:lnTo>
                  <a:lnTo>
                    <a:pt x="37577" y="32518"/>
                  </a:lnTo>
                  <a:lnTo>
                    <a:pt x="38934" y="32995"/>
                  </a:lnTo>
                  <a:lnTo>
                    <a:pt x="39850" y="32995"/>
                  </a:lnTo>
                  <a:lnTo>
                    <a:pt x="41243" y="32078"/>
                  </a:lnTo>
                  <a:lnTo>
                    <a:pt x="42160" y="31601"/>
                  </a:lnTo>
                  <a:lnTo>
                    <a:pt x="42600" y="31601"/>
                  </a:lnTo>
                  <a:lnTo>
                    <a:pt x="43076" y="31162"/>
                  </a:lnTo>
                  <a:lnTo>
                    <a:pt x="43516" y="32518"/>
                  </a:lnTo>
                  <a:lnTo>
                    <a:pt x="43993" y="32078"/>
                  </a:lnTo>
                  <a:lnTo>
                    <a:pt x="44433" y="31162"/>
                  </a:lnTo>
                  <a:lnTo>
                    <a:pt x="44433" y="30245"/>
                  </a:lnTo>
                  <a:lnTo>
                    <a:pt x="44909" y="30245"/>
                  </a:lnTo>
                  <a:lnTo>
                    <a:pt x="45349" y="30685"/>
                  </a:lnTo>
                  <a:lnTo>
                    <a:pt x="45826" y="30245"/>
                  </a:lnTo>
                  <a:lnTo>
                    <a:pt x="48099" y="30245"/>
                  </a:lnTo>
                  <a:lnTo>
                    <a:pt x="48099" y="30685"/>
                  </a:lnTo>
                  <a:lnTo>
                    <a:pt x="48575" y="30685"/>
                  </a:lnTo>
                  <a:lnTo>
                    <a:pt x="48575" y="30245"/>
                  </a:lnTo>
                  <a:lnTo>
                    <a:pt x="49015" y="30245"/>
                  </a:lnTo>
                  <a:lnTo>
                    <a:pt x="49015" y="28412"/>
                  </a:lnTo>
                  <a:lnTo>
                    <a:pt x="49932" y="27935"/>
                  </a:lnTo>
                  <a:lnTo>
                    <a:pt x="50408" y="28852"/>
                  </a:lnTo>
                  <a:lnTo>
                    <a:pt x="50848" y="28852"/>
                  </a:lnTo>
                  <a:lnTo>
                    <a:pt x="52241" y="27496"/>
                  </a:lnTo>
                  <a:lnTo>
                    <a:pt x="53158" y="27019"/>
                  </a:lnTo>
                  <a:lnTo>
                    <a:pt x="53598" y="26579"/>
                  </a:lnTo>
                  <a:lnTo>
                    <a:pt x="54074" y="25663"/>
                  </a:lnTo>
                  <a:lnTo>
                    <a:pt x="54514" y="25663"/>
                  </a:lnTo>
                  <a:lnTo>
                    <a:pt x="55431" y="26102"/>
                  </a:lnTo>
                  <a:lnTo>
                    <a:pt x="55908" y="25663"/>
                  </a:lnTo>
                  <a:lnTo>
                    <a:pt x="55431" y="25186"/>
                  </a:lnTo>
                  <a:lnTo>
                    <a:pt x="56347" y="24746"/>
                  </a:lnTo>
                  <a:lnTo>
                    <a:pt x="56824" y="23830"/>
                  </a:lnTo>
                  <a:lnTo>
                    <a:pt x="57264" y="23353"/>
                  </a:lnTo>
                  <a:lnTo>
                    <a:pt x="57741" y="23353"/>
                  </a:lnTo>
                  <a:lnTo>
                    <a:pt x="58180" y="22436"/>
                  </a:lnTo>
                  <a:lnTo>
                    <a:pt x="58180" y="21997"/>
                  </a:lnTo>
                  <a:lnTo>
                    <a:pt x="58657" y="22436"/>
                  </a:lnTo>
                  <a:lnTo>
                    <a:pt x="59097" y="22436"/>
                  </a:lnTo>
                  <a:lnTo>
                    <a:pt x="59097" y="21997"/>
                  </a:lnTo>
                  <a:lnTo>
                    <a:pt x="59097" y="19687"/>
                  </a:lnTo>
                  <a:lnTo>
                    <a:pt x="60490" y="19247"/>
                  </a:lnTo>
                  <a:lnTo>
                    <a:pt x="60930" y="17414"/>
                  </a:lnTo>
                  <a:lnTo>
                    <a:pt x="60930" y="16937"/>
                  </a:lnTo>
                  <a:lnTo>
                    <a:pt x="63679" y="16937"/>
                  </a:lnTo>
                  <a:lnTo>
                    <a:pt x="64156" y="15581"/>
                  </a:lnTo>
                  <a:lnTo>
                    <a:pt x="64156" y="13748"/>
                  </a:lnTo>
                  <a:lnTo>
                    <a:pt x="62763" y="12355"/>
                  </a:lnTo>
                  <a:lnTo>
                    <a:pt x="62323" y="12355"/>
                  </a:lnTo>
                  <a:lnTo>
                    <a:pt x="62323" y="11915"/>
                  </a:lnTo>
                  <a:lnTo>
                    <a:pt x="62763" y="11438"/>
                  </a:lnTo>
                  <a:lnTo>
                    <a:pt x="63240" y="10998"/>
                  </a:lnTo>
                  <a:lnTo>
                    <a:pt x="63240" y="10522"/>
                  </a:lnTo>
                  <a:lnTo>
                    <a:pt x="62323" y="10522"/>
                  </a:lnTo>
                  <a:lnTo>
                    <a:pt x="61846" y="10082"/>
                  </a:lnTo>
                  <a:lnTo>
                    <a:pt x="62323" y="9605"/>
                  </a:lnTo>
                  <a:lnTo>
                    <a:pt x="63240" y="9165"/>
                  </a:lnTo>
                  <a:lnTo>
                    <a:pt x="63679" y="8689"/>
                  </a:lnTo>
                  <a:lnTo>
                    <a:pt x="63240" y="6856"/>
                  </a:lnTo>
                  <a:lnTo>
                    <a:pt x="62763" y="7332"/>
                  </a:lnTo>
                  <a:lnTo>
                    <a:pt x="62323" y="7772"/>
                  </a:lnTo>
                  <a:lnTo>
                    <a:pt x="61407" y="7772"/>
                  </a:lnTo>
                  <a:lnTo>
                    <a:pt x="60490" y="7332"/>
                  </a:lnTo>
                  <a:lnTo>
                    <a:pt x="59574" y="7332"/>
                  </a:lnTo>
                  <a:lnTo>
                    <a:pt x="59574" y="7772"/>
                  </a:lnTo>
                  <a:lnTo>
                    <a:pt x="59097" y="7332"/>
                  </a:lnTo>
                  <a:lnTo>
                    <a:pt x="59097" y="6856"/>
                  </a:lnTo>
                  <a:lnTo>
                    <a:pt x="57741" y="6856"/>
                  </a:lnTo>
                  <a:lnTo>
                    <a:pt x="57741" y="7332"/>
                  </a:lnTo>
                  <a:lnTo>
                    <a:pt x="57264" y="7332"/>
                  </a:lnTo>
                  <a:lnTo>
                    <a:pt x="56824" y="7772"/>
                  </a:lnTo>
                  <a:lnTo>
                    <a:pt x="56824" y="7332"/>
                  </a:lnTo>
                  <a:lnTo>
                    <a:pt x="56347" y="7332"/>
                  </a:lnTo>
                  <a:lnTo>
                    <a:pt x="55431" y="7772"/>
                  </a:lnTo>
                  <a:lnTo>
                    <a:pt x="54991" y="7332"/>
                  </a:lnTo>
                  <a:lnTo>
                    <a:pt x="54514" y="6856"/>
                  </a:lnTo>
                  <a:lnTo>
                    <a:pt x="54514" y="7332"/>
                  </a:lnTo>
                  <a:lnTo>
                    <a:pt x="53598" y="7772"/>
                  </a:lnTo>
                  <a:lnTo>
                    <a:pt x="52241" y="6856"/>
                  </a:lnTo>
                  <a:lnTo>
                    <a:pt x="51765" y="6416"/>
                  </a:lnTo>
                  <a:lnTo>
                    <a:pt x="51765" y="5939"/>
                  </a:lnTo>
                  <a:lnTo>
                    <a:pt x="50408" y="5939"/>
                  </a:lnTo>
                  <a:lnTo>
                    <a:pt x="49932" y="6856"/>
                  </a:lnTo>
                  <a:lnTo>
                    <a:pt x="49492" y="7772"/>
                  </a:lnTo>
                  <a:lnTo>
                    <a:pt x="48575" y="7772"/>
                  </a:lnTo>
                  <a:lnTo>
                    <a:pt x="48099" y="7332"/>
                  </a:lnTo>
                  <a:lnTo>
                    <a:pt x="47659" y="7772"/>
                  </a:lnTo>
                  <a:lnTo>
                    <a:pt x="47182" y="7332"/>
                  </a:lnTo>
                  <a:lnTo>
                    <a:pt x="45349" y="7332"/>
                  </a:lnTo>
                  <a:lnTo>
                    <a:pt x="45349" y="6856"/>
                  </a:lnTo>
                  <a:lnTo>
                    <a:pt x="44909" y="5499"/>
                  </a:lnTo>
                  <a:lnTo>
                    <a:pt x="44433" y="5023"/>
                  </a:lnTo>
                  <a:lnTo>
                    <a:pt x="43993" y="5023"/>
                  </a:lnTo>
                  <a:lnTo>
                    <a:pt x="43076" y="4106"/>
                  </a:lnTo>
                  <a:lnTo>
                    <a:pt x="43076" y="3666"/>
                  </a:lnTo>
                  <a:lnTo>
                    <a:pt x="42600" y="3666"/>
                  </a:lnTo>
                  <a:lnTo>
                    <a:pt x="42160" y="4106"/>
                  </a:lnTo>
                  <a:lnTo>
                    <a:pt x="40767" y="4583"/>
                  </a:lnTo>
                  <a:lnTo>
                    <a:pt x="39850" y="4583"/>
                  </a:lnTo>
                  <a:lnTo>
                    <a:pt x="39850" y="4106"/>
                  </a:lnTo>
                  <a:lnTo>
                    <a:pt x="39410" y="2750"/>
                  </a:lnTo>
                  <a:lnTo>
                    <a:pt x="39410" y="1833"/>
                  </a:lnTo>
                  <a:lnTo>
                    <a:pt x="38934" y="1357"/>
                  </a:lnTo>
                  <a:lnTo>
                    <a:pt x="38494" y="440"/>
                  </a:lnTo>
                  <a:lnTo>
                    <a:pt x="380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8" name="Google Shape;728;p52"/>
            <p:cNvSpPr/>
            <p:nvPr/>
          </p:nvSpPr>
          <p:spPr>
            <a:xfrm>
              <a:off x="4296175" y="3641100"/>
              <a:ext cx="389550" cy="389550"/>
            </a:xfrm>
            <a:custGeom>
              <a:avLst/>
              <a:gdLst/>
              <a:ahLst/>
              <a:cxnLst/>
              <a:rect l="l" t="t" r="r" b="b"/>
              <a:pathLst>
                <a:path w="15582" h="15582" extrusionOk="0">
                  <a:moveTo>
                    <a:pt x="2310" y="1"/>
                  </a:moveTo>
                  <a:lnTo>
                    <a:pt x="1834" y="440"/>
                  </a:lnTo>
                  <a:lnTo>
                    <a:pt x="1394" y="917"/>
                  </a:lnTo>
                  <a:lnTo>
                    <a:pt x="1" y="1834"/>
                  </a:lnTo>
                  <a:lnTo>
                    <a:pt x="477" y="1834"/>
                  </a:lnTo>
                  <a:lnTo>
                    <a:pt x="917" y="2273"/>
                  </a:lnTo>
                  <a:lnTo>
                    <a:pt x="2310" y="3190"/>
                  </a:lnTo>
                  <a:lnTo>
                    <a:pt x="2310" y="4583"/>
                  </a:lnTo>
                  <a:lnTo>
                    <a:pt x="3667" y="5023"/>
                  </a:lnTo>
                  <a:lnTo>
                    <a:pt x="4583" y="5500"/>
                  </a:lnTo>
                  <a:lnTo>
                    <a:pt x="4583" y="6416"/>
                  </a:lnTo>
                  <a:lnTo>
                    <a:pt x="5060" y="6856"/>
                  </a:lnTo>
                  <a:lnTo>
                    <a:pt x="5500" y="7333"/>
                  </a:lnTo>
                  <a:lnTo>
                    <a:pt x="6893" y="7772"/>
                  </a:lnTo>
                  <a:lnTo>
                    <a:pt x="6893" y="8249"/>
                  </a:lnTo>
                  <a:lnTo>
                    <a:pt x="7333" y="9166"/>
                  </a:lnTo>
                  <a:lnTo>
                    <a:pt x="7333" y="9606"/>
                  </a:lnTo>
                  <a:lnTo>
                    <a:pt x="7333" y="10522"/>
                  </a:lnTo>
                  <a:lnTo>
                    <a:pt x="6893" y="10522"/>
                  </a:lnTo>
                  <a:lnTo>
                    <a:pt x="6893" y="10999"/>
                  </a:lnTo>
                  <a:lnTo>
                    <a:pt x="6893" y="11439"/>
                  </a:lnTo>
                  <a:lnTo>
                    <a:pt x="7333" y="11915"/>
                  </a:lnTo>
                  <a:lnTo>
                    <a:pt x="7333" y="12355"/>
                  </a:lnTo>
                  <a:lnTo>
                    <a:pt x="7809" y="13748"/>
                  </a:lnTo>
                  <a:lnTo>
                    <a:pt x="7809" y="14665"/>
                  </a:lnTo>
                  <a:lnTo>
                    <a:pt x="8249" y="15105"/>
                  </a:lnTo>
                  <a:lnTo>
                    <a:pt x="9642" y="15105"/>
                  </a:lnTo>
                  <a:lnTo>
                    <a:pt x="10082" y="15581"/>
                  </a:lnTo>
                  <a:lnTo>
                    <a:pt x="10559" y="15105"/>
                  </a:lnTo>
                  <a:lnTo>
                    <a:pt x="10999" y="14665"/>
                  </a:lnTo>
                  <a:lnTo>
                    <a:pt x="12392" y="14665"/>
                  </a:lnTo>
                  <a:lnTo>
                    <a:pt x="12392" y="14188"/>
                  </a:lnTo>
                  <a:lnTo>
                    <a:pt x="11915" y="13748"/>
                  </a:lnTo>
                  <a:lnTo>
                    <a:pt x="11915" y="13272"/>
                  </a:lnTo>
                  <a:lnTo>
                    <a:pt x="12392" y="12355"/>
                  </a:lnTo>
                  <a:lnTo>
                    <a:pt x="12832" y="12355"/>
                  </a:lnTo>
                  <a:lnTo>
                    <a:pt x="12832" y="12832"/>
                  </a:lnTo>
                  <a:lnTo>
                    <a:pt x="13308" y="12355"/>
                  </a:lnTo>
                  <a:lnTo>
                    <a:pt x="14225" y="12355"/>
                  </a:lnTo>
                  <a:lnTo>
                    <a:pt x="14665" y="11915"/>
                  </a:lnTo>
                  <a:lnTo>
                    <a:pt x="15581" y="11915"/>
                  </a:lnTo>
                  <a:lnTo>
                    <a:pt x="15581" y="10999"/>
                  </a:lnTo>
                  <a:lnTo>
                    <a:pt x="15141" y="10522"/>
                  </a:lnTo>
                  <a:lnTo>
                    <a:pt x="14665" y="10522"/>
                  </a:lnTo>
                  <a:lnTo>
                    <a:pt x="13748" y="10082"/>
                  </a:lnTo>
                  <a:lnTo>
                    <a:pt x="13748" y="9606"/>
                  </a:lnTo>
                  <a:lnTo>
                    <a:pt x="14225" y="9606"/>
                  </a:lnTo>
                  <a:lnTo>
                    <a:pt x="14225" y="9166"/>
                  </a:lnTo>
                  <a:lnTo>
                    <a:pt x="13748" y="8689"/>
                  </a:lnTo>
                  <a:lnTo>
                    <a:pt x="12832" y="8249"/>
                  </a:lnTo>
                  <a:lnTo>
                    <a:pt x="12392" y="7772"/>
                  </a:lnTo>
                  <a:lnTo>
                    <a:pt x="12392" y="7333"/>
                  </a:lnTo>
                  <a:lnTo>
                    <a:pt x="12392" y="6856"/>
                  </a:lnTo>
                  <a:lnTo>
                    <a:pt x="11475" y="6856"/>
                  </a:lnTo>
                  <a:lnTo>
                    <a:pt x="11475" y="5939"/>
                  </a:lnTo>
                  <a:lnTo>
                    <a:pt x="10999" y="5023"/>
                  </a:lnTo>
                  <a:lnTo>
                    <a:pt x="10082" y="5023"/>
                  </a:lnTo>
                  <a:lnTo>
                    <a:pt x="9642" y="4583"/>
                  </a:lnTo>
                  <a:lnTo>
                    <a:pt x="9642" y="3190"/>
                  </a:lnTo>
                  <a:lnTo>
                    <a:pt x="9642" y="2273"/>
                  </a:lnTo>
                  <a:lnTo>
                    <a:pt x="9166" y="2273"/>
                  </a:lnTo>
                  <a:lnTo>
                    <a:pt x="9166" y="1834"/>
                  </a:lnTo>
                  <a:lnTo>
                    <a:pt x="9166" y="1357"/>
                  </a:lnTo>
                  <a:lnTo>
                    <a:pt x="8249" y="917"/>
                  </a:lnTo>
                  <a:lnTo>
                    <a:pt x="8249" y="1834"/>
                  </a:lnTo>
                  <a:lnTo>
                    <a:pt x="7333" y="1357"/>
                  </a:lnTo>
                  <a:lnTo>
                    <a:pt x="6416" y="917"/>
                  </a:lnTo>
                  <a:lnTo>
                    <a:pt x="5976" y="917"/>
                  </a:lnTo>
                  <a:lnTo>
                    <a:pt x="5500" y="1357"/>
                  </a:lnTo>
                  <a:lnTo>
                    <a:pt x="5060" y="917"/>
                  </a:lnTo>
                  <a:lnTo>
                    <a:pt x="4583" y="440"/>
                  </a:lnTo>
                  <a:lnTo>
                    <a:pt x="3667" y="440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29" name="Google Shape;729;p52"/>
            <p:cNvSpPr/>
            <p:nvPr/>
          </p:nvSpPr>
          <p:spPr>
            <a:xfrm>
              <a:off x="6564525" y="39041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0" name="Google Shape;730;p52"/>
            <p:cNvSpPr/>
            <p:nvPr/>
          </p:nvSpPr>
          <p:spPr>
            <a:xfrm>
              <a:off x="6507700" y="432847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441"/>
                  </a:moveTo>
                  <a:lnTo>
                    <a:pt x="441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1" name="Google Shape;731;p52"/>
            <p:cNvSpPr/>
            <p:nvPr/>
          </p:nvSpPr>
          <p:spPr>
            <a:xfrm>
              <a:off x="6266675" y="3904150"/>
              <a:ext cx="527000" cy="435350"/>
            </a:xfrm>
            <a:custGeom>
              <a:avLst/>
              <a:gdLst/>
              <a:ahLst/>
              <a:cxnLst/>
              <a:rect l="l" t="t" r="r" b="b"/>
              <a:pathLst>
                <a:path w="21080" h="17414" extrusionOk="0">
                  <a:moveTo>
                    <a:pt x="11915" y="0"/>
                  </a:moveTo>
                  <a:lnTo>
                    <a:pt x="11475" y="917"/>
                  </a:lnTo>
                  <a:lnTo>
                    <a:pt x="11915" y="1833"/>
                  </a:lnTo>
                  <a:lnTo>
                    <a:pt x="10082" y="1833"/>
                  </a:lnTo>
                  <a:lnTo>
                    <a:pt x="10998" y="2310"/>
                  </a:lnTo>
                  <a:lnTo>
                    <a:pt x="10558" y="3666"/>
                  </a:lnTo>
                  <a:lnTo>
                    <a:pt x="9642" y="4143"/>
                  </a:lnTo>
                  <a:lnTo>
                    <a:pt x="7809" y="4143"/>
                  </a:lnTo>
                  <a:lnTo>
                    <a:pt x="6892" y="3666"/>
                  </a:lnTo>
                  <a:lnTo>
                    <a:pt x="5976" y="2750"/>
                  </a:lnTo>
                  <a:lnTo>
                    <a:pt x="3666" y="2750"/>
                  </a:lnTo>
                  <a:lnTo>
                    <a:pt x="3666" y="4143"/>
                  </a:lnTo>
                  <a:lnTo>
                    <a:pt x="3666" y="4583"/>
                  </a:lnTo>
                  <a:lnTo>
                    <a:pt x="5059" y="4583"/>
                  </a:lnTo>
                  <a:lnTo>
                    <a:pt x="5499" y="5059"/>
                  </a:lnTo>
                  <a:lnTo>
                    <a:pt x="5499" y="5499"/>
                  </a:lnTo>
                  <a:lnTo>
                    <a:pt x="5976" y="6892"/>
                  </a:lnTo>
                  <a:lnTo>
                    <a:pt x="3666" y="6892"/>
                  </a:lnTo>
                  <a:lnTo>
                    <a:pt x="3666" y="7332"/>
                  </a:lnTo>
                  <a:lnTo>
                    <a:pt x="2750" y="6892"/>
                  </a:lnTo>
                  <a:lnTo>
                    <a:pt x="1833" y="6892"/>
                  </a:lnTo>
                  <a:lnTo>
                    <a:pt x="917" y="5976"/>
                  </a:lnTo>
                  <a:lnTo>
                    <a:pt x="477" y="6416"/>
                  </a:lnTo>
                  <a:lnTo>
                    <a:pt x="0" y="7332"/>
                  </a:lnTo>
                  <a:lnTo>
                    <a:pt x="917" y="7809"/>
                  </a:lnTo>
                  <a:lnTo>
                    <a:pt x="917" y="8249"/>
                  </a:lnTo>
                  <a:lnTo>
                    <a:pt x="1833" y="8249"/>
                  </a:lnTo>
                  <a:lnTo>
                    <a:pt x="3226" y="9165"/>
                  </a:lnTo>
                  <a:lnTo>
                    <a:pt x="3226" y="9642"/>
                  </a:lnTo>
                  <a:lnTo>
                    <a:pt x="2310" y="10558"/>
                  </a:lnTo>
                  <a:lnTo>
                    <a:pt x="3666" y="10998"/>
                  </a:lnTo>
                  <a:lnTo>
                    <a:pt x="4583" y="10998"/>
                  </a:lnTo>
                  <a:lnTo>
                    <a:pt x="5499" y="11475"/>
                  </a:lnTo>
                  <a:lnTo>
                    <a:pt x="5499" y="11915"/>
                  </a:lnTo>
                  <a:lnTo>
                    <a:pt x="5059" y="12391"/>
                  </a:lnTo>
                  <a:lnTo>
                    <a:pt x="4143" y="12831"/>
                  </a:lnTo>
                  <a:lnTo>
                    <a:pt x="4583" y="13308"/>
                  </a:lnTo>
                  <a:lnTo>
                    <a:pt x="6416" y="13308"/>
                  </a:lnTo>
                  <a:lnTo>
                    <a:pt x="7332" y="14224"/>
                  </a:lnTo>
                  <a:lnTo>
                    <a:pt x="8725" y="14224"/>
                  </a:lnTo>
                  <a:lnTo>
                    <a:pt x="9165" y="14664"/>
                  </a:lnTo>
                  <a:lnTo>
                    <a:pt x="8725" y="15141"/>
                  </a:lnTo>
                  <a:lnTo>
                    <a:pt x="9165" y="15141"/>
                  </a:lnTo>
                  <a:lnTo>
                    <a:pt x="9642" y="15581"/>
                  </a:lnTo>
                  <a:lnTo>
                    <a:pt x="10082" y="17414"/>
                  </a:lnTo>
                  <a:lnTo>
                    <a:pt x="10082" y="16497"/>
                  </a:lnTo>
                  <a:lnTo>
                    <a:pt x="10082" y="16057"/>
                  </a:lnTo>
                  <a:lnTo>
                    <a:pt x="10082" y="15581"/>
                  </a:lnTo>
                  <a:lnTo>
                    <a:pt x="10998" y="15141"/>
                  </a:lnTo>
                  <a:lnTo>
                    <a:pt x="11915" y="14224"/>
                  </a:lnTo>
                  <a:lnTo>
                    <a:pt x="11915" y="13748"/>
                  </a:lnTo>
                  <a:lnTo>
                    <a:pt x="12391" y="12391"/>
                  </a:lnTo>
                  <a:lnTo>
                    <a:pt x="12831" y="11475"/>
                  </a:lnTo>
                  <a:lnTo>
                    <a:pt x="13748" y="11475"/>
                  </a:lnTo>
                  <a:lnTo>
                    <a:pt x="14224" y="10558"/>
                  </a:lnTo>
                  <a:lnTo>
                    <a:pt x="14664" y="10558"/>
                  </a:lnTo>
                  <a:lnTo>
                    <a:pt x="15581" y="11475"/>
                  </a:lnTo>
                  <a:lnTo>
                    <a:pt x="16497" y="11915"/>
                  </a:lnTo>
                  <a:lnTo>
                    <a:pt x="16497" y="12831"/>
                  </a:lnTo>
                  <a:lnTo>
                    <a:pt x="16057" y="12831"/>
                  </a:lnTo>
                  <a:lnTo>
                    <a:pt x="16497" y="13308"/>
                  </a:lnTo>
                  <a:lnTo>
                    <a:pt x="16974" y="14224"/>
                  </a:lnTo>
                  <a:lnTo>
                    <a:pt x="16974" y="14664"/>
                  </a:lnTo>
                  <a:lnTo>
                    <a:pt x="16057" y="15141"/>
                  </a:lnTo>
                  <a:lnTo>
                    <a:pt x="15581" y="15141"/>
                  </a:lnTo>
                  <a:lnTo>
                    <a:pt x="16497" y="15581"/>
                  </a:lnTo>
                  <a:lnTo>
                    <a:pt x="17414" y="16057"/>
                  </a:lnTo>
                  <a:lnTo>
                    <a:pt x="17890" y="15581"/>
                  </a:lnTo>
                  <a:lnTo>
                    <a:pt x="18330" y="15581"/>
                  </a:lnTo>
                  <a:lnTo>
                    <a:pt x="20640" y="16057"/>
                  </a:lnTo>
                  <a:lnTo>
                    <a:pt x="20640" y="16057"/>
                  </a:lnTo>
                  <a:lnTo>
                    <a:pt x="20163" y="15581"/>
                  </a:lnTo>
                  <a:lnTo>
                    <a:pt x="20640" y="15141"/>
                  </a:lnTo>
                  <a:lnTo>
                    <a:pt x="19247" y="14664"/>
                  </a:lnTo>
                  <a:lnTo>
                    <a:pt x="18807" y="13748"/>
                  </a:lnTo>
                  <a:lnTo>
                    <a:pt x="19247" y="12831"/>
                  </a:lnTo>
                  <a:lnTo>
                    <a:pt x="19247" y="12391"/>
                  </a:lnTo>
                  <a:lnTo>
                    <a:pt x="19247" y="11915"/>
                  </a:lnTo>
                  <a:lnTo>
                    <a:pt x="19723" y="11915"/>
                  </a:lnTo>
                  <a:lnTo>
                    <a:pt x="19723" y="12831"/>
                  </a:lnTo>
                  <a:lnTo>
                    <a:pt x="20163" y="11915"/>
                  </a:lnTo>
                  <a:lnTo>
                    <a:pt x="20163" y="10998"/>
                  </a:lnTo>
                  <a:lnTo>
                    <a:pt x="20163" y="10558"/>
                  </a:lnTo>
                  <a:lnTo>
                    <a:pt x="19723" y="10082"/>
                  </a:lnTo>
                  <a:lnTo>
                    <a:pt x="19247" y="9165"/>
                  </a:lnTo>
                  <a:lnTo>
                    <a:pt x="19723" y="9165"/>
                  </a:lnTo>
                  <a:lnTo>
                    <a:pt x="19723" y="8725"/>
                  </a:lnTo>
                  <a:lnTo>
                    <a:pt x="19247" y="7809"/>
                  </a:lnTo>
                  <a:lnTo>
                    <a:pt x="19247" y="7332"/>
                  </a:lnTo>
                  <a:lnTo>
                    <a:pt x="18807" y="6892"/>
                  </a:lnTo>
                  <a:lnTo>
                    <a:pt x="18807" y="6416"/>
                  </a:lnTo>
                  <a:lnTo>
                    <a:pt x="19247" y="5499"/>
                  </a:lnTo>
                  <a:lnTo>
                    <a:pt x="19723" y="4583"/>
                  </a:lnTo>
                  <a:lnTo>
                    <a:pt x="20163" y="4143"/>
                  </a:lnTo>
                  <a:lnTo>
                    <a:pt x="21080" y="4143"/>
                  </a:lnTo>
                  <a:lnTo>
                    <a:pt x="21080" y="3666"/>
                  </a:lnTo>
                  <a:lnTo>
                    <a:pt x="20640" y="3226"/>
                  </a:lnTo>
                  <a:lnTo>
                    <a:pt x="19723" y="3666"/>
                  </a:lnTo>
                  <a:lnTo>
                    <a:pt x="18807" y="3666"/>
                  </a:lnTo>
                  <a:lnTo>
                    <a:pt x="17890" y="4143"/>
                  </a:lnTo>
                  <a:lnTo>
                    <a:pt x="16974" y="3226"/>
                  </a:lnTo>
                  <a:lnTo>
                    <a:pt x="16057" y="3226"/>
                  </a:lnTo>
                  <a:lnTo>
                    <a:pt x="15581" y="2750"/>
                  </a:lnTo>
                  <a:lnTo>
                    <a:pt x="15141" y="1833"/>
                  </a:lnTo>
                  <a:lnTo>
                    <a:pt x="14664" y="1393"/>
                  </a:lnTo>
                  <a:lnTo>
                    <a:pt x="14224" y="917"/>
                  </a:lnTo>
                  <a:lnTo>
                    <a:pt x="13308" y="477"/>
                  </a:lnTo>
                  <a:lnTo>
                    <a:pt x="1191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2" name="Google Shape;732;p52"/>
            <p:cNvSpPr/>
            <p:nvPr/>
          </p:nvSpPr>
          <p:spPr>
            <a:xfrm>
              <a:off x="6095275" y="4087450"/>
              <a:ext cx="423450" cy="274975"/>
            </a:xfrm>
            <a:custGeom>
              <a:avLst/>
              <a:gdLst/>
              <a:ahLst/>
              <a:cxnLst/>
              <a:rect l="l" t="t" r="r" b="b"/>
              <a:pathLst>
                <a:path w="16938" h="10999" extrusionOk="0">
                  <a:moveTo>
                    <a:pt x="6856" y="0"/>
                  </a:moveTo>
                  <a:lnTo>
                    <a:pt x="6416" y="477"/>
                  </a:lnTo>
                  <a:lnTo>
                    <a:pt x="6416" y="917"/>
                  </a:lnTo>
                  <a:lnTo>
                    <a:pt x="6416" y="1393"/>
                  </a:lnTo>
                  <a:lnTo>
                    <a:pt x="5023" y="1393"/>
                  </a:lnTo>
                  <a:lnTo>
                    <a:pt x="5023" y="1833"/>
                  </a:lnTo>
                  <a:lnTo>
                    <a:pt x="3667" y="1833"/>
                  </a:lnTo>
                  <a:lnTo>
                    <a:pt x="2750" y="2310"/>
                  </a:lnTo>
                  <a:lnTo>
                    <a:pt x="1834" y="3226"/>
                  </a:lnTo>
                  <a:lnTo>
                    <a:pt x="441" y="4143"/>
                  </a:lnTo>
                  <a:lnTo>
                    <a:pt x="1" y="4143"/>
                  </a:lnTo>
                  <a:lnTo>
                    <a:pt x="1834" y="4583"/>
                  </a:lnTo>
                  <a:lnTo>
                    <a:pt x="1834" y="5059"/>
                  </a:lnTo>
                  <a:lnTo>
                    <a:pt x="2274" y="5499"/>
                  </a:lnTo>
                  <a:lnTo>
                    <a:pt x="1834" y="6416"/>
                  </a:lnTo>
                  <a:lnTo>
                    <a:pt x="1834" y="6892"/>
                  </a:lnTo>
                  <a:lnTo>
                    <a:pt x="2274" y="7809"/>
                  </a:lnTo>
                  <a:lnTo>
                    <a:pt x="2750" y="8249"/>
                  </a:lnTo>
                  <a:lnTo>
                    <a:pt x="5500" y="8249"/>
                  </a:lnTo>
                  <a:lnTo>
                    <a:pt x="5940" y="7809"/>
                  </a:lnTo>
                  <a:lnTo>
                    <a:pt x="6416" y="8249"/>
                  </a:lnTo>
                  <a:lnTo>
                    <a:pt x="6416" y="8725"/>
                  </a:lnTo>
                  <a:lnTo>
                    <a:pt x="7773" y="8725"/>
                  </a:lnTo>
                  <a:lnTo>
                    <a:pt x="8689" y="9165"/>
                  </a:lnTo>
                  <a:lnTo>
                    <a:pt x="10522" y="10082"/>
                  </a:lnTo>
                  <a:lnTo>
                    <a:pt x="11439" y="10558"/>
                  </a:lnTo>
                  <a:lnTo>
                    <a:pt x="11915" y="10998"/>
                  </a:lnTo>
                  <a:lnTo>
                    <a:pt x="14665" y="10998"/>
                  </a:lnTo>
                  <a:lnTo>
                    <a:pt x="15581" y="10558"/>
                  </a:lnTo>
                  <a:lnTo>
                    <a:pt x="16938" y="10082"/>
                  </a:lnTo>
                  <a:lnTo>
                    <a:pt x="16498" y="8249"/>
                  </a:lnTo>
                  <a:lnTo>
                    <a:pt x="16021" y="7809"/>
                  </a:lnTo>
                  <a:lnTo>
                    <a:pt x="15581" y="7809"/>
                  </a:lnTo>
                  <a:lnTo>
                    <a:pt x="16021" y="7332"/>
                  </a:lnTo>
                  <a:lnTo>
                    <a:pt x="15581" y="6892"/>
                  </a:lnTo>
                  <a:lnTo>
                    <a:pt x="14188" y="6892"/>
                  </a:lnTo>
                  <a:lnTo>
                    <a:pt x="13272" y="5976"/>
                  </a:lnTo>
                  <a:lnTo>
                    <a:pt x="11439" y="5976"/>
                  </a:lnTo>
                  <a:lnTo>
                    <a:pt x="10999" y="5499"/>
                  </a:lnTo>
                  <a:lnTo>
                    <a:pt x="11915" y="5059"/>
                  </a:lnTo>
                  <a:lnTo>
                    <a:pt x="12355" y="4583"/>
                  </a:lnTo>
                  <a:lnTo>
                    <a:pt x="12355" y="4143"/>
                  </a:lnTo>
                  <a:lnTo>
                    <a:pt x="11439" y="3666"/>
                  </a:lnTo>
                  <a:lnTo>
                    <a:pt x="10522" y="3666"/>
                  </a:lnTo>
                  <a:lnTo>
                    <a:pt x="9166" y="3226"/>
                  </a:lnTo>
                  <a:lnTo>
                    <a:pt x="10082" y="2310"/>
                  </a:lnTo>
                  <a:lnTo>
                    <a:pt x="10082" y="1833"/>
                  </a:lnTo>
                  <a:lnTo>
                    <a:pt x="8689" y="917"/>
                  </a:lnTo>
                  <a:lnTo>
                    <a:pt x="7773" y="917"/>
                  </a:lnTo>
                  <a:lnTo>
                    <a:pt x="7773" y="477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3" name="Google Shape;733;p52"/>
            <p:cNvSpPr/>
            <p:nvPr/>
          </p:nvSpPr>
          <p:spPr>
            <a:xfrm>
              <a:off x="5659950" y="3938975"/>
              <a:ext cx="756125" cy="263050"/>
            </a:xfrm>
            <a:custGeom>
              <a:avLst/>
              <a:gdLst/>
              <a:ahLst/>
              <a:cxnLst/>
              <a:rect l="l" t="t" r="r" b="b"/>
              <a:pathLst>
                <a:path w="30245" h="10522" extrusionOk="0">
                  <a:moveTo>
                    <a:pt x="21080" y="0"/>
                  </a:moveTo>
                  <a:lnTo>
                    <a:pt x="21080" y="440"/>
                  </a:lnTo>
                  <a:lnTo>
                    <a:pt x="20603" y="917"/>
                  </a:lnTo>
                  <a:lnTo>
                    <a:pt x="18770" y="917"/>
                  </a:lnTo>
                  <a:lnTo>
                    <a:pt x="17854" y="1357"/>
                  </a:lnTo>
                  <a:lnTo>
                    <a:pt x="17414" y="1833"/>
                  </a:lnTo>
                  <a:lnTo>
                    <a:pt x="15581" y="1833"/>
                  </a:lnTo>
                  <a:lnTo>
                    <a:pt x="16021" y="1357"/>
                  </a:lnTo>
                  <a:lnTo>
                    <a:pt x="15581" y="917"/>
                  </a:lnTo>
                  <a:lnTo>
                    <a:pt x="14188" y="917"/>
                  </a:lnTo>
                  <a:lnTo>
                    <a:pt x="12831" y="1357"/>
                  </a:lnTo>
                  <a:lnTo>
                    <a:pt x="11915" y="917"/>
                  </a:lnTo>
                  <a:lnTo>
                    <a:pt x="11438" y="917"/>
                  </a:lnTo>
                  <a:lnTo>
                    <a:pt x="10082" y="1357"/>
                  </a:lnTo>
                  <a:lnTo>
                    <a:pt x="7772" y="1357"/>
                  </a:lnTo>
                  <a:lnTo>
                    <a:pt x="7332" y="917"/>
                  </a:lnTo>
                  <a:lnTo>
                    <a:pt x="5023" y="1357"/>
                  </a:lnTo>
                  <a:lnTo>
                    <a:pt x="4583" y="1357"/>
                  </a:lnTo>
                  <a:lnTo>
                    <a:pt x="3666" y="917"/>
                  </a:lnTo>
                  <a:lnTo>
                    <a:pt x="2750" y="440"/>
                  </a:lnTo>
                  <a:lnTo>
                    <a:pt x="2273" y="1357"/>
                  </a:lnTo>
                  <a:lnTo>
                    <a:pt x="1833" y="1833"/>
                  </a:lnTo>
                  <a:lnTo>
                    <a:pt x="440" y="1833"/>
                  </a:lnTo>
                  <a:lnTo>
                    <a:pt x="0" y="3190"/>
                  </a:lnTo>
                  <a:lnTo>
                    <a:pt x="2273" y="3190"/>
                  </a:lnTo>
                  <a:lnTo>
                    <a:pt x="2750" y="3666"/>
                  </a:lnTo>
                  <a:lnTo>
                    <a:pt x="3190" y="3666"/>
                  </a:lnTo>
                  <a:lnTo>
                    <a:pt x="4106" y="3190"/>
                  </a:lnTo>
                  <a:lnTo>
                    <a:pt x="4583" y="3190"/>
                  </a:lnTo>
                  <a:lnTo>
                    <a:pt x="5023" y="3666"/>
                  </a:lnTo>
                  <a:lnTo>
                    <a:pt x="5939" y="3666"/>
                  </a:lnTo>
                  <a:lnTo>
                    <a:pt x="5939" y="4583"/>
                  </a:lnTo>
                  <a:lnTo>
                    <a:pt x="7332" y="4583"/>
                  </a:lnTo>
                  <a:lnTo>
                    <a:pt x="7772" y="5023"/>
                  </a:lnTo>
                  <a:lnTo>
                    <a:pt x="7772" y="5499"/>
                  </a:lnTo>
                  <a:lnTo>
                    <a:pt x="8689" y="6416"/>
                  </a:lnTo>
                  <a:lnTo>
                    <a:pt x="9165" y="6856"/>
                  </a:lnTo>
                  <a:lnTo>
                    <a:pt x="10082" y="7772"/>
                  </a:lnTo>
                  <a:lnTo>
                    <a:pt x="10522" y="8249"/>
                  </a:lnTo>
                  <a:lnTo>
                    <a:pt x="10522" y="8689"/>
                  </a:lnTo>
                  <a:lnTo>
                    <a:pt x="10082" y="8689"/>
                  </a:lnTo>
                  <a:lnTo>
                    <a:pt x="9605" y="9605"/>
                  </a:lnTo>
                  <a:lnTo>
                    <a:pt x="9605" y="10082"/>
                  </a:lnTo>
                  <a:lnTo>
                    <a:pt x="9605" y="10522"/>
                  </a:lnTo>
                  <a:lnTo>
                    <a:pt x="10522" y="10522"/>
                  </a:lnTo>
                  <a:lnTo>
                    <a:pt x="10082" y="10082"/>
                  </a:lnTo>
                  <a:lnTo>
                    <a:pt x="13271" y="10082"/>
                  </a:lnTo>
                  <a:lnTo>
                    <a:pt x="13748" y="9605"/>
                  </a:lnTo>
                  <a:lnTo>
                    <a:pt x="14188" y="9165"/>
                  </a:lnTo>
                  <a:lnTo>
                    <a:pt x="14664" y="8689"/>
                  </a:lnTo>
                  <a:lnTo>
                    <a:pt x="15581" y="9165"/>
                  </a:lnTo>
                  <a:lnTo>
                    <a:pt x="16021" y="9165"/>
                  </a:lnTo>
                  <a:lnTo>
                    <a:pt x="16021" y="9605"/>
                  </a:lnTo>
                  <a:lnTo>
                    <a:pt x="16021" y="10082"/>
                  </a:lnTo>
                  <a:lnTo>
                    <a:pt x="17854" y="10082"/>
                  </a:lnTo>
                  <a:lnTo>
                    <a:pt x="19247" y="9165"/>
                  </a:lnTo>
                  <a:lnTo>
                    <a:pt x="20163" y="8249"/>
                  </a:lnTo>
                  <a:lnTo>
                    <a:pt x="21080" y="7772"/>
                  </a:lnTo>
                  <a:lnTo>
                    <a:pt x="22436" y="7772"/>
                  </a:lnTo>
                  <a:lnTo>
                    <a:pt x="22436" y="7332"/>
                  </a:lnTo>
                  <a:lnTo>
                    <a:pt x="23829" y="7332"/>
                  </a:lnTo>
                  <a:lnTo>
                    <a:pt x="23829" y="6856"/>
                  </a:lnTo>
                  <a:lnTo>
                    <a:pt x="23829" y="6416"/>
                  </a:lnTo>
                  <a:lnTo>
                    <a:pt x="24269" y="5939"/>
                  </a:lnTo>
                  <a:lnTo>
                    <a:pt x="24746" y="5023"/>
                  </a:lnTo>
                  <a:lnTo>
                    <a:pt x="25186" y="4583"/>
                  </a:lnTo>
                  <a:lnTo>
                    <a:pt x="26102" y="5499"/>
                  </a:lnTo>
                  <a:lnTo>
                    <a:pt x="27019" y="5499"/>
                  </a:lnTo>
                  <a:lnTo>
                    <a:pt x="27935" y="5939"/>
                  </a:lnTo>
                  <a:lnTo>
                    <a:pt x="27935" y="5499"/>
                  </a:lnTo>
                  <a:lnTo>
                    <a:pt x="30245" y="5499"/>
                  </a:lnTo>
                  <a:lnTo>
                    <a:pt x="29768" y="4106"/>
                  </a:lnTo>
                  <a:lnTo>
                    <a:pt x="29768" y="3666"/>
                  </a:lnTo>
                  <a:lnTo>
                    <a:pt x="29328" y="3190"/>
                  </a:lnTo>
                  <a:lnTo>
                    <a:pt x="27935" y="3190"/>
                  </a:lnTo>
                  <a:lnTo>
                    <a:pt x="27935" y="2750"/>
                  </a:lnTo>
                  <a:lnTo>
                    <a:pt x="27935" y="1357"/>
                  </a:lnTo>
                  <a:lnTo>
                    <a:pt x="26102" y="1357"/>
                  </a:lnTo>
                  <a:lnTo>
                    <a:pt x="25186" y="1833"/>
                  </a:lnTo>
                  <a:lnTo>
                    <a:pt x="24746" y="1357"/>
                  </a:lnTo>
                  <a:lnTo>
                    <a:pt x="24746" y="917"/>
                  </a:lnTo>
                  <a:lnTo>
                    <a:pt x="24746" y="440"/>
                  </a:lnTo>
                  <a:lnTo>
                    <a:pt x="23829" y="0"/>
                  </a:lnTo>
                  <a:lnTo>
                    <a:pt x="22913" y="0"/>
                  </a:lnTo>
                  <a:lnTo>
                    <a:pt x="22913" y="440"/>
                  </a:lnTo>
                  <a:lnTo>
                    <a:pt x="21996" y="917"/>
                  </a:lnTo>
                  <a:lnTo>
                    <a:pt x="2199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4" name="Google Shape;734;p52"/>
            <p:cNvSpPr/>
            <p:nvPr/>
          </p:nvSpPr>
          <p:spPr>
            <a:xfrm>
              <a:off x="1718975" y="4660250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477"/>
                  </a:move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5" name="Google Shape;735;p52"/>
            <p:cNvSpPr/>
            <p:nvPr/>
          </p:nvSpPr>
          <p:spPr>
            <a:xfrm>
              <a:off x="790550" y="4168100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6" name="Google Shape;736;p52"/>
            <p:cNvSpPr/>
            <p:nvPr/>
          </p:nvSpPr>
          <p:spPr>
            <a:xfrm>
              <a:off x="756650" y="4064525"/>
              <a:ext cx="1248300" cy="1065925"/>
            </a:xfrm>
            <a:custGeom>
              <a:avLst/>
              <a:gdLst/>
              <a:ahLst/>
              <a:cxnLst/>
              <a:rect l="l" t="t" r="r" b="b"/>
              <a:pathLst>
                <a:path w="49932" h="42637" extrusionOk="0">
                  <a:moveTo>
                    <a:pt x="9165" y="1"/>
                  </a:moveTo>
                  <a:lnTo>
                    <a:pt x="8249" y="477"/>
                  </a:lnTo>
                  <a:lnTo>
                    <a:pt x="7332" y="477"/>
                  </a:lnTo>
                  <a:lnTo>
                    <a:pt x="7332" y="917"/>
                  </a:lnTo>
                  <a:lnTo>
                    <a:pt x="5499" y="917"/>
                  </a:lnTo>
                  <a:lnTo>
                    <a:pt x="6416" y="1394"/>
                  </a:lnTo>
                  <a:lnTo>
                    <a:pt x="5939" y="1834"/>
                  </a:lnTo>
                  <a:lnTo>
                    <a:pt x="5499" y="2310"/>
                  </a:lnTo>
                  <a:lnTo>
                    <a:pt x="5499" y="1834"/>
                  </a:lnTo>
                  <a:lnTo>
                    <a:pt x="4583" y="1394"/>
                  </a:lnTo>
                  <a:lnTo>
                    <a:pt x="3666" y="1394"/>
                  </a:lnTo>
                  <a:lnTo>
                    <a:pt x="3190" y="917"/>
                  </a:lnTo>
                  <a:lnTo>
                    <a:pt x="2750" y="1834"/>
                  </a:lnTo>
                  <a:lnTo>
                    <a:pt x="2273" y="1394"/>
                  </a:lnTo>
                  <a:lnTo>
                    <a:pt x="1833" y="2310"/>
                  </a:lnTo>
                  <a:lnTo>
                    <a:pt x="1357" y="2750"/>
                  </a:lnTo>
                  <a:lnTo>
                    <a:pt x="1833" y="3227"/>
                  </a:lnTo>
                  <a:lnTo>
                    <a:pt x="1833" y="3667"/>
                  </a:lnTo>
                  <a:lnTo>
                    <a:pt x="2273" y="3227"/>
                  </a:lnTo>
                  <a:lnTo>
                    <a:pt x="2273" y="3667"/>
                  </a:lnTo>
                  <a:lnTo>
                    <a:pt x="1833" y="4143"/>
                  </a:lnTo>
                  <a:lnTo>
                    <a:pt x="2750" y="4143"/>
                  </a:lnTo>
                  <a:lnTo>
                    <a:pt x="3190" y="4583"/>
                  </a:lnTo>
                  <a:lnTo>
                    <a:pt x="2750" y="5060"/>
                  </a:lnTo>
                  <a:lnTo>
                    <a:pt x="2750" y="5500"/>
                  </a:lnTo>
                  <a:lnTo>
                    <a:pt x="2273" y="5976"/>
                  </a:lnTo>
                  <a:lnTo>
                    <a:pt x="2750" y="5976"/>
                  </a:lnTo>
                  <a:lnTo>
                    <a:pt x="2750" y="6416"/>
                  </a:lnTo>
                  <a:lnTo>
                    <a:pt x="2273" y="6893"/>
                  </a:lnTo>
                  <a:lnTo>
                    <a:pt x="1833" y="6416"/>
                  </a:lnTo>
                  <a:lnTo>
                    <a:pt x="1357" y="6893"/>
                  </a:lnTo>
                  <a:lnTo>
                    <a:pt x="1357" y="7809"/>
                  </a:lnTo>
                  <a:lnTo>
                    <a:pt x="2750" y="7809"/>
                  </a:lnTo>
                  <a:lnTo>
                    <a:pt x="2750" y="7333"/>
                  </a:lnTo>
                  <a:lnTo>
                    <a:pt x="3666" y="7809"/>
                  </a:lnTo>
                  <a:lnTo>
                    <a:pt x="4106" y="7809"/>
                  </a:lnTo>
                  <a:lnTo>
                    <a:pt x="4106" y="8249"/>
                  </a:lnTo>
                  <a:lnTo>
                    <a:pt x="4583" y="8726"/>
                  </a:lnTo>
                  <a:lnTo>
                    <a:pt x="4583" y="9166"/>
                  </a:lnTo>
                  <a:lnTo>
                    <a:pt x="5939" y="9166"/>
                  </a:lnTo>
                  <a:lnTo>
                    <a:pt x="6416" y="9642"/>
                  </a:lnTo>
                  <a:lnTo>
                    <a:pt x="6856" y="9642"/>
                  </a:lnTo>
                  <a:lnTo>
                    <a:pt x="7332" y="10082"/>
                  </a:lnTo>
                  <a:lnTo>
                    <a:pt x="7772" y="10559"/>
                  </a:lnTo>
                  <a:lnTo>
                    <a:pt x="7772" y="10082"/>
                  </a:lnTo>
                  <a:lnTo>
                    <a:pt x="8689" y="10082"/>
                  </a:lnTo>
                  <a:lnTo>
                    <a:pt x="9165" y="10559"/>
                  </a:lnTo>
                  <a:lnTo>
                    <a:pt x="9605" y="10559"/>
                  </a:lnTo>
                  <a:lnTo>
                    <a:pt x="10082" y="10082"/>
                  </a:lnTo>
                  <a:lnTo>
                    <a:pt x="10522" y="10999"/>
                  </a:lnTo>
                  <a:lnTo>
                    <a:pt x="10082" y="11475"/>
                  </a:lnTo>
                  <a:lnTo>
                    <a:pt x="10082" y="11915"/>
                  </a:lnTo>
                  <a:lnTo>
                    <a:pt x="10082" y="12392"/>
                  </a:lnTo>
                  <a:lnTo>
                    <a:pt x="10522" y="12392"/>
                  </a:lnTo>
                  <a:lnTo>
                    <a:pt x="10998" y="12832"/>
                  </a:lnTo>
                  <a:lnTo>
                    <a:pt x="10998" y="13308"/>
                  </a:lnTo>
                  <a:lnTo>
                    <a:pt x="10522" y="13308"/>
                  </a:lnTo>
                  <a:lnTo>
                    <a:pt x="10522" y="13748"/>
                  </a:lnTo>
                  <a:lnTo>
                    <a:pt x="9605" y="13748"/>
                  </a:lnTo>
                  <a:lnTo>
                    <a:pt x="9605" y="14225"/>
                  </a:lnTo>
                  <a:lnTo>
                    <a:pt x="8689" y="14225"/>
                  </a:lnTo>
                  <a:lnTo>
                    <a:pt x="8689" y="14665"/>
                  </a:lnTo>
                  <a:lnTo>
                    <a:pt x="8689" y="15141"/>
                  </a:lnTo>
                  <a:lnTo>
                    <a:pt x="8249" y="15141"/>
                  </a:lnTo>
                  <a:lnTo>
                    <a:pt x="7772" y="15581"/>
                  </a:lnTo>
                  <a:lnTo>
                    <a:pt x="7772" y="16058"/>
                  </a:lnTo>
                  <a:lnTo>
                    <a:pt x="7332" y="16498"/>
                  </a:lnTo>
                  <a:lnTo>
                    <a:pt x="7332" y="16974"/>
                  </a:lnTo>
                  <a:lnTo>
                    <a:pt x="6856" y="17414"/>
                  </a:lnTo>
                  <a:lnTo>
                    <a:pt x="6856" y="17891"/>
                  </a:lnTo>
                  <a:lnTo>
                    <a:pt x="6856" y="18331"/>
                  </a:lnTo>
                  <a:lnTo>
                    <a:pt x="6856" y="18807"/>
                  </a:lnTo>
                  <a:lnTo>
                    <a:pt x="7332" y="19247"/>
                  </a:lnTo>
                  <a:lnTo>
                    <a:pt x="6856" y="19247"/>
                  </a:lnTo>
                  <a:lnTo>
                    <a:pt x="6416" y="19724"/>
                  </a:lnTo>
                  <a:lnTo>
                    <a:pt x="5939" y="19724"/>
                  </a:lnTo>
                  <a:lnTo>
                    <a:pt x="5023" y="21080"/>
                  </a:lnTo>
                  <a:lnTo>
                    <a:pt x="5499" y="21557"/>
                  </a:lnTo>
                  <a:lnTo>
                    <a:pt x="5023" y="21997"/>
                  </a:lnTo>
                  <a:lnTo>
                    <a:pt x="5023" y="22473"/>
                  </a:lnTo>
                  <a:lnTo>
                    <a:pt x="3190" y="22473"/>
                  </a:lnTo>
                  <a:lnTo>
                    <a:pt x="3190" y="22913"/>
                  </a:lnTo>
                  <a:lnTo>
                    <a:pt x="3666" y="23390"/>
                  </a:lnTo>
                  <a:lnTo>
                    <a:pt x="3666" y="24306"/>
                  </a:lnTo>
                  <a:lnTo>
                    <a:pt x="4106" y="24746"/>
                  </a:lnTo>
                  <a:lnTo>
                    <a:pt x="4106" y="25223"/>
                  </a:lnTo>
                  <a:lnTo>
                    <a:pt x="4106" y="25663"/>
                  </a:lnTo>
                  <a:lnTo>
                    <a:pt x="3666" y="26139"/>
                  </a:lnTo>
                  <a:lnTo>
                    <a:pt x="3190" y="26579"/>
                  </a:lnTo>
                  <a:lnTo>
                    <a:pt x="3190" y="27056"/>
                  </a:lnTo>
                  <a:lnTo>
                    <a:pt x="2750" y="27056"/>
                  </a:lnTo>
                  <a:lnTo>
                    <a:pt x="2273" y="27496"/>
                  </a:lnTo>
                  <a:lnTo>
                    <a:pt x="2273" y="27972"/>
                  </a:lnTo>
                  <a:lnTo>
                    <a:pt x="1833" y="28412"/>
                  </a:lnTo>
                  <a:lnTo>
                    <a:pt x="2273" y="28889"/>
                  </a:lnTo>
                  <a:lnTo>
                    <a:pt x="2750" y="28889"/>
                  </a:lnTo>
                  <a:lnTo>
                    <a:pt x="2750" y="29329"/>
                  </a:lnTo>
                  <a:lnTo>
                    <a:pt x="2750" y="29805"/>
                  </a:lnTo>
                  <a:lnTo>
                    <a:pt x="2750" y="30245"/>
                  </a:lnTo>
                  <a:lnTo>
                    <a:pt x="2273" y="30245"/>
                  </a:lnTo>
                  <a:lnTo>
                    <a:pt x="1833" y="30722"/>
                  </a:lnTo>
                  <a:lnTo>
                    <a:pt x="917" y="30722"/>
                  </a:lnTo>
                  <a:lnTo>
                    <a:pt x="917" y="31162"/>
                  </a:lnTo>
                  <a:lnTo>
                    <a:pt x="440" y="31162"/>
                  </a:lnTo>
                  <a:lnTo>
                    <a:pt x="440" y="31638"/>
                  </a:lnTo>
                  <a:lnTo>
                    <a:pt x="0" y="32078"/>
                  </a:lnTo>
                  <a:lnTo>
                    <a:pt x="0" y="32995"/>
                  </a:lnTo>
                  <a:lnTo>
                    <a:pt x="440" y="34388"/>
                  </a:lnTo>
                  <a:lnTo>
                    <a:pt x="1357" y="33911"/>
                  </a:lnTo>
                  <a:lnTo>
                    <a:pt x="1833" y="34828"/>
                  </a:lnTo>
                  <a:lnTo>
                    <a:pt x="2273" y="34828"/>
                  </a:lnTo>
                  <a:lnTo>
                    <a:pt x="2750" y="35304"/>
                  </a:lnTo>
                  <a:lnTo>
                    <a:pt x="2750" y="36221"/>
                  </a:lnTo>
                  <a:lnTo>
                    <a:pt x="3666" y="36221"/>
                  </a:lnTo>
                  <a:lnTo>
                    <a:pt x="4106" y="37137"/>
                  </a:lnTo>
                  <a:lnTo>
                    <a:pt x="4106" y="37577"/>
                  </a:lnTo>
                  <a:lnTo>
                    <a:pt x="3666" y="38054"/>
                  </a:lnTo>
                  <a:lnTo>
                    <a:pt x="5023" y="38054"/>
                  </a:lnTo>
                  <a:lnTo>
                    <a:pt x="4583" y="38970"/>
                  </a:lnTo>
                  <a:lnTo>
                    <a:pt x="4583" y="39410"/>
                  </a:lnTo>
                  <a:lnTo>
                    <a:pt x="3666" y="39410"/>
                  </a:lnTo>
                  <a:lnTo>
                    <a:pt x="4106" y="39887"/>
                  </a:lnTo>
                  <a:lnTo>
                    <a:pt x="4106" y="40803"/>
                  </a:lnTo>
                  <a:lnTo>
                    <a:pt x="4583" y="41243"/>
                  </a:lnTo>
                  <a:lnTo>
                    <a:pt x="5023" y="41243"/>
                  </a:lnTo>
                  <a:lnTo>
                    <a:pt x="5499" y="41720"/>
                  </a:lnTo>
                  <a:lnTo>
                    <a:pt x="6416" y="42636"/>
                  </a:lnTo>
                  <a:lnTo>
                    <a:pt x="6416" y="42160"/>
                  </a:lnTo>
                  <a:lnTo>
                    <a:pt x="6416" y="41720"/>
                  </a:lnTo>
                  <a:lnTo>
                    <a:pt x="7772" y="41243"/>
                  </a:lnTo>
                  <a:lnTo>
                    <a:pt x="8689" y="41243"/>
                  </a:lnTo>
                  <a:lnTo>
                    <a:pt x="9165" y="40327"/>
                  </a:lnTo>
                  <a:lnTo>
                    <a:pt x="9605" y="40327"/>
                  </a:lnTo>
                  <a:lnTo>
                    <a:pt x="10522" y="40803"/>
                  </a:lnTo>
                  <a:lnTo>
                    <a:pt x="10998" y="40803"/>
                  </a:lnTo>
                  <a:lnTo>
                    <a:pt x="11438" y="39887"/>
                  </a:lnTo>
                  <a:lnTo>
                    <a:pt x="12355" y="39887"/>
                  </a:lnTo>
                  <a:lnTo>
                    <a:pt x="13271" y="40327"/>
                  </a:lnTo>
                  <a:lnTo>
                    <a:pt x="13748" y="40803"/>
                  </a:lnTo>
                  <a:lnTo>
                    <a:pt x="15104" y="40803"/>
                  </a:lnTo>
                  <a:lnTo>
                    <a:pt x="15581" y="41720"/>
                  </a:lnTo>
                  <a:lnTo>
                    <a:pt x="16497" y="41243"/>
                  </a:lnTo>
                  <a:lnTo>
                    <a:pt x="18330" y="41243"/>
                  </a:lnTo>
                  <a:lnTo>
                    <a:pt x="19687" y="41720"/>
                  </a:lnTo>
                  <a:lnTo>
                    <a:pt x="19687" y="41243"/>
                  </a:lnTo>
                  <a:lnTo>
                    <a:pt x="21080" y="41243"/>
                  </a:lnTo>
                  <a:lnTo>
                    <a:pt x="21520" y="41720"/>
                  </a:lnTo>
                  <a:lnTo>
                    <a:pt x="21996" y="41720"/>
                  </a:lnTo>
                  <a:lnTo>
                    <a:pt x="21996" y="42160"/>
                  </a:lnTo>
                  <a:lnTo>
                    <a:pt x="22436" y="42160"/>
                  </a:lnTo>
                  <a:lnTo>
                    <a:pt x="22913" y="41720"/>
                  </a:lnTo>
                  <a:lnTo>
                    <a:pt x="22913" y="40803"/>
                  </a:lnTo>
                  <a:lnTo>
                    <a:pt x="22913" y="40327"/>
                  </a:lnTo>
                  <a:lnTo>
                    <a:pt x="23829" y="39887"/>
                  </a:lnTo>
                  <a:lnTo>
                    <a:pt x="23829" y="39410"/>
                  </a:lnTo>
                  <a:lnTo>
                    <a:pt x="24746" y="39410"/>
                  </a:lnTo>
                  <a:lnTo>
                    <a:pt x="25186" y="38970"/>
                  </a:lnTo>
                  <a:lnTo>
                    <a:pt x="27495" y="38970"/>
                  </a:lnTo>
                  <a:lnTo>
                    <a:pt x="28412" y="38494"/>
                  </a:lnTo>
                  <a:lnTo>
                    <a:pt x="29328" y="38054"/>
                  </a:lnTo>
                  <a:lnTo>
                    <a:pt x="28852" y="37137"/>
                  </a:lnTo>
                  <a:lnTo>
                    <a:pt x="29328" y="36661"/>
                  </a:lnTo>
                  <a:lnTo>
                    <a:pt x="30245" y="36661"/>
                  </a:lnTo>
                  <a:lnTo>
                    <a:pt x="30245" y="36221"/>
                  </a:lnTo>
                  <a:lnTo>
                    <a:pt x="30245" y="35744"/>
                  </a:lnTo>
                  <a:lnTo>
                    <a:pt x="31161" y="34828"/>
                  </a:lnTo>
                  <a:lnTo>
                    <a:pt x="32994" y="34828"/>
                  </a:lnTo>
                  <a:lnTo>
                    <a:pt x="33911" y="33911"/>
                  </a:lnTo>
                  <a:lnTo>
                    <a:pt x="33434" y="33471"/>
                  </a:lnTo>
                  <a:lnTo>
                    <a:pt x="33434" y="32995"/>
                  </a:lnTo>
                  <a:lnTo>
                    <a:pt x="32518" y="32555"/>
                  </a:lnTo>
                  <a:lnTo>
                    <a:pt x="32518" y="32078"/>
                  </a:lnTo>
                  <a:lnTo>
                    <a:pt x="32518" y="31638"/>
                  </a:lnTo>
                  <a:lnTo>
                    <a:pt x="32518" y="30722"/>
                  </a:lnTo>
                  <a:lnTo>
                    <a:pt x="32518" y="29329"/>
                  </a:lnTo>
                  <a:lnTo>
                    <a:pt x="32994" y="28889"/>
                  </a:lnTo>
                  <a:lnTo>
                    <a:pt x="33434" y="28412"/>
                  </a:lnTo>
                  <a:lnTo>
                    <a:pt x="34351" y="27972"/>
                  </a:lnTo>
                  <a:lnTo>
                    <a:pt x="35267" y="27056"/>
                  </a:lnTo>
                  <a:lnTo>
                    <a:pt x="35744" y="26579"/>
                  </a:lnTo>
                  <a:lnTo>
                    <a:pt x="36184" y="26139"/>
                  </a:lnTo>
                  <a:lnTo>
                    <a:pt x="37100" y="25223"/>
                  </a:lnTo>
                  <a:lnTo>
                    <a:pt x="37577" y="24746"/>
                  </a:lnTo>
                  <a:lnTo>
                    <a:pt x="38493" y="24306"/>
                  </a:lnTo>
                  <a:lnTo>
                    <a:pt x="38493" y="23830"/>
                  </a:lnTo>
                  <a:lnTo>
                    <a:pt x="38933" y="23390"/>
                  </a:lnTo>
                  <a:lnTo>
                    <a:pt x="38933" y="22913"/>
                  </a:lnTo>
                  <a:lnTo>
                    <a:pt x="39410" y="22473"/>
                  </a:lnTo>
                  <a:lnTo>
                    <a:pt x="43992" y="22473"/>
                  </a:lnTo>
                  <a:lnTo>
                    <a:pt x="44432" y="21997"/>
                  </a:lnTo>
                  <a:lnTo>
                    <a:pt x="45349" y="21557"/>
                  </a:lnTo>
                  <a:lnTo>
                    <a:pt x="45825" y="21557"/>
                  </a:lnTo>
                  <a:lnTo>
                    <a:pt x="46265" y="21080"/>
                  </a:lnTo>
                  <a:lnTo>
                    <a:pt x="47658" y="21080"/>
                  </a:lnTo>
                  <a:lnTo>
                    <a:pt x="48098" y="20640"/>
                  </a:lnTo>
                  <a:lnTo>
                    <a:pt x="48575" y="20640"/>
                  </a:lnTo>
                  <a:lnTo>
                    <a:pt x="49015" y="19724"/>
                  </a:lnTo>
                  <a:lnTo>
                    <a:pt x="49491" y="19247"/>
                  </a:lnTo>
                  <a:lnTo>
                    <a:pt x="49491" y="18807"/>
                  </a:lnTo>
                  <a:lnTo>
                    <a:pt x="49931" y="18331"/>
                  </a:lnTo>
                  <a:lnTo>
                    <a:pt x="49931" y="17891"/>
                  </a:lnTo>
                  <a:lnTo>
                    <a:pt x="49931" y="16974"/>
                  </a:lnTo>
                  <a:lnTo>
                    <a:pt x="49491" y="17414"/>
                  </a:lnTo>
                  <a:lnTo>
                    <a:pt x="49015" y="16974"/>
                  </a:lnTo>
                  <a:lnTo>
                    <a:pt x="47658" y="16974"/>
                  </a:lnTo>
                  <a:lnTo>
                    <a:pt x="46742" y="16498"/>
                  </a:lnTo>
                  <a:lnTo>
                    <a:pt x="45825" y="16974"/>
                  </a:lnTo>
                  <a:lnTo>
                    <a:pt x="43992" y="16974"/>
                  </a:lnTo>
                  <a:lnTo>
                    <a:pt x="43992" y="16058"/>
                  </a:lnTo>
                  <a:lnTo>
                    <a:pt x="43076" y="16058"/>
                  </a:lnTo>
                  <a:lnTo>
                    <a:pt x="42599" y="15581"/>
                  </a:lnTo>
                  <a:lnTo>
                    <a:pt x="42599" y="14665"/>
                  </a:lnTo>
                  <a:lnTo>
                    <a:pt x="42159" y="14225"/>
                  </a:lnTo>
                  <a:lnTo>
                    <a:pt x="41683" y="13748"/>
                  </a:lnTo>
                  <a:lnTo>
                    <a:pt x="40326" y="14225"/>
                  </a:lnTo>
                  <a:lnTo>
                    <a:pt x="39410" y="14225"/>
                  </a:lnTo>
                  <a:lnTo>
                    <a:pt x="39410" y="13748"/>
                  </a:lnTo>
                  <a:lnTo>
                    <a:pt x="38933" y="13748"/>
                  </a:lnTo>
                  <a:lnTo>
                    <a:pt x="38017" y="13308"/>
                  </a:lnTo>
                  <a:lnTo>
                    <a:pt x="37100" y="13308"/>
                  </a:lnTo>
                  <a:lnTo>
                    <a:pt x="36660" y="12832"/>
                  </a:lnTo>
                  <a:lnTo>
                    <a:pt x="36184" y="12392"/>
                  </a:lnTo>
                  <a:lnTo>
                    <a:pt x="35744" y="11915"/>
                  </a:lnTo>
                  <a:lnTo>
                    <a:pt x="34827" y="11915"/>
                  </a:lnTo>
                  <a:lnTo>
                    <a:pt x="34351" y="10999"/>
                  </a:lnTo>
                  <a:lnTo>
                    <a:pt x="33434" y="10999"/>
                  </a:lnTo>
                  <a:lnTo>
                    <a:pt x="32994" y="10559"/>
                  </a:lnTo>
                  <a:lnTo>
                    <a:pt x="32518" y="10559"/>
                  </a:lnTo>
                  <a:lnTo>
                    <a:pt x="32518" y="10082"/>
                  </a:lnTo>
                  <a:lnTo>
                    <a:pt x="32078" y="10559"/>
                  </a:lnTo>
                  <a:lnTo>
                    <a:pt x="31601" y="10559"/>
                  </a:lnTo>
                  <a:lnTo>
                    <a:pt x="31601" y="10082"/>
                  </a:lnTo>
                  <a:lnTo>
                    <a:pt x="31601" y="9642"/>
                  </a:lnTo>
                  <a:lnTo>
                    <a:pt x="31161" y="8726"/>
                  </a:lnTo>
                  <a:lnTo>
                    <a:pt x="30685" y="8726"/>
                  </a:lnTo>
                  <a:lnTo>
                    <a:pt x="30685" y="8249"/>
                  </a:lnTo>
                  <a:lnTo>
                    <a:pt x="29768" y="7809"/>
                  </a:lnTo>
                  <a:lnTo>
                    <a:pt x="28852" y="8249"/>
                  </a:lnTo>
                  <a:lnTo>
                    <a:pt x="27935" y="7809"/>
                  </a:lnTo>
                  <a:lnTo>
                    <a:pt x="27495" y="7333"/>
                  </a:lnTo>
                  <a:lnTo>
                    <a:pt x="25662" y="7333"/>
                  </a:lnTo>
                  <a:lnTo>
                    <a:pt x="24746" y="6893"/>
                  </a:lnTo>
                  <a:lnTo>
                    <a:pt x="24269" y="5976"/>
                  </a:lnTo>
                  <a:lnTo>
                    <a:pt x="23353" y="5976"/>
                  </a:lnTo>
                  <a:lnTo>
                    <a:pt x="22913" y="5500"/>
                  </a:lnTo>
                  <a:lnTo>
                    <a:pt x="21080" y="5500"/>
                  </a:lnTo>
                  <a:lnTo>
                    <a:pt x="20163" y="5060"/>
                  </a:lnTo>
                  <a:lnTo>
                    <a:pt x="19687" y="5060"/>
                  </a:lnTo>
                  <a:lnTo>
                    <a:pt x="19247" y="5500"/>
                  </a:lnTo>
                  <a:lnTo>
                    <a:pt x="18770" y="4583"/>
                  </a:lnTo>
                  <a:lnTo>
                    <a:pt x="18330" y="4143"/>
                  </a:lnTo>
                  <a:lnTo>
                    <a:pt x="17854" y="4583"/>
                  </a:lnTo>
                  <a:lnTo>
                    <a:pt x="16937" y="4143"/>
                  </a:lnTo>
                  <a:lnTo>
                    <a:pt x="16497" y="4143"/>
                  </a:lnTo>
                  <a:lnTo>
                    <a:pt x="15104" y="3667"/>
                  </a:lnTo>
                  <a:lnTo>
                    <a:pt x="15104" y="3227"/>
                  </a:lnTo>
                  <a:lnTo>
                    <a:pt x="14188" y="3227"/>
                  </a:lnTo>
                  <a:lnTo>
                    <a:pt x="13748" y="2750"/>
                  </a:lnTo>
                  <a:lnTo>
                    <a:pt x="12355" y="2750"/>
                  </a:lnTo>
                  <a:lnTo>
                    <a:pt x="11915" y="2310"/>
                  </a:lnTo>
                  <a:lnTo>
                    <a:pt x="10998" y="1834"/>
                  </a:lnTo>
                  <a:lnTo>
                    <a:pt x="10082" y="2310"/>
                  </a:lnTo>
                  <a:lnTo>
                    <a:pt x="9605" y="1394"/>
                  </a:lnTo>
                  <a:lnTo>
                    <a:pt x="9165" y="917"/>
                  </a:lnTo>
                  <a:lnTo>
                    <a:pt x="9165" y="477"/>
                  </a:lnTo>
                  <a:lnTo>
                    <a:pt x="9165" y="1"/>
                  </a:lnTo>
                  <a:close/>
                </a:path>
              </a:pathLst>
            </a:custGeom>
            <a:solidFill>
              <a:srgbClr val="FFB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7" name="Google Shape;737;p52"/>
            <p:cNvSpPr/>
            <p:nvPr/>
          </p:nvSpPr>
          <p:spPr>
            <a:xfrm>
              <a:off x="584350" y="4247825"/>
              <a:ext cx="447275" cy="687400"/>
            </a:xfrm>
            <a:custGeom>
              <a:avLst/>
              <a:gdLst/>
              <a:ahLst/>
              <a:cxnLst/>
              <a:rect l="l" t="t" r="r" b="b"/>
              <a:pathLst>
                <a:path w="17891" h="27496" extrusionOk="0">
                  <a:moveTo>
                    <a:pt x="9642" y="1"/>
                  </a:moveTo>
                  <a:lnTo>
                    <a:pt x="9642" y="477"/>
                  </a:lnTo>
                  <a:lnTo>
                    <a:pt x="8249" y="477"/>
                  </a:lnTo>
                  <a:lnTo>
                    <a:pt x="8249" y="917"/>
                  </a:lnTo>
                  <a:lnTo>
                    <a:pt x="8249" y="1834"/>
                  </a:lnTo>
                  <a:lnTo>
                    <a:pt x="8249" y="2310"/>
                  </a:lnTo>
                  <a:lnTo>
                    <a:pt x="7809" y="2750"/>
                  </a:lnTo>
                  <a:lnTo>
                    <a:pt x="7809" y="3227"/>
                  </a:lnTo>
                  <a:lnTo>
                    <a:pt x="7809" y="4143"/>
                  </a:lnTo>
                  <a:lnTo>
                    <a:pt x="7332" y="4583"/>
                  </a:lnTo>
                  <a:lnTo>
                    <a:pt x="6892" y="5060"/>
                  </a:lnTo>
                  <a:lnTo>
                    <a:pt x="7332" y="5976"/>
                  </a:lnTo>
                  <a:lnTo>
                    <a:pt x="6892" y="6893"/>
                  </a:lnTo>
                  <a:lnTo>
                    <a:pt x="6416" y="7333"/>
                  </a:lnTo>
                  <a:lnTo>
                    <a:pt x="6416" y="8249"/>
                  </a:lnTo>
                  <a:lnTo>
                    <a:pt x="5976" y="8726"/>
                  </a:lnTo>
                  <a:lnTo>
                    <a:pt x="5499" y="9642"/>
                  </a:lnTo>
                  <a:lnTo>
                    <a:pt x="5059" y="10082"/>
                  </a:lnTo>
                  <a:lnTo>
                    <a:pt x="4583" y="10559"/>
                  </a:lnTo>
                  <a:lnTo>
                    <a:pt x="4583" y="10999"/>
                  </a:lnTo>
                  <a:lnTo>
                    <a:pt x="4143" y="11915"/>
                  </a:lnTo>
                  <a:lnTo>
                    <a:pt x="3666" y="12832"/>
                  </a:lnTo>
                  <a:lnTo>
                    <a:pt x="2310" y="12832"/>
                  </a:lnTo>
                  <a:lnTo>
                    <a:pt x="1833" y="13308"/>
                  </a:lnTo>
                  <a:lnTo>
                    <a:pt x="1833" y="13748"/>
                  </a:lnTo>
                  <a:lnTo>
                    <a:pt x="1833" y="14225"/>
                  </a:lnTo>
                  <a:lnTo>
                    <a:pt x="1833" y="14665"/>
                  </a:lnTo>
                  <a:lnTo>
                    <a:pt x="1393" y="15581"/>
                  </a:lnTo>
                  <a:lnTo>
                    <a:pt x="917" y="16058"/>
                  </a:lnTo>
                  <a:lnTo>
                    <a:pt x="917" y="16498"/>
                  </a:lnTo>
                  <a:lnTo>
                    <a:pt x="917" y="16974"/>
                  </a:lnTo>
                  <a:lnTo>
                    <a:pt x="1833" y="16974"/>
                  </a:lnTo>
                  <a:lnTo>
                    <a:pt x="2310" y="17414"/>
                  </a:lnTo>
                  <a:lnTo>
                    <a:pt x="2750" y="17414"/>
                  </a:lnTo>
                  <a:lnTo>
                    <a:pt x="3226" y="18331"/>
                  </a:lnTo>
                  <a:lnTo>
                    <a:pt x="3226" y="18807"/>
                  </a:lnTo>
                  <a:lnTo>
                    <a:pt x="2750" y="19247"/>
                  </a:lnTo>
                  <a:lnTo>
                    <a:pt x="2310" y="19724"/>
                  </a:lnTo>
                  <a:lnTo>
                    <a:pt x="2310" y="20164"/>
                  </a:lnTo>
                  <a:lnTo>
                    <a:pt x="1833" y="20640"/>
                  </a:lnTo>
                  <a:lnTo>
                    <a:pt x="2310" y="21080"/>
                  </a:lnTo>
                  <a:lnTo>
                    <a:pt x="1833" y="22473"/>
                  </a:lnTo>
                  <a:lnTo>
                    <a:pt x="1833" y="22913"/>
                  </a:lnTo>
                  <a:lnTo>
                    <a:pt x="1393" y="22913"/>
                  </a:lnTo>
                  <a:lnTo>
                    <a:pt x="917" y="23390"/>
                  </a:lnTo>
                  <a:lnTo>
                    <a:pt x="917" y="23830"/>
                  </a:lnTo>
                  <a:lnTo>
                    <a:pt x="477" y="24746"/>
                  </a:lnTo>
                  <a:lnTo>
                    <a:pt x="0" y="25223"/>
                  </a:lnTo>
                  <a:lnTo>
                    <a:pt x="0" y="25663"/>
                  </a:lnTo>
                  <a:lnTo>
                    <a:pt x="917" y="25663"/>
                  </a:lnTo>
                  <a:lnTo>
                    <a:pt x="1393" y="25223"/>
                  </a:lnTo>
                  <a:lnTo>
                    <a:pt x="2310" y="25663"/>
                  </a:lnTo>
                  <a:lnTo>
                    <a:pt x="2310" y="26139"/>
                  </a:lnTo>
                  <a:lnTo>
                    <a:pt x="3226" y="26139"/>
                  </a:lnTo>
                  <a:lnTo>
                    <a:pt x="3666" y="26579"/>
                  </a:lnTo>
                  <a:lnTo>
                    <a:pt x="4583" y="27056"/>
                  </a:lnTo>
                  <a:lnTo>
                    <a:pt x="5059" y="27496"/>
                  </a:lnTo>
                  <a:lnTo>
                    <a:pt x="5499" y="27056"/>
                  </a:lnTo>
                  <a:lnTo>
                    <a:pt x="5499" y="27496"/>
                  </a:lnTo>
                  <a:lnTo>
                    <a:pt x="5976" y="27496"/>
                  </a:lnTo>
                  <a:lnTo>
                    <a:pt x="7332" y="27056"/>
                  </a:lnTo>
                  <a:lnTo>
                    <a:pt x="6892" y="25663"/>
                  </a:lnTo>
                  <a:lnTo>
                    <a:pt x="6892" y="24746"/>
                  </a:lnTo>
                  <a:lnTo>
                    <a:pt x="7332" y="24306"/>
                  </a:lnTo>
                  <a:lnTo>
                    <a:pt x="7332" y="23830"/>
                  </a:lnTo>
                  <a:lnTo>
                    <a:pt x="7809" y="23830"/>
                  </a:lnTo>
                  <a:lnTo>
                    <a:pt x="7809" y="23390"/>
                  </a:lnTo>
                  <a:lnTo>
                    <a:pt x="8725" y="23390"/>
                  </a:lnTo>
                  <a:lnTo>
                    <a:pt x="9165" y="22913"/>
                  </a:lnTo>
                  <a:lnTo>
                    <a:pt x="9642" y="22473"/>
                  </a:lnTo>
                  <a:lnTo>
                    <a:pt x="9642" y="21997"/>
                  </a:lnTo>
                  <a:lnTo>
                    <a:pt x="9642" y="21557"/>
                  </a:lnTo>
                  <a:lnTo>
                    <a:pt x="9165" y="21557"/>
                  </a:lnTo>
                  <a:lnTo>
                    <a:pt x="8725" y="21080"/>
                  </a:lnTo>
                  <a:lnTo>
                    <a:pt x="9165" y="20640"/>
                  </a:lnTo>
                  <a:lnTo>
                    <a:pt x="9165" y="20164"/>
                  </a:lnTo>
                  <a:lnTo>
                    <a:pt x="9642" y="19724"/>
                  </a:lnTo>
                  <a:lnTo>
                    <a:pt x="10082" y="19724"/>
                  </a:lnTo>
                  <a:lnTo>
                    <a:pt x="10082" y="19247"/>
                  </a:lnTo>
                  <a:lnTo>
                    <a:pt x="10558" y="18807"/>
                  </a:lnTo>
                  <a:lnTo>
                    <a:pt x="10998" y="18331"/>
                  </a:lnTo>
                  <a:lnTo>
                    <a:pt x="10998" y="17891"/>
                  </a:lnTo>
                  <a:lnTo>
                    <a:pt x="10998" y="17414"/>
                  </a:lnTo>
                  <a:lnTo>
                    <a:pt x="10558" y="16974"/>
                  </a:lnTo>
                  <a:lnTo>
                    <a:pt x="10558" y="16058"/>
                  </a:lnTo>
                  <a:lnTo>
                    <a:pt x="10082" y="15581"/>
                  </a:lnTo>
                  <a:lnTo>
                    <a:pt x="10082" y="15141"/>
                  </a:lnTo>
                  <a:lnTo>
                    <a:pt x="10082" y="14665"/>
                  </a:lnTo>
                  <a:lnTo>
                    <a:pt x="11475" y="15141"/>
                  </a:lnTo>
                  <a:lnTo>
                    <a:pt x="11915" y="15141"/>
                  </a:lnTo>
                  <a:lnTo>
                    <a:pt x="11915" y="14665"/>
                  </a:lnTo>
                  <a:lnTo>
                    <a:pt x="12391" y="14225"/>
                  </a:lnTo>
                  <a:lnTo>
                    <a:pt x="11915" y="13748"/>
                  </a:lnTo>
                  <a:lnTo>
                    <a:pt x="12831" y="12392"/>
                  </a:lnTo>
                  <a:lnTo>
                    <a:pt x="12831" y="11915"/>
                  </a:lnTo>
                  <a:lnTo>
                    <a:pt x="14224" y="11915"/>
                  </a:lnTo>
                  <a:lnTo>
                    <a:pt x="13748" y="11475"/>
                  </a:lnTo>
                  <a:lnTo>
                    <a:pt x="13748" y="10999"/>
                  </a:lnTo>
                  <a:lnTo>
                    <a:pt x="13748" y="10559"/>
                  </a:lnTo>
                  <a:lnTo>
                    <a:pt x="13748" y="10082"/>
                  </a:lnTo>
                  <a:lnTo>
                    <a:pt x="14224" y="9642"/>
                  </a:lnTo>
                  <a:lnTo>
                    <a:pt x="14224" y="9166"/>
                  </a:lnTo>
                  <a:lnTo>
                    <a:pt x="14664" y="8726"/>
                  </a:lnTo>
                  <a:lnTo>
                    <a:pt x="14664" y="8249"/>
                  </a:lnTo>
                  <a:lnTo>
                    <a:pt x="15141" y="7809"/>
                  </a:lnTo>
                  <a:lnTo>
                    <a:pt x="15141" y="7333"/>
                  </a:lnTo>
                  <a:lnTo>
                    <a:pt x="15581" y="7333"/>
                  </a:lnTo>
                  <a:lnTo>
                    <a:pt x="15581" y="6893"/>
                  </a:lnTo>
                  <a:lnTo>
                    <a:pt x="16497" y="6893"/>
                  </a:lnTo>
                  <a:lnTo>
                    <a:pt x="16497" y="6416"/>
                  </a:lnTo>
                  <a:lnTo>
                    <a:pt x="17414" y="6416"/>
                  </a:lnTo>
                  <a:lnTo>
                    <a:pt x="17414" y="5976"/>
                  </a:lnTo>
                  <a:lnTo>
                    <a:pt x="17890" y="5976"/>
                  </a:lnTo>
                  <a:lnTo>
                    <a:pt x="17890" y="5500"/>
                  </a:lnTo>
                  <a:lnTo>
                    <a:pt x="17414" y="5060"/>
                  </a:lnTo>
                  <a:lnTo>
                    <a:pt x="16974" y="5060"/>
                  </a:lnTo>
                  <a:lnTo>
                    <a:pt x="16974" y="4583"/>
                  </a:lnTo>
                  <a:lnTo>
                    <a:pt x="16974" y="4143"/>
                  </a:lnTo>
                  <a:lnTo>
                    <a:pt x="17414" y="3667"/>
                  </a:lnTo>
                  <a:lnTo>
                    <a:pt x="16974" y="2750"/>
                  </a:lnTo>
                  <a:lnTo>
                    <a:pt x="16497" y="3227"/>
                  </a:lnTo>
                  <a:lnTo>
                    <a:pt x="16057" y="3227"/>
                  </a:lnTo>
                  <a:lnTo>
                    <a:pt x="15581" y="2750"/>
                  </a:lnTo>
                  <a:lnTo>
                    <a:pt x="14664" y="2750"/>
                  </a:lnTo>
                  <a:lnTo>
                    <a:pt x="14664" y="3227"/>
                  </a:lnTo>
                  <a:lnTo>
                    <a:pt x="14224" y="2750"/>
                  </a:lnTo>
                  <a:lnTo>
                    <a:pt x="13748" y="2310"/>
                  </a:lnTo>
                  <a:lnTo>
                    <a:pt x="13308" y="2310"/>
                  </a:lnTo>
                  <a:lnTo>
                    <a:pt x="12831" y="1834"/>
                  </a:lnTo>
                  <a:lnTo>
                    <a:pt x="11475" y="1834"/>
                  </a:lnTo>
                  <a:lnTo>
                    <a:pt x="11475" y="1394"/>
                  </a:lnTo>
                  <a:lnTo>
                    <a:pt x="10998" y="917"/>
                  </a:lnTo>
                  <a:lnTo>
                    <a:pt x="10998" y="477"/>
                  </a:lnTo>
                  <a:lnTo>
                    <a:pt x="10558" y="477"/>
                  </a:lnTo>
                  <a:lnTo>
                    <a:pt x="964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8" name="Google Shape;738;p52"/>
            <p:cNvSpPr/>
            <p:nvPr/>
          </p:nvSpPr>
          <p:spPr>
            <a:xfrm>
              <a:off x="1867450" y="4820650"/>
              <a:ext cx="114575" cy="68750"/>
            </a:xfrm>
            <a:custGeom>
              <a:avLst/>
              <a:gdLst/>
              <a:ahLst/>
              <a:cxnLst/>
              <a:rect l="l" t="t" r="r" b="b"/>
              <a:pathLst>
                <a:path w="4583" h="2750" extrusionOk="0">
                  <a:moveTo>
                    <a:pt x="2310" y="0"/>
                  </a:moveTo>
                  <a:lnTo>
                    <a:pt x="1833" y="477"/>
                  </a:lnTo>
                  <a:lnTo>
                    <a:pt x="2310" y="917"/>
                  </a:lnTo>
                  <a:lnTo>
                    <a:pt x="0" y="917"/>
                  </a:lnTo>
                  <a:lnTo>
                    <a:pt x="0" y="1393"/>
                  </a:lnTo>
                  <a:lnTo>
                    <a:pt x="1833" y="1393"/>
                  </a:lnTo>
                  <a:lnTo>
                    <a:pt x="2310" y="2310"/>
                  </a:lnTo>
                  <a:lnTo>
                    <a:pt x="2750" y="2310"/>
                  </a:lnTo>
                  <a:lnTo>
                    <a:pt x="2750" y="2750"/>
                  </a:lnTo>
                  <a:lnTo>
                    <a:pt x="3226" y="2750"/>
                  </a:lnTo>
                  <a:lnTo>
                    <a:pt x="3666" y="2310"/>
                  </a:lnTo>
                  <a:lnTo>
                    <a:pt x="3666" y="1833"/>
                  </a:lnTo>
                  <a:lnTo>
                    <a:pt x="4143" y="1833"/>
                  </a:lnTo>
                  <a:lnTo>
                    <a:pt x="4583" y="917"/>
                  </a:lnTo>
                  <a:lnTo>
                    <a:pt x="4143" y="1393"/>
                  </a:lnTo>
                  <a:lnTo>
                    <a:pt x="3666" y="1393"/>
                  </a:lnTo>
                  <a:lnTo>
                    <a:pt x="3226" y="917"/>
                  </a:lnTo>
                  <a:lnTo>
                    <a:pt x="3226" y="477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39" name="Google Shape;739;p52"/>
            <p:cNvSpPr/>
            <p:nvPr/>
          </p:nvSpPr>
          <p:spPr>
            <a:xfrm>
              <a:off x="2027825" y="4809650"/>
              <a:ext cx="57775" cy="33925"/>
            </a:xfrm>
            <a:custGeom>
              <a:avLst/>
              <a:gdLst/>
              <a:ahLst/>
              <a:cxnLst/>
              <a:rect l="l" t="t" r="r" b="b"/>
              <a:pathLst>
                <a:path w="2311" h="1357" extrusionOk="0">
                  <a:moveTo>
                    <a:pt x="1" y="0"/>
                  </a:moveTo>
                  <a:lnTo>
                    <a:pt x="1" y="440"/>
                  </a:lnTo>
                  <a:lnTo>
                    <a:pt x="477" y="917"/>
                  </a:lnTo>
                  <a:lnTo>
                    <a:pt x="917" y="917"/>
                  </a:lnTo>
                  <a:lnTo>
                    <a:pt x="1834" y="1357"/>
                  </a:lnTo>
                  <a:lnTo>
                    <a:pt x="2310" y="1357"/>
                  </a:lnTo>
                  <a:lnTo>
                    <a:pt x="2310" y="917"/>
                  </a:lnTo>
                  <a:lnTo>
                    <a:pt x="1834" y="440"/>
                  </a:lnTo>
                  <a:lnTo>
                    <a:pt x="91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0" name="Google Shape;740;p52"/>
            <p:cNvSpPr/>
            <p:nvPr/>
          </p:nvSpPr>
          <p:spPr>
            <a:xfrm>
              <a:off x="1718975" y="4901300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917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1833"/>
                  </a:lnTo>
                  <a:lnTo>
                    <a:pt x="917" y="917"/>
                  </a:lnTo>
                  <a:lnTo>
                    <a:pt x="1357" y="917"/>
                  </a:lnTo>
                  <a:lnTo>
                    <a:pt x="1357" y="440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1" name="Google Shape;741;p52"/>
            <p:cNvSpPr/>
            <p:nvPr/>
          </p:nvSpPr>
          <p:spPr>
            <a:xfrm>
              <a:off x="1569575" y="3526525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2" name="Google Shape;742;p52"/>
            <p:cNvSpPr/>
            <p:nvPr/>
          </p:nvSpPr>
          <p:spPr>
            <a:xfrm>
              <a:off x="2440250" y="4374300"/>
              <a:ext cx="11950" cy="11025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1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3" name="Google Shape;743;p52"/>
            <p:cNvSpPr/>
            <p:nvPr/>
          </p:nvSpPr>
          <p:spPr>
            <a:xfrm>
              <a:off x="1398200" y="3343225"/>
              <a:ext cx="1179550" cy="1156675"/>
            </a:xfrm>
            <a:custGeom>
              <a:avLst/>
              <a:gdLst/>
              <a:ahLst/>
              <a:cxnLst/>
              <a:rect l="l" t="t" r="r" b="b"/>
              <a:pathLst>
                <a:path w="47182" h="46267" extrusionOk="0">
                  <a:moveTo>
                    <a:pt x="28412" y="1"/>
                  </a:moveTo>
                  <a:lnTo>
                    <a:pt x="27935" y="441"/>
                  </a:lnTo>
                  <a:lnTo>
                    <a:pt x="26579" y="441"/>
                  </a:lnTo>
                  <a:lnTo>
                    <a:pt x="26102" y="917"/>
                  </a:lnTo>
                  <a:lnTo>
                    <a:pt x="26102" y="1357"/>
                  </a:lnTo>
                  <a:lnTo>
                    <a:pt x="26102" y="1834"/>
                  </a:lnTo>
                  <a:lnTo>
                    <a:pt x="25662" y="2274"/>
                  </a:lnTo>
                  <a:lnTo>
                    <a:pt x="25662" y="2750"/>
                  </a:lnTo>
                  <a:lnTo>
                    <a:pt x="25662" y="3667"/>
                  </a:lnTo>
                  <a:lnTo>
                    <a:pt x="25662" y="4583"/>
                  </a:lnTo>
                  <a:lnTo>
                    <a:pt x="24746" y="4583"/>
                  </a:lnTo>
                  <a:lnTo>
                    <a:pt x="24269" y="5023"/>
                  </a:lnTo>
                  <a:lnTo>
                    <a:pt x="23829" y="5023"/>
                  </a:lnTo>
                  <a:lnTo>
                    <a:pt x="22913" y="5500"/>
                  </a:lnTo>
                  <a:lnTo>
                    <a:pt x="21996" y="5940"/>
                  </a:lnTo>
                  <a:lnTo>
                    <a:pt x="21080" y="5940"/>
                  </a:lnTo>
                  <a:lnTo>
                    <a:pt x="20163" y="6416"/>
                  </a:lnTo>
                  <a:lnTo>
                    <a:pt x="20163" y="6856"/>
                  </a:lnTo>
                  <a:lnTo>
                    <a:pt x="21520" y="6856"/>
                  </a:lnTo>
                  <a:lnTo>
                    <a:pt x="21996" y="7333"/>
                  </a:lnTo>
                  <a:lnTo>
                    <a:pt x="21520" y="7773"/>
                  </a:lnTo>
                  <a:lnTo>
                    <a:pt x="21520" y="8249"/>
                  </a:lnTo>
                  <a:lnTo>
                    <a:pt x="20603" y="7773"/>
                  </a:lnTo>
                  <a:lnTo>
                    <a:pt x="18770" y="7773"/>
                  </a:lnTo>
                  <a:lnTo>
                    <a:pt x="18770" y="7333"/>
                  </a:lnTo>
                  <a:lnTo>
                    <a:pt x="17414" y="7333"/>
                  </a:lnTo>
                  <a:lnTo>
                    <a:pt x="16497" y="6856"/>
                  </a:lnTo>
                  <a:lnTo>
                    <a:pt x="15581" y="6416"/>
                  </a:lnTo>
                  <a:lnTo>
                    <a:pt x="15581" y="6856"/>
                  </a:lnTo>
                  <a:lnTo>
                    <a:pt x="14664" y="6416"/>
                  </a:lnTo>
                  <a:lnTo>
                    <a:pt x="15104" y="5940"/>
                  </a:lnTo>
                  <a:lnTo>
                    <a:pt x="14664" y="5500"/>
                  </a:lnTo>
                  <a:lnTo>
                    <a:pt x="14664" y="5023"/>
                  </a:lnTo>
                  <a:lnTo>
                    <a:pt x="15104" y="4583"/>
                  </a:lnTo>
                  <a:lnTo>
                    <a:pt x="14188" y="4583"/>
                  </a:lnTo>
                  <a:lnTo>
                    <a:pt x="13271" y="4107"/>
                  </a:lnTo>
                  <a:lnTo>
                    <a:pt x="12831" y="4107"/>
                  </a:lnTo>
                  <a:lnTo>
                    <a:pt x="12831" y="4583"/>
                  </a:lnTo>
                  <a:lnTo>
                    <a:pt x="12355" y="5500"/>
                  </a:lnTo>
                  <a:lnTo>
                    <a:pt x="12355" y="6416"/>
                  </a:lnTo>
                  <a:lnTo>
                    <a:pt x="12355" y="6856"/>
                  </a:lnTo>
                  <a:lnTo>
                    <a:pt x="13271" y="7773"/>
                  </a:lnTo>
                  <a:lnTo>
                    <a:pt x="12831" y="8249"/>
                  </a:lnTo>
                  <a:lnTo>
                    <a:pt x="12831" y="8689"/>
                  </a:lnTo>
                  <a:lnTo>
                    <a:pt x="12831" y="9166"/>
                  </a:lnTo>
                  <a:lnTo>
                    <a:pt x="13271" y="9606"/>
                  </a:lnTo>
                  <a:lnTo>
                    <a:pt x="13271" y="10083"/>
                  </a:lnTo>
                  <a:lnTo>
                    <a:pt x="12355" y="10083"/>
                  </a:lnTo>
                  <a:lnTo>
                    <a:pt x="11915" y="9606"/>
                  </a:lnTo>
                  <a:lnTo>
                    <a:pt x="10998" y="9606"/>
                  </a:lnTo>
                  <a:lnTo>
                    <a:pt x="11438" y="9166"/>
                  </a:lnTo>
                  <a:lnTo>
                    <a:pt x="10522" y="9166"/>
                  </a:lnTo>
                  <a:lnTo>
                    <a:pt x="9165" y="9606"/>
                  </a:lnTo>
                  <a:lnTo>
                    <a:pt x="8689" y="9166"/>
                  </a:lnTo>
                  <a:lnTo>
                    <a:pt x="8689" y="9606"/>
                  </a:lnTo>
                  <a:lnTo>
                    <a:pt x="7772" y="9606"/>
                  </a:lnTo>
                  <a:lnTo>
                    <a:pt x="7772" y="9166"/>
                  </a:lnTo>
                  <a:lnTo>
                    <a:pt x="7772" y="8249"/>
                  </a:lnTo>
                  <a:lnTo>
                    <a:pt x="6856" y="8249"/>
                  </a:lnTo>
                  <a:lnTo>
                    <a:pt x="6856" y="7773"/>
                  </a:lnTo>
                  <a:lnTo>
                    <a:pt x="5939" y="7333"/>
                  </a:lnTo>
                  <a:lnTo>
                    <a:pt x="5499" y="7773"/>
                  </a:lnTo>
                  <a:lnTo>
                    <a:pt x="5499" y="8249"/>
                  </a:lnTo>
                  <a:lnTo>
                    <a:pt x="4583" y="8249"/>
                  </a:lnTo>
                  <a:lnTo>
                    <a:pt x="4106" y="7773"/>
                  </a:lnTo>
                  <a:lnTo>
                    <a:pt x="2750" y="7773"/>
                  </a:lnTo>
                  <a:lnTo>
                    <a:pt x="2273" y="7333"/>
                  </a:lnTo>
                  <a:lnTo>
                    <a:pt x="1833" y="8249"/>
                  </a:lnTo>
                  <a:lnTo>
                    <a:pt x="440" y="8249"/>
                  </a:lnTo>
                  <a:lnTo>
                    <a:pt x="440" y="8689"/>
                  </a:lnTo>
                  <a:lnTo>
                    <a:pt x="1833" y="8689"/>
                  </a:lnTo>
                  <a:lnTo>
                    <a:pt x="1833" y="9166"/>
                  </a:lnTo>
                  <a:lnTo>
                    <a:pt x="1833" y="9606"/>
                  </a:lnTo>
                  <a:lnTo>
                    <a:pt x="1357" y="9606"/>
                  </a:lnTo>
                  <a:lnTo>
                    <a:pt x="1357" y="10083"/>
                  </a:lnTo>
                  <a:lnTo>
                    <a:pt x="440" y="10083"/>
                  </a:lnTo>
                  <a:lnTo>
                    <a:pt x="0" y="10522"/>
                  </a:lnTo>
                  <a:lnTo>
                    <a:pt x="440" y="10522"/>
                  </a:lnTo>
                  <a:lnTo>
                    <a:pt x="917" y="10999"/>
                  </a:lnTo>
                  <a:lnTo>
                    <a:pt x="1833" y="11916"/>
                  </a:lnTo>
                  <a:lnTo>
                    <a:pt x="1833" y="11439"/>
                  </a:lnTo>
                  <a:lnTo>
                    <a:pt x="2750" y="11916"/>
                  </a:lnTo>
                  <a:lnTo>
                    <a:pt x="2750" y="11439"/>
                  </a:lnTo>
                  <a:lnTo>
                    <a:pt x="3190" y="11439"/>
                  </a:lnTo>
                  <a:lnTo>
                    <a:pt x="3190" y="11916"/>
                  </a:lnTo>
                  <a:lnTo>
                    <a:pt x="4106" y="12832"/>
                  </a:lnTo>
                  <a:lnTo>
                    <a:pt x="4583" y="12832"/>
                  </a:lnTo>
                  <a:lnTo>
                    <a:pt x="4583" y="13272"/>
                  </a:lnTo>
                  <a:lnTo>
                    <a:pt x="5023" y="13272"/>
                  </a:lnTo>
                  <a:lnTo>
                    <a:pt x="5023" y="13749"/>
                  </a:lnTo>
                  <a:lnTo>
                    <a:pt x="5023" y="14188"/>
                  </a:lnTo>
                  <a:lnTo>
                    <a:pt x="7332" y="14188"/>
                  </a:lnTo>
                  <a:lnTo>
                    <a:pt x="6856" y="14665"/>
                  </a:lnTo>
                  <a:lnTo>
                    <a:pt x="7332" y="14665"/>
                  </a:lnTo>
                  <a:lnTo>
                    <a:pt x="7772" y="15105"/>
                  </a:lnTo>
                  <a:lnTo>
                    <a:pt x="7332" y="16021"/>
                  </a:lnTo>
                  <a:lnTo>
                    <a:pt x="7772" y="16021"/>
                  </a:lnTo>
                  <a:lnTo>
                    <a:pt x="8249" y="16498"/>
                  </a:lnTo>
                  <a:lnTo>
                    <a:pt x="8249" y="16938"/>
                  </a:lnTo>
                  <a:lnTo>
                    <a:pt x="8689" y="16938"/>
                  </a:lnTo>
                  <a:lnTo>
                    <a:pt x="8689" y="17415"/>
                  </a:lnTo>
                  <a:lnTo>
                    <a:pt x="7772" y="18331"/>
                  </a:lnTo>
                  <a:lnTo>
                    <a:pt x="8249" y="18771"/>
                  </a:lnTo>
                  <a:lnTo>
                    <a:pt x="8689" y="19687"/>
                  </a:lnTo>
                  <a:lnTo>
                    <a:pt x="9165" y="19687"/>
                  </a:lnTo>
                  <a:lnTo>
                    <a:pt x="9165" y="20604"/>
                  </a:lnTo>
                  <a:lnTo>
                    <a:pt x="9605" y="21081"/>
                  </a:lnTo>
                  <a:lnTo>
                    <a:pt x="9605" y="21521"/>
                  </a:lnTo>
                  <a:lnTo>
                    <a:pt x="10522" y="21997"/>
                  </a:lnTo>
                  <a:lnTo>
                    <a:pt x="10998" y="21521"/>
                  </a:lnTo>
                  <a:lnTo>
                    <a:pt x="11438" y="21997"/>
                  </a:lnTo>
                  <a:lnTo>
                    <a:pt x="11438" y="22437"/>
                  </a:lnTo>
                  <a:lnTo>
                    <a:pt x="10998" y="22914"/>
                  </a:lnTo>
                  <a:lnTo>
                    <a:pt x="11438" y="22914"/>
                  </a:lnTo>
                  <a:lnTo>
                    <a:pt x="10998" y="23830"/>
                  </a:lnTo>
                  <a:lnTo>
                    <a:pt x="10998" y="24747"/>
                  </a:lnTo>
                  <a:lnTo>
                    <a:pt x="10998" y="25187"/>
                  </a:lnTo>
                  <a:lnTo>
                    <a:pt x="10522" y="25663"/>
                  </a:lnTo>
                  <a:lnTo>
                    <a:pt x="10522" y="26103"/>
                  </a:lnTo>
                  <a:lnTo>
                    <a:pt x="10998" y="26103"/>
                  </a:lnTo>
                  <a:lnTo>
                    <a:pt x="10998" y="26580"/>
                  </a:lnTo>
                  <a:lnTo>
                    <a:pt x="10998" y="27020"/>
                  </a:lnTo>
                  <a:lnTo>
                    <a:pt x="11438" y="27496"/>
                  </a:lnTo>
                  <a:lnTo>
                    <a:pt x="11438" y="27936"/>
                  </a:lnTo>
                  <a:lnTo>
                    <a:pt x="11915" y="28853"/>
                  </a:lnTo>
                  <a:lnTo>
                    <a:pt x="11915" y="29329"/>
                  </a:lnTo>
                  <a:lnTo>
                    <a:pt x="11438" y="28853"/>
                  </a:lnTo>
                  <a:lnTo>
                    <a:pt x="10998" y="28413"/>
                  </a:lnTo>
                  <a:lnTo>
                    <a:pt x="10998" y="27936"/>
                  </a:lnTo>
                  <a:lnTo>
                    <a:pt x="10522" y="27496"/>
                  </a:lnTo>
                  <a:lnTo>
                    <a:pt x="10522" y="27020"/>
                  </a:lnTo>
                  <a:lnTo>
                    <a:pt x="10082" y="26580"/>
                  </a:lnTo>
                  <a:lnTo>
                    <a:pt x="10082" y="26103"/>
                  </a:lnTo>
                  <a:lnTo>
                    <a:pt x="9605" y="26580"/>
                  </a:lnTo>
                  <a:lnTo>
                    <a:pt x="9605" y="27936"/>
                  </a:lnTo>
                  <a:lnTo>
                    <a:pt x="9605" y="28413"/>
                  </a:lnTo>
                  <a:lnTo>
                    <a:pt x="9165" y="29329"/>
                  </a:lnTo>
                  <a:lnTo>
                    <a:pt x="9165" y="30246"/>
                  </a:lnTo>
                  <a:lnTo>
                    <a:pt x="8689" y="30246"/>
                  </a:lnTo>
                  <a:lnTo>
                    <a:pt x="9605" y="30686"/>
                  </a:lnTo>
                  <a:lnTo>
                    <a:pt x="9605" y="31162"/>
                  </a:lnTo>
                  <a:lnTo>
                    <a:pt x="8249" y="31162"/>
                  </a:lnTo>
                  <a:lnTo>
                    <a:pt x="8249" y="31602"/>
                  </a:lnTo>
                  <a:lnTo>
                    <a:pt x="8689" y="32079"/>
                  </a:lnTo>
                  <a:lnTo>
                    <a:pt x="7772" y="32519"/>
                  </a:lnTo>
                  <a:lnTo>
                    <a:pt x="8249" y="32995"/>
                  </a:lnTo>
                  <a:lnTo>
                    <a:pt x="7772" y="32995"/>
                  </a:lnTo>
                  <a:lnTo>
                    <a:pt x="7772" y="34352"/>
                  </a:lnTo>
                  <a:lnTo>
                    <a:pt x="7332" y="34352"/>
                  </a:lnTo>
                  <a:lnTo>
                    <a:pt x="6856" y="34828"/>
                  </a:lnTo>
                  <a:lnTo>
                    <a:pt x="6856" y="35268"/>
                  </a:lnTo>
                  <a:lnTo>
                    <a:pt x="5939" y="36185"/>
                  </a:lnTo>
                  <a:lnTo>
                    <a:pt x="5023" y="37101"/>
                  </a:lnTo>
                  <a:lnTo>
                    <a:pt x="5023" y="37578"/>
                  </a:lnTo>
                  <a:lnTo>
                    <a:pt x="5499" y="37578"/>
                  </a:lnTo>
                  <a:lnTo>
                    <a:pt x="5939" y="38494"/>
                  </a:lnTo>
                  <a:lnTo>
                    <a:pt x="5939" y="38934"/>
                  </a:lnTo>
                  <a:lnTo>
                    <a:pt x="5939" y="39411"/>
                  </a:lnTo>
                  <a:lnTo>
                    <a:pt x="6416" y="39411"/>
                  </a:lnTo>
                  <a:lnTo>
                    <a:pt x="6856" y="38934"/>
                  </a:lnTo>
                  <a:lnTo>
                    <a:pt x="6856" y="39411"/>
                  </a:lnTo>
                  <a:lnTo>
                    <a:pt x="7772" y="39851"/>
                  </a:lnTo>
                  <a:lnTo>
                    <a:pt x="8689" y="39851"/>
                  </a:lnTo>
                  <a:lnTo>
                    <a:pt x="9165" y="40767"/>
                  </a:lnTo>
                  <a:lnTo>
                    <a:pt x="10082" y="40767"/>
                  </a:lnTo>
                  <a:lnTo>
                    <a:pt x="10522" y="41244"/>
                  </a:lnTo>
                  <a:lnTo>
                    <a:pt x="10998" y="41684"/>
                  </a:lnTo>
                  <a:lnTo>
                    <a:pt x="11438" y="42160"/>
                  </a:lnTo>
                  <a:lnTo>
                    <a:pt x="12355" y="42160"/>
                  </a:lnTo>
                  <a:lnTo>
                    <a:pt x="13271" y="42600"/>
                  </a:lnTo>
                  <a:lnTo>
                    <a:pt x="13748" y="42600"/>
                  </a:lnTo>
                  <a:lnTo>
                    <a:pt x="13748" y="43077"/>
                  </a:lnTo>
                  <a:lnTo>
                    <a:pt x="14664" y="43077"/>
                  </a:lnTo>
                  <a:lnTo>
                    <a:pt x="16021" y="42600"/>
                  </a:lnTo>
                  <a:lnTo>
                    <a:pt x="16497" y="43077"/>
                  </a:lnTo>
                  <a:lnTo>
                    <a:pt x="16937" y="43517"/>
                  </a:lnTo>
                  <a:lnTo>
                    <a:pt x="16937" y="44433"/>
                  </a:lnTo>
                  <a:lnTo>
                    <a:pt x="17414" y="44910"/>
                  </a:lnTo>
                  <a:lnTo>
                    <a:pt x="18330" y="44910"/>
                  </a:lnTo>
                  <a:lnTo>
                    <a:pt x="18330" y="44433"/>
                  </a:lnTo>
                  <a:lnTo>
                    <a:pt x="18770" y="44433"/>
                  </a:lnTo>
                  <a:lnTo>
                    <a:pt x="19247" y="43993"/>
                  </a:lnTo>
                  <a:lnTo>
                    <a:pt x="19687" y="43993"/>
                  </a:lnTo>
                  <a:lnTo>
                    <a:pt x="20163" y="44433"/>
                  </a:lnTo>
                  <a:lnTo>
                    <a:pt x="20163" y="45350"/>
                  </a:lnTo>
                  <a:lnTo>
                    <a:pt x="20163" y="45826"/>
                  </a:lnTo>
                  <a:lnTo>
                    <a:pt x="21080" y="45350"/>
                  </a:lnTo>
                  <a:lnTo>
                    <a:pt x="21996" y="45826"/>
                  </a:lnTo>
                  <a:lnTo>
                    <a:pt x="23353" y="45826"/>
                  </a:lnTo>
                  <a:lnTo>
                    <a:pt x="23829" y="46266"/>
                  </a:lnTo>
                  <a:lnTo>
                    <a:pt x="24269" y="45826"/>
                  </a:lnTo>
                  <a:lnTo>
                    <a:pt x="24269" y="45350"/>
                  </a:lnTo>
                  <a:lnTo>
                    <a:pt x="23829" y="45350"/>
                  </a:lnTo>
                  <a:lnTo>
                    <a:pt x="23829" y="44910"/>
                  </a:lnTo>
                  <a:lnTo>
                    <a:pt x="24269" y="44433"/>
                  </a:lnTo>
                  <a:lnTo>
                    <a:pt x="23829" y="43993"/>
                  </a:lnTo>
                  <a:lnTo>
                    <a:pt x="24269" y="43077"/>
                  </a:lnTo>
                  <a:lnTo>
                    <a:pt x="23829" y="42600"/>
                  </a:lnTo>
                  <a:lnTo>
                    <a:pt x="24269" y="41684"/>
                  </a:lnTo>
                  <a:lnTo>
                    <a:pt x="25186" y="41684"/>
                  </a:lnTo>
                  <a:lnTo>
                    <a:pt x="25662" y="41244"/>
                  </a:lnTo>
                  <a:lnTo>
                    <a:pt x="27019" y="41244"/>
                  </a:lnTo>
                  <a:lnTo>
                    <a:pt x="27495" y="40767"/>
                  </a:lnTo>
                  <a:lnTo>
                    <a:pt x="27935" y="40327"/>
                  </a:lnTo>
                  <a:lnTo>
                    <a:pt x="28412" y="40327"/>
                  </a:lnTo>
                  <a:lnTo>
                    <a:pt x="28852" y="40767"/>
                  </a:lnTo>
                  <a:lnTo>
                    <a:pt x="29328" y="41244"/>
                  </a:lnTo>
                  <a:lnTo>
                    <a:pt x="29768" y="40767"/>
                  </a:lnTo>
                  <a:lnTo>
                    <a:pt x="30685" y="40767"/>
                  </a:lnTo>
                  <a:lnTo>
                    <a:pt x="31161" y="41684"/>
                  </a:lnTo>
                  <a:lnTo>
                    <a:pt x="31601" y="41244"/>
                  </a:lnTo>
                  <a:lnTo>
                    <a:pt x="32078" y="41244"/>
                  </a:lnTo>
                  <a:lnTo>
                    <a:pt x="32518" y="40767"/>
                  </a:lnTo>
                  <a:lnTo>
                    <a:pt x="32994" y="40767"/>
                  </a:lnTo>
                  <a:lnTo>
                    <a:pt x="32994" y="41244"/>
                  </a:lnTo>
                  <a:lnTo>
                    <a:pt x="32994" y="41684"/>
                  </a:lnTo>
                  <a:lnTo>
                    <a:pt x="33911" y="41684"/>
                  </a:lnTo>
                  <a:lnTo>
                    <a:pt x="33911" y="42160"/>
                  </a:lnTo>
                  <a:lnTo>
                    <a:pt x="33911" y="42600"/>
                  </a:lnTo>
                  <a:lnTo>
                    <a:pt x="34351" y="42160"/>
                  </a:lnTo>
                  <a:lnTo>
                    <a:pt x="34827" y="42600"/>
                  </a:lnTo>
                  <a:lnTo>
                    <a:pt x="35267" y="43077"/>
                  </a:lnTo>
                  <a:lnTo>
                    <a:pt x="35744" y="43517"/>
                  </a:lnTo>
                  <a:lnTo>
                    <a:pt x="36184" y="43993"/>
                  </a:lnTo>
                  <a:lnTo>
                    <a:pt x="38493" y="43993"/>
                  </a:lnTo>
                  <a:lnTo>
                    <a:pt x="38933" y="43517"/>
                  </a:lnTo>
                  <a:lnTo>
                    <a:pt x="38933" y="42600"/>
                  </a:lnTo>
                  <a:lnTo>
                    <a:pt x="38933" y="42160"/>
                  </a:lnTo>
                  <a:lnTo>
                    <a:pt x="40326" y="42160"/>
                  </a:lnTo>
                  <a:lnTo>
                    <a:pt x="40326" y="41684"/>
                  </a:lnTo>
                  <a:lnTo>
                    <a:pt x="41243" y="41684"/>
                  </a:lnTo>
                  <a:lnTo>
                    <a:pt x="41243" y="42160"/>
                  </a:lnTo>
                  <a:lnTo>
                    <a:pt x="42159" y="41244"/>
                  </a:lnTo>
                  <a:lnTo>
                    <a:pt x="42599" y="40327"/>
                  </a:lnTo>
                  <a:lnTo>
                    <a:pt x="42599" y="39851"/>
                  </a:lnTo>
                  <a:lnTo>
                    <a:pt x="43076" y="39411"/>
                  </a:lnTo>
                  <a:lnTo>
                    <a:pt x="42599" y="38934"/>
                  </a:lnTo>
                  <a:lnTo>
                    <a:pt x="41683" y="38934"/>
                  </a:lnTo>
                  <a:lnTo>
                    <a:pt x="41243" y="39411"/>
                  </a:lnTo>
                  <a:lnTo>
                    <a:pt x="41243" y="38934"/>
                  </a:lnTo>
                  <a:lnTo>
                    <a:pt x="40766" y="38934"/>
                  </a:lnTo>
                  <a:lnTo>
                    <a:pt x="40326" y="38018"/>
                  </a:lnTo>
                  <a:lnTo>
                    <a:pt x="40326" y="37578"/>
                  </a:lnTo>
                  <a:lnTo>
                    <a:pt x="40326" y="36661"/>
                  </a:lnTo>
                  <a:lnTo>
                    <a:pt x="40326" y="36185"/>
                  </a:lnTo>
                  <a:lnTo>
                    <a:pt x="40766" y="35745"/>
                  </a:lnTo>
                  <a:lnTo>
                    <a:pt x="40766" y="35268"/>
                  </a:lnTo>
                  <a:lnTo>
                    <a:pt x="40766" y="34828"/>
                  </a:lnTo>
                  <a:lnTo>
                    <a:pt x="40326" y="34352"/>
                  </a:lnTo>
                  <a:lnTo>
                    <a:pt x="39850" y="34352"/>
                  </a:lnTo>
                  <a:lnTo>
                    <a:pt x="39410" y="33912"/>
                  </a:lnTo>
                  <a:lnTo>
                    <a:pt x="38933" y="33912"/>
                  </a:lnTo>
                  <a:lnTo>
                    <a:pt x="38933" y="33435"/>
                  </a:lnTo>
                  <a:lnTo>
                    <a:pt x="40766" y="33435"/>
                  </a:lnTo>
                  <a:lnTo>
                    <a:pt x="41243" y="32519"/>
                  </a:lnTo>
                  <a:lnTo>
                    <a:pt x="41683" y="32079"/>
                  </a:lnTo>
                  <a:lnTo>
                    <a:pt x="42159" y="31602"/>
                  </a:lnTo>
                  <a:lnTo>
                    <a:pt x="41243" y="31162"/>
                  </a:lnTo>
                  <a:lnTo>
                    <a:pt x="41243" y="30686"/>
                  </a:lnTo>
                  <a:lnTo>
                    <a:pt x="40766" y="30246"/>
                  </a:lnTo>
                  <a:lnTo>
                    <a:pt x="40766" y="29769"/>
                  </a:lnTo>
                  <a:lnTo>
                    <a:pt x="41243" y="29769"/>
                  </a:lnTo>
                  <a:lnTo>
                    <a:pt x="41243" y="29329"/>
                  </a:lnTo>
                  <a:lnTo>
                    <a:pt x="41243" y="28853"/>
                  </a:lnTo>
                  <a:lnTo>
                    <a:pt x="40766" y="28413"/>
                  </a:lnTo>
                  <a:lnTo>
                    <a:pt x="40766" y="27936"/>
                  </a:lnTo>
                  <a:lnTo>
                    <a:pt x="41243" y="27936"/>
                  </a:lnTo>
                  <a:lnTo>
                    <a:pt x="40766" y="27496"/>
                  </a:lnTo>
                  <a:lnTo>
                    <a:pt x="40766" y="27020"/>
                  </a:lnTo>
                  <a:lnTo>
                    <a:pt x="41683" y="27020"/>
                  </a:lnTo>
                  <a:lnTo>
                    <a:pt x="41683" y="26103"/>
                  </a:lnTo>
                  <a:lnTo>
                    <a:pt x="41243" y="25187"/>
                  </a:lnTo>
                  <a:lnTo>
                    <a:pt x="40766" y="25663"/>
                  </a:lnTo>
                  <a:lnTo>
                    <a:pt x="40766" y="26103"/>
                  </a:lnTo>
                  <a:lnTo>
                    <a:pt x="40326" y="26103"/>
                  </a:lnTo>
                  <a:lnTo>
                    <a:pt x="39850" y="27020"/>
                  </a:lnTo>
                  <a:lnTo>
                    <a:pt x="38933" y="27496"/>
                  </a:lnTo>
                  <a:lnTo>
                    <a:pt x="38017" y="26580"/>
                  </a:lnTo>
                  <a:lnTo>
                    <a:pt x="38493" y="25663"/>
                  </a:lnTo>
                  <a:lnTo>
                    <a:pt x="39410" y="24747"/>
                  </a:lnTo>
                  <a:lnTo>
                    <a:pt x="39410" y="24270"/>
                  </a:lnTo>
                  <a:lnTo>
                    <a:pt x="39850" y="23354"/>
                  </a:lnTo>
                  <a:lnTo>
                    <a:pt x="40766" y="23354"/>
                  </a:lnTo>
                  <a:lnTo>
                    <a:pt x="41683" y="22914"/>
                  </a:lnTo>
                  <a:lnTo>
                    <a:pt x="42159" y="21997"/>
                  </a:lnTo>
                  <a:lnTo>
                    <a:pt x="42159" y="21521"/>
                  </a:lnTo>
                  <a:lnTo>
                    <a:pt x="42599" y="21081"/>
                  </a:lnTo>
                  <a:lnTo>
                    <a:pt x="43516" y="21521"/>
                  </a:lnTo>
                  <a:lnTo>
                    <a:pt x="43992" y="21521"/>
                  </a:lnTo>
                  <a:lnTo>
                    <a:pt x="44432" y="20604"/>
                  </a:lnTo>
                  <a:lnTo>
                    <a:pt x="44909" y="21081"/>
                  </a:lnTo>
                  <a:lnTo>
                    <a:pt x="44909" y="20604"/>
                  </a:lnTo>
                  <a:lnTo>
                    <a:pt x="44909" y="20164"/>
                  </a:lnTo>
                  <a:lnTo>
                    <a:pt x="44909" y="19687"/>
                  </a:lnTo>
                  <a:lnTo>
                    <a:pt x="45349" y="19248"/>
                  </a:lnTo>
                  <a:lnTo>
                    <a:pt x="44909" y="18771"/>
                  </a:lnTo>
                  <a:lnTo>
                    <a:pt x="44909" y="17854"/>
                  </a:lnTo>
                  <a:lnTo>
                    <a:pt x="44909" y="17415"/>
                  </a:lnTo>
                  <a:lnTo>
                    <a:pt x="45349" y="16498"/>
                  </a:lnTo>
                  <a:lnTo>
                    <a:pt x="45349" y="16021"/>
                  </a:lnTo>
                  <a:lnTo>
                    <a:pt x="45825" y="15105"/>
                  </a:lnTo>
                  <a:lnTo>
                    <a:pt x="46265" y="14665"/>
                  </a:lnTo>
                  <a:lnTo>
                    <a:pt x="47182" y="13749"/>
                  </a:lnTo>
                  <a:lnTo>
                    <a:pt x="46742" y="13272"/>
                  </a:lnTo>
                  <a:lnTo>
                    <a:pt x="45825" y="13272"/>
                  </a:lnTo>
                  <a:lnTo>
                    <a:pt x="45349" y="12832"/>
                  </a:lnTo>
                  <a:lnTo>
                    <a:pt x="44432" y="12832"/>
                  </a:lnTo>
                  <a:lnTo>
                    <a:pt x="43076" y="12355"/>
                  </a:lnTo>
                  <a:lnTo>
                    <a:pt x="42599" y="11916"/>
                  </a:lnTo>
                  <a:lnTo>
                    <a:pt x="42159" y="10999"/>
                  </a:lnTo>
                  <a:lnTo>
                    <a:pt x="41683" y="10522"/>
                  </a:lnTo>
                  <a:lnTo>
                    <a:pt x="41683" y="10083"/>
                  </a:lnTo>
                  <a:lnTo>
                    <a:pt x="40326" y="10083"/>
                  </a:lnTo>
                  <a:lnTo>
                    <a:pt x="39850" y="9606"/>
                  </a:lnTo>
                  <a:lnTo>
                    <a:pt x="39410" y="10083"/>
                  </a:lnTo>
                  <a:lnTo>
                    <a:pt x="38933" y="10083"/>
                  </a:lnTo>
                  <a:lnTo>
                    <a:pt x="38493" y="10522"/>
                  </a:lnTo>
                  <a:lnTo>
                    <a:pt x="38493" y="10083"/>
                  </a:lnTo>
                  <a:lnTo>
                    <a:pt x="38017" y="9606"/>
                  </a:lnTo>
                  <a:lnTo>
                    <a:pt x="37577" y="9166"/>
                  </a:lnTo>
                  <a:lnTo>
                    <a:pt x="37100" y="9166"/>
                  </a:lnTo>
                  <a:lnTo>
                    <a:pt x="37100" y="8689"/>
                  </a:lnTo>
                  <a:lnTo>
                    <a:pt x="36660" y="8249"/>
                  </a:lnTo>
                  <a:lnTo>
                    <a:pt x="36660" y="7773"/>
                  </a:lnTo>
                  <a:lnTo>
                    <a:pt x="35744" y="7333"/>
                  </a:lnTo>
                  <a:lnTo>
                    <a:pt x="35744" y="6856"/>
                  </a:lnTo>
                  <a:lnTo>
                    <a:pt x="35267" y="6856"/>
                  </a:lnTo>
                  <a:lnTo>
                    <a:pt x="35267" y="7333"/>
                  </a:lnTo>
                  <a:lnTo>
                    <a:pt x="34351" y="7333"/>
                  </a:lnTo>
                  <a:lnTo>
                    <a:pt x="33911" y="6856"/>
                  </a:lnTo>
                  <a:lnTo>
                    <a:pt x="34351" y="6416"/>
                  </a:lnTo>
                  <a:lnTo>
                    <a:pt x="34351" y="5500"/>
                  </a:lnTo>
                  <a:lnTo>
                    <a:pt x="34351" y="5023"/>
                  </a:lnTo>
                  <a:lnTo>
                    <a:pt x="32994" y="5023"/>
                  </a:lnTo>
                  <a:lnTo>
                    <a:pt x="32078" y="4107"/>
                  </a:lnTo>
                  <a:lnTo>
                    <a:pt x="32078" y="3667"/>
                  </a:lnTo>
                  <a:lnTo>
                    <a:pt x="31161" y="3667"/>
                  </a:lnTo>
                  <a:lnTo>
                    <a:pt x="31161" y="3190"/>
                  </a:lnTo>
                  <a:lnTo>
                    <a:pt x="31161" y="2750"/>
                  </a:lnTo>
                  <a:lnTo>
                    <a:pt x="30245" y="2750"/>
                  </a:lnTo>
                  <a:lnTo>
                    <a:pt x="30245" y="2274"/>
                  </a:lnTo>
                  <a:lnTo>
                    <a:pt x="29768" y="1834"/>
                  </a:lnTo>
                  <a:lnTo>
                    <a:pt x="29768" y="1357"/>
                  </a:lnTo>
                  <a:lnTo>
                    <a:pt x="29328" y="917"/>
                  </a:lnTo>
                  <a:lnTo>
                    <a:pt x="29328" y="441"/>
                  </a:lnTo>
                  <a:lnTo>
                    <a:pt x="2932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4" name="Google Shape;744;p52"/>
            <p:cNvSpPr/>
            <p:nvPr/>
          </p:nvSpPr>
          <p:spPr>
            <a:xfrm>
              <a:off x="1581500" y="1029050"/>
              <a:ext cx="25" cy="11025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44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5" name="Google Shape;745;p52"/>
            <p:cNvSpPr/>
            <p:nvPr/>
          </p:nvSpPr>
          <p:spPr>
            <a:xfrm>
              <a:off x="1042600" y="868675"/>
              <a:ext cx="572825" cy="481175"/>
            </a:xfrm>
            <a:custGeom>
              <a:avLst/>
              <a:gdLst/>
              <a:ahLst/>
              <a:cxnLst/>
              <a:rect l="l" t="t" r="r" b="b"/>
              <a:pathLst>
                <a:path w="22913" h="19247" extrusionOk="0">
                  <a:moveTo>
                    <a:pt x="6892" y="0"/>
                  </a:moveTo>
                  <a:lnTo>
                    <a:pt x="7332" y="440"/>
                  </a:lnTo>
                  <a:lnTo>
                    <a:pt x="8249" y="1357"/>
                  </a:lnTo>
                  <a:lnTo>
                    <a:pt x="7809" y="1357"/>
                  </a:lnTo>
                  <a:lnTo>
                    <a:pt x="7809" y="1833"/>
                  </a:lnTo>
                  <a:lnTo>
                    <a:pt x="7809" y="2273"/>
                  </a:lnTo>
                  <a:lnTo>
                    <a:pt x="7809" y="2750"/>
                  </a:lnTo>
                  <a:lnTo>
                    <a:pt x="7332" y="3666"/>
                  </a:lnTo>
                  <a:lnTo>
                    <a:pt x="6892" y="3190"/>
                  </a:lnTo>
                  <a:lnTo>
                    <a:pt x="6892" y="2273"/>
                  </a:lnTo>
                  <a:lnTo>
                    <a:pt x="5976" y="2750"/>
                  </a:lnTo>
                  <a:lnTo>
                    <a:pt x="5976" y="1833"/>
                  </a:lnTo>
                  <a:lnTo>
                    <a:pt x="5976" y="917"/>
                  </a:lnTo>
                  <a:lnTo>
                    <a:pt x="5499" y="917"/>
                  </a:lnTo>
                  <a:lnTo>
                    <a:pt x="5059" y="440"/>
                  </a:lnTo>
                  <a:lnTo>
                    <a:pt x="5059" y="2273"/>
                  </a:lnTo>
                  <a:lnTo>
                    <a:pt x="4143" y="1833"/>
                  </a:lnTo>
                  <a:lnTo>
                    <a:pt x="4583" y="2273"/>
                  </a:lnTo>
                  <a:lnTo>
                    <a:pt x="5059" y="2750"/>
                  </a:lnTo>
                  <a:lnTo>
                    <a:pt x="4143" y="3190"/>
                  </a:lnTo>
                  <a:lnTo>
                    <a:pt x="3666" y="3190"/>
                  </a:lnTo>
                  <a:lnTo>
                    <a:pt x="3666" y="2750"/>
                  </a:lnTo>
                  <a:lnTo>
                    <a:pt x="3666" y="2273"/>
                  </a:lnTo>
                  <a:lnTo>
                    <a:pt x="3226" y="1833"/>
                  </a:lnTo>
                  <a:lnTo>
                    <a:pt x="3226" y="2273"/>
                  </a:lnTo>
                  <a:lnTo>
                    <a:pt x="3226" y="2750"/>
                  </a:lnTo>
                  <a:lnTo>
                    <a:pt x="2750" y="2750"/>
                  </a:lnTo>
                  <a:lnTo>
                    <a:pt x="2750" y="2273"/>
                  </a:lnTo>
                  <a:lnTo>
                    <a:pt x="2310" y="2750"/>
                  </a:lnTo>
                  <a:lnTo>
                    <a:pt x="2310" y="3190"/>
                  </a:lnTo>
                  <a:lnTo>
                    <a:pt x="3226" y="3190"/>
                  </a:lnTo>
                  <a:lnTo>
                    <a:pt x="3666" y="3666"/>
                  </a:lnTo>
                  <a:lnTo>
                    <a:pt x="4583" y="3666"/>
                  </a:lnTo>
                  <a:lnTo>
                    <a:pt x="5499" y="4106"/>
                  </a:lnTo>
                  <a:lnTo>
                    <a:pt x="5976" y="4583"/>
                  </a:lnTo>
                  <a:lnTo>
                    <a:pt x="5976" y="5023"/>
                  </a:lnTo>
                  <a:lnTo>
                    <a:pt x="6892" y="5023"/>
                  </a:lnTo>
                  <a:lnTo>
                    <a:pt x="6892" y="5939"/>
                  </a:lnTo>
                  <a:lnTo>
                    <a:pt x="6416" y="5939"/>
                  </a:lnTo>
                  <a:lnTo>
                    <a:pt x="5499" y="5499"/>
                  </a:lnTo>
                  <a:lnTo>
                    <a:pt x="4583" y="5499"/>
                  </a:lnTo>
                  <a:lnTo>
                    <a:pt x="5059" y="5939"/>
                  </a:lnTo>
                  <a:lnTo>
                    <a:pt x="5499" y="6416"/>
                  </a:lnTo>
                  <a:lnTo>
                    <a:pt x="5976" y="6856"/>
                  </a:lnTo>
                  <a:lnTo>
                    <a:pt x="5499" y="7332"/>
                  </a:lnTo>
                  <a:lnTo>
                    <a:pt x="5059" y="7772"/>
                  </a:lnTo>
                  <a:lnTo>
                    <a:pt x="4583" y="7332"/>
                  </a:lnTo>
                  <a:lnTo>
                    <a:pt x="4143" y="6856"/>
                  </a:lnTo>
                  <a:lnTo>
                    <a:pt x="3666" y="6856"/>
                  </a:lnTo>
                  <a:lnTo>
                    <a:pt x="2310" y="6416"/>
                  </a:lnTo>
                  <a:lnTo>
                    <a:pt x="1393" y="5939"/>
                  </a:lnTo>
                  <a:lnTo>
                    <a:pt x="477" y="6416"/>
                  </a:lnTo>
                  <a:lnTo>
                    <a:pt x="477" y="6856"/>
                  </a:lnTo>
                  <a:lnTo>
                    <a:pt x="2750" y="6856"/>
                  </a:lnTo>
                  <a:lnTo>
                    <a:pt x="3226" y="7332"/>
                  </a:lnTo>
                  <a:lnTo>
                    <a:pt x="3226" y="7772"/>
                  </a:lnTo>
                  <a:lnTo>
                    <a:pt x="3666" y="7772"/>
                  </a:lnTo>
                  <a:lnTo>
                    <a:pt x="3666" y="8249"/>
                  </a:lnTo>
                  <a:lnTo>
                    <a:pt x="3666" y="8689"/>
                  </a:lnTo>
                  <a:lnTo>
                    <a:pt x="3226" y="9165"/>
                  </a:lnTo>
                  <a:lnTo>
                    <a:pt x="3226" y="10082"/>
                  </a:lnTo>
                  <a:lnTo>
                    <a:pt x="3666" y="9605"/>
                  </a:lnTo>
                  <a:lnTo>
                    <a:pt x="3666" y="10082"/>
                  </a:lnTo>
                  <a:lnTo>
                    <a:pt x="3226" y="10522"/>
                  </a:lnTo>
                  <a:lnTo>
                    <a:pt x="2750" y="10998"/>
                  </a:lnTo>
                  <a:lnTo>
                    <a:pt x="2310" y="11438"/>
                  </a:lnTo>
                  <a:lnTo>
                    <a:pt x="1393" y="11438"/>
                  </a:lnTo>
                  <a:lnTo>
                    <a:pt x="917" y="11915"/>
                  </a:lnTo>
                  <a:lnTo>
                    <a:pt x="477" y="11438"/>
                  </a:lnTo>
                  <a:lnTo>
                    <a:pt x="0" y="12355"/>
                  </a:lnTo>
                  <a:lnTo>
                    <a:pt x="477" y="12831"/>
                  </a:lnTo>
                  <a:lnTo>
                    <a:pt x="917" y="12831"/>
                  </a:lnTo>
                  <a:lnTo>
                    <a:pt x="1393" y="13271"/>
                  </a:lnTo>
                  <a:lnTo>
                    <a:pt x="1833" y="13748"/>
                  </a:lnTo>
                  <a:lnTo>
                    <a:pt x="2750" y="14188"/>
                  </a:lnTo>
                  <a:lnTo>
                    <a:pt x="3666" y="14188"/>
                  </a:lnTo>
                  <a:lnTo>
                    <a:pt x="3666" y="14664"/>
                  </a:lnTo>
                  <a:lnTo>
                    <a:pt x="3666" y="15104"/>
                  </a:lnTo>
                  <a:lnTo>
                    <a:pt x="3666" y="15581"/>
                  </a:lnTo>
                  <a:lnTo>
                    <a:pt x="3666" y="16021"/>
                  </a:lnTo>
                  <a:lnTo>
                    <a:pt x="4143" y="16497"/>
                  </a:lnTo>
                  <a:lnTo>
                    <a:pt x="5059" y="17414"/>
                  </a:lnTo>
                  <a:lnTo>
                    <a:pt x="6416" y="17414"/>
                  </a:lnTo>
                  <a:lnTo>
                    <a:pt x="6416" y="17854"/>
                  </a:lnTo>
                  <a:lnTo>
                    <a:pt x="6416" y="18330"/>
                  </a:lnTo>
                  <a:lnTo>
                    <a:pt x="7332" y="18770"/>
                  </a:lnTo>
                  <a:lnTo>
                    <a:pt x="7809" y="19247"/>
                  </a:lnTo>
                  <a:lnTo>
                    <a:pt x="7809" y="18770"/>
                  </a:lnTo>
                  <a:lnTo>
                    <a:pt x="8249" y="18330"/>
                  </a:lnTo>
                  <a:lnTo>
                    <a:pt x="8249" y="18770"/>
                  </a:lnTo>
                  <a:lnTo>
                    <a:pt x="8725" y="18770"/>
                  </a:lnTo>
                  <a:lnTo>
                    <a:pt x="9642" y="17854"/>
                  </a:lnTo>
                  <a:lnTo>
                    <a:pt x="10082" y="17854"/>
                  </a:lnTo>
                  <a:lnTo>
                    <a:pt x="11475" y="18330"/>
                  </a:lnTo>
                  <a:lnTo>
                    <a:pt x="11915" y="17854"/>
                  </a:lnTo>
                  <a:lnTo>
                    <a:pt x="12391" y="18330"/>
                  </a:lnTo>
                  <a:lnTo>
                    <a:pt x="13308" y="18330"/>
                  </a:lnTo>
                  <a:lnTo>
                    <a:pt x="13308" y="18770"/>
                  </a:lnTo>
                  <a:lnTo>
                    <a:pt x="14224" y="18330"/>
                  </a:lnTo>
                  <a:lnTo>
                    <a:pt x="14664" y="17854"/>
                  </a:lnTo>
                  <a:lnTo>
                    <a:pt x="15581" y="18330"/>
                  </a:lnTo>
                  <a:lnTo>
                    <a:pt x="16057" y="18330"/>
                  </a:lnTo>
                  <a:lnTo>
                    <a:pt x="16497" y="17414"/>
                  </a:lnTo>
                  <a:lnTo>
                    <a:pt x="16974" y="17854"/>
                  </a:lnTo>
                  <a:lnTo>
                    <a:pt x="17414" y="18330"/>
                  </a:lnTo>
                  <a:lnTo>
                    <a:pt x="17890" y="17854"/>
                  </a:lnTo>
                  <a:lnTo>
                    <a:pt x="18330" y="17854"/>
                  </a:lnTo>
                  <a:lnTo>
                    <a:pt x="19247" y="17414"/>
                  </a:lnTo>
                  <a:lnTo>
                    <a:pt x="19723" y="16497"/>
                  </a:lnTo>
                  <a:lnTo>
                    <a:pt x="20163" y="16937"/>
                  </a:lnTo>
                  <a:lnTo>
                    <a:pt x="21556" y="16937"/>
                  </a:lnTo>
                  <a:lnTo>
                    <a:pt x="21556" y="15581"/>
                  </a:lnTo>
                  <a:lnTo>
                    <a:pt x="21996" y="15104"/>
                  </a:lnTo>
                  <a:lnTo>
                    <a:pt x="22473" y="15104"/>
                  </a:lnTo>
                  <a:lnTo>
                    <a:pt x="22473" y="14664"/>
                  </a:lnTo>
                  <a:lnTo>
                    <a:pt x="22473" y="14188"/>
                  </a:lnTo>
                  <a:lnTo>
                    <a:pt x="22913" y="13748"/>
                  </a:lnTo>
                  <a:lnTo>
                    <a:pt x="22913" y="13271"/>
                  </a:lnTo>
                  <a:lnTo>
                    <a:pt x="22473" y="12831"/>
                  </a:lnTo>
                  <a:lnTo>
                    <a:pt x="21996" y="12355"/>
                  </a:lnTo>
                  <a:lnTo>
                    <a:pt x="21996" y="11915"/>
                  </a:lnTo>
                  <a:lnTo>
                    <a:pt x="21080" y="11915"/>
                  </a:lnTo>
                  <a:lnTo>
                    <a:pt x="21080" y="11438"/>
                  </a:lnTo>
                  <a:lnTo>
                    <a:pt x="21556" y="10998"/>
                  </a:lnTo>
                  <a:lnTo>
                    <a:pt x="21996" y="11438"/>
                  </a:lnTo>
                  <a:lnTo>
                    <a:pt x="21996" y="10998"/>
                  </a:lnTo>
                  <a:lnTo>
                    <a:pt x="21556" y="10522"/>
                  </a:lnTo>
                  <a:lnTo>
                    <a:pt x="21556" y="10082"/>
                  </a:lnTo>
                  <a:lnTo>
                    <a:pt x="21556" y="9165"/>
                  </a:lnTo>
                  <a:lnTo>
                    <a:pt x="22473" y="8689"/>
                  </a:lnTo>
                  <a:lnTo>
                    <a:pt x="22473" y="8249"/>
                  </a:lnTo>
                  <a:lnTo>
                    <a:pt x="21996" y="8689"/>
                  </a:lnTo>
                  <a:lnTo>
                    <a:pt x="21080" y="8689"/>
                  </a:lnTo>
                  <a:lnTo>
                    <a:pt x="21080" y="8249"/>
                  </a:lnTo>
                  <a:lnTo>
                    <a:pt x="21080" y="7772"/>
                  </a:lnTo>
                  <a:lnTo>
                    <a:pt x="21556" y="7332"/>
                  </a:lnTo>
                  <a:lnTo>
                    <a:pt x="21556" y="6856"/>
                  </a:lnTo>
                  <a:lnTo>
                    <a:pt x="20163" y="6416"/>
                  </a:lnTo>
                  <a:lnTo>
                    <a:pt x="20163" y="6856"/>
                  </a:lnTo>
                  <a:lnTo>
                    <a:pt x="19723" y="7332"/>
                  </a:lnTo>
                  <a:lnTo>
                    <a:pt x="19247" y="8249"/>
                  </a:lnTo>
                  <a:lnTo>
                    <a:pt x="18807" y="8249"/>
                  </a:lnTo>
                  <a:lnTo>
                    <a:pt x="18330" y="7772"/>
                  </a:lnTo>
                  <a:lnTo>
                    <a:pt x="18330" y="7332"/>
                  </a:lnTo>
                  <a:lnTo>
                    <a:pt x="17414" y="7772"/>
                  </a:lnTo>
                  <a:lnTo>
                    <a:pt x="16497" y="8249"/>
                  </a:lnTo>
                  <a:lnTo>
                    <a:pt x="16057" y="8249"/>
                  </a:lnTo>
                  <a:lnTo>
                    <a:pt x="16497" y="6856"/>
                  </a:lnTo>
                  <a:lnTo>
                    <a:pt x="16057" y="6416"/>
                  </a:lnTo>
                  <a:lnTo>
                    <a:pt x="16057" y="6856"/>
                  </a:lnTo>
                  <a:lnTo>
                    <a:pt x="15581" y="7772"/>
                  </a:lnTo>
                  <a:lnTo>
                    <a:pt x="15581" y="8249"/>
                  </a:lnTo>
                  <a:lnTo>
                    <a:pt x="15141" y="8689"/>
                  </a:lnTo>
                  <a:lnTo>
                    <a:pt x="14664" y="8249"/>
                  </a:lnTo>
                  <a:lnTo>
                    <a:pt x="14224" y="7332"/>
                  </a:lnTo>
                  <a:lnTo>
                    <a:pt x="15141" y="6856"/>
                  </a:lnTo>
                  <a:lnTo>
                    <a:pt x="14664" y="5939"/>
                  </a:lnTo>
                  <a:lnTo>
                    <a:pt x="14224" y="5499"/>
                  </a:lnTo>
                  <a:lnTo>
                    <a:pt x="13748" y="5939"/>
                  </a:lnTo>
                  <a:lnTo>
                    <a:pt x="13308" y="5499"/>
                  </a:lnTo>
                  <a:lnTo>
                    <a:pt x="13308" y="5939"/>
                  </a:lnTo>
                  <a:lnTo>
                    <a:pt x="12831" y="6416"/>
                  </a:lnTo>
                  <a:lnTo>
                    <a:pt x="12391" y="6856"/>
                  </a:lnTo>
                  <a:lnTo>
                    <a:pt x="11915" y="6856"/>
                  </a:lnTo>
                  <a:lnTo>
                    <a:pt x="11915" y="6416"/>
                  </a:lnTo>
                  <a:lnTo>
                    <a:pt x="11915" y="5939"/>
                  </a:lnTo>
                  <a:lnTo>
                    <a:pt x="11915" y="5023"/>
                  </a:lnTo>
                  <a:lnTo>
                    <a:pt x="11475" y="4583"/>
                  </a:lnTo>
                  <a:lnTo>
                    <a:pt x="10998" y="5499"/>
                  </a:lnTo>
                  <a:lnTo>
                    <a:pt x="10558" y="6856"/>
                  </a:lnTo>
                  <a:lnTo>
                    <a:pt x="10082" y="6856"/>
                  </a:lnTo>
                  <a:lnTo>
                    <a:pt x="10082" y="6416"/>
                  </a:lnTo>
                  <a:lnTo>
                    <a:pt x="8725" y="6416"/>
                  </a:lnTo>
                  <a:lnTo>
                    <a:pt x="8249" y="7772"/>
                  </a:lnTo>
                  <a:lnTo>
                    <a:pt x="8249" y="7332"/>
                  </a:lnTo>
                  <a:lnTo>
                    <a:pt x="7332" y="7332"/>
                  </a:lnTo>
                  <a:lnTo>
                    <a:pt x="7332" y="6856"/>
                  </a:lnTo>
                  <a:lnTo>
                    <a:pt x="7809" y="6416"/>
                  </a:lnTo>
                  <a:lnTo>
                    <a:pt x="7809" y="5939"/>
                  </a:lnTo>
                  <a:lnTo>
                    <a:pt x="7809" y="5499"/>
                  </a:lnTo>
                  <a:lnTo>
                    <a:pt x="7809" y="4583"/>
                  </a:lnTo>
                  <a:lnTo>
                    <a:pt x="8249" y="4583"/>
                  </a:lnTo>
                  <a:lnTo>
                    <a:pt x="8725" y="4106"/>
                  </a:lnTo>
                  <a:lnTo>
                    <a:pt x="9165" y="3190"/>
                  </a:lnTo>
                  <a:lnTo>
                    <a:pt x="8725" y="3190"/>
                  </a:lnTo>
                  <a:lnTo>
                    <a:pt x="8725" y="2750"/>
                  </a:lnTo>
                  <a:lnTo>
                    <a:pt x="9165" y="2273"/>
                  </a:lnTo>
                  <a:lnTo>
                    <a:pt x="9165" y="1833"/>
                  </a:lnTo>
                  <a:lnTo>
                    <a:pt x="9165" y="917"/>
                  </a:lnTo>
                  <a:lnTo>
                    <a:pt x="780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6" name="Google Shape;746;p52"/>
            <p:cNvSpPr/>
            <p:nvPr/>
          </p:nvSpPr>
          <p:spPr>
            <a:xfrm>
              <a:off x="1088425" y="2610025"/>
              <a:ext cx="435350" cy="458275"/>
            </a:xfrm>
            <a:custGeom>
              <a:avLst/>
              <a:gdLst/>
              <a:ahLst/>
              <a:cxnLst/>
              <a:rect l="l" t="t" r="r" b="b"/>
              <a:pathLst>
                <a:path w="17414" h="18331" extrusionOk="0">
                  <a:moveTo>
                    <a:pt x="4143" y="11439"/>
                  </a:moveTo>
                  <a:lnTo>
                    <a:pt x="4583" y="11915"/>
                  </a:lnTo>
                  <a:lnTo>
                    <a:pt x="5499" y="11915"/>
                  </a:lnTo>
                  <a:lnTo>
                    <a:pt x="5976" y="12355"/>
                  </a:lnTo>
                  <a:lnTo>
                    <a:pt x="4583" y="12355"/>
                  </a:lnTo>
                  <a:lnTo>
                    <a:pt x="4143" y="11915"/>
                  </a:lnTo>
                  <a:lnTo>
                    <a:pt x="3666" y="11915"/>
                  </a:lnTo>
                  <a:lnTo>
                    <a:pt x="4143" y="11439"/>
                  </a:lnTo>
                  <a:close/>
                  <a:moveTo>
                    <a:pt x="13748" y="1"/>
                  </a:moveTo>
                  <a:lnTo>
                    <a:pt x="13308" y="441"/>
                  </a:lnTo>
                  <a:lnTo>
                    <a:pt x="11915" y="917"/>
                  </a:lnTo>
                  <a:lnTo>
                    <a:pt x="11475" y="1357"/>
                  </a:lnTo>
                  <a:lnTo>
                    <a:pt x="10998" y="1834"/>
                  </a:lnTo>
                  <a:lnTo>
                    <a:pt x="9642" y="2274"/>
                  </a:lnTo>
                  <a:lnTo>
                    <a:pt x="10082" y="2750"/>
                  </a:lnTo>
                  <a:lnTo>
                    <a:pt x="11475" y="3190"/>
                  </a:lnTo>
                  <a:lnTo>
                    <a:pt x="11915" y="3190"/>
                  </a:lnTo>
                  <a:lnTo>
                    <a:pt x="11475" y="3667"/>
                  </a:lnTo>
                  <a:lnTo>
                    <a:pt x="10558" y="3667"/>
                  </a:lnTo>
                  <a:lnTo>
                    <a:pt x="10558" y="4107"/>
                  </a:lnTo>
                  <a:lnTo>
                    <a:pt x="10558" y="4583"/>
                  </a:lnTo>
                  <a:lnTo>
                    <a:pt x="9642" y="5500"/>
                  </a:lnTo>
                  <a:lnTo>
                    <a:pt x="9165" y="5023"/>
                  </a:lnTo>
                  <a:lnTo>
                    <a:pt x="7809" y="4583"/>
                  </a:lnTo>
                  <a:lnTo>
                    <a:pt x="7809" y="4107"/>
                  </a:lnTo>
                  <a:lnTo>
                    <a:pt x="7332" y="3667"/>
                  </a:lnTo>
                  <a:lnTo>
                    <a:pt x="6892" y="3190"/>
                  </a:lnTo>
                  <a:lnTo>
                    <a:pt x="5976" y="3190"/>
                  </a:lnTo>
                  <a:lnTo>
                    <a:pt x="5499" y="4107"/>
                  </a:lnTo>
                  <a:lnTo>
                    <a:pt x="5059" y="4107"/>
                  </a:lnTo>
                  <a:lnTo>
                    <a:pt x="5499" y="4583"/>
                  </a:lnTo>
                  <a:lnTo>
                    <a:pt x="5499" y="5023"/>
                  </a:lnTo>
                  <a:lnTo>
                    <a:pt x="5499" y="5500"/>
                  </a:lnTo>
                  <a:lnTo>
                    <a:pt x="5059" y="5940"/>
                  </a:lnTo>
                  <a:lnTo>
                    <a:pt x="4583" y="6856"/>
                  </a:lnTo>
                  <a:lnTo>
                    <a:pt x="4143" y="6856"/>
                  </a:lnTo>
                  <a:lnTo>
                    <a:pt x="3666" y="7333"/>
                  </a:lnTo>
                  <a:lnTo>
                    <a:pt x="4143" y="8249"/>
                  </a:lnTo>
                  <a:lnTo>
                    <a:pt x="4143" y="8689"/>
                  </a:lnTo>
                  <a:lnTo>
                    <a:pt x="4583" y="8689"/>
                  </a:lnTo>
                  <a:lnTo>
                    <a:pt x="5059" y="9606"/>
                  </a:lnTo>
                  <a:lnTo>
                    <a:pt x="5499" y="9166"/>
                  </a:lnTo>
                  <a:lnTo>
                    <a:pt x="6892" y="9166"/>
                  </a:lnTo>
                  <a:lnTo>
                    <a:pt x="6892" y="9606"/>
                  </a:lnTo>
                  <a:lnTo>
                    <a:pt x="6416" y="10082"/>
                  </a:lnTo>
                  <a:lnTo>
                    <a:pt x="5976" y="10082"/>
                  </a:lnTo>
                  <a:lnTo>
                    <a:pt x="4583" y="10522"/>
                  </a:lnTo>
                  <a:lnTo>
                    <a:pt x="3666" y="11439"/>
                  </a:lnTo>
                  <a:lnTo>
                    <a:pt x="2310" y="11915"/>
                  </a:lnTo>
                  <a:lnTo>
                    <a:pt x="3226" y="12355"/>
                  </a:lnTo>
                  <a:lnTo>
                    <a:pt x="2310" y="12355"/>
                  </a:lnTo>
                  <a:lnTo>
                    <a:pt x="2750" y="12832"/>
                  </a:lnTo>
                  <a:lnTo>
                    <a:pt x="477" y="12832"/>
                  </a:lnTo>
                  <a:lnTo>
                    <a:pt x="0" y="13272"/>
                  </a:lnTo>
                  <a:lnTo>
                    <a:pt x="0" y="13748"/>
                  </a:lnTo>
                  <a:lnTo>
                    <a:pt x="1833" y="13748"/>
                  </a:lnTo>
                  <a:lnTo>
                    <a:pt x="2310" y="14188"/>
                  </a:lnTo>
                  <a:lnTo>
                    <a:pt x="917" y="14188"/>
                  </a:lnTo>
                  <a:lnTo>
                    <a:pt x="477" y="14665"/>
                  </a:lnTo>
                  <a:lnTo>
                    <a:pt x="0" y="15581"/>
                  </a:lnTo>
                  <a:lnTo>
                    <a:pt x="477" y="16021"/>
                  </a:lnTo>
                  <a:lnTo>
                    <a:pt x="917" y="15105"/>
                  </a:lnTo>
                  <a:lnTo>
                    <a:pt x="1393" y="15581"/>
                  </a:lnTo>
                  <a:lnTo>
                    <a:pt x="917" y="16498"/>
                  </a:lnTo>
                  <a:lnTo>
                    <a:pt x="917" y="16938"/>
                  </a:lnTo>
                  <a:lnTo>
                    <a:pt x="1393" y="16938"/>
                  </a:lnTo>
                  <a:lnTo>
                    <a:pt x="917" y="17414"/>
                  </a:lnTo>
                  <a:lnTo>
                    <a:pt x="917" y="17414"/>
                  </a:lnTo>
                  <a:lnTo>
                    <a:pt x="2310" y="16938"/>
                  </a:lnTo>
                  <a:lnTo>
                    <a:pt x="2310" y="17414"/>
                  </a:lnTo>
                  <a:lnTo>
                    <a:pt x="2310" y="18331"/>
                  </a:lnTo>
                  <a:lnTo>
                    <a:pt x="3226" y="17414"/>
                  </a:lnTo>
                  <a:lnTo>
                    <a:pt x="3666" y="17414"/>
                  </a:lnTo>
                  <a:lnTo>
                    <a:pt x="4583" y="17854"/>
                  </a:lnTo>
                  <a:lnTo>
                    <a:pt x="5499" y="17854"/>
                  </a:lnTo>
                  <a:lnTo>
                    <a:pt x="5976" y="17414"/>
                  </a:lnTo>
                  <a:lnTo>
                    <a:pt x="6416" y="17854"/>
                  </a:lnTo>
                  <a:lnTo>
                    <a:pt x="7332" y="17854"/>
                  </a:lnTo>
                  <a:lnTo>
                    <a:pt x="7332" y="17414"/>
                  </a:lnTo>
                  <a:lnTo>
                    <a:pt x="7809" y="17414"/>
                  </a:lnTo>
                  <a:lnTo>
                    <a:pt x="8249" y="16938"/>
                  </a:lnTo>
                  <a:lnTo>
                    <a:pt x="8249" y="17414"/>
                  </a:lnTo>
                  <a:lnTo>
                    <a:pt x="8725" y="16938"/>
                  </a:lnTo>
                  <a:lnTo>
                    <a:pt x="9165" y="16498"/>
                  </a:lnTo>
                  <a:lnTo>
                    <a:pt x="12831" y="16498"/>
                  </a:lnTo>
                  <a:lnTo>
                    <a:pt x="13308" y="16938"/>
                  </a:lnTo>
                  <a:lnTo>
                    <a:pt x="14224" y="16498"/>
                  </a:lnTo>
                  <a:lnTo>
                    <a:pt x="14664" y="15581"/>
                  </a:lnTo>
                  <a:lnTo>
                    <a:pt x="14664" y="15105"/>
                  </a:lnTo>
                  <a:lnTo>
                    <a:pt x="15141" y="15105"/>
                  </a:lnTo>
                  <a:lnTo>
                    <a:pt x="15581" y="14665"/>
                  </a:lnTo>
                  <a:lnTo>
                    <a:pt x="15581" y="14188"/>
                  </a:lnTo>
                  <a:lnTo>
                    <a:pt x="16057" y="14188"/>
                  </a:lnTo>
                  <a:lnTo>
                    <a:pt x="16057" y="13748"/>
                  </a:lnTo>
                  <a:lnTo>
                    <a:pt x="16057" y="13272"/>
                  </a:lnTo>
                  <a:lnTo>
                    <a:pt x="16057" y="12832"/>
                  </a:lnTo>
                  <a:lnTo>
                    <a:pt x="16497" y="12355"/>
                  </a:lnTo>
                  <a:lnTo>
                    <a:pt x="16497" y="11915"/>
                  </a:lnTo>
                  <a:lnTo>
                    <a:pt x="16497" y="10999"/>
                  </a:lnTo>
                  <a:lnTo>
                    <a:pt x="16974" y="10522"/>
                  </a:lnTo>
                  <a:lnTo>
                    <a:pt x="16497" y="9606"/>
                  </a:lnTo>
                  <a:lnTo>
                    <a:pt x="16497" y="9166"/>
                  </a:lnTo>
                  <a:lnTo>
                    <a:pt x="16974" y="8689"/>
                  </a:lnTo>
                  <a:lnTo>
                    <a:pt x="16497" y="8249"/>
                  </a:lnTo>
                  <a:lnTo>
                    <a:pt x="16974" y="8249"/>
                  </a:lnTo>
                  <a:lnTo>
                    <a:pt x="16974" y="8689"/>
                  </a:lnTo>
                  <a:lnTo>
                    <a:pt x="17414" y="8249"/>
                  </a:lnTo>
                  <a:lnTo>
                    <a:pt x="16974" y="7333"/>
                  </a:lnTo>
                  <a:lnTo>
                    <a:pt x="16497" y="6856"/>
                  </a:lnTo>
                  <a:lnTo>
                    <a:pt x="16497" y="6416"/>
                  </a:lnTo>
                  <a:lnTo>
                    <a:pt x="15581" y="5940"/>
                  </a:lnTo>
                  <a:lnTo>
                    <a:pt x="14664" y="5940"/>
                  </a:lnTo>
                  <a:lnTo>
                    <a:pt x="14224" y="6416"/>
                  </a:lnTo>
                  <a:lnTo>
                    <a:pt x="13748" y="6416"/>
                  </a:lnTo>
                  <a:lnTo>
                    <a:pt x="13308" y="5940"/>
                  </a:lnTo>
                  <a:lnTo>
                    <a:pt x="12831" y="5500"/>
                  </a:lnTo>
                  <a:lnTo>
                    <a:pt x="12391" y="5023"/>
                  </a:lnTo>
                  <a:lnTo>
                    <a:pt x="11915" y="4583"/>
                  </a:lnTo>
                  <a:lnTo>
                    <a:pt x="12391" y="4107"/>
                  </a:lnTo>
                  <a:lnTo>
                    <a:pt x="12391" y="3667"/>
                  </a:lnTo>
                  <a:lnTo>
                    <a:pt x="12831" y="3667"/>
                  </a:lnTo>
                  <a:lnTo>
                    <a:pt x="13308" y="4107"/>
                  </a:lnTo>
                  <a:lnTo>
                    <a:pt x="13748" y="3667"/>
                  </a:lnTo>
                  <a:lnTo>
                    <a:pt x="13748" y="3190"/>
                  </a:lnTo>
                  <a:lnTo>
                    <a:pt x="14224" y="2750"/>
                  </a:lnTo>
                  <a:lnTo>
                    <a:pt x="14664" y="1834"/>
                  </a:lnTo>
                  <a:lnTo>
                    <a:pt x="16057" y="1834"/>
                  </a:lnTo>
                  <a:lnTo>
                    <a:pt x="15581" y="1357"/>
                  </a:lnTo>
                  <a:lnTo>
                    <a:pt x="16497" y="1357"/>
                  </a:lnTo>
                  <a:lnTo>
                    <a:pt x="16974" y="917"/>
                  </a:lnTo>
                  <a:lnTo>
                    <a:pt x="16497" y="441"/>
                  </a:lnTo>
                  <a:lnTo>
                    <a:pt x="16057" y="1"/>
                  </a:lnTo>
                  <a:lnTo>
                    <a:pt x="16057" y="441"/>
                  </a:lnTo>
                  <a:lnTo>
                    <a:pt x="14664" y="441"/>
                  </a:lnTo>
                  <a:lnTo>
                    <a:pt x="1374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7" name="Google Shape;747;p52"/>
            <p:cNvSpPr/>
            <p:nvPr/>
          </p:nvSpPr>
          <p:spPr>
            <a:xfrm>
              <a:off x="1111325" y="3033450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1394" y="1"/>
                  </a:moveTo>
                  <a:lnTo>
                    <a:pt x="1" y="917"/>
                  </a:lnTo>
                  <a:lnTo>
                    <a:pt x="477" y="91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8" name="Google Shape;748;p52"/>
            <p:cNvSpPr/>
            <p:nvPr/>
          </p:nvSpPr>
          <p:spPr>
            <a:xfrm>
              <a:off x="1386275" y="2643950"/>
              <a:ext cx="206250" cy="172325"/>
            </a:xfrm>
            <a:custGeom>
              <a:avLst/>
              <a:gdLst/>
              <a:ahLst/>
              <a:cxnLst/>
              <a:rect l="l" t="t" r="r" b="b"/>
              <a:pathLst>
                <a:path w="8250" h="6893" extrusionOk="0">
                  <a:moveTo>
                    <a:pt x="5060" y="0"/>
                  </a:moveTo>
                  <a:lnTo>
                    <a:pt x="4583" y="477"/>
                  </a:lnTo>
                  <a:lnTo>
                    <a:pt x="2750" y="477"/>
                  </a:lnTo>
                  <a:lnTo>
                    <a:pt x="2310" y="1393"/>
                  </a:lnTo>
                  <a:lnTo>
                    <a:pt x="1834" y="1833"/>
                  </a:lnTo>
                  <a:lnTo>
                    <a:pt x="1834" y="2310"/>
                  </a:lnTo>
                  <a:lnTo>
                    <a:pt x="1394" y="2750"/>
                  </a:lnTo>
                  <a:lnTo>
                    <a:pt x="917" y="2310"/>
                  </a:lnTo>
                  <a:lnTo>
                    <a:pt x="477" y="2310"/>
                  </a:lnTo>
                  <a:lnTo>
                    <a:pt x="477" y="2750"/>
                  </a:lnTo>
                  <a:lnTo>
                    <a:pt x="1" y="3226"/>
                  </a:lnTo>
                  <a:lnTo>
                    <a:pt x="477" y="3666"/>
                  </a:lnTo>
                  <a:lnTo>
                    <a:pt x="917" y="4143"/>
                  </a:lnTo>
                  <a:lnTo>
                    <a:pt x="1394" y="4583"/>
                  </a:lnTo>
                  <a:lnTo>
                    <a:pt x="1834" y="5059"/>
                  </a:lnTo>
                  <a:lnTo>
                    <a:pt x="2310" y="4583"/>
                  </a:lnTo>
                  <a:lnTo>
                    <a:pt x="3667" y="4583"/>
                  </a:lnTo>
                  <a:lnTo>
                    <a:pt x="4583" y="5059"/>
                  </a:lnTo>
                  <a:lnTo>
                    <a:pt x="4583" y="5499"/>
                  </a:lnTo>
                  <a:lnTo>
                    <a:pt x="5060" y="5976"/>
                  </a:lnTo>
                  <a:lnTo>
                    <a:pt x="5500" y="6892"/>
                  </a:lnTo>
                  <a:lnTo>
                    <a:pt x="5976" y="6416"/>
                  </a:lnTo>
                  <a:lnTo>
                    <a:pt x="6416" y="5976"/>
                  </a:lnTo>
                  <a:lnTo>
                    <a:pt x="7333" y="5976"/>
                  </a:lnTo>
                  <a:lnTo>
                    <a:pt x="7333" y="4583"/>
                  </a:lnTo>
                  <a:lnTo>
                    <a:pt x="7809" y="4143"/>
                  </a:lnTo>
                  <a:lnTo>
                    <a:pt x="7809" y="4583"/>
                  </a:lnTo>
                  <a:lnTo>
                    <a:pt x="7809" y="5059"/>
                  </a:lnTo>
                  <a:lnTo>
                    <a:pt x="8249" y="5059"/>
                  </a:lnTo>
                  <a:lnTo>
                    <a:pt x="8249" y="4583"/>
                  </a:lnTo>
                  <a:lnTo>
                    <a:pt x="8249" y="4143"/>
                  </a:lnTo>
                  <a:lnTo>
                    <a:pt x="7809" y="3666"/>
                  </a:lnTo>
                  <a:lnTo>
                    <a:pt x="7333" y="4143"/>
                  </a:lnTo>
                  <a:lnTo>
                    <a:pt x="6893" y="3666"/>
                  </a:lnTo>
                  <a:lnTo>
                    <a:pt x="7333" y="3226"/>
                  </a:lnTo>
                  <a:lnTo>
                    <a:pt x="7809" y="3226"/>
                  </a:lnTo>
                  <a:lnTo>
                    <a:pt x="7809" y="2750"/>
                  </a:lnTo>
                  <a:lnTo>
                    <a:pt x="7809" y="2310"/>
                  </a:lnTo>
                  <a:lnTo>
                    <a:pt x="7333" y="1393"/>
                  </a:lnTo>
                  <a:lnTo>
                    <a:pt x="6893" y="917"/>
                  </a:lnTo>
                  <a:lnTo>
                    <a:pt x="6893" y="477"/>
                  </a:lnTo>
                  <a:lnTo>
                    <a:pt x="5500" y="477"/>
                  </a:lnTo>
                  <a:lnTo>
                    <a:pt x="550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49" name="Google Shape;749;p52"/>
            <p:cNvSpPr/>
            <p:nvPr/>
          </p:nvSpPr>
          <p:spPr>
            <a:xfrm>
              <a:off x="2554825" y="4511775"/>
              <a:ext cx="103575" cy="171425"/>
            </a:xfrm>
            <a:custGeom>
              <a:avLst/>
              <a:gdLst/>
              <a:ahLst/>
              <a:cxnLst/>
              <a:rect l="l" t="t" r="r" b="b"/>
              <a:pathLst>
                <a:path w="4143" h="6857" extrusionOk="0">
                  <a:moveTo>
                    <a:pt x="1833" y="1"/>
                  </a:moveTo>
                  <a:lnTo>
                    <a:pt x="1393" y="441"/>
                  </a:lnTo>
                  <a:lnTo>
                    <a:pt x="917" y="917"/>
                  </a:lnTo>
                  <a:lnTo>
                    <a:pt x="477" y="1357"/>
                  </a:lnTo>
                  <a:lnTo>
                    <a:pt x="0" y="1834"/>
                  </a:lnTo>
                  <a:lnTo>
                    <a:pt x="477" y="2274"/>
                  </a:lnTo>
                  <a:lnTo>
                    <a:pt x="477" y="2750"/>
                  </a:lnTo>
                  <a:lnTo>
                    <a:pt x="477" y="3190"/>
                  </a:lnTo>
                  <a:lnTo>
                    <a:pt x="477" y="3667"/>
                  </a:lnTo>
                  <a:lnTo>
                    <a:pt x="477" y="4107"/>
                  </a:lnTo>
                  <a:lnTo>
                    <a:pt x="917" y="4107"/>
                  </a:lnTo>
                  <a:lnTo>
                    <a:pt x="477" y="4583"/>
                  </a:lnTo>
                  <a:lnTo>
                    <a:pt x="917" y="5023"/>
                  </a:lnTo>
                  <a:lnTo>
                    <a:pt x="917" y="5500"/>
                  </a:lnTo>
                  <a:lnTo>
                    <a:pt x="917" y="5940"/>
                  </a:lnTo>
                  <a:lnTo>
                    <a:pt x="1393" y="6416"/>
                  </a:lnTo>
                  <a:lnTo>
                    <a:pt x="1833" y="6416"/>
                  </a:lnTo>
                  <a:lnTo>
                    <a:pt x="2310" y="6856"/>
                  </a:lnTo>
                  <a:lnTo>
                    <a:pt x="2310" y="6416"/>
                  </a:lnTo>
                  <a:lnTo>
                    <a:pt x="2750" y="5940"/>
                  </a:lnTo>
                  <a:lnTo>
                    <a:pt x="2750" y="5500"/>
                  </a:lnTo>
                  <a:lnTo>
                    <a:pt x="3226" y="4583"/>
                  </a:lnTo>
                  <a:lnTo>
                    <a:pt x="3226" y="4107"/>
                  </a:lnTo>
                  <a:lnTo>
                    <a:pt x="3226" y="3667"/>
                  </a:lnTo>
                  <a:lnTo>
                    <a:pt x="3666" y="3190"/>
                  </a:lnTo>
                  <a:lnTo>
                    <a:pt x="4143" y="2274"/>
                  </a:lnTo>
                  <a:lnTo>
                    <a:pt x="4143" y="1357"/>
                  </a:lnTo>
                  <a:lnTo>
                    <a:pt x="3666" y="917"/>
                  </a:lnTo>
                  <a:lnTo>
                    <a:pt x="3666" y="441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0" name="Google Shape;750;p52"/>
            <p:cNvSpPr/>
            <p:nvPr/>
          </p:nvSpPr>
          <p:spPr>
            <a:xfrm>
              <a:off x="2486075" y="4695075"/>
              <a:ext cx="172325" cy="308900"/>
            </a:xfrm>
            <a:custGeom>
              <a:avLst/>
              <a:gdLst/>
              <a:ahLst/>
              <a:cxnLst/>
              <a:rect l="l" t="t" r="r" b="b"/>
              <a:pathLst>
                <a:path w="6893" h="12356" extrusionOk="0">
                  <a:moveTo>
                    <a:pt x="5060" y="1"/>
                  </a:moveTo>
                  <a:lnTo>
                    <a:pt x="4583" y="917"/>
                  </a:lnTo>
                  <a:lnTo>
                    <a:pt x="4143" y="917"/>
                  </a:lnTo>
                  <a:lnTo>
                    <a:pt x="4143" y="1357"/>
                  </a:lnTo>
                  <a:lnTo>
                    <a:pt x="3227" y="1357"/>
                  </a:lnTo>
                  <a:lnTo>
                    <a:pt x="2750" y="1834"/>
                  </a:lnTo>
                  <a:lnTo>
                    <a:pt x="1394" y="1834"/>
                  </a:lnTo>
                  <a:lnTo>
                    <a:pt x="917" y="2274"/>
                  </a:lnTo>
                  <a:lnTo>
                    <a:pt x="477" y="1834"/>
                  </a:lnTo>
                  <a:lnTo>
                    <a:pt x="477" y="2274"/>
                  </a:lnTo>
                  <a:lnTo>
                    <a:pt x="1" y="3190"/>
                  </a:lnTo>
                  <a:lnTo>
                    <a:pt x="1" y="3667"/>
                  </a:lnTo>
                  <a:lnTo>
                    <a:pt x="1" y="4107"/>
                  </a:lnTo>
                  <a:lnTo>
                    <a:pt x="477" y="5023"/>
                  </a:lnTo>
                  <a:lnTo>
                    <a:pt x="477" y="5500"/>
                  </a:lnTo>
                  <a:lnTo>
                    <a:pt x="477" y="6416"/>
                  </a:lnTo>
                  <a:lnTo>
                    <a:pt x="2310" y="6416"/>
                  </a:lnTo>
                  <a:lnTo>
                    <a:pt x="1394" y="6856"/>
                  </a:lnTo>
                  <a:lnTo>
                    <a:pt x="917" y="7333"/>
                  </a:lnTo>
                  <a:lnTo>
                    <a:pt x="1394" y="7773"/>
                  </a:lnTo>
                  <a:lnTo>
                    <a:pt x="1394" y="8249"/>
                  </a:lnTo>
                  <a:lnTo>
                    <a:pt x="917" y="8689"/>
                  </a:lnTo>
                  <a:lnTo>
                    <a:pt x="477" y="8689"/>
                  </a:lnTo>
                  <a:lnTo>
                    <a:pt x="917" y="9166"/>
                  </a:lnTo>
                  <a:lnTo>
                    <a:pt x="477" y="10522"/>
                  </a:lnTo>
                  <a:lnTo>
                    <a:pt x="917" y="10999"/>
                  </a:lnTo>
                  <a:lnTo>
                    <a:pt x="917" y="11439"/>
                  </a:lnTo>
                  <a:lnTo>
                    <a:pt x="917" y="11915"/>
                  </a:lnTo>
                  <a:lnTo>
                    <a:pt x="1834" y="12355"/>
                  </a:lnTo>
                  <a:lnTo>
                    <a:pt x="2750" y="12355"/>
                  </a:lnTo>
                  <a:lnTo>
                    <a:pt x="2750" y="11439"/>
                  </a:lnTo>
                  <a:lnTo>
                    <a:pt x="2750" y="10999"/>
                  </a:lnTo>
                  <a:lnTo>
                    <a:pt x="3227" y="10522"/>
                  </a:lnTo>
                  <a:lnTo>
                    <a:pt x="4583" y="10999"/>
                  </a:lnTo>
                  <a:lnTo>
                    <a:pt x="5060" y="10999"/>
                  </a:lnTo>
                  <a:lnTo>
                    <a:pt x="5500" y="11439"/>
                  </a:lnTo>
                  <a:lnTo>
                    <a:pt x="5976" y="10999"/>
                  </a:lnTo>
                  <a:lnTo>
                    <a:pt x="5976" y="10522"/>
                  </a:lnTo>
                  <a:lnTo>
                    <a:pt x="5976" y="9606"/>
                  </a:lnTo>
                  <a:lnTo>
                    <a:pt x="5500" y="8689"/>
                  </a:lnTo>
                  <a:lnTo>
                    <a:pt x="5976" y="7333"/>
                  </a:lnTo>
                  <a:lnTo>
                    <a:pt x="5976" y="6856"/>
                  </a:lnTo>
                  <a:lnTo>
                    <a:pt x="5976" y="6416"/>
                  </a:lnTo>
                  <a:lnTo>
                    <a:pt x="5976" y="5940"/>
                  </a:lnTo>
                  <a:lnTo>
                    <a:pt x="5976" y="5500"/>
                  </a:lnTo>
                  <a:lnTo>
                    <a:pt x="5976" y="5023"/>
                  </a:lnTo>
                  <a:lnTo>
                    <a:pt x="6416" y="5023"/>
                  </a:lnTo>
                  <a:lnTo>
                    <a:pt x="6893" y="4583"/>
                  </a:lnTo>
                  <a:lnTo>
                    <a:pt x="6893" y="4107"/>
                  </a:lnTo>
                  <a:lnTo>
                    <a:pt x="6416" y="4107"/>
                  </a:lnTo>
                  <a:lnTo>
                    <a:pt x="6893" y="3190"/>
                  </a:lnTo>
                  <a:lnTo>
                    <a:pt x="6893" y="2274"/>
                  </a:lnTo>
                  <a:lnTo>
                    <a:pt x="6416" y="2750"/>
                  </a:lnTo>
                  <a:lnTo>
                    <a:pt x="6416" y="2274"/>
                  </a:lnTo>
                  <a:lnTo>
                    <a:pt x="5976" y="1834"/>
                  </a:lnTo>
                  <a:lnTo>
                    <a:pt x="6416" y="1834"/>
                  </a:lnTo>
                  <a:lnTo>
                    <a:pt x="5500" y="917"/>
                  </a:lnTo>
                  <a:lnTo>
                    <a:pt x="5060" y="917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1" name="Google Shape;751;p52"/>
            <p:cNvSpPr/>
            <p:nvPr/>
          </p:nvSpPr>
          <p:spPr>
            <a:xfrm>
              <a:off x="2933350" y="5095600"/>
              <a:ext cx="343700" cy="218150"/>
            </a:xfrm>
            <a:custGeom>
              <a:avLst/>
              <a:gdLst/>
              <a:ahLst/>
              <a:cxnLst/>
              <a:rect l="l" t="t" r="r" b="b"/>
              <a:pathLst>
                <a:path w="13748" h="8726" extrusionOk="0">
                  <a:moveTo>
                    <a:pt x="13748" y="0"/>
                  </a:moveTo>
                  <a:lnTo>
                    <a:pt x="12831" y="477"/>
                  </a:lnTo>
                  <a:lnTo>
                    <a:pt x="11438" y="477"/>
                  </a:lnTo>
                  <a:lnTo>
                    <a:pt x="10998" y="1393"/>
                  </a:lnTo>
                  <a:lnTo>
                    <a:pt x="10522" y="917"/>
                  </a:lnTo>
                  <a:lnTo>
                    <a:pt x="10082" y="917"/>
                  </a:lnTo>
                  <a:lnTo>
                    <a:pt x="9605" y="1393"/>
                  </a:lnTo>
                  <a:lnTo>
                    <a:pt x="8249" y="1393"/>
                  </a:lnTo>
                  <a:lnTo>
                    <a:pt x="7332" y="1833"/>
                  </a:lnTo>
                  <a:lnTo>
                    <a:pt x="6416" y="1833"/>
                  </a:lnTo>
                  <a:lnTo>
                    <a:pt x="5499" y="1393"/>
                  </a:lnTo>
                  <a:lnTo>
                    <a:pt x="4106" y="1393"/>
                  </a:lnTo>
                  <a:lnTo>
                    <a:pt x="3666" y="917"/>
                  </a:lnTo>
                  <a:lnTo>
                    <a:pt x="2750" y="917"/>
                  </a:lnTo>
                  <a:lnTo>
                    <a:pt x="1833" y="1393"/>
                  </a:lnTo>
                  <a:lnTo>
                    <a:pt x="1833" y="917"/>
                  </a:lnTo>
                  <a:lnTo>
                    <a:pt x="1356" y="477"/>
                  </a:lnTo>
                  <a:lnTo>
                    <a:pt x="917" y="917"/>
                  </a:lnTo>
                  <a:lnTo>
                    <a:pt x="440" y="917"/>
                  </a:lnTo>
                  <a:lnTo>
                    <a:pt x="440" y="1833"/>
                  </a:lnTo>
                  <a:lnTo>
                    <a:pt x="0" y="2310"/>
                  </a:lnTo>
                  <a:lnTo>
                    <a:pt x="0" y="2750"/>
                  </a:lnTo>
                  <a:lnTo>
                    <a:pt x="440" y="3226"/>
                  </a:lnTo>
                  <a:lnTo>
                    <a:pt x="1356" y="3666"/>
                  </a:lnTo>
                  <a:lnTo>
                    <a:pt x="1833" y="3666"/>
                  </a:lnTo>
                  <a:lnTo>
                    <a:pt x="2750" y="4143"/>
                  </a:lnTo>
                  <a:lnTo>
                    <a:pt x="4106" y="4583"/>
                  </a:lnTo>
                  <a:lnTo>
                    <a:pt x="4583" y="5059"/>
                  </a:lnTo>
                  <a:lnTo>
                    <a:pt x="5022" y="5976"/>
                  </a:lnTo>
                  <a:lnTo>
                    <a:pt x="5939" y="5976"/>
                  </a:lnTo>
                  <a:lnTo>
                    <a:pt x="6416" y="6416"/>
                  </a:lnTo>
                  <a:lnTo>
                    <a:pt x="7772" y="6416"/>
                  </a:lnTo>
                  <a:lnTo>
                    <a:pt x="8689" y="6892"/>
                  </a:lnTo>
                  <a:lnTo>
                    <a:pt x="8689" y="7332"/>
                  </a:lnTo>
                  <a:lnTo>
                    <a:pt x="9165" y="8249"/>
                  </a:lnTo>
                  <a:lnTo>
                    <a:pt x="10082" y="8725"/>
                  </a:lnTo>
                  <a:lnTo>
                    <a:pt x="10522" y="8249"/>
                  </a:lnTo>
                  <a:lnTo>
                    <a:pt x="11915" y="8725"/>
                  </a:lnTo>
                  <a:lnTo>
                    <a:pt x="11438" y="7332"/>
                  </a:lnTo>
                  <a:lnTo>
                    <a:pt x="12831" y="6892"/>
                  </a:lnTo>
                  <a:lnTo>
                    <a:pt x="12355" y="5976"/>
                  </a:lnTo>
                  <a:lnTo>
                    <a:pt x="11915" y="5976"/>
                  </a:lnTo>
                  <a:lnTo>
                    <a:pt x="12355" y="5499"/>
                  </a:lnTo>
                  <a:lnTo>
                    <a:pt x="11915" y="5499"/>
                  </a:lnTo>
                  <a:lnTo>
                    <a:pt x="11915" y="5059"/>
                  </a:lnTo>
                  <a:lnTo>
                    <a:pt x="11915" y="4583"/>
                  </a:lnTo>
                  <a:lnTo>
                    <a:pt x="12355" y="4143"/>
                  </a:lnTo>
                  <a:lnTo>
                    <a:pt x="12355" y="3666"/>
                  </a:lnTo>
                  <a:lnTo>
                    <a:pt x="12355" y="3226"/>
                  </a:lnTo>
                  <a:lnTo>
                    <a:pt x="12355" y="2750"/>
                  </a:lnTo>
                  <a:lnTo>
                    <a:pt x="12831" y="1833"/>
                  </a:lnTo>
                  <a:lnTo>
                    <a:pt x="13271" y="1833"/>
                  </a:lnTo>
                  <a:lnTo>
                    <a:pt x="13748" y="917"/>
                  </a:lnTo>
                  <a:lnTo>
                    <a:pt x="13748" y="477"/>
                  </a:lnTo>
                  <a:lnTo>
                    <a:pt x="1374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2" name="Google Shape;752;p52"/>
            <p:cNvSpPr/>
            <p:nvPr/>
          </p:nvSpPr>
          <p:spPr>
            <a:xfrm>
              <a:off x="1627325" y="2918900"/>
              <a:ext cx="33925" cy="22925"/>
            </a:xfrm>
            <a:custGeom>
              <a:avLst/>
              <a:gdLst/>
              <a:ahLst/>
              <a:cxnLst/>
              <a:rect l="l" t="t" r="r" b="b"/>
              <a:pathLst>
                <a:path w="1357" h="917" extrusionOk="0">
                  <a:moveTo>
                    <a:pt x="0" y="0"/>
                  </a:moveTo>
                  <a:lnTo>
                    <a:pt x="0" y="917"/>
                  </a:lnTo>
                  <a:lnTo>
                    <a:pt x="917" y="917"/>
                  </a:lnTo>
                  <a:lnTo>
                    <a:pt x="135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3" name="Google Shape;753;p52"/>
            <p:cNvSpPr/>
            <p:nvPr/>
          </p:nvSpPr>
          <p:spPr>
            <a:xfrm>
              <a:off x="1787700" y="3331325"/>
              <a:ext cx="33950" cy="11925"/>
            </a:xfrm>
            <a:custGeom>
              <a:avLst/>
              <a:gdLst/>
              <a:ahLst/>
              <a:cxnLst/>
              <a:rect l="l" t="t" r="r" b="b"/>
              <a:pathLst>
                <a:path w="1358" h="477" extrusionOk="0">
                  <a:moveTo>
                    <a:pt x="1" y="0"/>
                  </a:moveTo>
                  <a:lnTo>
                    <a:pt x="441" y="477"/>
                  </a:lnTo>
                  <a:lnTo>
                    <a:pt x="1357" y="47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4" name="Google Shape;754;p52"/>
            <p:cNvSpPr/>
            <p:nvPr/>
          </p:nvSpPr>
          <p:spPr>
            <a:xfrm>
              <a:off x="1936175" y="2197600"/>
              <a:ext cx="22950" cy="33950"/>
            </a:xfrm>
            <a:custGeom>
              <a:avLst/>
              <a:gdLst/>
              <a:ahLst/>
              <a:cxnLst/>
              <a:rect l="l" t="t" r="r" b="b"/>
              <a:pathLst>
                <a:path w="918" h="1358" extrusionOk="0">
                  <a:moveTo>
                    <a:pt x="917" y="1"/>
                  </a:moveTo>
                  <a:lnTo>
                    <a:pt x="477" y="441"/>
                  </a:lnTo>
                  <a:lnTo>
                    <a:pt x="1" y="441"/>
                  </a:lnTo>
                  <a:lnTo>
                    <a:pt x="477" y="917"/>
                  </a:lnTo>
                  <a:lnTo>
                    <a:pt x="917" y="1357"/>
                  </a:lnTo>
                  <a:lnTo>
                    <a:pt x="917" y="917"/>
                  </a:lnTo>
                  <a:lnTo>
                    <a:pt x="91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5" name="Google Shape;755;p52"/>
            <p:cNvSpPr/>
            <p:nvPr/>
          </p:nvSpPr>
          <p:spPr>
            <a:xfrm>
              <a:off x="2096575" y="2037225"/>
              <a:ext cx="34850" cy="102675"/>
            </a:xfrm>
            <a:custGeom>
              <a:avLst/>
              <a:gdLst/>
              <a:ahLst/>
              <a:cxnLst/>
              <a:rect l="l" t="t" r="r" b="b"/>
              <a:pathLst>
                <a:path w="1394" h="4107" extrusionOk="0">
                  <a:moveTo>
                    <a:pt x="1393" y="0"/>
                  </a:moveTo>
                  <a:lnTo>
                    <a:pt x="917" y="1357"/>
                  </a:lnTo>
                  <a:lnTo>
                    <a:pt x="917" y="1833"/>
                  </a:lnTo>
                  <a:lnTo>
                    <a:pt x="0" y="1833"/>
                  </a:lnTo>
                  <a:lnTo>
                    <a:pt x="0" y="2750"/>
                  </a:lnTo>
                  <a:lnTo>
                    <a:pt x="477" y="3190"/>
                  </a:lnTo>
                  <a:lnTo>
                    <a:pt x="477" y="3629"/>
                  </a:lnTo>
                  <a:lnTo>
                    <a:pt x="917" y="3190"/>
                  </a:lnTo>
                  <a:lnTo>
                    <a:pt x="917" y="2750"/>
                  </a:lnTo>
                  <a:lnTo>
                    <a:pt x="1393" y="2273"/>
                  </a:lnTo>
                  <a:lnTo>
                    <a:pt x="1393" y="1833"/>
                  </a:lnTo>
                  <a:lnTo>
                    <a:pt x="1393" y="1357"/>
                  </a:lnTo>
                  <a:lnTo>
                    <a:pt x="1393" y="917"/>
                  </a:lnTo>
                  <a:lnTo>
                    <a:pt x="1393" y="0"/>
                  </a:lnTo>
                  <a:close/>
                  <a:moveTo>
                    <a:pt x="477" y="3629"/>
                  </a:moveTo>
                  <a:lnTo>
                    <a:pt x="0" y="4106"/>
                  </a:lnTo>
                  <a:lnTo>
                    <a:pt x="0" y="4106"/>
                  </a:lnTo>
                  <a:lnTo>
                    <a:pt x="477" y="3666"/>
                  </a:lnTo>
                  <a:lnTo>
                    <a:pt x="477" y="362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6" name="Google Shape;756;p52"/>
            <p:cNvSpPr/>
            <p:nvPr/>
          </p:nvSpPr>
          <p:spPr>
            <a:xfrm>
              <a:off x="1627325" y="2231525"/>
              <a:ext cx="79750" cy="80675"/>
            </a:xfrm>
            <a:custGeom>
              <a:avLst/>
              <a:gdLst/>
              <a:ahLst/>
              <a:cxnLst/>
              <a:rect l="l" t="t" r="r" b="b"/>
              <a:pathLst>
                <a:path w="3190" h="3227" extrusionOk="0">
                  <a:moveTo>
                    <a:pt x="3190" y="0"/>
                  </a:moveTo>
                  <a:lnTo>
                    <a:pt x="2750" y="477"/>
                  </a:lnTo>
                  <a:lnTo>
                    <a:pt x="1357" y="477"/>
                  </a:lnTo>
                  <a:lnTo>
                    <a:pt x="1357" y="1393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440" y="917"/>
                  </a:lnTo>
                  <a:lnTo>
                    <a:pt x="440" y="1393"/>
                  </a:lnTo>
                  <a:lnTo>
                    <a:pt x="0" y="2310"/>
                  </a:lnTo>
                  <a:lnTo>
                    <a:pt x="0" y="3226"/>
                  </a:lnTo>
                  <a:lnTo>
                    <a:pt x="440" y="2310"/>
                  </a:lnTo>
                  <a:lnTo>
                    <a:pt x="917" y="1833"/>
                  </a:lnTo>
                  <a:lnTo>
                    <a:pt x="1357" y="2310"/>
                  </a:lnTo>
                  <a:lnTo>
                    <a:pt x="1357" y="2750"/>
                  </a:lnTo>
                  <a:lnTo>
                    <a:pt x="1833" y="2310"/>
                  </a:lnTo>
                  <a:lnTo>
                    <a:pt x="1833" y="1833"/>
                  </a:lnTo>
                  <a:lnTo>
                    <a:pt x="2273" y="1393"/>
                  </a:lnTo>
                  <a:lnTo>
                    <a:pt x="2750" y="1393"/>
                  </a:lnTo>
                  <a:lnTo>
                    <a:pt x="2750" y="917"/>
                  </a:lnTo>
                  <a:lnTo>
                    <a:pt x="3190" y="477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7" name="Google Shape;757;p52"/>
            <p:cNvSpPr/>
            <p:nvPr/>
          </p:nvSpPr>
          <p:spPr>
            <a:xfrm>
              <a:off x="1650225" y="279332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917" y="1"/>
                  </a:moveTo>
                  <a:lnTo>
                    <a:pt x="441" y="441"/>
                  </a:lnTo>
                  <a:lnTo>
                    <a:pt x="1" y="1357"/>
                  </a:lnTo>
                  <a:lnTo>
                    <a:pt x="441" y="1357"/>
                  </a:lnTo>
                  <a:lnTo>
                    <a:pt x="1357" y="917"/>
                  </a:lnTo>
                  <a:lnTo>
                    <a:pt x="135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8" name="Google Shape;758;p52"/>
            <p:cNvSpPr/>
            <p:nvPr/>
          </p:nvSpPr>
          <p:spPr>
            <a:xfrm>
              <a:off x="1638325" y="2346075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1393" y="1"/>
                  </a:moveTo>
                  <a:lnTo>
                    <a:pt x="0" y="477"/>
                  </a:lnTo>
                  <a:lnTo>
                    <a:pt x="477" y="917"/>
                  </a:lnTo>
                  <a:lnTo>
                    <a:pt x="477" y="1394"/>
                  </a:lnTo>
                  <a:lnTo>
                    <a:pt x="1393" y="917"/>
                  </a:lnTo>
                  <a:lnTo>
                    <a:pt x="1393" y="47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59" name="Google Shape;759;p52"/>
            <p:cNvSpPr/>
            <p:nvPr/>
          </p:nvSpPr>
          <p:spPr>
            <a:xfrm>
              <a:off x="1661225" y="2335075"/>
              <a:ext cx="34850" cy="79775"/>
            </a:xfrm>
            <a:custGeom>
              <a:avLst/>
              <a:gdLst/>
              <a:ahLst/>
              <a:cxnLst/>
              <a:rect l="l" t="t" r="r" b="b"/>
              <a:pathLst>
                <a:path w="1394" h="3191" extrusionOk="0">
                  <a:moveTo>
                    <a:pt x="1394" y="1"/>
                  </a:moveTo>
                  <a:lnTo>
                    <a:pt x="917" y="917"/>
                  </a:lnTo>
                  <a:lnTo>
                    <a:pt x="477" y="1357"/>
                  </a:lnTo>
                  <a:lnTo>
                    <a:pt x="1" y="2274"/>
                  </a:lnTo>
                  <a:lnTo>
                    <a:pt x="477" y="2750"/>
                  </a:lnTo>
                  <a:lnTo>
                    <a:pt x="477" y="3190"/>
                  </a:lnTo>
                  <a:lnTo>
                    <a:pt x="917" y="2274"/>
                  </a:lnTo>
                  <a:lnTo>
                    <a:pt x="917" y="1834"/>
                  </a:lnTo>
                  <a:lnTo>
                    <a:pt x="917" y="1357"/>
                  </a:lnTo>
                  <a:lnTo>
                    <a:pt x="1394" y="91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1650225" y="2506475"/>
              <a:ext cx="25" cy="11925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1" name="Google Shape;761;p52"/>
            <p:cNvSpPr/>
            <p:nvPr/>
          </p:nvSpPr>
          <p:spPr>
            <a:xfrm>
              <a:off x="1638325" y="2472550"/>
              <a:ext cx="11925" cy="11025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477" y="1"/>
                  </a:moveTo>
                  <a:lnTo>
                    <a:pt x="0" y="441"/>
                  </a:lnTo>
                  <a:lnTo>
                    <a:pt x="477" y="44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2" name="Google Shape;762;p52"/>
            <p:cNvSpPr/>
            <p:nvPr/>
          </p:nvSpPr>
          <p:spPr>
            <a:xfrm>
              <a:off x="1638325" y="2483550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477" y="1"/>
                  </a:moveTo>
                  <a:lnTo>
                    <a:pt x="477" y="477"/>
                  </a:lnTo>
                  <a:lnTo>
                    <a:pt x="0" y="917"/>
                  </a:lnTo>
                  <a:lnTo>
                    <a:pt x="1393" y="917"/>
                  </a:lnTo>
                  <a:lnTo>
                    <a:pt x="917" y="47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1409200" y="3308400"/>
              <a:ext cx="22925" cy="25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1"/>
                  </a:move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1764800" y="2850150"/>
              <a:ext cx="11025" cy="22950"/>
            </a:xfrm>
            <a:custGeom>
              <a:avLst/>
              <a:gdLst/>
              <a:ahLst/>
              <a:cxnLst/>
              <a:rect l="l" t="t" r="r" b="b"/>
              <a:pathLst>
                <a:path w="441" h="918" extrusionOk="0">
                  <a:moveTo>
                    <a:pt x="0" y="917"/>
                  </a:move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1432100" y="2655850"/>
              <a:ext cx="687400" cy="687400"/>
            </a:xfrm>
            <a:custGeom>
              <a:avLst/>
              <a:gdLst/>
              <a:ahLst/>
              <a:cxnLst/>
              <a:rect l="l" t="t" r="r" b="b"/>
              <a:pathLst>
                <a:path w="27496" h="27496" extrusionOk="0">
                  <a:moveTo>
                    <a:pt x="19724" y="1"/>
                  </a:moveTo>
                  <a:lnTo>
                    <a:pt x="19724" y="441"/>
                  </a:lnTo>
                  <a:lnTo>
                    <a:pt x="19247" y="1357"/>
                  </a:lnTo>
                  <a:lnTo>
                    <a:pt x="18807" y="1357"/>
                  </a:lnTo>
                  <a:lnTo>
                    <a:pt x="19247" y="1834"/>
                  </a:lnTo>
                  <a:lnTo>
                    <a:pt x="18807" y="2274"/>
                  </a:lnTo>
                  <a:lnTo>
                    <a:pt x="18331" y="1834"/>
                  </a:lnTo>
                  <a:lnTo>
                    <a:pt x="17891" y="1834"/>
                  </a:lnTo>
                  <a:lnTo>
                    <a:pt x="17891" y="2274"/>
                  </a:lnTo>
                  <a:lnTo>
                    <a:pt x="17414" y="2274"/>
                  </a:lnTo>
                  <a:lnTo>
                    <a:pt x="17414" y="2750"/>
                  </a:lnTo>
                  <a:lnTo>
                    <a:pt x="17414" y="3190"/>
                  </a:lnTo>
                  <a:lnTo>
                    <a:pt x="16974" y="3190"/>
                  </a:lnTo>
                  <a:lnTo>
                    <a:pt x="16498" y="3667"/>
                  </a:lnTo>
                  <a:lnTo>
                    <a:pt x="16058" y="4107"/>
                  </a:lnTo>
                  <a:lnTo>
                    <a:pt x="15581" y="4107"/>
                  </a:lnTo>
                  <a:lnTo>
                    <a:pt x="15581" y="3667"/>
                  </a:lnTo>
                  <a:lnTo>
                    <a:pt x="15141" y="3667"/>
                  </a:lnTo>
                  <a:lnTo>
                    <a:pt x="15141" y="4107"/>
                  </a:lnTo>
                  <a:lnTo>
                    <a:pt x="14225" y="4107"/>
                  </a:lnTo>
                  <a:lnTo>
                    <a:pt x="14665" y="4583"/>
                  </a:lnTo>
                  <a:lnTo>
                    <a:pt x="13748" y="4107"/>
                  </a:lnTo>
                  <a:lnTo>
                    <a:pt x="13308" y="4583"/>
                  </a:lnTo>
                  <a:lnTo>
                    <a:pt x="12832" y="5023"/>
                  </a:lnTo>
                  <a:lnTo>
                    <a:pt x="12832" y="5500"/>
                  </a:lnTo>
                  <a:lnTo>
                    <a:pt x="13308" y="6416"/>
                  </a:lnTo>
                  <a:lnTo>
                    <a:pt x="13308" y="6856"/>
                  </a:lnTo>
                  <a:lnTo>
                    <a:pt x="13748" y="7333"/>
                  </a:lnTo>
                  <a:lnTo>
                    <a:pt x="14225" y="7333"/>
                  </a:lnTo>
                  <a:lnTo>
                    <a:pt x="13748" y="7773"/>
                  </a:lnTo>
                  <a:lnTo>
                    <a:pt x="14225" y="7773"/>
                  </a:lnTo>
                  <a:lnTo>
                    <a:pt x="15141" y="8249"/>
                  </a:lnTo>
                  <a:lnTo>
                    <a:pt x="15141" y="8689"/>
                  </a:lnTo>
                  <a:lnTo>
                    <a:pt x="14225" y="8689"/>
                  </a:lnTo>
                  <a:lnTo>
                    <a:pt x="14225" y="9606"/>
                  </a:lnTo>
                  <a:lnTo>
                    <a:pt x="13748" y="9606"/>
                  </a:lnTo>
                  <a:lnTo>
                    <a:pt x="13748" y="10082"/>
                  </a:lnTo>
                  <a:lnTo>
                    <a:pt x="13748" y="10522"/>
                  </a:lnTo>
                  <a:lnTo>
                    <a:pt x="13308" y="10522"/>
                  </a:lnTo>
                  <a:lnTo>
                    <a:pt x="12832" y="10999"/>
                  </a:lnTo>
                  <a:lnTo>
                    <a:pt x="12832" y="11439"/>
                  </a:lnTo>
                  <a:lnTo>
                    <a:pt x="13308" y="11439"/>
                  </a:lnTo>
                  <a:lnTo>
                    <a:pt x="13308" y="11915"/>
                  </a:lnTo>
                  <a:lnTo>
                    <a:pt x="13748" y="12355"/>
                  </a:lnTo>
                  <a:lnTo>
                    <a:pt x="14225" y="12355"/>
                  </a:lnTo>
                  <a:lnTo>
                    <a:pt x="13748" y="12832"/>
                  </a:lnTo>
                  <a:lnTo>
                    <a:pt x="13308" y="12832"/>
                  </a:lnTo>
                  <a:lnTo>
                    <a:pt x="12832" y="12355"/>
                  </a:lnTo>
                  <a:lnTo>
                    <a:pt x="12832" y="12832"/>
                  </a:lnTo>
                  <a:lnTo>
                    <a:pt x="12832" y="13272"/>
                  </a:lnTo>
                  <a:lnTo>
                    <a:pt x="12832" y="13748"/>
                  </a:lnTo>
                  <a:lnTo>
                    <a:pt x="13308" y="14188"/>
                  </a:lnTo>
                  <a:lnTo>
                    <a:pt x="13308" y="14665"/>
                  </a:lnTo>
                  <a:lnTo>
                    <a:pt x="12832" y="15105"/>
                  </a:lnTo>
                  <a:lnTo>
                    <a:pt x="12392" y="15581"/>
                  </a:lnTo>
                  <a:lnTo>
                    <a:pt x="12392" y="16021"/>
                  </a:lnTo>
                  <a:lnTo>
                    <a:pt x="12392" y="16498"/>
                  </a:lnTo>
                  <a:lnTo>
                    <a:pt x="11915" y="16938"/>
                  </a:lnTo>
                  <a:lnTo>
                    <a:pt x="11475" y="17854"/>
                  </a:lnTo>
                  <a:lnTo>
                    <a:pt x="10999" y="18771"/>
                  </a:lnTo>
                  <a:lnTo>
                    <a:pt x="10999" y="19247"/>
                  </a:lnTo>
                  <a:lnTo>
                    <a:pt x="11475" y="19687"/>
                  </a:lnTo>
                  <a:lnTo>
                    <a:pt x="11915" y="19687"/>
                  </a:lnTo>
                  <a:lnTo>
                    <a:pt x="11915" y="20604"/>
                  </a:lnTo>
                  <a:lnTo>
                    <a:pt x="11475" y="20604"/>
                  </a:lnTo>
                  <a:lnTo>
                    <a:pt x="11475" y="21080"/>
                  </a:lnTo>
                  <a:lnTo>
                    <a:pt x="12832" y="21080"/>
                  </a:lnTo>
                  <a:lnTo>
                    <a:pt x="12392" y="21520"/>
                  </a:lnTo>
                  <a:lnTo>
                    <a:pt x="11915" y="21997"/>
                  </a:lnTo>
                  <a:lnTo>
                    <a:pt x="10559" y="21997"/>
                  </a:lnTo>
                  <a:lnTo>
                    <a:pt x="10082" y="22437"/>
                  </a:lnTo>
                  <a:lnTo>
                    <a:pt x="10559" y="22913"/>
                  </a:lnTo>
                  <a:lnTo>
                    <a:pt x="8249" y="22913"/>
                  </a:lnTo>
                  <a:lnTo>
                    <a:pt x="7809" y="23353"/>
                  </a:lnTo>
                  <a:lnTo>
                    <a:pt x="7333" y="22913"/>
                  </a:lnTo>
                  <a:lnTo>
                    <a:pt x="6893" y="22913"/>
                  </a:lnTo>
                  <a:lnTo>
                    <a:pt x="6893" y="22437"/>
                  </a:lnTo>
                  <a:lnTo>
                    <a:pt x="5500" y="22437"/>
                  </a:lnTo>
                  <a:lnTo>
                    <a:pt x="5976" y="22913"/>
                  </a:lnTo>
                  <a:lnTo>
                    <a:pt x="5500" y="23353"/>
                  </a:lnTo>
                  <a:lnTo>
                    <a:pt x="5060" y="22913"/>
                  </a:lnTo>
                  <a:lnTo>
                    <a:pt x="4583" y="22913"/>
                  </a:lnTo>
                  <a:lnTo>
                    <a:pt x="4583" y="23353"/>
                  </a:lnTo>
                  <a:lnTo>
                    <a:pt x="4143" y="24270"/>
                  </a:lnTo>
                  <a:lnTo>
                    <a:pt x="3227" y="24270"/>
                  </a:lnTo>
                  <a:lnTo>
                    <a:pt x="1394" y="25186"/>
                  </a:lnTo>
                  <a:lnTo>
                    <a:pt x="1834" y="25663"/>
                  </a:lnTo>
                  <a:lnTo>
                    <a:pt x="917" y="25663"/>
                  </a:lnTo>
                  <a:lnTo>
                    <a:pt x="1" y="26103"/>
                  </a:lnTo>
                  <a:lnTo>
                    <a:pt x="477" y="27019"/>
                  </a:lnTo>
                  <a:lnTo>
                    <a:pt x="1394" y="27019"/>
                  </a:lnTo>
                  <a:lnTo>
                    <a:pt x="1394" y="26579"/>
                  </a:lnTo>
                  <a:lnTo>
                    <a:pt x="1834" y="26579"/>
                  </a:lnTo>
                  <a:lnTo>
                    <a:pt x="1834" y="27019"/>
                  </a:lnTo>
                  <a:lnTo>
                    <a:pt x="2310" y="26579"/>
                  </a:lnTo>
                  <a:lnTo>
                    <a:pt x="3227" y="26103"/>
                  </a:lnTo>
                  <a:lnTo>
                    <a:pt x="4143" y="26579"/>
                  </a:lnTo>
                  <a:lnTo>
                    <a:pt x="5060" y="26103"/>
                  </a:lnTo>
                  <a:lnTo>
                    <a:pt x="5060" y="27019"/>
                  </a:lnTo>
                  <a:lnTo>
                    <a:pt x="5500" y="27496"/>
                  </a:lnTo>
                  <a:lnTo>
                    <a:pt x="6893" y="27019"/>
                  </a:lnTo>
                  <a:lnTo>
                    <a:pt x="7333" y="26579"/>
                  </a:lnTo>
                  <a:lnTo>
                    <a:pt x="6893" y="26103"/>
                  </a:lnTo>
                  <a:lnTo>
                    <a:pt x="6893" y="25663"/>
                  </a:lnTo>
                  <a:lnTo>
                    <a:pt x="7333" y="25186"/>
                  </a:lnTo>
                  <a:lnTo>
                    <a:pt x="8249" y="25663"/>
                  </a:lnTo>
                  <a:lnTo>
                    <a:pt x="10082" y="25663"/>
                  </a:lnTo>
                  <a:lnTo>
                    <a:pt x="10559" y="26103"/>
                  </a:lnTo>
                  <a:lnTo>
                    <a:pt x="10999" y="26579"/>
                  </a:lnTo>
                  <a:lnTo>
                    <a:pt x="10999" y="27019"/>
                  </a:lnTo>
                  <a:lnTo>
                    <a:pt x="11475" y="27019"/>
                  </a:lnTo>
                  <a:lnTo>
                    <a:pt x="11915" y="26103"/>
                  </a:lnTo>
                  <a:lnTo>
                    <a:pt x="12832" y="26103"/>
                  </a:lnTo>
                  <a:lnTo>
                    <a:pt x="13748" y="26579"/>
                  </a:lnTo>
                  <a:lnTo>
                    <a:pt x="14665" y="26579"/>
                  </a:lnTo>
                  <a:lnTo>
                    <a:pt x="14665" y="26103"/>
                  </a:lnTo>
                  <a:lnTo>
                    <a:pt x="15141" y="25663"/>
                  </a:lnTo>
                  <a:lnTo>
                    <a:pt x="15581" y="26103"/>
                  </a:lnTo>
                  <a:lnTo>
                    <a:pt x="16058" y="26579"/>
                  </a:lnTo>
                  <a:lnTo>
                    <a:pt x="16974" y="26579"/>
                  </a:lnTo>
                  <a:lnTo>
                    <a:pt x="16974" y="27019"/>
                  </a:lnTo>
                  <a:lnTo>
                    <a:pt x="18331" y="27019"/>
                  </a:lnTo>
                  <a:lnTo>
                    <a:pt x="19247" y="26579"/>
                  </a:lnTo>
                  <a:lnTo>
                    <a:pt x="19724" y="26579"/>
                  </a:lnTo>
                  <a:lnTo>
                    <a:pt x="20164" y="27019"/>
                  </a:lnTo>
                  <a:lnTo>
                    <a:pt x="20640" y="27019"/>
                  </a:lnTo>
                  <a:lnTo>
                    <a:pt x="21080" y="27496"/>
                  </a:lnTo>
                  <a:lnTo>
                    <a:pt x="21997" y="27019"/>
                  </a:lnTo>
                  <a:lnTo>
                    <a:pt x="22473" y="27019"/>
                  </a:lnTo>
                  <a:lnTo>
                    <a:pt x="22913" y="27496"/>
                  </a:lnTo>
                  <a:lnTo>
                    <a:pt x="23390" y="27019"/>
                  </a:lnTo>
                  <a:lnTo>
                    <a:pt x="23830" y="26579"/>
                  </a:lnTo>
                  <a:lnTo>
                    <a:pt x="24306" y="26579"/>
                  </a:lnTo>
                  <a:lnTo>
                    <a:pt x="24746" y="26103"/>
                  </a:lnTo>
                  <a:lnTo>
                    <a:pt x="25223" y="25186"/>
                  </a:lnTo>
                  <a:lnTo>
                    <a:pt x="24746" y="24746"/>
                  </a:lnTo>
                  <a:lnTo>
                    <a:pt x="24306" y="24746"/>
                  </a:lnTo>
                  <a:lnTo>
                    <a:pt x="23830" y="25663"/>
                  </a:lnTo>
                  <a:lnTo>
                    <a:pt x="23390" y="25186"/>
                  </a:lnTo>
                  <a:lnTo>
                    <a:pt x="22913" y="25186"/>
                  </a:lnTo>
                  <a:lnTo>
                    <a:pt x="22473" y="24746"/>
                  </a:lnTo>
                  <a:lnTo>
                    <a:pt x="21997" y="24270"/>
                  </a:lnTo>
                  <a:lnTo>
                    <a:pt x="21997" y="23830"/>
                  </a:lnTo>
                  <a:lnTo>
                    <a:pt x="23390" y="23830"/>
                  </a:lnTo>
                  <a:lnTo>
                    <a:pt x="23830" y="23353"/>
                  </a:lnTo>
                  <a:lnTo>
                    <a:pt x="23830" y="22913"/>
                  </a:lnTo>
                  <a:lnTo>
                    <a:pt x="23390" y="22913"/>
                  </a:lnTo>
                  <a:lnTo>
                    <a:pt x="23830" y="22437"/>
                  </a:lnTo>
                  <a:lnTo>
                    <a:pt x="25223" y="22437"/>
                  </a:lnTo>
                  <a:lnTo>
                    <a:pt x="25223" y="21997"/>
                  </a:lnTo>
                  <a:lnTo>
                    <a:pt x="26139" y="21997"/>
                  </a:lnTo>
                  <a:lnTo>
                    <a:pt x="26579" y="21520"/>
                  </a:lnTo>
                  <a:lnTo>
                    <a:pt x="27056" y="21080"/>
                  </a:lnTo>
                  <a:lnTo>
                    <a:pt x="27056" y="20164"/>
                  </a:lnTo>
                  <a:lnTo>
                    <a:pt x="27496" y="19247"/>
                  </a:lnTo>
                  <a:lnTo>
                    <a:pt x="27496" y="18771"/>
                  </a:lnTo>
                  <a:lnTo>
                    <a:pt x="27496" y="17854"/>
                  </a:lnTo>
                  <a:lnTo>
                    <a:pt x="26579" y="17414"/>
                  </a:lnTo>
                  <a:lnTo>
                    <a:pt x="25663" y="16938"/>
                  </a:lnTo>
                  <a:lnTo>
                    <a:pt x="24746" y="16938"/>
                  </a:lnTo>
                  <a:lnTo>
                    <a:pt x="24306" y="16498"/>
                  </a:lnTo>
                  <a:lnTo>
                    <a:pt x="23830" y="16938"/>
                  </a:lnTo>
                  <a:lnTo>
                    <a:pt x="23390" y="16938"/>
                  </a:lnTo>
                  <a:lnTo>
                    <a:pt x="22913" y="17854"/>
                  </a:lnTo>
                  <a:lnTo>
                    <a:pt x="22473" y="17414"/>
                  </a:lnTo>
                  <a:lnTo>
                    <a:pt x="22473" y="16938"/>
                  </a:lnTo>
                  <a:lnTo>
                    <a:pt x="21997" y="16021"/>
                  </a:lnTo>
                  <a:lnTo>
                    <a:pt x="22913" y="16021"/>
                  </a:lnTo>
                  <a:lnTo>
                    <a:pt x="23390" y="15581"/>
                  </a:lnTo>
                  <a:lnTo>
                    <a:pt x="23830" y="15105"/>
                  </a:lnTo>
                  <a:lnTo>
                    <a:pt x="23830" y="14665"/>
                  </a:lnTo>
                  <a:lnTo>
                    <a:pt x="23390" y="14188"/>
                  </a:lnTo>
                  <a:lnTo>
                    <a:pt x="23390" y="13748"/>
                  </a:lnTo>
                  <a:lnTo>
                    <a:pt x="22913" y="13272"/>
                  </a:lnTo>
                  <a:lnTo>
                    <a:pt x="22913" y="12832"/>
                  </a:lnTo>
                  <a:lnTo>
                    <a:pt x="21997" y="12355"/>
                  </a:lnTo>
                  <a:lnTo>
                    <a:pt x="21557" y="12355"/>
                  </a:lnTo>
                  <a:lnTo>
                    <a:pt x="21557" y="11915"/>
                  </a:lnTo>
                  <a:lnTo>
                    <a:pt x="22473" y="11915"/>
                  </a:lnTo>
                  <a:lnTo>
                    <a:pt x="22913" y="12355"/>
                  </a:lnTo>
                  <a:lnTo>
                    <a:pt x="22913" y="9606"/>
                  </a:lnTo>
                  <a:lnTo>
                    <a:pt x="22913" y="9166"/>
                  </a:lnTo>
                  <a:lnTo>
                    <a:pt x="22473" y="8689"/>
                  </a:lnTo>
                  <a:lnTo>
                    <a:pt x="22473" y="8249"/>
                  </a:lnTo>
                  <a:lnTo>
                    <a:pt x="21997" y="7773"/>
                  </a:lnTo>
                  <a:lnTo>
                    <a:pt x="21997" y="7333"/>
                  </a:lnTo>
                  <a:lnTo>
                    <a:pt x="21557" y="7333"/>
                  </a:lnTo>
                  <a:lnTo>
                    <a:pt x="21080" y="6856"/>
                  </a:lnTo>
                  <a:lnTo>
                    <a:pt x="20640" y="6856"/>
                  </a:lnTo>
                  <a:lnTo>
                    <a:pt x="20640" y="6416"/>
                  </a:lnTo>
                  <a:lnTo>
                    <a:pt x="20640" y="5500"/>
                  </a:lnTo>
                  <a:lnTo>
                    <a:pt x="20640" y="5023"/>
                  </a:lnTo>
                  <a:lnTo>
                    <a:pt x="21080" y="4583"/>
                  </a:lnTo>
                  <a:lnTo>
                    <a:pt x="21080" y="4107"/>
                  </a:lnTo>
                  <a:lnTo>
                    <a:pt x="20164" y="3667"/>
                  </a:lnTo>
                  <a:lnTo>
                    <a:pt x="20164" y="3190"/>
                  </a:lnTo>
                  <a:lnTo>
                    <a:pt x="20164" y="2750"/>
                  </a:lnTo>
                  <a:lnTo>
                    <a:pt x="20640" y="1357"/>
                  </a:lnTo>
                  <a:lnTo>
                    <a:pt x="20164" y="1357"/>
                  </a:lnTo>
                  <a:lnTo>
                    <a:pt x="197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1512750" y="2953725"/>
              <a:ext cx="252075" cy="240150"/>
            </a:xfrm>
            <a:custGeom>
              <a:avLst/>
              <a:gdLst/>
              <a:ahLst/>
              <a:cxnLst/>
              <a:rect l="l" t="t" r="r" b="b"/>
              <a:pathLst>
                <a:path w="10083" h="9606" extrusionOk="0">
                  <a:moveTo>
                    <a:pt x="7773" y="0"/>
                  </a:moveTo>
                  <a:lnTo>
                    <a:pt x="6416" y="440"/>
                  </a:lnTo>
                  <a:lnTo>
                    <a:pt x="5940" y="440"/>
                  </a:lnTo>
                  <a:lnTo>
                    <a:pt x="5500" y="917"/>
                  </a:lnTo>
                  <a:lnTo>
                    <a:pt x="4583" y="917"/>
                  </a:lnTo>
                  <a:lnTo>
                    <a:pt x="4107" y="1357"/>
                  </a:lnTo>
                  <a:lnTo>
                    <a:pt x="3667" y="1357"/>
                  </a:lnTo>
                  <a:lnTo>
                    <a:pt x="3667" y="2273"/>
                  </a:lnTo>
                  <a:lnTo>
                    <a:pt x="4107" y="1833"/>
                  </a:lnTo>
                  <a:lnTo>
                    <a:pt x="4583" y="1357"/>
                  </a:lnTo>
                  <a:lnTo>
                    <a:pt x="5023" y="1833"/>
                  </a:lnTo>
                  <a:lnTo>
                    <a:pt x="5500" y="1357"/>
                  </a:lnTo>
                  <a:lnTo>
                    <a:pt x="5940" y="1357"/>
                  </a:lnTo>
                  <a:lnTo>
                    <a:pt x="5940" y="1833"/>
                  </a:lnTo>
                  <a:lnTo>
                    <a:pt x="5500" y="2273"/>
                  </a:lnTo>
                  <a:lnTo>
                    <a:pt x="5500" y="2750"/>
                  </a:lnTo>
                  <a:lnTo>
                    <a:pt x="5940" y="3190"/>
                  </a:lnTo>
                  <a:lnTo>
                    <a:pt x="5500" y="3190"/>
                  </a:lnTo>
                  <a:lnTo>
                    <a:pt x="5940" y="3666"/>
                  </a:lnTo>
                  <a:lnTo>
                    <a:pt x="5500" y="4583"/>
                  </a:lnTo>
                  <a:lnTo>
                    <a:pt x="5023" y="4583"/>
                  </a:lnTo>
                  <a:lnTo>
                    <a:pt x="4583" y="5023"/>
                  </a:lnTo>
                  <a:lnTo>
                    <a:pt x="4107" y="5499"/>
                  </a:lnTo>
                  <a:lnTo>
                    <a:pt x="3190" y="5023"/>
                  </a:lnTo>
                  <a:lnTo>
                    <a:pt x="2750" y="5499"/>
                  </a:lnTo>
                  <a:lnTo>
                    <a:pt x="1357" y="5499"/>
                  </a:lnTo>
                  <a:lnTo>
                    <a:pt x="917" y="5023"/>
                  </a:lnTo>
                  <a:lnTo>
                    <a:pt x="441" y="5939"/>
                  </a:lnTo>
                  <a:lnTo>
                    <a:pt x="441" y="6416"/>
                  </a:lnTo>
                  <a:lnTo>
                    <a:pt x="1" y="6856"/>
                  </a:lnTo>
                  <a:lnTo>
                    <a:pt x="917" y="6856"/>
                  </a:lnTo>
                  <a:lnTo>
                    <a:pt x="1357" y="6416"/>
                  </a:lnTo>
                  <a:lnTo>
                    <a:pt x="1357" y="7332"/>
                  </a:lnTo>
                  <a:lnTo>
                    <a:pt x="917" y="7332"/>
                  </a:lnTo>
                  <a:lnTo>
                    <a:pt x="917" y="7772"/>
                  </a:lnTo>
                  <a:lnTo>
                    <a:pt x="2274" y="7772"/>
                  </a:lnTo>
                  <a:lnTo>
                    <a:pt x="2750" y="6856"/>
                  </a:lnTo>
                  <a:lnTo>
                    <a:pt x="3667" y="6856"/>
                  </a:lnTo>
                  <a:lnTo>
                    <a:pt x="3667" y="7332"/>
                  </a:lnTo>
                  <a:lnTo>
                    <a:pt x="3667" y="7772"/>
                  </a:lnTo>
                  <a:lnTo>
                    <a:pt x="3667" y="8249"/>
                  </a:lnTo>
                  <a:lnTo>
                    <a:pt x="5023" y="8249"/>
                  </a:lnTo>
                  <a:lnTo>
                    <a:pt x="4583" y="8689"/>
                  </a:lnTo>
                  <a:lnTo>
                    <a:pt x="5023" y="9165"/>
                  </a:lnTo>
                  <a:lnTo>
                    <a:pt x="5940" y="9605"/>
                  </a:lnTo>
                  <a:lnTo>
                    <a:pt x="7773" y="9605"/>
                  </a:lnTo>
                  <a:lnTo>
                    <a:pt x="8249" y="9165"/>
                  </a:lnTo>
                  <a:lnTo>
                    <a:pt x="8249" y="8689"/>
                  </a:lnTo>
                  <a:lnTo>
                    <a:pt x="8689" y="8689"/>
                  </a:lnTo>
                  <a:lnTo>
                    <a:pt x="8689" y="7772"/>
                  </a:lnTo>
                  <a:lnTo>
                    <a:pt x="8249" y="7772"/>
                  </a:lnTo>
                  <a:lnTo>
                    <a:pt x="7773" y="7332"/>
                  </a:lnTo>
                  <a:lnTo>
                    <a:pt x="7773" y="6856"/>
                  </a:lnTo>
                  <a:lnTo>
                    <a:pt x="8249" y="5939"/>
                  </a:lnTo>
                  <a:lnTo>
                    <a:pt x="8689" y="5023"/>
                  </a:lnTo>
                  <a:lnTo>
                    <a:pt x="9166" y="4583"/>
                  </a:lnTo>
                  <a:lnTo>
                    <a:pt x="9166" y="4106"/>
                  </a:lnTo>
                  <a:lnTo>
                    <a:pt x="9166" y="3666"/>
                  </a:lnTo>
                  <a:lnTo>
                    <a:pt x="9606" y="3190"/>
                  </a:lnTo>
                  <a:lnTo>
                    <a:pt x="10082" y="2750"/>
                  </a:lnTo>
                  <a:lnTo>
                    <a:pt x="10082" y="2273"/>
                  </a:lnTo>
                  <a:lnTo>
                    <a:pt x="9606" y="1833"/>
                  </a:lnTo>
                  <a:lnTo>
                    <a:pt x="9606" y="1357"/>
                  </a:lnTo>
                  <a:lnTo>
                    <a:pt x="9606" y="917"/>
                  </a:lnTo>
                  <a:lnTo>
                    <a:pt x="9166" y="917"/>
                  </a:lnTo>
                  <a:lnTo>
                    <a:pt x="9166" y="0"/>
                  </a:lnTo>
                  <a:lnTo>
                    <a:pt x="8689" y="0"/>
                  </a:lnTo>
                  <a:lnTo>
                    <a:pt x="8249" y="440"/>
                  </a:lnTo>
                  <a:lnTo>
                    <a:pt x="777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1821625" y="2403825"/>
              <a:ext cx="11925" cy="25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0"/>
                  </a:move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1707050" y="2380900"/>
              <a:ext cx="11950" cy="25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69" name="Google Shape;769;p52"/>
            <p:cNvSpPr/>
            <p:nvPr/>
          </p:nvSpPr>
          <p:spPr>
            <a:xfrm>
              <a:off x="1650225" y="2254425"/>
              <a:ext cx="343725" cy="516025"/>
            </a:xfrm>
            <a:custGeom>
              <a:avLst/>
              <a:gdLst/>
              <a:ahLst/>
              <a:cxnLst/>
              <a:rect l="l" t="t" r="r" b="b"/>
              <a:pathLst>
                <a:path w="13749" h="20641" extrusionOk="0">
                  <a:moveTo>
                    <a:pt x="6416" y="1"/>
                  </a:moveTo>
                  <a:lnTo>
                    <a:pt x="6416" y="477"/>
                  </a:lnTo>
                  <a:lnTo>
                    <a:pt x="5940" y="1394"/>
                  </a:lnTo>
                  <a:lnTo>
                    <a:pt x="6416" y="1394"/>
                  </a:lnTo>
                  <a:lnTo>
                    <a:pt x="5940" y="1834"/>
                  </a:lnTo>
                  <a:lnTo>
                    <a:pt x="5023" y="1394"/>
                  </a:lnTo>
                  <a:lnTo>
                    <a:pt x="5023" y="1394"/>
                  </a:lnTo>
                  <a:lnTo>
                    <a:pt x="5500" y="1834"/>
                  </a:lnTo>
                  <a:lnTo>
                    <a:pt x="5023" y="2310"/>
                  </a:lnTo>
                  <a:lnTo>
                    <a:pt x="4583" y="2750"/>
                  </a:lnTo>
                  <a:lnTo>
                    <a:pt x="5023" y="3227"/>
                  </a:lnTo>
                  <a:lnTo>
                    <a:pt x="5023" y="3667"/>
                  </a:lnTo>
                  <a:lnTo>
                    <a:pt x="5023" y="4143"/>
                  </a:lnTo>
                  <a:lnTo>
                    <a:pt x="4583" y="3667"/>
                  </a:lnTo>
                  <a:lnTo>
                    <a:pt x="4107" y="3667"/>
                  </a:lnTo>
                  <a:lnTo>
                    <a:pt x="4107" y="3227"/>
                  </a:lnTo>
                  <a:lnTo>
                    <a:pt x="3190" y="3227"/>
                  </a:lnTo>
                  <a:lnTo>
                    <a:pt x="2750" y="3667"/>
                  </a:lnTo>
                  <a:lnTo>
                    <a:pt x="2750" y="4143"/>
                  </a:lnTo>
                  <a:lnTo>
                    <a:pt x="2750" y="4583"/>
                  </a:lnTo>
                  <a:lnTo>
                    <a:pt x="2750" y="5060"/>
                  </a:lnTo>
                  <a:lnTo>
                    <a:pt x="3190" y="5500"/>
                  </a:lnTo>
                  <a:lnTo>
                    <a:pt x="3190" y="5976"/>
                  </a:lnTo>
                  <a:lnTo>
                    <a:pt x="2274" y="5976"/>
                  </a:lnTo>
                  <a:lnTo>
                    <a:pt x="2274" y="6893"/>
                  </a:lnTo>
                  <a:lnTo>
                    <a:pt x="2274" y="7333"/>
                  </a:lnTo>
                  <a:lnTo>
                    <a:pt x="1834" y="7333"/>
                  </a:lnTo>
                  <a:lnTo>
                    <a:pt x="1357" y="7809"/>
                  </a:lnTo>
                  <a:lnTo>
                    <a:pt x="1357" y="8249"/>
                  </a:lnTo>
                  <a:lnTo>
                    <a:pt x="1357" y="8726"/>
                  </a:lnTo>
                  <a:lnTo>
                    <a:pt x="441" y="9166"/>
                  </a:lnTo>
                  <a:lnTo>
                    <a:pt x="441" y="9642"/>
                  </a:lnTo>
                  <a:lnTo>
                    <a:pt x="917" y="9642"/>
                  </a:lnTo>
                  <a:lnTo>
                    <a:pt x="1357" y="10082"/>
                  </a:lnTo>
                  <a:lnTo>
                    <a:pt x="1834" y="9166"/>
                  </a:lnTo>
                  <a:lnTo>
                    <a:pt x="2274" y="9166"/>
                  </a:lnTo>
                  <a:lnTo>
                    <a:pt x="2750" y="8726"/>
                  </a:lnTo>
                  <a:lnTo>
                    <a:pt x="3190" y="8726"/>
                  </a:lnTo>
                  <a:lnTo>
                    <a:pt x="2750" y="9166"/>
                  </a:lnTo>
                  <a:lnTo>
                    <a:pt x="2274" y="9642"/>
                  </a:lnTo>
                  <a:lnTo>
                    <a:pt x="1834" y="10082"/>
                  </a:lnTo>
                  <a:lnTo>
                    <a:pt x="2750" y="10082"/>
                  </a:lnTo>
                  <a:lnTo>
                    <a:pt x="2750" y="10559"/>
                  </a:lnTo>
                  <a:lnTo>
                    <a:pt x="1357" y="10559"/>
                  </a:lnTo>
                  <a:lnTo>
                    <a:pt x="917" y="10999"/>
                  </a:lnTo>
                  <a:lnTo>
                    <a:pt x="917" y="12392"/>
                  </a:lnTo>
                  <a:lnTo>
                    <a:pt x="917" y="12832"/>
                  </a:lnTo>
                  <a:lnTo>
                    <a:pt x="917" y="13308"/>
                  </a:lnTo>
                  <a:lnTo>
                    <a:pt x="1357" y="12832"/>
                  </a:lnTo>
                  <a:lnTo>
                    <a:pt x="1834" y="11475"/>
                  </a:lnTo>
                  <a:lnTo>
                    <a:pt x="2274" y="11475"/>
                  </a:lnTo>
                  <a:lnTo>
                    <a:pt x="2750" y="11915"/>
                  </a:lnTo>
                  <a:lnTo>
                    <a:pt x="2750" y="12392"/>
                  </a:lnTo>
                  <a:lnTo>
                    <a:pt x="2274" y="12832"/>
                  </a:lnTo>
                  <a:lnTo>
                    <a:pt x="1834" y="13308"/>
                  </a:lnTo>
                  <a:lnTo>
                    <a:pt x="1834" y="13748"/>
                  </a:lnTo>
                  <a:lnTo>
                    <a:pt x="2274" y="13748"/>
                  </a:lnTo>
                  <a:lnTo>
                    <a:pt x="2750" y="13308"/>
                  </a:lnTo>
                  <a:lnTo>
                    <a:pt x="3190" y="14225"/>
                  </a:lnTo>
                  <a:lnTo>
                    <a:pt x="3667" y="13748"/>
                  </a:lnTo>
                  <a:lnTo>
                    <a:pt x="3667" y="14225"/>
                  </a:lnTo>
                  <a:lnTo>
                    <a:pt x="3190" y="14665"/>
                  </a:lnTo>
                  <a:lnTo>
                    <a:pt x="3190" y="15141"/>
                  </a:lnTo>
                  <a:lnTo>
                    <a:pt x="2750" y="15581"/>
                  </a:lnTo>
                  <a:lnTo>
                    <a:pt x="2274" y="16058"/>
                  </a:lnTo>
                  <a:lnTo>
                    <a:pt x="1834" y="16498"/>
                  </a:lnTo>
                  <a:lnTo>
                    <a:pt x="1357" y="16498"/>
                  </a:lnTo>
                  <a:lnTo>
                    <a:pt x="1357" y="16974"/>
                  </a:lnTo>
                  <a:lnTo>
                    <a:pt x="917" y="17414"/>
                  </a:lnTo>
                  <a:lnTo>
                    <a:pt x="441" y="17414"/>
                  </a:lnTo>
                  <a:lnTo>
                    <a:pt x="441" y="18331"/>
                  </a:lnTo>
                  <a:lnTo>
                    <a:pt x="1" y="18331"/>
                  </a:lnTo>
                  <a:lnTo>
                    <a:pt x="1" y="18807"/>
                  </a:lnTo>
                  <a:lnTo>
                    <a:pt x="1" y="19724"/>
                  </a:lnTo>
                  <a:lnTo>
                    <a:pt x="441" y="20164"/>
                  </a:lnTo>
                  <a:lnTo>
                    <a:pt x="917" y="20164"/>
                  </a:lnTo>
                  <a:lnTo>
                    <a:pt x="917" y="19724"/>
                  </a:lnTo>
                  <a:lnTo>
                    <a:pt x="441" y="19247"/>
                  </a:lnTo>
                  <a:lnTo>
                    <a:pt x="1357" y="19247"/>
                  </a:lnTo>
                  <a:lnTo>
                    <a:pt x="1834" y="19724"/>
                  </a:lnTo>
                  <a:lnTo>
                    <a:pt x="1834" y="20164"/>
                  </a:lnTo>
                  <a:lnTo>
                    <a:pt x="2274" y="20640"/>
                  </a:lnTo>
                  <a:lnTo>
                    <a:pt x="2274" y="20164"/>
                  </a:lnTo>
                  <a:lnTo>
                    <a:pt x="2274" y="19724"/>
                  </a:lnTo>
                  <a:lnTo>
                    <a:pt x="2750" y="18807"/>
                  </a:lnTo>
                  <a:lnTo>
                    <a:pt x="3190" y="19247"/>
                  </a:lnTo>
                  <a:lnTo>
                    <a:pt x="3190" y="19724"/>
                  </a:lnTo>
                  <a:lnTo>
                    <a:pt x="4107" y="19247"/>
                  </a:lnTo>
                  <a:lnTo>
                    <a:pt x="4107" y="19724"/>
                  </a:lnTo>
                  <a:lnTo>
                    <a:pt x="4583" y="19724"/>
                  </a:lnTo>
                  <a:lnTo>
                    <a:pt x="4583" y="19247"/>
                  </a:lnTo>
                  <a:lnTo>
                    <a:pt x="5023" y="19247"/>
                  </a:lnTo>
                  <a:lnTo>
                    <a:pt x="5500" y="19724"/>
                  </a:lnTo>
                  <a:lnTo>
                    <a:pt x="5940" y="19724"/>
                  </a:lnTo>
                  <a:lnTo>
                    <a:pt x="6416" y="19247"/>
                  </a:lnTo>
                  <a:lnTo>
                    <a:pt x="6416" y="19724"/>
                  </a:lnTo>
                  <a:lnTo>
                    <a:pt x="6856" y="19724"/>
                  </a:lnTo>
                  <a:lnTo>
                    <a:pt x="6856" y="20164"/>
                  </a:lnTo>
                  <a:lnTo>
                    <a:pt x="7333" y="20164"/>
                  </a:lnTo>
                  <a:lnTo>
                    <a:pt x="7773" y="19724"/>
                  </a:lnTo>
                  <a:lnTo>
                    <a:pt x="8249" y="19247"/>
                  </a:lnTo>
                  <a:lnTo>
                    <a:pt x="8689" y="19247"/>
                  </a:lnTo>
                  <a:lnTo>
                    <a:pt x="8689" y="18807"/>
                  </a:lnTo>
                  <a:lnTo>
                    <a:pt x="8689" y="18331"/>
                  </a:lnTo>
                  <a:lnTo>
                    <a:pt x="9166" y="18331"/>
                  </a:lnTo>
                  <a:lnTo>
                    <a:pt x="9166" y="17891"/>
                  </a:lnTo>
                  <a:lnTo>
                    <a:pt x="9606" y="17891"/>
                  </a:lnTo>
                  <a:lnTo>
                    <a:pt x="10082" y="18331"/>
                  </a:lnTo>
                  <a:lnTo>
                    <a:pt x="10522" y="17891"/>
                  </a:lnTo>
                  <a:lnTo>
                    <a:pt x="10082" y="17414"/>
                  </a:lnTo>
                  <a:lnTo>
                    <a:pt x="10522" y="17414"/>
                  </a:lnTo>
                  <a:lnTo>
                    <a:pt x="10999" y="16498"/>
                  </a:lnTo>
                  <a:lnTo>
                    <a:pt x="10522" y="15581"/>
                  </a:lnTo>
                  <a:lnTo>
                    <a:pt x="9606" y="15141"/>
                  </a:lnTo>
                  <a:lnTo>
                    <a:pt x="9166" y="14665"/>
                  </a:lnTo>
                  <a:lnTo>
                    <a:pt x="7333" y="14665"/>
                  </a:lnTo>
                  <a:lnTo>
                    <a:pt x="6856" y="14225"/>
                  </a:lnTo>
                  <a:lnTo>
                    <a:pt x="6416" y="14225"/>
                  </a:lnTo>
                  <a:lnTo>
                    <a:pt x="6416" y="13748"/>
                  </a:lnTo>
                  <a:lnTo>
                    <a:pt x="6856" y="13748"/>
                  </a:lnTo>
                  <a:lnTo>
                    <a:pt x="7333" y="14225"/>
                  </a:lnTo>
                  <a:lnTo>
                    <a:pt x="8249" y="14225"/>
                  </a:lnTo>
                  <a:lnTo>
                    <a:pt x="8249" y="13748"/>
                  </a:lnTo>
                  <a:lnTo>
                    <a:pt x="9166" y="13748"/>
                  </a:lnTo>
                  <a:lnTo>
                    <a:pt x="9606" y="12832"/>
                  </a:lnTo>
                  <a:lnTo>
                    <a:pt x="9166" y="12832"/>
                  </a:lnTo>
                  <a:lnTo>
                    <a:pt x="8689" y="12392"/>
                  </a:lnTo>
                  <a:lnTo>
                    <a:pt x="8249" y="12832"/>
                  </a:lnTo>
                  <a:lnTo>
                    <a:pt x="8249" y="12392"/>
                  </a:lnTo>
                  <a:lnTo>
                    <a:pt x="9166" y="11915"/>
                  </a:lnTo>
                  <a:lnTo>
                    <a:pt x="9606" y="11915"/>
                  </a:lnTo>
                  <a:lnTo>
                    <a:pt x="10082" y="12392"/>
                  </a:lnTo>
                  <a:lnTo>
                    <a:pt x="10522" y="11915"/>
                  </a:lnTo>
                  <a:lnTo>
                    <a:pt x="10999" y="11915"/>
                  </a:lnTo>
                  <a:lnTo>
                    <a:pt x="10999" y="11475"/>
                  </a:lnTo>
                  <a:lnTo>
                    <a:pt x="11915" y="10999"/>
                  </a:lnTo>
                  <a:lnTo>
                    <a:pt x="12355" y="10559"/>
                  </a:lnTo>
                  <a:lnTo>
                    <a:pt x="12355" y="10082"/>
                  </a:lnTo>
                  <a:lnTo>
                    <a:pt x="11915" y="9642"/>
                  </a:lnTo>
                  <a:lnTo>
                    <a:pt x="12355" y="8726"/>
                  </a:lnTo>
                  <a:lnTo>
                    <a:pt x="12832" y="8726"/>
                  </a:lnTo>
                  <a:lnTo>
                    <a:pt x="12832" y="8249"/>
                  </a:lnTo>
                  <a:lnTo>
                    <a:pt x="13272" y="8249"/>
                  </a:lnTo>
                  <a:lnTo>
                    <a:pt x="13748" y="7809"/>
                  </a:lnTo>
                  <a:lnTo>
                    <a:pt x="13748" y="7333"/>
                  </a:lnTo>
                  <a:lnTo>
                    <a:pt x="13748" y="6893"/>
                  </a:lnTo>
                  <a:lnTo>
                    <a:pt x="12355" y="6893"/>
                  </a:lnTo>
                  <a:lnTo>
                    <a:pt x="12355" y="6416"/>
                  </a:lnTo>
                  <a:lnTo>
                    <a:pt x="11439" y="5976"/>
                  </a:lnTo>
                  <a:lnTo>
                    <a:pt x="9606" y="5976"/>
                  </a:lnTo>
                  <a:lnTo>
                    <a:pt x="8689" y="6416"/>
                  </a:lnTo>
                  <a:lnTo>
                    <a:pt x="8249" y="6416"/>
                  </a:lnTo>
                  <a:lnTo>
                    <a:pt x="7333" y="6893"/>
                  </a:lnTo>
                  <a:lnTo>
                    <a:pt x="6856" y="6893"/>
                  </a:lnTo>
                  <a:lnTo>
                    <a:pt x="6856" y="6416"/>
                  </a:lnTo>
                  <a:lnTo>
                    <a:pt x="6856" y="5976"/>
                  </a:lnTo>
                  <a:lnTo>
                    <a:pt x="6856" y="5500"/>
                  </a:lnTo>
                  <a:lnTo>
                    <a:pt x="7773" y="4583"/>
                  </a:lnTo>
                  <a:lnTo>
                    <a:pt x="8249" y="4583"/>
                  </a:lnTo>
                  <a:lnTo>
                    <a:pt x="8249" y="4143"/>
                  </a:lnTo>
                  <a:lnTo>
                    <a:pt x="8689" y="3667"/>
                  </a:lnTo>
                  <a:lnTo>
                    <a:pt x="9606" y="3667"/>
                  </a:lnTo>
                  <a:lnTo>
                    <a:pt x="10082" y="3227"/>
                  </a:lnTo>
                  <a:lnTo>
                    <a:pt x="10522" y="2750"/>
                  </a:lnTo>
                  <a:lnTo>
                    <a:pt x="11439" y="2750"/>
                  </a:lnTo>
                  <a:lnTo>
                    <a:pt x="11439" y="1834"/>
                  </a:lnTo>
                  <a:lnTo>
                    <a:pt x="11915" y="1394"/>
                  </a:lnTo>
                  <a:lnTo>
                    <a:pt x="11439" y="917"/>
                  </a:lnTo>
                  <a:lnTo>
                    <a:pt x="10999" y="917"/>
                  </a:lnTo>
                  <a:lnTo>
                    <a:pt x="10082" y="1394"/>
                  </a:lnTo>
                  <a:lnTo>
                    <a:pt x="10082" y="917"/>
                  </a:lnTo>
                  <a:lnTo>
                    <a:pt x="9166" y="1394"/>
                  </a:lnTo>
                  <a:lnTo>
                    <a:pt x="8249" y="917"/>
                  </a:lnTo>
                  <a:lnTo>
                    <a:pt x="8249" y="477"/>
                  </a:lnTo>
                  <a:lnTo>
                    <a:pt x="7773" y="917"/>
                  </a:lnTo>
                  <a:lnTo>
                    <a:pt x="7333" y="477"/>
                  </a:lnTo>
                  <a:lnTo>
                    <a:pt x="7773" y="477"/>
                  </a:lnTo>
                  <a:lnTo>
                    <a:pt x="685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0" name="Google Shape;770;p52"/>
            <p:cNvSpPr/>
            <p:nvPr/>
          </p:nvSpPr>
          <p:spPr>
            <a:xfrm>
              <a:off x="2371525" y="3961875"/>
              <a:ext cx="1214400" cy="1179575"/>
            </a:xfrm>
            <a:custGeom>
              <a:avLst/>
              <a:gdLst/>
              <a:ahLst/>
              <a:cxnLst/>
              <a:rect l="l" t="t" r="r" b="b"/>
              <a:pathLst>
                <a:path w="48576" h="47183" extrusionOk="0">
                  <a:moveTo>
                    <a:pt x="16497" y="1"/>
                  </a:moveTo>
                  <a:lnTo>
                    <a:pt x="16497" y="441"/>
                  </a:lnTo>
                  <a:lnTo>
                    <a:pt x="16497" y="1357"/>
                  </a:lnTo>
                  <a:lnTo>
                    <a:pt x="16497" y="1834"/>
                  </a:lnTo>
                  <a:lnTo>
                    <a:pt x="16058" y="1834"/>
                  </a:lnTo>
                  <a:lnTo>
                    <a:pt x="15581" y="1357"/>
                  </a:lnTo>
                  <a:lnTo>
                    <a:pt x="15141" y="1834"/>
                  </a:lnTo>
                  <a:lnTo>
                    <a:pt x="14664" y="2274"/>
                  </a:lnTo>
                  <a:lnTo>
                    <a:pt x="15141" y="2750"/>
                  </a:lnTo>
                  <a:lnTo>
                    <a:pt x="14664" y="3190"/>
                  </a:lnTo>
                  <a:lnTo>
                    <a:pt x="14225" y="2750"/>
                  </a:lnTo>
                  <a:lnTo>
                    <a:pt x="12831" y="2750"/>
                  </a:lnTo>
                  <a:lnTo>
                    <a:pt x="12391" y="2274"/>
                  </a:lnTo>
                  <a:lnTo>
                    <a:pt x="12391" y="1834"/>
                  </a:lnTo>
                  <a:lnTo>
                    <a:pt x="11475" y="1834"/>
                  </a:lnTo>
                  <a:lnTo>
                    <a:pt x="11915" y="2274"/>
                  </a:lnTo>
                  <a:lnTo>
                    <a:pt x="11915" y="3190"/>
                  </a:lnTo>
                  <a:lnTo>
                    <a:pt x="11475" y="3667"/>
                  </a:lnTo>
                  <a:lnTo>
                    <a:pt x="10998" y="4107"/>
                  </a:lnTo>
                  <a:lnTo>
                    <a:pt x="10082" y="4583"/>
                  </a:lnTo>
                  <a:lnTo>
                    <a:pt x="10558" y="5023"/>
                  </a:lnTo>
                  <a:lnTo>
                    <a:pt x="9642" y="4583"/>
                  </a:lnTo>
                  <a:lnTo>
                    <a:pt x="9165" y="4107"/>
                  </a:lnTo>
                  <a:lnTo>
                    <a:pt x="8725" y="3667"/>
                  </a:lnTo>
                  <a:lnTo>
                    <a:pt x="8725" y="3190"/>
                  </a:lnTo>
                  <a:lnTo>
                    <a:pt x="8725" y="2750"/>
                  </a:lnTo>
                  <a:lnTo>
                    <a:pt x="8249" y="2274"/>
                  </a:lnTo>
                  <a:lnTo>
                    <a:pt x="7809" y="2274"/>
                  </a:lnTo>
                  <a:lnTo>
                    <a:pt x="7332" y="2750"/>
                  </a:lnTo>
                  <a:lnTo>
                    <a:pt x="7332" y="3190"/>
                  </a:lnTo>
                  <a:lnTo>
                    <a:pt x="6892" y="4107"/>
                  </a:lnTo>
                  <a:lnTo>
                    <a:pt x="6416" y="4107"/>
                  </a:lnTo>
                  <a:lnTo>
                    <a:pt x="5499" y="4583"/>
                  </a:lnTo>
                  <a:lnTo>
                    <a:pt x="5059" y="4107"/>
                  </a:lnTo>
                  <a:lnTo>
                    <a:pt x="2750" y="4583"/>
                  </a:lnTo>
                  <a:lnTo>
                    <a:pt x="2310" y="4583"/>
                  </a:lnTo>
                  <a:lnTo>
                    <a:pt x="2310" y="5023"/>
                  </a:lnTo>
                  <a:lnTo>
                    <a:pt x="1833" y="5023"/>
                  </a:lnTo>
                  <a:lnTo>
                    <a:pt x="1833" y="5500"/>
                  </a:lnTo>
                  <a:lnTo>
                    <a:pt x="2310" y="5940"/>
                  </a:lnTo>
                  <a:lnTo>
                    <a:pt x="2310" y="6416"/>
                  </a:lnTo>
                  <a:lnTo>
                    <a:pt x="3226" y="6856"/>
                  </a:lnTo>
                  <a:lnTo>
                    <a:pt x="2750" y="7333"/>
                  </a:lnTo>
                  <a:lnTo>
                    <a:pt x="2310" y="7773"/>
                  </a:lnTo>
                  <a:lnTo>
                    <a:pt x="1833" y="8689"/>
                  </a:lnTo>
                  <a:lnTo>
                    <a:pt x="0" y="8689"/>
                  </a:lnTo>
                  <a:lnTo>
                    <a:pt x="0" y="9166"/>
                  </a:lnTo>
                  <a:lnTo>
                    <a:pt x="477" y="9166"/>
                  </a:lnTo>
                  <a:lnTo>
                    <a:pt x="917" y="9606"/>
                  </a:lnTo>
                  <a:lnTo>
                    <a:pt x="1393" y="9606"/>
                  </a:lnTo>
                  <a:lnTo>
                    <a:pt x="1833" y="10082"/>
                  </a:lnTo>
                  <a:lnTo>
                    <a:pt x="1833" y="10522"/>
                  </a:lnTo>
                  <a:lnTo>
                    <a:pt x="1833" y="10999"/>
                  </a:lnTo>
                  <a:lnTo>
                    <a:pt x="1393" y="11439"/>
                  </a:lnTo>
                  <a:lnTo>
                    <a:pt x="1393" y="11915"/>
                  </a:lnTo>
                  <a:lnTo>
                    <a:pt x="1393" y="12832"/>
                  </a:lnTo>
                  <a:lnTo>
                    <a:pt x="1393" y="13272"/>
                  </a:lnTo>
                  <a:lnTo>
                    <a:pt x="1833" y="14188"/>
                  </a:lnTo>
                  <a:lnTo>
                    <a:pt x="3666" y="14188"/>
                  </a:lnTo>
                  <a:lnTo>
                    <a:pt x="4143" y="14665"/>
                  </a:lnTo>
                  <a:lnTo>
                    <a:pt x="3666" y="15105"/>
                  </a:lnTo>
                  <a:lnTo>
                    <a:pt x="3666" y="15581"/>
                  </a:lnTo>
                  <a:lnTo>
                    <a:pt x="3226" y="16498"/>
                  </a:lnTo>
                  <a:lnTo>
                    <a:pt x="3226" y="16498"/>
                  </a:lnTo>
                  <a:lnTo>
                    <a:pt x="3666" y="16021"/>
                  </a:lnTo>
                  <a:lnTo>
                    <a:pt x="4143" y="15581"/>
                  </a:lnTo>
                  <a:lnTo>
                    <a:pt x="5059" y="15581"/>
                  </a:lnTo>
                  <a:lnTo>
                    <a:pt x="5976" y="15105"/>
                  </a:lnTo>
                  <a:lnTo>
                    <a:pt x="6416" y="14665"/>
                  </a:lnTo>
                  <a:lnTo>
                    <a:pt x="6416" y="14188"/>
                  </a:lnTo>
                  <a:lnTo>
                    <a:pt x="6892" y="13748"/>
                  </a:lnTo>
                  <a:lnTo>
                    <a:pt x="7332" y="12832"/>
                  </a:lnTo>
                  <a:lnTo>
                    <a:pt x="8725" y="12832"/>
                  </a:lnTo>
                  <a:lnTo>
                    <a:pt x="10082" y="13748"/>
                  </a:lnTo>
                  <a:lnTo>
                    <a:pt x="10558" y="13272"/>
                  </a:lnTo>
                  <a:lnTo>
                    <a:pt x="11915" y="14188"/>
                  </a:lnTo>
                  <a:lnTo>
                    <a:pt x="11915" y="13748"/>
                  </a:lnTo>
                  <a:lnTo>
                    <a:pt x="12391" y="13272"/>
                  </a:lnTo>
                  <a:lnTo>
                    <a:pt x="13308" y="13272"/>
                  </a:lnTo>
                  <a:lnTo>
                    <a:pt x="12831" y="13748"/>
                  </a:lnTo>
                  <a:lnTo>
                    <a:pt x="12831" y="14188"/>
                  </a:lnTo>
                  <a:lnTo>
                    <a:pt x="13308" y="14665"/>
                  </a:lnTo>
                  <a:lnTo>
                    <a:pt x="12831" y="15105"/>
                  </a:lnTo>
                  <a:lnTo>
                    <a:pt x="14225" y="16021"/>
                  </a:lnTo>
                  <a:lnTo>
                    <a:pt x="14664" y="17854"/>
                  </a:lnTo>
                  <a:lnTo>
                    <a:pt x="15141" y="19687"/>
                  </a:lnTo>
                  <a:lnTo>
                    <a:pt x="16058" y="20164"/>
                  </a:lnTo>
                  <a:lnTo>
                    <a:pt x="16974" y="22437"/>
                  </a:lnTo>
                  <a:lnTo>
                    <a:pt x="17414" y="22437"/>
                  </a:lnTo>
                  <a:lnTo>
                    <a:pt x="18330" y="23353"/>
                  </a:lnTo>
                  <a:lnTo>
                    <a:pt x="19247" y="24746"/>
                  </a:lnTo>
                  <a:lnTo>
                    <a:pt x="19724" y="24746"/>
                  </a:lnTo>
                  <a:lnTo>
                    <a:pt x="20163" y="25186"/>
                  </a:lnTo>
                  <a:lnTo>
                    <a:pt x="21557" y="26579"/>
                  </a:lnTo>
                  <a:lnTo>
                    <a:pt x="24746" y="29329"/>
                  </a:lnTo>
                  <a:lnTo>
                    <a:pt x="25223" y="29329"/>
                  </a:lnTo>
                  <a:lnTo>
                    <a:pt x="26139" y="30245"/>
                  </a:lnTo>
                  <a:lnTo>
                    <a:pt x="27056" y="30245"/>
                  </a:lnTo>
                  <a:lnTo>
                    <a:pt x="27495" y="31162"/>
                  </a:lnTo>
                  <a:lnTo>
                    <a:pt x="27972" y="30685"/>
                  </a:lnTo>
                  <a:lnTo>
                    <a:pt x="29328" y="32078"/>
                  </a:lnTo>
                  <a:lnTo>
                    <a:pt x="30245" y="32518"/>
                  </a:lnTo>
                  <a:lnTo>
                    <a:pt x="30722" y="32995"/>
                  </a:lnTo>
                  <a:lnTo>
                    <a:pt x="31162" y="32995"/>
                  </a:lnTo>
                  <a:lnTo>
                    <a:pt x="32078" y="33911"/>
                  </a:lnTo>
                  <a:lnTo>
                    <a:pt x="32555" y="33911"/>
                  </a:lnTo>
                  <a:lnTo>
                    <a:pt x="32995" y="34351"/>
                  </a:lnTo>
                  <a:lnTo>
                    <a:pt x="32995" y="35268"/>
                  </a:lnTo>
                  <a:lnTo>
                    <a:pt x="33471" y="35744"/>
                  </a:lnTo>
                  <a:lnTo>
                    <a:pt x="33471" y="36184"/>
                  </a:lnTo>
                  <a:lnTo>
                    <a:pt x="34388" y="36661"/>
                  </a:lnTo>
                  <a:lnTo>
                    <a:pt x="35304" y="36661"/>
                  </a:lnTo>
                  <a:lnTo>
                    <a:pt x="36221" y="37101"/>
                  </a:lnTo>
                  <a:lnTo>
                    <a:pt x="36661" y="37577"/>
                  </a:lnTo>
                  <a:lnTo>
                    <a:pt x="36661" y="38017"/>
                  </a:lnTo>
                  <a:lnTo>
                    <a:pt x="37577" y="38494"/>
                  </a:lnTo>
                  <a:lnTo>
                    <a:pt x="38054" y="39850"/>
                  </a:lnTo>
                  <a:lnTo>
                    <a:pt x="38494" y="41243"/>
                  </a:lnTo>
                  <a:lnTo>
                    <a:pt x="38494" y="42600"/>
                  </a:lnTo>
                  <a:lnTo>
                    <a:pt x="38054" y="43516"/>
                  </a:lnTo>
                  <a:lnTo>
                    <a:pt x="37137" y="43516"/>
                  </a:lnTo>
                  <a:lnTo>
                    <a:pt x="37137" y="43993"/>
                  </a:lnTo>
                  <a:lnTo>
                    <a:pt x="37137" y="44433"/>
                  </a:lnTo>
                  <a:lnTo>
                    <a:pt x="37137" y="44909"/>
                  </a:lnTo>
                  <a:lnTo>
                    <a:pt x="37577" y="45349"/>
                  </a:lnTo>
                  <a:lnTo>
                    <a:pt x="37137" y="45826"/>
                  </a:lnTo>
                  <a:lnTo>
                    <a:pt x="36661" y="46266"/>
                  </a:lnTo>
                  <a:lnTo>
                    <a:pt x="36661" y="46742"/>
                  </a:lnTo>
                  <a:lnTo>
                    <a:pt x="37137" y="47182"/>
                  </a:lnTo>
                  <a:lnTo>
                    <a:pt x="38494" y="47182"/>
                  </a:lnTo>
                  <a:lnTo>
                    <a:pt x="38970" y="46742"/>
                  </a:lnTo>
                  <a:lnTo>
                    <a:pt x="39410" y="46742"/>
                  </a:lnTo>
                  <a:lnTo>
                    <a:pt x="39410" y="46266"/>
                  </a:lnTo>
                  <a:lnTo>
                    <a:pt x="40327" y="45826"/>
                  </a:lnTo>
                  <a:lnTo>
                    <a:pt x="40327" y="44909"/>
                  </a:lnTo>
                  <a:lnTo>
                    <a:pt x="40327" y="43993"/>
                  </a:lnTo>
                  <a:lnTo>
                    <a:pt x="40803" y="43516"/>
                  </a:lnTo>
                  <a:lnTo>
                    <a:pt x="41243" y="43076"/>
                  </a:lnTo>
                  <a:lnTo>
                    <a:pt x="41720" y="42600"/>
                  </a:lnTo>
                  <a:lnTo>
                    <a:pt x="43076" y="42600"/>
                  </a:lnTo>
                  <a:lnTo>
                    <a:pt x="43076" y="42160"/>
                  </a:lnTo>
                  <a:lnTo>
                    <a:pt x="43076" y="41683"/>
                  </a:lnTo>
                  <a:lnTo>
                    <a:pt x="43076" y="41243"/>
                  </a:lnTo>
                  <a:lnTo>
                    <a:pt x="43076" y="39850"/>
                  </a:lnTo>
                  <a:lnTo>
                    <a:pt x="43076" y="39410"/>
                  </a:lnTo>
                  <a:lnTo>
                    <a:pt x="43076" y="38934"/>
                  </a:lnTo>
                  <a:lnTo>
                    <a:pt x="42160" y="38494"/>
                  </a:lnTo>
                  <a:lnTo>
                    <a:pt x="41243" y="38934"/>
                  </a:lnTo>
                  <a:lnTo>
                    <a:pt x="40803" y="38494"/>
                  </a:lnTo>
                  <a:lnTo>
                    <a:pt x="40803" y="37101"/>
                  </a:lnTo>
                  <a:lnTo>
                    <a:pt x="40803" y="36184"/>
                  </a:lnTo>
                  <a:lnTo>
                    <a:pt x="41243" y="36184"/>
                  </a:lnTo>
                  <a:lnTo>
                    <a:pt x="41243" y="35744"/>
                  </a:lnTo>
                  <a:lnTo>
                    <a:pt x="41720" y="35268"/>
                  </a:lnTo>
                  <a:lnTo>
                    <a:pt x="41243" y="35268"/>
                  </a:lnTo>
                  <a:lnTo>
                    <a:pt x="41720" y="34828"/>
                  </a:lnTo>
                  <a:lnTo>
                    <a:pt x="42160" y="34351"/>
                  </a:lnTo>
                  <a:lnTo>
                    <a:pt x="43076" y="34351"/>
                  </a:lnTo>
                  <a:lnTo>
                    <a:pt x="43076" y="34828"/>
                  </a:lnTo>
                  <a:lnTo>
                    <a:pt x="43993" y="35268"/>
                  </a:lnTo>
                  <a:lnTo>
                    <a:pt x="44469" y="34828"/>
                  </a:lnTo>
                  <a:lnTo>
                    <a:pt x="46302" y="34828"/>
                  </a:lnTo>
                  <a:lnTo>
                    <a:pt x="46302" y="35268"/>
                  </a:lnTo>
                  <a:lnTo>
                    <a:pt x="46302" y="35744"/>
                  </a:lnTo>
                  <a:lnTo>
                    <a:pt x="46742" y="36184"/>
                  </a:lnTo>
                  <a:lnTo>
                    <a:pt x="46742" y="36661"/>
                  </a:lnTo>
                  <a:lnTo>
                    <a:pt x="47219" y="37101"/>
                  </a:lnTo>
                  <a:lnTo>
                    <a:pt x="48135" y="37101"/>
                  </a:lnTo>
                  <a:lnTo>
                    <a:pt x="48575" y="36661"/>
                  </a:lnTo>
                  <a:lnTo>
                    <a:pt x="48575" y="35744"/>
                  </a:lnTo>
                  <a:lnTo>
                    <a:pt x="48575" y="34828"/>
                  </a:lnTo>
                  <a:lnTo>
                    <a:pt x="48575" y="34351"/>
                  </a:lnTo>
                  <a:lnTo>
                    <a:pt x="47219" y="33911"/>
                  </a:lnTo>
                  <a:lnTo>
                    <a:pt x="46742" y="32995"/>
                  </a:lnTo>
                  <a:lnTo>
                    <a:pt x="46302" y="32518"/>
                  </a:lnTo>
                  <a:lnTo>
                    <a:pt x="45386" y="32078"/>
                  </a:lnTo>
                  <a:lnTo>
                    <a:pt x="44469" y="32078"/>
                  </a:lnTo>
                  <a:lnTo>
                    <a:pt x="43993" y="31602"/>
                  </a:lnTo>
                  <a:lnTo>
                    <a:pt x="43553" y="31162"/>
                  </a:lnTo>
                  <a:lnTo>
                    <a:pt x="41720" y="30685"/>
                  </a:lnTo>
                  <a:lnTo>
                    <a:pt x="41243" y="30245"/>
                  </a:lnTo>
                  <a:lnTo>
                    <a:pt x="40803" y="29769"/>
                  </a:lnTo>
                  <a:lnTo>
                    <a:pt x="39410" y="29769"/>
                  </a:lnTo>
                  <a:lnTo>
                    <a:pt x="38970" y="29329"/>
                  </a:lnTo>
                  <a:lnTo>
                    <a:pt x="37137" y="29329"/>
                  </a:lnTo>
                  <a:lnTo>
                    <a:pt x="37577" y="28412"/>
                  </a:lnTo>
                  <a:lnTo>
                    <a:pt x="38054" y="28412"/>
                  </a:lnTo>
                  <a:lnTo>
                    <a:pt x="38494" y="27936"/>
                  </a:lnTo>
                  <a:lnTo>
                    <a:pt x="38494" y="27019"/>
                  </a:lnTo>
                  <a:lnTo>
                    <a:pt x="37137" y="26579"/>
                  </a:lnTo>
                  <a:lnTo>
                    <a:pt x="36661" y="26579"/>
                  </a:lnTo>
                  <a:lnTo>
                    <a:pt x="35304" y="27019"/>
                  </a:lnTo>
                  <a:lnTo>
                    <a:pt x="33911" y="27019"/>
                  </a:lnTo>
                  <a:lnTo>
                    <a:pt x="32995" y="26579"/>
                  </a:lnTo>
                  <a:lnTo>
                    <a:pt x="32555" y="25663"/>
                  </a:lnTo>
                  <a:lnTo>
                    <a:pt x="32078" y="25186"/>
                  </a:lnTo>
                  <a:lnTo>
                    <a:pt x="31162" y="24270"/>
                  </a:lnTo>
                  <a:lnTo>
                    <a:pt x="30245" y="23353"/>
                  </a:lnTo>
                  <a:lnTo>
                    <a:pt x="29328" y="22437"/>
                  </a:lnTo>
                  <a:lnTo>
                    <a:pt x="29328" y="21080"/>
                  </a:lnTo>
                  <a:lnTo>
                    <a:pt x="29805" y="20604"/>
                  </a:lnTo>
                  <a:lnTo>
                    <a:pt x="29328" y="19687"/>
                  </a:lnTo>
                  <a:lnTo>
                    <a:pt x="28412" y="18771"/>
                  </a:lnTo>
                  <a:lnTo>
                    <a:pt x="28412" y="18331"/>
                  </a:lnTo>
                  <a:lnTo>
                    <a:pt x="27972" y="17854"/>
                  </a:lnTo>
                  <a:lnTo>
                    <a:pt x="27972" y="16938"/>
                  </a:lnTo>
                  <a:lnTo>
                    <a:pt x="27495" y="16938"/>
                  </a:lnTo>
                  <a:lnTo>
                    <a:pt x="26579" y="16498"/>
                  </a:lnTo>
                  <a:lnTo>
                    <a:pt x="25223" y="16021"/>
                  </a:lnTo>
                  <a:lnTo>
                    <a:pt x="24746" y="16021"/>
                  </a:lnTo>
                  <a:lnTo>
                    <a:pt x="23829" y="15581"/>
                  </a:lnTo>
                  <a:lnTo>
                    <a:pt x="23829" y="15105"/>
                  </a:lnTo>
                  <a:lnTo>
                    <a:pt x="23390" y="14665"/>
                  </a:lnTo>
                  <a:lnTo>
                    <a:pt x="23390" y="14188"/>
                  </a:lnTo>
                  <a:lnTo>
                    <a:pt x="22913" y="13272"/>
                  </a:lnTo>
                  <a:lnTo>
                    <a:pt x="23390" y="12832"/>
                  </a:lnTo>
                  <a:lnTo>
                    <a:pt x="23390" y="12355"/>
                  </a:lnTo>
                  <a:lnTo>
                    <a:pt x="23390" y="11915"/>
                  </a:lnTo>
                  <a:lnTo>
                    <a:pt x="23390" y="11439"/>
                  </a:lnTo>
                  <a:lnTo>
                    <a:pt x="24306" y="10999"/>
                  </a:lnTo>
                  <a:lnTo>
                    <a:pt x="23829" y="10522"/>
                  </a:lnTo>
                  <a:lnTo>
                    <a:pt x="23390" y="10522"/>
                  </a:lnTo>
                  <a:lnTo>
                    <a:pt x="22913" y="10082"/>
                  </a:lnTo>
                  <a:lnTo>
                    <a:pt x="22913" y="9606"/>
                  </a:lnTo>
                  <a:lnTo>
                    <a:pt x="22473" y="9606"/>
                  </a:lnTo>
                  <a:lnTo>
                    <a:pt x="22913" y="8689"/>
                  </a:lnTo>
                  <a:lnTo>
                    <a:pt x="23390" y="8689"/>
                  </a:lnTo>
                  <a:lnTo>
                    <a:pt x="23390" y="7773"/>
                  </a:lnTo>
                  <a:lnTo>
                    <a:pt x="25662" y="7773"/>
                  </a:lnTo>
                  <a:lnTo>
                    <a:pt x="26139" y="7333"/>
                  </a:lnTo>
                  <a:lnTo>
                    <a:pt x="26579" y="7333"/>
                  </a:lnTo>
                  <a:lnTo>
                    <a:pt x="26579" y="6856"/>
                  </a:lnTo>
                  <a:lnTo>
                    <a:pt x="27495" y="6856"/>
                  </a:lnTo>
                  <a:lnTo>
                    <a:pt x="27972" y="7333"/>
                  </a:lnTo>
                  <a:lnTo>
                    <a:pt x="28412" y="7773"/>
                  </a:lnTo>
                  <a:lnTo>
                    <a:pt x="28412" y="6416"/>
                  </a:lnTo>
                  <a:lnTo>
                    <a:pt x="28889" y="6416"/>
                  </a:lnTo>
                  <a:lnTo>
                    <a:pt x="28889" y="5500"/>
                  </a:lnTo>
                  <a:lnTo>
                    <a:pt x="27972" y="5023"/>
                  </a:lnTo>
                  <a:lnTo>
                    <a:pt x="28412" y="4583"/>
                  </a:lnTo>
                  <a:lnTo>
                    <a:pt x="28889" y="4583"/>
                  </a:lnTo>
                  <a:lnTo>
                    <a:pt x="28889" y="4107"/>
                  </a:lnTo>
                  <a:lnTo>
                    <a:pt x="28412" y="3667"/>
                  </a:lnTo>
                  <a:lnTo>
                    <a:pt x="28412" y="3190"/>
                  </a:lnTo>
                  <a:lnTo>
                    <a:pt x="28412" y="2750"/>
                  </a:lnTo>
                  <a:lnTo>
                    <a:pt x="27972" y="2750"/>
                  </a:lnTo>
                  <a:lnTo>
                    <a:pt x="27495" y="2274"/>
                  </a:lnTo>
                  <a:lnTo>
                    <a:pt x="24746" y="2274"/>
                  </a:lnTo>
                  <a:lnTo>
                    <a:pt x="24306" y="1834"/>
                  </a:lnTo>
                  <a:lnTo>
                    <a:pt x="23829" y="1357"/>
                  </a:lnTo>
                  <a:lnTo>
                    <a:pt x="23829" y="917"/>
                  </a:lnTo>
                  <a:lnTo>
                    <a:pt x="23390" y="441"/>
                  </a:lnTo>
                  <a:lnTo>
                    <a:pt x="22913" y="1"/>
                  </a:lnTo>
                  <a:lnTo>
                    <a:pt x="21996" y="1"/>
                  </a:lnTo>
                  <a:lnTo>
                    <a:pt x="21557" y="441"/>
                  </a:lnTo>
                  <a:lnTo>
                    <a:pt x="20640" y="441"/>
                  </a:lnTo>
                  <a:lnTo>
                    <a:pt x="19724" y="1"/>
                  </a:lnTo>
                  <a:lnTo>
                    <a:pt x="19247" y="1"/>
                  </a:lnTo>
                  <a:lnTo>
                    <a:pt x="19247" y="441"/>
                  </a:lnTo>
                  <a:lnTo>
                    <a:pt x="18330" y="917"/>
                  </a:lnTo>
                  <a:lnTo>
                    <a:pt x="17414" y="917"/>
                  </a:lnTo>
                  <a:lnTo>
                    <a:pt x="17414" y="441"/>
                  </a:lnTo>
                  <a:lnTo>
                    <a:pt x="17414" y="1"/>
                  </a:lnTo>
                  <a:close/>
                </a:path>
              </a:pathLst>
            </a:custGeom>
            <a:solidFill>
              <a:srgbClr val="FFB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2348600" y="3858325"/>
              <a:ext cx="435375" cy="229150"/>
            </a:xfrm>
            <a:custGeom>
              <a:avLst/>
              <a:gdLst/>
              <a:ahLst/>
              <a:cxnLst/>
              <a:rect l="l" t="t" r="r" b="b"/>
              <a:pathLst>
                <a:path w="17415" h="9166" extrusionOk="0">
                  <a:moveTo>
                    <a:pt x="6416" y="0"/>
                  </a:moveTo>
                  <a:lnTo>
                    <a:pt x="5976" y="917"/>
                  </a:lnTo>
                  <a:lnTo>
                    <a:pt x="5976" y="1393"/>
                  </a:lnTo>
                  <a:lnTo>
                    <a:pt x="5060" y="917"/>
                  </a:lnTo>
                  <a:lnTo>
                    <a:pt x="4583" y="477"/>
                  </a:lnTo>
                  <a:lnTo>
                    <a:pt x="4143" y="917"/>
                  </a:lnTo>
                  <a:lnTo>
                    <a:pt x="4143" y="1393"/>
                  </a:lnTo>
                  <a:lnTo>
                    <a:pt x="3667" y="2310"/>
                  </a:lnTo>
                  <a:lnTo>
                    <a:pt x="2750" y="2750"/>
                  </a:lnTo>
                  <a:lnTo>
                    <a:pt x="1834" y="2750"/>
                  </a:lnTo>
                  <a:lnTo>
                    <a:pt x="1394" y="3666"/>
                  </a:lnTo>
                  <a:lnTo>
                    <a:pt x="1394" y="4143"/>
                  </a:lnTo>
                  <a:lnTo>
                    <a:pt x="477" y="5059"/>
                  </a:lnTo>
                  <a:lnTo>
                    <a:pt x="1" y="5976"/>
                  </a:lnTo>
                  <a:lnTo>
                    <a:pt x="917" y="6892"/>
                  </a:lnTo>
                  <a:lnTo>
                    <a:pt x="1834" y="6416"/>
                  </a:lnTo>
                  <a:lnTo>
                    <a:pt x="2310" y="5499"/>
                  </a:lnTo>
                  <a:lnTo>
                    <a:pt x="2750" y="5499"/>
                  </a:lnTo>
                  <a:lnTo>
                    <a:pt x="2750" y="5059"/>
                  </a:lnTo>
                  <a:lnTo>
                    <a:pt x="3227" y="4583"/>
                  </a:lnTo>
                  <a:lnTo>
                    <a:pt x="3667" y="5499"/>
                  </a:lnTo>
                  <a:lnTo>
                    <a:pt x="3667" y="6416"/>
                  </a:lnTo>
                  <a:lnTo>
                    <a:pt x="2750" y="6416"/>
                  </a:lnTo>
                  <a:lnTo>
                    <a:pt x="2750" y="6892"/>
                  </a:lnTo>
                  <a:lnTo>
                    <a:pt x="3227" y="7332"/>
                  </a:lnTo>
                  <a:lnTo>
                    <a:pt x="2750" y="7332"/>
                  </a:lnTo>
                  <a:lnTo>
                    <a:pt x="2750" y="7809"/>
                  </a:lnTo>
                  <a:lnTo>
                    <a:pt x="3227" y="8249"/>
                  </a:lnTo>
                  <a:lnTo>
                    <a:pt x="3667" y="8725"/>
                  </a:lnTo>
                  <a:lnTo>
                    <a:pt x="5976" y="8249"/>
                  </a:lnTo>
                  <a:lnTo>
                    <a:pt x="6416" y="8725"/>
                  </a:lnTo>
                  <a:lnTo>
                    <a:pt x="7333" y="8249"/>
                  </a:lnTo>
                  <a:lnTo>
                    <a:pt x="7809" y="8249"/>
                  </a:lnTo>
                  <a:lnTo>
                    <a:pt x="8249" y="7332"/>
                  </a:lnTo>
                  <a:lnTo>
                    <a:pt x="8249" y="6892"/>
                  </a:lnTo>
                  <a:lnTo>
                    <a:pt x="8726" y="6416"/>
                  </a:lnTo>
                  <a:lnTo>
                    <a:pt x="9166" y="6416"/>
                  </a:lnTo>
                  <a:lnTo>
                    <a:pt x="9642" y="6892"/>
                  </a:lnTo>
                  <a:lnTo>
                    <a:pt x="9642" y="7332"/>
                  </a:lnTo>
                  <a:lnTo>
                    <a:pt x="9642" y="7809"/>
                  </a:lnTo>
                  <a:lnTo>
                    <a:pt x="10082" y="8249"/>
                  </a:lnTo>
                  <a:lnTo>
                    <a:pt x="10559" y="8725"/>
                  </a:lnTo>
                  <a:lnTo>
                    <a:pt x="11475" y="9165"/>
                  </a:lnTo>
                  <a:lnTo>
                    <a:pt x="10999" y="8725"/>
                  </a:lnTo>
                  <a:lnTo>
                    <a:pt x="11915" y="8249"/>
                  </a:lnTo>
                  <a:lnTo>
                    <a:pt x="12392" y="7809"/>
                  </a:lnTo>
                  <a:lnTo>
                    <a:pt x="12832" y="7332"/>
                  </a:lnTo>
                  <a:lnTo>
                    <a:pt x="12832" y="6416"/>
                  </a:lnTo>
                  <a:lnTo>
                    <a:pt x="12392" y="5976"/>
                  </a:lnTo>
                  <a:lnTo>
                    <a:pt x="13308" y="5976"/>
                  </a:lnTo>
                  <a:lnTo>
                    <a:pt x="13308" y="6416"/>
                  </a:lnTo>
                  <a:lnTo>
                    <a:pt x="13748" y="6416"/>
                  </a:lnTo>
                  <a:lnTo>
                    <a:pt x="13748" y="6892"/>
                  </a:lnTo>
                  <a:lnTo>
                    <a:pt x="15142" y="6892"/>
                  </a:lnTo>
                  <a:lnTo>
                    <a:pt x="15581" y="7332"/>
                  </a:lnTo>
                  <a:lnTo>
                    <a:pt x="16058" y="6892"/>
                  </a:lnTo>
                  <a:lnTo>
                    <a:pt x="15581" y="6416"/>
                  </a:lnTo>
                  <a:lnTo>
                    <a:pt x="16058" y="5976"/>
                  </a:lnTo>
                  <a:lnTo>
                    <a:pt x="16498" y="5499"/>
                  </a:lnTo>
                  <a:lnTo>
                    <a:pt x="16975" y="5976"/>
                  </a:lnTo>
                  <a:lnTo>
                    <a:pt x="17414" y="5976"/>
                  </a:lnTo>
                  <a:lnTo>
                    <a:pt x="17414" y="5499"/>
                  </a:lnTo>
                  <a:lnTo>
                    <a:pt x="17414" y="4583"/>
                  </a:lnTo>
                  <a:lnTo>
                    <a:pt x="17414" y="4143"/>
                  </a:lnTo>
                  <a:lnTo>
                    <a:pt x="16058" y="4583"/>
                  </a:lnTo>
                  <a:lnTo>
                    <a:pt x="15581" y="4143"/>
                  </a:lnTo>
                  <a:lnTo>
                    <a:pt x="15142" y="3666"/>
                  </a:lnTo>
                  <a:lnTo>
                    <a:pt x="14225" y="3666"/>
                  </a:lnTo>
                  <a:lnTo>
                    <a:pt x="13748" y="3226"/>
                  </a:lnTo>
                  <a:lnTo>
                    <a:pt x="13748" y="2310"/>
                  </a:lnTo>
                  <a:lnTo>
                    <a:pt x="14225" y="1833"/>
                  </a:lnTo>
                  <a:lnTo>
                    <a:pt x="14225" y="1393"/>
                  </a:lnTo>
                  <a:lnTo>
                    <a:pt x="13308" y="1393"/>
                  </a:lnTo>
                  <a:lnTo>
                    <a:pt x="13308" y="917"/>
                  </a:lnTo>
                  <a:lnTo>
                    <a:pt x="12392" y="917"/>
                  </a:lnTo>
                  <a:lnTo>
                    <a:pt x="12392" y="477"/>
                  </a:lnTo>
                  <a:lnTo>
                    <a:pt x="8249" y="477"/>
                  </a:lnTo>
                  <a:lnTo>
                    <a:pt x="7333" y="0"/>
                  </a:lnTo>
                  <a:lnTo>
                    <a:pt x="7333" y="477"/>
                  </a:lnTo>
                  <a:lnTo>
                    <a:pt x="6893" y="0"/>
                  </a:lnTo>
                  <a:lnTo>
                    <a:pt x="6893" y="477"/>
                  </a:lnTo>
                  <a:lnTo>
                    <a:pt x="641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2" name="Google Shape;772;p52"/>
            <p:cNvSpPr/>
            <p:nvPr/>
          </p:nvSpPr>
          <p:spPr>
            <a:xfrm>
              <a:off x="2692300" y="3709850"/>
              <a:ext cx="710325" cy="331800"/>
            </a:xfrm>
            <a:custGeom>
              <a:avLst/>
              <a:gdLst/>
              <a:ahLst/>
              <a:cxnLst/>
              <a:rect l="l" t="t" r="r" b="b"/>
              <a:pathLst>
                <a:path w="28413" h="13272" extrusionOk="0">
                  <a:moveTo>
                    <a:pt x="477" y="7772"/>
                  </a:moveTo>
                  <a:lnTo>
                    <a:pt x="0" y="8249"/>
                  </a:lnTo>
                  <a:lnTo>
                    <a:pt x="477" y="8249"/>
                  </a:lnTo>
                  <a:lnTo>
                    <a:pt x="477" y="7772"/>
                  </a:lnTo>
                  <a:close/>
                  <a:moveTo>
                    <a:pt x="20640" y="0"/>
                  </a:moveTo>
                  <a:lnTo>
                    <a:pt x="20640" y="440"/>
                  </a:lnTo>
                  <a:lnTo>
                    <a:pt x="20640" y="917"/>
                  </a:lnTo>
                  <a:lnTo>
                    <a:pt x="20640" y="1356"/>
                  </a:lnTo>
                  <a:lnTo>
                    <a:pt x="20164" y="1833"/>
                  </a:lnTo>
                  <a:lnTo>
                    <a:pt x="17891" y="1833"/>
                  </a:lnTo>
                  <a:lnTo>
                    <a:pt x="17414" y="1356"/>
                  </a:lnTo>
                  <a:lnTo>
                    <a:pt x="16974" y="1356"/>
                  </a:lnTo>
                  <a:lnTo>
                    <a:pt x="16974" y="1833"/>
                  </a:lnTo>
                  <a:lnTo>
                    <a:pt x="16058" y="1833"/>
                  </a:lnTo>
                  <a:lnTo>
                    <a:pt x="15581" y="2273"/>
                  </a:lnTo>
                  <a:lnTo>
                    <a:pt x="15581" y="2750"/>
                  </a:lnTo>
                  <a:lnTo>
                    <a:pt x="15141" y="3189"/>
                  </a:lnTo>
                  <a:lnTo>
                    <a:pt x="14664" y="3666"/>
                  </a:lnTo>
                  <a:lnTo>
                    <a:pt x="13308" y="3666"/>
                  </a:lnTo>
                  <a:lnTo>
                    <a:pt x="13308" y="4583"/>
                  </a:lnTo>
                  <a:lnTo>
                    <a:pt x="13308" y="5022"/>
                  </a:lnTo>
                  <a:lnTo>
                    <a:pt x="13748" y="5499"/>
                  </a:lnTo>
                  <a:lnTo>
                    <a:pt x="13748" y="5939"/>
                  </a:lnTo>
                  <a:lnTo>
                    <a:pt x="13748" y="6416"/>
                  </a:lnTo>
                  <a:lnTo>
                    <a:pt x="14225" y="6856"/>
                  </a:lnTo>
                  <a:lnTo>
                    <a:pt x="14225" y="7332"/>
                  </a:lnTo>
                  <a:lnTo>
                    <a:pt x="14225" y="8249"/>
                  </a:lnTo>
                  <a:lnTo>
                    <a:pt x="13748" y="8249"/>
                  </a:lnTo>
                  <a:lnTo>
                    <a:pt x="14225" y="8689"/>
                  </a:lnTo>
                  <a:lnTo>
                    <a:pt x="13748" y="8689"/>
                  </a:lnTo>
                  <a:lnTo>
                    <a:pt x="13748" y="8249"/>
                  </a:lnTo>
                  <a:lnTo>
                    <a:pt x="13308" y="8249"/>
                  </a:lnTo>
                  <a:lnTo>
                    <a:pt x="13308" y="7332"/>
                  </a:lnTo>
                  <a:lnTo>
                    <a:pt x="12392" y="6856"/>
                  </a:lnTo>
                  <a:lnTo>
                    <a:pt x="11915" y="6856"/>
                  </a:lnTo>
                  <a:lnTo>
                    <a:pt x="11915" y="7332"/>
                  </a:lnTo>
                  <a:lnTo>
                    <a:pt x="11475" y="6856"/>
                  </a:lnTo>
                  <a:lnTo>
                    <a:pt x="9642" y="6856"/>
                  </a:lnTo>
                  <a:lnTo>
                    <a:pt x="9165" y="7332"/>
                  </a:lnTo>
                  <a:lnTo>
                    <a:pt x="7809" y="7332"/>
                  </a:lnTo>
                  <a:lnTo>
                    <a:pt x="7332" y="6856"/>
                  </a:lnTo>
                  <a:lnTo>
                    <a:pt x="6893" y="7772"/>
                  </a:lnTo>
                  <a:lnTo>
                    <a:pt x="5976" y="7772"/>
                  </a:lnTo>
                  <a:lnTo>
                    <a:pt x="5976" y="7332"/>
                  </a:lnTo>
                  <a:lnTo>
                    <a:pt x="5060" y="6856"/>
                  </a:lnTo>
                  <a:lnTo>
                    <a:pt x="4583" y="7772"/>
                  </a:lnTo>
                  <a:lnTo>
                    <a:pt x="4143" y="7772"/>
                  </a:lnTo>
                  <a:lnTo>
                    <a:pt x="3666" y="8249"/>
                  </a:lnTo>
                  <a:lnTo>
                    <a:pt x="3227" y="8249"/>
                  </a:lnTo>
                  <a:lnTo>
                    <a:pt x="3227" y="7772"/>
                  </a:lnTo>
                  <a:lnTo>
                    <a:pt x="2310" y="7772"/>
                  </a:lnTo>
                  <a:lnTo>
                    <a:pt x="1833" y="7332"/>
                  </a:lnTo>
                  <a:lnTo>
                    <a:pt x="1394" y="6856"/>
                  </a:lnTo>
                  <a:lnTo>
                    <a:pt x="917" y="6856"/>
                  </a:lnTo>
                  <a:lnTo>
                    <a:pt x="477" y="7772"/>
                  </a:lnTo>
                  <a:lnTo>
                    <a:pt x="1394" y="8249"/>
                  </a:lnTo>
                  <a:lnTo>
                    <a:pt x="1394" y="9165"/>
                  </a:lnTo>
                  <a:lnTo>
                    <a:pt x="1394" y="9605"/>
                  </a:lnTo>
                  <a:lnTo>
                    <a:pt x="2310" y="10082"/>
                  </a:lnTo>
                  <a:lnTo>
                    <a:pt x="4583" y="10082"/>
                  </a:lnTo>
                  <a:lnTo>
                    <a:pt x="4583" y="10522"/>
                  </a:lnTo>
                  <a:lnTo>
                    <a:pt x="4583" y="10998"/>
                  </a:lnTo>
                  <a:lnTo>
                    <a:pt x="5499" y="10998"/>
                  </a:lnTo>
                  <a:lnTo>
                    <a:pt x="6416" y="10522"/>
                  </a:lnTo>
                  <a:lnTo>
                    <a:pt x="6416" y="10082"/>
                  </a:lnTo>
                  <a:lnTo>
                    <a:pt x="6893" y="10082"/>
                  </a:lnTo>
                  <a:lnTo>
                    <a:pt x="7809" y="10522"/>
                  </a:lnTo>
                  <a:lnTo>
                    <a:pt x="8726" y="10522"/>
                  </a:lnTo>
                  <a:lnTo>
                    <a:pt x="9165" y="10082"/>
                  </a:lnTo>
                  <a:lnTo>
                    <a:pt x="10082" y="10082"/>
                  </a:lnTo>
                  <a:lnTo>
                    <a:pt x="10559" y="10522"/>
                  </a:lnTo>
                  <a:lnTo>
                    <a:pt x="10998" y="10998"/>
                  </a:lnTo>
                  <a:lnTo>
                    <a:pt x="10998" y="11438"/>
                  </a:lnTo>
                  <a:lnTo>
                    <a:pt x="11475" y="11915"/>
                  </a:lnTo>
                  <a:lnTo>
                    <a:pt x="11915" y="12355"/>
                  </a:lnTo>
                  <a:lnTo>
                    <a:pt x="14664" y="12355"/>
                  </a:lnTo>
                  <a:lnTo>
                    <a:pt x="15141" y="12831"/>
                  </a:lnTo>
                  <a:lnTo>
                    <a:pt x="15581" y="12831"/>
                  </a:lnTo>
                  <a:lnTo>
                    <a:pt x="16497" y="12355"/>
                  </a:lnTo>
                  <a:lnTo>
                    <a:pt x="16974" y="12355"/>
                  </a:lnTo>
                  <a:lnTo>
                    <a:pt x="17414" y="13271"/>
                  </a:lnTo>
                  <a:lnTo>
                    <a:pt x="18331" y="13271"/>
                  </a:lnTo>
                  <a:lnTo>
                    <a:pt x="18807" y="12831"/>
                  </a:lnTo>
                  <a:lnTo>
                    <a:pt x="19247" y="13271"/>
                  </a:lnTo>
                  <a:lnTo>
                    <a:pt x="19247" y="12831"/>
                  </a:lnTo>
                  <a:lnTo>
                    <a:pt x="20640" y="12831"/>
                  </a:lnTo>
                  <a:lnTo>
                    <a:pt x="21080" y="11915"/>
                  </a:lnTo>
                  <a:lnTo>
                    <a:pt x="23390" y="11915"/>
                  </a:lnTo>
                  <a:lnTo>
                    <a:pt x="23830" y="11438"/>
                  </a:lnTo>
                  <a:lnTo>
                    <a:pt x="24746" y="11438"/>
                  </a:lnTo>
                  <a:lnTo>
                    <a:pt x="25663" y="10998"/>
                  </a:lnTo>
                  <a:lnTo>
                    <a:pt x="25663" y="10082"/>
                  </a:lnTo>
                  <a:lnTo>
                    <a:pt x="26139" y="10082"/>
                  </a:lnTo>
                  <a:lnTo>
                    <a:pt x="26579" y="9165"/>
                  </a:lnTo>
                  <a:lnTo>
                    <a:pt x="26579" y="8249"/>
                  </a:lnTo>
                  <a:lnTo>
                    <a:pt x="27056" y="8249"/>
                  </a:lnTo>
                  <a:lnTo>
                    <a:pt x="27056" y="7772"/>
                  </a:lnTo>
                  <a:lnTo>
                    <a:pt x="27056" y="7332"/>
                  </a:lnTo>
                  <a:lnTo>
                    <a:pt x="26579" y="6856"/>
                  </a:lnTo>
                  <a:lnTo>
                    <a:pt x="26579" y="5939"/>
                  </a:lnTo>
                  <a:lnTo>
                    <a:pt x="27496" y="5939"/>
                  </a:lnTo>
                  <a:lnTo>
                    <a:pt x="27496" y="6416"/>
                  </a:lnTo>
                  <a:lnTo>
                    <a:pt x="27972" y="6416"/>
                  </a:lnTo>
                  <a:lnTo>
                    <a:pt x="27972" y="5939"/>
                  </a:lnTo>
                  <a:lnTo>
                    <a:pt x="28412" y="5499"/>
                  </a:lnTo>
                  <a:lnTo>
                    <a:pt x="27972" y="4583"/>
                  </a:lnTo>
                  <a:lnTo>
                    <a:pt x="27972" y="4106"/>
                  </a:lnTo>
                  <a:lnTo>
                    <a:pt x="27496" y="3666"/>
                  </a:lnTo>
                  <a:lnTo>
                    <a:pt x="27972" y="3666"/>
                  </a:lnTo>
                  <a:lnTo>
                    <a:pt x="28412" y="3189"/>
                  </a:lnTo>
                  <a:lnTo>
                    <a:pt x="27496" y="2750"/>
                  </a:lnTo>
                  <a:lnTo>
                    <a:pt x="27972" y="2273"/>
                  </a:lnTo>
                  <a:lnTo>
                    <a:pt x="27496" y="1833"/>
                  </a:lnTo>
                  <a:lnTo>
                    <a:pt x="26579" y="1833"/>
                  </a:lnTo>
                  <a:lnTo>
                    <a:pt x="25663" y="1356"/>
                  </a:lnTo>
                  <a:lnTo>
                    <a:pt x="25223" y="1356"/>
                  </a:lnTo>
                  <a:lnTo>
                    <a:pt x="25223" y="917"/>
                  </a:lnTo>
                  <a:lnTo>
                    <a:pt x="24746" y="440"/>
                  </a:lnTo>
                  <a:lnTo>
                    <a:pt x="23390" y="440"/>
                  </a:lnTo>
                  <a:lnTo>
                    <a:pt x="2291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3" name="Google Shape;773;p52"/>
            <p:cNvSpPr/>
            <p:nvPr/>
          </p:nvSpPr>
          <p:spPr>
            <a:xfrm>
              <a:off x="2692300" y="3916050"/>
              <a:ext cx="25" cy="22950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0" y="91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4" name="Google Shape;774;p52"/>
            <p:cNvSpPr/>
            <p:nvPr/>
          </p:nvSpPr>
          <p:spPr>
            <a:xfrm>
              <a:off x="2417350" y="2895975"/>
              <a:ext cx="790975" cy="1031100"/>
            </a:xfrm>
            <a:custGeom>
              <a:avLst/>
              <a:gdLst/>
              <a:ahLst/>
              <a:cxnLst/>
              <a:rect l="l" t="t" r="r" b="b"/>
              <a:pathLst>
                <a:path w="31639" h="41244" extrusionOk="0">
                  <a:moveTo>
                    <a:pt x="12392" y="1"/>
                  </a:moveTo>
                  <a:lnTo>
                    <a:pt x="12392" y="917"/>
                  </a:lnTo>
                  <a:lnTo>
                    <a:pt x="12392" y="1834"/>
                  </a:lnTo>
                  <a:lnTo>
                    <a:pt x="12831" y="1834"/>
                  </a:lnTo>
                  <a:lnTo>
                    <a:pt x="12831" y="2750"/>
                  </a:lnTo>
                  <a:lnTo>
                    <a:pt x="11915" y="3227"/>
                  </a:lnTo>
                  <a:lnTo>
                    <a:pt x="11475" y="3227"/>
                  </a:lnTo>
                  <a:lnTo>
                    <a:pt x="11475" y="3667"/>
                  </a:lnTo>
                  <a:lnTo>
                    <a:pt x="11915" y="3667"/>
                  </a:lnTo>
                  <a:lnTo>
                    <a:pt x="11915" y="4143"/>
                  </a:lnTo>
                  <a:lnTo>
                    <a:pt x="11915" y="4583"/>
                  </a:lnTo>
                  <a:lnTo>
                    <a:pt x="12831" y="5060"/>
                  </a:lnTo>
                  <a:lnTo>
                    <a:pt x="12392" y="5500"/>
                  </a:lnTo>
                  <a:lnTo>
                    <a:pt x="13308" y="5976"/>
                  </a:lnTo>
                  <a:lnTo>
                    <a:pt x="14225" y="6416"/>
                  </a:lnTo>
                  <a:lnTo>
                    <a:pt x="14225" y="7333"/>
                  </a:lnTo>
                  <a:lnTo>
                    <a:pt x="13748" y="6416"/>
                  </a:lnTo>
                  <a:lnTo>
                    <a:pt x="13308" y="5976"/>
                  </a:lnTo>
                  <a:lnTo>
                    <a:pt x="10998" y="5976"/>
                  </a:lnTo>
                  <a:lnTo>
                    <a:pt x="10998" y="6416"/>
                  </a:lnTo>
                  <a:lnTo>
                    <a:pt x="11475" y="7809"/>
                  </a:lnTo>
                  <a:lnTo>
                    <a:pt x="11475" y="8249"/>
                  </a:lnTo>
                  <a:lnTo>
                    <a:pt x="10998" y="8726"/>
                  </a:lnTo>
                  <a:lnTo>
                    <a:pt x="10998" y="9166"/>
                  </a:lnTo>
                  <a:lnTo>
                    <a:pt x="10082" y="8249"/>
                  </a:lnTo>
                  <a:lnTo>
                    <a:pt x="10082" y="7809"/>
                  </a:lnTo>
                  <a:lnTo>
                    <a:pt x="10082" y="7333"/>
                  </a:lnTo>
                  <a:lnTo>
                    <a:pt x="9642" y="7333"/>
                  </a:lnTo>
                  <a:lnTo>
                    <a:pt x="9642" y="7809"/>
                  </a:lnTo>
                  <a:lnTo>
                    <a:pt x="9165" y="7809"/>
                  </a:lnTo>
                  <a:lnTo>
                    <a:pt x="9165" y="7333"/>
                  </a:lnTo>
                  <a:lnTo>
                    <a:pt x="9642" y="6893"/>
                  </a:lnTo>
                  <a:lnTo>
                    <a:pt x="8725" y="6416"/>
                  </a:lnTo>
                  <a:lnTo>
                    <a:pt x="6416" y="6416"/>
                  </a:lnTo>
                  <a:lnTo>
                    <a:pt x="6416" y="6893"/>
                  </a:lnTo>
                  <a:lnTo>
                    <a:pt x="5976" y="7333"/>
                  </a:lnTo>
                  <a:lnTo>
                    <a:pt x="5976" y="7809"/>
                  </a:lnTo>
                  <a:lnTo>
                    <a:pt x="6416" y="7809"/>
                  </a:lnTo>
                  <a:lnTo>
                    <a:pt x="6416" y="8249"/>
                  </a:lnTo>
                  <a:lnTo>
                    <a:pt x="6892" y="8726"/>
                  </a:lnTo>
                  <a:lnTo>
                    <a:pt x="6892" y="9166"/>
                  </a:lnTo>
                  <a:lnTo>
                    <a:pt x="6416" y="9642"/>
                  </a:lnTo>
                  <a:lnTo>
                    <a:pt x="6416" y="10082"/>
                  </a:lnTo>
                  <a:lnTo>
                    <a:pt x="6416" y="10559"/>
                  </a:lnTo>
                  <a:lnTo>
                    <a:pt x="6416" y="10999"/>
                  </a:lnTo>
                  <a:lnTo>
                    <a:pt x="5976" y="10999"/>
                  </a:lnTo>
                  <a:lnTo>
                    <a:pt x="5976" y="11475"/>
                  </a:lnTo>
                  <a:lnTo>
                    <a:pt x="5976" y="12392"/>
                  </a:lnTo>
                  <a:lnTo>
                    <a:pt x="5976" y="12832"/>
                  </a:lnTo>
                  <a:lnTo>
                    <a:pt x="5499" y="13308"/>
                  </a:lnTo>
                  <a:lnTo>
                    <a:pt x="6416" y="13748"/>
                  </a:lnTo>
                  <a:lnTo>
                    <a:pt x="6416" y="14225"/>
                  </a:lnTo>
                  <a:lnTo>
                    <a:pt x="5976" y="16058"/>
                  </a:lnTo>
                  <a:lnTo>
                    <a:pt x="3666" y="16058"/>
                  </a:lnTo>
                  <a:lnTo>
                    <a:pt x="3226" y="15581"/>
                  </a:lnTo>
                  <a:lnTo>
                    <a:pt x="1833" y="16058"/>
                  </a:lnTo>
                  <a:lnTo>
                    <a:pt x="917" y="16974"/>
                  </a:lnTo>
                  <a:lnTo>
                    <a:pt x="917" y="17414"/>
                  </a:lnTo>
                  <a:lnTo>
                    <a:pt x="917" y="17891"/>
                  </a:lnTo>
                  <a:lnTo>
                    <a:pt x="917" y="18807"/>
                  </a:lnTo>
                  <a:lnTo>
                    <a:pt x="1393" y="19247"/>
                  </a:lnTo>
                  <a:lnTo>
                    <a:pt x="917" y="19247"/>
                  </a:lnTo>
                  <a:lnTo>
                    <a:pt x="0" y="19724"/>
                  </a:lnTo>
                  <a:lnTo>
                    <a:pt x="477" y="20164"/>
                  </a:lnTo>
                  <a:lnTo>
                    <a:pt x="477" y="20640"/>
                  </a:lnTo>
                  <a:lnTo>
                    <a:pt x="477" y="21080"/>
                  </a:lnTo>
                  <a:lnTo>
                    <a:pt x="0" y="21997"/>
                  </a:lnTo>
                  <a:lnTo>
                    <a:pt x="477" y="21997"/>
                  </a:lnTo>
                  <a:lnTo>
                    <a:pt x="477" y="22473"/>
                  </a:lnTo>
                  <a:lnTo>
                    <a:pt x="477" y="23390"/>
                  </a:lnTo>
                  <a:lnTo>
                    <a:pt x="0" y="23390"/>
                  </a:lnTo>
                  <a:lnTo>
                    <a:pt x="0" y="23830"/>
                  </a:lnTo>
                  <a:lnTo>
                    <a:pt x="0" y="24306"/>
                  </a:lnTo>
                  <a:lnTo>
                    <a:pt x="0" y="24746"/>
                  </a:lnTo>
                  <a:lnTo>
                    <a:pt x="0" y="25223"/>
                  </a:lnTo>
                  <a:lnTo>
                    <a:pt x="477" y="25663"/>
                  </a:lnTo>
                  <a:lnTo>
                    <a:pt x="1393" y="26139"/>
                  </a:lnTo>
                  <a:lnTo>
                    <a:pt x="1393" y="26579"/>
                  </a:lnTo>
                  <a:lnTo>
                    <a:pt x="1393" y="27056"/>
                  </a:lnTo>
                  <a:lnTo>
                    <a:pt x="1393" y="27496"/>
                  </a:lnTo>
                  <a:lnTo>
                    <a:pt x="1393" y="27973"/>
                  </a:lnTo>
                  <a:lnTo>
                    <a:pt x="917" y="27973"/>
                  </a:lnTo>
                  <a:lnTo>
                    <a:pt x="917" y="28412"/>
                  </a:lnTo>
                  <a:lnTo>
                    <a:pt x="1393" y="28889"/>
                  </a:lnTo>
                  <a:lnTo>
                    <a:pt x="1833" y="29806"/>
                  </a:lnTo>
                  <a:lnTo>
                    <a:pt x="2310" y="30245"/>
                  </a:lnTo>
                  <a:lnTo>
                    <a:pt x="3666" y="30722"/>
                  </a:lnTo>
                  <a:lnTo>
                    <a:pt x="4583" y="30722"/>
                  </a:lnTo>
                  <a:lnTo>
                    <a:pt x="5059" y="31162"/>
                  </a:lnTo>
                  <a:lnTo>
                    <a:pt x="5976" y="31162"/>
                  </a:lnTo>
                  <a:lnTo>
                    <a:pt x="6416" y="31639"/>
                  </a:lnTo>
                  <a:lnTo>
                    <a:pt x="5499" y="32555"/>
                  </a:lnTo>
                  <a:lnTo>
                    <a:pt x="5059" y="32995"/>
                  </a:lnTo>
                  <a:lnTo>
                    <a:pt x="4583" y="34388"/>
                  </a:lnTo>
                  <a:lnTo>
                    <a:pt x="4583" y="34828"/>
                  </a:lnTo>
                  <a:lnTo>
                    <a:pt x="4143" y="35305"/>
                  </a:lnTo>
                  <a:lnTo>
                    <a:pt x="4143" y="35744"/>
                  </a:lnTo>
                  <a:lnTo>
                    <a:pt x="4583" y="36661"/>
                  </a:lnTo>
                  <a:lnTo>
                    <a:pt x="4583" y="37138"/>
                  </a:lnTo>
                  <a:lnTo>
                    <a:pt x="4143" y="37577"/>
                  </a:lnTo>
                  <a:lnTo>
                    <a:pt x="4143" y="38054"/>
                  </a:lnTo>
                  <a:lnTo>
                    <a:pt x="4143" y="38494"/>
                  </a:lnTo>
                  <a:lnTo>
                    <a:pt x="4583" y="38971"/>
                  </a:lnTo>
                  <a:lnTo>
                    <a:pt x="4583" y="38494"/>
                  </a:lnTo>
                  <a:lnTo>
                    <a:pt x="5499" y="38971"/>
                  </a:lnTo>
                  <a:lnTo>
                    <a:pt x="9642" y="38971"/>
                  </a:lnTo>
                  <a:lnTo>
                    <a:pt x="9642" y="39411"/>
                  </a:lnTo>
                  <a:lnTo>
                    <a:pt x="10558" y="39411"/>
                  </a:lnTo>
                  <a:lnTo>
                    <a:pt x="10558" y="39887"/>
                  </a:lnTo>
                  <a:lnTo>
                    <a:pt x="11475" y="39887"/>
                  </a:lnTo>
                  <a:lnTo>
                    <a:pt x="11475" y="40327"/>
                  </a:lnTo>
                  <a:lnTo>
                    <a:pt x="11915" y="39411"/>
                  </a:lnTo>
                  <a:lnTo>
                    <a:pt x="12392" y="39411"/>
                  </a:lnTo>
                  <a:lnTo>
                    <a:pt x="12831" y="39887"/>
                  </a:lnTo>
                  <a:lnTo>
                    <a:pt x="13308" y="40327"/>
                  </a:lnTo>
                  <a:lnTo>
                    <a:pt x="14225" y="40327"/>
                  </a:lnTo>
                  <a:lnTo>
                    <a:pt x="14225" y="40804"/>
                  </a:lnTo>
                  <a:lnTo>
                    <a:pt x="14664" y="40804"/>
                  </a:lnTo>
                  <a:lnTo>
                    <a:pt x="15141" y="40327"/>
                  </a:lnTo>
                  <a:lnTo>
                    <a:pt x="15581" y="40327"/>
                  </a:lnTo>
                  <a:lnTo>
                    <a:pt x="16058" y="39411"/>
                  </a:lnTo>
                  <a:lnTo>
                    <a:pt x="16974" y="39887"/>
                  </a:lnTo>
                  <a:lnTo>
                    <a:pt x="16974" y="40327"/>
                  </a:lnTo>
                  <a:lnTo>
                    <a:pt x="17891" y="40327"/>
                  </a:lnTo>
                  <a:lnTo>
                    <a:pt x="18330" y="39411"/>
                  </a:lnTo>
                  <a:lnTo>
                    <a:pt x="18807" y="39887"/>
                  </a:lnTo>
                  <a:lnTo>
                    <a:pt x="20163" y="39887"/>
                  </a:lnTo>
                  <a:lnTo>
                    <a:pt x="20640" y="39411"/>
                  </a:lnTo>
                  <a:lnTo>
                    <a:pt x="22473" y="39411"/>
                  </a:lnTo>
                  <a:lnTo>
                    <a:pt x="22913" y="39887"/>
                  </a:lnTo>
                  <a:lnTo>
                    <a:pt x="22913" y="39411"/>
                  </a:lnTo>
                  <a:lnTo>
                    <a:pt x="23390" y="39411"/>
                  </a:lnTo>
                  <a:lnTo>
                    <a:pt x="24306" y="39887"/>
                  </a:lnTo>
                  <a:lnTo>
                    <a:pt x="24306" y="40327"/>
                  </a:lnTo>
                  <a:lnTo>
                    <a:pt x="24306" y="40804"/>
                  </a:lnTo>
                  <a:lnTo>
                    <a:pt x="25223" y="40804"/>
                  </a:lnTo>
                  <a:lnTo>
                    <a:pt x="25223" y="39887"/>
                  </a:lnTo>
                  <a:lnTo>
                    <a:pt x="25223" y="39411"/>
                  </a:lnTo>
                  <a:lnTo>
                    <a:pt x="24746" y="38971"/>
                  </a:lnTo>
                  <a:lnTo>
                    <a:pt x="24746" y="38494"/>
                  </a:lnTo>
                  <a:lnTo>
                    <a:pt x="24746" y="38054"/>
                  </a:lnTo>
                  <a:lnTo>
                    <a:pt x="24306" y="37577"/>
                  </a:lnTo>
                  <a:lnTo>
                    <a:pt x="24306" y="37138"/>
                  </a:lnTo>
                  <a:lnTo>
                    <a:pt x="24306" y="36221"/>
                  </a:lnTo>
                  <a:lnTo>
                    <a:pt x="25662" y="36221"/>
                  </a:lnTo>
                  <a:lnTo>
                    <a:pt x="26139" y="35744"/>
                  </a:lnTo>
                  <a:lnTo>
                    <a:pt x="26579" y="35305"/>
                  </a:lnTo>
                  <a:lnTo>
                    <a:pt x="26579" y="34828"/>
                  </a:lnTo>
                  <a:lnTo>
                    <a:pt x="27056" y="34388"/>
                  </a:lnTo>
                  <a:lnTo>
                    <a:pt x="27972" y="34388"/>
                  </a:lnTo>
                  <a:lnTo>
                    <a:pt x="27972" y="33911"/>
                  </a:lnTo>
                  <a:lnTo>
                    <a:pt x="27495" y="33472"/>
                  </a:lnTo>
                  <a:lnTo>
                    <a:pt x="27056" y="32995"/>
                  </a:lnTo>
                  <a:lnTo>
                    <a:pt x="26579" y="32555"/>
                  </a:lnTo>
                  <a:lnTo>
                    <a:pt x="26579" y="32078"/>
                  </a:lnTo>
                  <a:lnTo>
                    <a:pt x="25662" y="32078"/>
                  </a:lnTo>
                  <a:lnTo>
                    <a:pt x="25223" y="31639"/>
                  </a:lnTo>
                  <a:lnTo>
                    <a:pt x="24746" y="30722"/>
                  </a:lnTo>
                  <a:lnTo>
                    <a:pt x="24306" y="29806"/>
                  </a:lnTo>
                  <a:lnTo>
                    <a:pt x="23829" y="29329"/>
                  </a:lnTo>
                  <a:lnTo>
                    <a:pt x="23829" y="28889"/>
                  </a:lnTo>
                  <a:lnTo>
                    <a:pt x="23390" y="27973"/>
                  </a:lnTo>
                  <a:lnTo>
                    <a:pt x="22913" y="27496"/>
                  </a:lnTo>
                  <a:lnTo>
                    <a:pt x="22473" y="27056"/>
                  </a:lnTo>
                  <a:lnTo>
                    <a:pt x="22473" y="26139"/>
                  </a:lnTo>
                  <a:lnTo>
                    <a:pt x="21996" y="26139"/>
                  </a:lnTo>
                  <a:lnTo>
                    <a:pt x="21557" y="25223"/>
                  </a:lnTo>
                  <a:lnTo>
                    <a:pt x="21080" y="24306"/>
                  </a:lnTo>
                  <a:lnTo>
                    <a:pt x="21557" y="24306"/>
                  </a:lnTo>
                  <a:lnTo>
                    <a:pt x="21996" y="24746"/>
                  </a:lnTo>
                  <a:lnTo>
                    <a:pt x="21996" y="25223"/>
                  </a:lnTo>
                  <a:lnTo>
                    <a:pt x="22913" y="24746"/>
                  </a:lnTo>
                  <a:lnTo>
                    <a:pt x="22913" y="24306"/>
                  </a:lnTo>
                  <a:lnTo>
                    <a:pt x="23390" y="25223"/>
                  </a:lnTo>
                  <a:lnTo>
                    <a:pt x="24306" y="24746"/>
                  </a:lnTo>
                  <a:lnTo>
                    <a:pt x="25223" y="24306"/>
                  </a:lnTo>
                  <a:lnTo>
                    <a:pt x="25662" y="24306"/>
                  </a:lnTo>
                  <a:lnTo>
                    <a:pt x="26139" y="23830"/>
                  </a:lnTo>
                  <a:lnTo>
                    <a:pt x="26579" y="23830"/>
                  </a:lnTo>
                  <a:lnTo>
                    <a:pt x="27972" y="22473"/>
                  </a:lnTo>
                  <a:lnTo>
                    <a:pt x="28412" y="21997"/>
                  </a:lnTo>
                  <a:lnTo>
                    <a:pt x="28889" y="21557"/>
                  </a:lnTo>
                  <a:lnTo>
                    <a:pt x="29805" y="21080"/>
                  </a:lnTo>
                  <a:lnTo>
                    <a:pt x="30245" y="21080"/>
                  </a:lnTo>
                  <a:lnTo>
                    <a:pt x="30722" y="21557"/>
                  </a:lnTo>
                  <a:lnTo>
                    <a:pt x="30722" y="21997"/>
                  </a:lnTo>
                  <a:lnTo>
                    <a:pt x="31162" y="21997"/>
                  </a:lnTo>
                  <a:lnTo>
                    <a:pt x="31638" y="21557"/>
                  </a:lnTo>
                  <a:lnTo>
                    <a:pt x="31638" y="21080"/>
                  </a:lnTo>
                  <a:lnTo>
                    <a:pt x="31162" y="19724"/>
                  </a:lnTo>
                  <a:lnTo>
                    <a:pt x="31638" y="18807"/>
                  </a:lnTo>
                  <a:lnTo>
                    <a:pt x="31162" y="18807"/>
                  </a:lnTo>
                  <a:lnTo>
                    <a:pt x="31162" y="18331"/>
                  </a:lnTo>
                  <a:lnTo>
                    <a:pt x="31162" y="17891"/>
                  </a:lnTo>
                  <a:lnTo>
                    <a:pt x="31162" y="16498"/>
                  </a:lnTo>
                  <a:lnTo>
                    <a:pt x="31162" y="16058"/>
                  </a:lnTo>
                  <a:lnTo>
                    <a:pt x="30722" y="15141"/>
                  </a:lnTo>
                  <a:lnTo>
                    <a:pt x="30722" y="14665"/>
                  </a:lnTo>
                  <a:lnTo>
                    <a:pt x="30245" y="14225"/>
                  </a:lnTo>
                  <a:lnTo>
                    <a:pt x="31162" y="13748"/>
                  </a:lnTo>
                  <a:lnTo>
                    <a:pt x="30245" y="13748"/>
                  </a:lnTo>
                  <a:lnTo>
                    <a:pt x="29805" y="13308"/>
                  </a:lnTo>
                  <a:lnTo>
                    <a:pt x="29805" y="12832"/>
                  </a:lnTo>
                  <a:lnTo>
                    <a:pt x="29329" y="12392"/>
                  </a:lnTo>
                  <a:lnTo>
                    <a:pt x="28889" y="11475"/>
                  </a:lnTo>
                  <a:lnTo>
                    <a:pt x="29329" y="10999"/>
                  </a:lnTo>
                  <a:lnTo>
                    <a:pt x="29805" y="10082"/>
                  </a:lnTo>
                  <a:lnTo>
                    <a:pt x="29805" y="9642"/>
                  </a:lnTo>
                  <a:lnTo>
                    <a:pt x="29805" y="9166"/>
                  </a:lnTo>
                  <a:lnTo>
                    <a:pt x="29805" y="8726"/>
                  </a:lnTo>
                  <a:lnTo>
                    <a:pt x="29805" y="8249"/>
                  </a:lnTo>
                  <a:lnTo>
                    <a:pt x="29805" y="7809"/>
                  </a:lnTo>
                  <a:lnTo>
                    <a:pt x="29329" y="6893"/>
                  </a:lnTo>
                  <a:lnTo>
                    <a:pt x="27972" y="6893"/>
                  </a:lnTo>
                  <a:lnTo>
                    <a:pt x="27972" y="5976"/>
                  </a:lnTo>
                  <a:lnTo>
                    <a:pt x="27972" y="5060"/>
                  </a:lnTo>
                  <a:lnTo>
                    <a:pt x="26579" y="5060"/>
                  </a:lnTo>
                  <a:lnTo>
                    <a:pt x="26139" y="4583"/>
                  </a:lnTo>
                  <a:lnTo>
                    <a:pt x="25662" y="4143"/>
                  </a:lnTo>
                  <a:lnTo>
                    <a:pt x="25662" y="3667"/>
                  </a:lnTo>
                  <a:lnTo>
                    <a:pt x="25223" y="3667"/>
                  </a:lnTo>
                  <a:lnTo>
                    <a:pt x="24746" y="4143"/>
                  </a:lnTo>
                  <a:lnTo>
                    <a:pt x="23829" y="4143"/>
                  </a:lnTo>
                  <a:lnTo>
                    <a:pt x="22913" y="4583"/>
                  </a:lnTo>
                  <a:lnTo>
                    <a:pt x="21996" y="5500"/>
                  </a:lnTo>
                  <a:lnTo>
                    <a:pt x="21557" y="5060"/>
                  </a:lnTo>
                  <a:lnTo>
                    <a:pt x="21557" y="5500"/>
                  </a:lnTo>
                  <a:lnTo>
                    <a:pt x="19724" y="5500"/>
                  </a:lnTo>
                  <a:lnTo>
                    <a:pt x="18330" y="5060"/>
                  </a:lnTo>
                  <a:lnTo>
                    <a:pt x="18807" y="5060"/>
                  </a:lnTo>
                  <a:lnTo>
                    <a:pt x="18807" y="4583"/>
                  </a:lnTo>
                  <a:lnTo>
                    <a:pt x="19247" y="4583"/>
                  </a:lnTo>
                  <a:lnTo>
                    <a:pt x="19247" y="4143"/>
                  </a:lnTo>
                  <a:lnTo>
                    <a:pt x="19247" y="3667"/>
                  </a:lnTo>
                  <a:lnTo>
                    <a:pt x="18330" y="3667"/>
                  </a:lnTo>
                  <a:lnTo>
                    <a:pt x="17891" y="4143"/>
                  </a:lnTo>
                  <a:lnTo>
                    <a:pt x="17414" y="3227"/>
                  </a:lnTo>
                  <a:lnTo>
                    <a:pt x="16497" y="3227"/>
                  </a:lnTo>
                  <a:lnTo>
                    <a:pt x="16497" y="2750"/>
                  </a:lnTo>
                  <a:lnTo>
                    <a:pt x="15141" y="2750"/>
                  </a:lnTo>
                  <a:lnTo>
                    <a:pt x="15141" y="2310"/>
                  </a:lnTo>
                  <a:lnTo>
                    <a:pt x="15581" y="1834"/>
                  </a:lnTo>
                  <a:lnTo>
                    <a:pt x="15141" y="1394"/>
                  </a:lnTo>
                  <a:lnTo>
                    <a:pt x="14664" y="917"/>
                  </a:lnTo>
                  <a:lnTo>
                    <a:pt x="14225" y="477"/>
                  </a:lnTo>
                  <a:lnTo>
                    <a:pt x="13308" y="477"/>
                  </a:lnTo>
                  <a:lnTo>
                    <a:pt x="12831" y="1"/>
                  </a:lnTo>
                  <a:close/>
                  <a:moveTo>
                    <a:pt x="24746" y="40804"/>
                  </a:moveTo>
                  <a:lnTo>
                    <a:pt x="24746" y="41244"/>
                  </a:lnTo>
                  <a:lnTo>
                    <a:pt x="25223" y="41244"/>
                  </a:lnTo>
                  <a:lnTo>
                    <a:pt x="24746" y="408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2681300" y="2632950"/>
              <a:ext cx="217225" cy="285975"/>
            </a:xfrm>
            <a:custGeom>
              <a:avLst/>
              <a:gdLst/>
              <a:ahLst/>
              <a:cxnLst/>
              <a:rect l="l" t="t" r="r" b="b"/>
              <a:pathLst>
                <a:path w="8689" h="11439" extrusionOk="0">
                  <a:moveTo>
                    <a:pt x="5939" y="0"/>
                  </a:moveTo>
                  <a:lnTo>
                    <a:pt x="5939" y="440"/>
                  </a:lnTo>
                  <a:lnTo>
                    <a:pt x="5023" y="440"/>
                  </a:lnTo>
                  <a:lnTo>
                    <a:pt x="4583" y="917"/>
                  </a:lnTo>
                  <a:lnTo>
                    <a:pt x="4106" y="1357"/>
                  </a:lnTo>
                  <a:lnTo>
                    <a:pt x="4583" y="1833"/>
                  </a:lnTo>
                  <a:lnTo>
                    <a:pt x="4583" y="2273"/>
                  </a:lnTo>
                  <a:lnTo>
                    <a:pt x="4106" y="1833"/>
                  </a:lnTo>
                  <a:lnTo>
                    <a:pt x="3667" y="2273"/>
                  </a:lnTo>
                  <a:lnTo>
                    <a:pt x="3667" y="1833"/>
                  </a:lnTo>
                  <a:lnTo>
                    <a:pt x="3667" y="1357"/>
                  </a:lnTo>
                  <a:lnTo>
                    <a:pt x="3190" y="1357"/>
                  </a:lnTo>
                  <a:lnTo>
                    <a:pt x="2750" y="1833"/>
                  </a:lnTo>
                  <a:lnTo>
                    <a:pt x="2750" y="2273"/>
                  </a:lnTo>
                  <a:lnTo>
                    <a:pt x="2273" y="2273"/>
                  </a:lnTo>
                  <a:lnTo>
                    <a:pt x="1834" y="1833"/>
                  </a:lnTo>
                  <a:lnTo>
                    <a:pt x="1357" y="1833"/>
                  </a:lnTo>
                  <a:lnTo>
                    <a:pt x="1357" y="1357"/>
                  </a:lnTo>
                  <a:lnTo>
                    <a:pt x="440" y="1357"/>
                  </a:lnTo>
                  <a:lnTo>
                    <a:pt x="917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440" y="4106"/>
                  </a:lnTo>
                  <a:lnTo>
                    <a:pt x="440" y="4583"/>
                  </a:lnTo>
                  <a:lnTo>
                    <a:pt x="440" y="5023"/>
                  </a:lnTo>
                  <a:lnTo>
                    <a:pt x="440" y="5499"/>
                  </a:lnTo>
                  <a:lnTo>
                    <a:pt x="440" y="5939"/>
                  </a:lnTo>
                  <a:lnTo>
                    <a:pt x="440" y="6416"/>
                  </a:lnTo>
                  <a:lnTo>
                    <a:pt x="0" y="6856"/>
                  </a:lnTo>
                  <a:lnTo>
                    <a:pt x="440" y="7332"/>
                  </a:lnTo>
                  <a:lnTo>
                    <a:pt x="917" y="7332"/>
                  </a:lnTo>
                  <a:lnTo>
                    <a:pt x="917" y="7772"/>
                  </a:lnTo>
                  <a:lnTo>
                    <a:pt x="1834" y="8249"/>
                  </a:lnTo>
                  <a:lnTo>
                    <a:pt x="1834" y="8689"/>
                  </a:lnTo>
                  <a:lnTo>
                    <a:pt x="1834" y="9165"/>
                  </a:lnTo>
                  <a:lnTo>
                    <a:pt x="1834" y="10082"/>
                  </a:lnTo>
                  <a:lnTo>
                    <a:pt x="1834" y="10522"/>
                  </a:lnTo>
                  <a:lnTo>
                    <a:pt x="2273" y="10522"/>
                  </a:lnTo>
                  <a:lnTo>
                    <a:pt x="2750" y="10998"/>
                  </a:lnTo>
                  <a:lnTo>
                    <a:pt x="3667" y="10998"/>
                  </a:lnTo>
                  <a:lnTo>
                    <a:pt x="4106" y="11438"/>
                  </a:lnTo>
                  <a:lnTo>
                    <a:pt x="4106" y="10998"/>
                  </a:lnTo>
                  <a:lnTo>
                    <a:pt x="4583" y="10998"/>
                  </a:lnTo>
                  <a:lnTo>
                    <a:pt x="4106" y="10522"/>
                  </a:lnTo>
                  <a:lnTo>
                    <a:pt x="3667" y="10082"/>
                  </a:lnTo>
                  <a:lnTo>
                    <a:pt x="4106" y="9605"/>
                  </a:lnTo>
                  <a:lnTo>
                    <a:pt x="4583" y="9605"/>
                  </a:lnTo>
                  <a:lnTo>
                    <a:pt x="4106" y="9165"/>
                  </a:lnTo>
                  <a:lnTo>
                    <a:pt x="4106" y="8689"/>
                  </a:lnTo>
                  <a:lnTo>
                    <a:pt x="4583" y="8689"/>
                  </a:lnTo>
                  <a:lnTo>
                    <a:pt x="4583" y="8249"/>
                  </a:lnTo>
                  <a:lnTo>
                    <a:pt x="4583" y="7772"/>
                  </a:lnTo>
                  <a:lnTo>
                    <a:pt x="5023" y="7772"/>
                  </a:lnTo>
                  <a:lnTo>
                    <a:pt x="5500" y="6856"/>
                  </a:lnTo>
                  <a:lnTo>
                    <a:pt x="5939" y="6856"/>
                  </a:lnTo>
                  <a:lnTo>
                    <a:pt x="5939" y="6416"/>
                  </a:lnTo>
                  <a:lnTo>
                    <a:pt x="6856" y="5939"/>
                  </a:lnTo>
                  <a:lnTo>
                    <a:pt x="7333" y="5023"/>
                  </a:lnTo>
                  <a:lnTo>
                    <a:pt x="6856" y="4583"/>
                  </a:lnTo>
                  <a:lnTo>
                    <a:pt x="7333" y="4106"/>
                  </a:lnTo>
                  <a:lnTo>
                    <a:pt x="7772" y="4106"/>
                  </a:lnTo>
                  <a:lnTo>
                    <a:pt x="7772" y="4583"/>
                  </a:lnTo>
                  <a:lnTo>
                    <a:pt x="8249" y="4583"/>
                  </a:lnTo>
                  <a:lnTo>
                    <a:pt x="8689" y="3666"/>
                  </a:lnTo>
                  <a:lnTo>
                    <a:pt x="8689" y="3190"/>
                  </a:lnTo>
                  <a:lnTo>
                    <a:pt x="8689" y="2750"/>
                  </a:lnTo>
                  <a:lnTo>
                    <a:pt x="8249" y="2273"/>
                  </a:lnTo>
                  <a:lnTo>
                    <a:pt x="7333" y="2273"/>
                  </a:lnTo>
                  <a:lnTo>
                    <a:pt x="7333" y="1833"/>
                  </a:lnTo>
                  <a:lnTo>
                    <a:pt x="6416" y="1833"/>
                  </a:lnTo>
                  <a:lnTo>
                    <a:pt x="6416" y="1357"/>
                  </a:lnTo>
                  <a:lnTo>
                    <a:pt x="6856" y="917"/>
                  </a:lnTo>
                  <a:lnTo>
                    <a:pt x="7333" y="917"/>
                  </a:lnTo>
                  <a:lnTo>
                    <a:pt x="6856" y="440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2772950" y="2918900"/>
              <a:ext cx="11025" cy="25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7" name="Google Shape;777;p52"/>
            <p:cNvSpPr/>
            <p:nvPr/>
          </p:nvSpPr>
          <p:spPr>
            <a:xfrm>
              <a:off x="2727125" y="2895975"/>
              <a:ext cx="25" cy="11950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8" name="Google Shape;778;p52"/>
            <p:cNvSpPr/>
            <p:nvPr/>
          </p:nvSpPr>
          <p:spPr>
            <a:xfrm>
              <a:off x="2131400" y="3320325"/>
              <a:ext cx="297875" cy="285975"/>
            </a:xfrm>
            <a:custGeom>
              <a:avLst/>
              <a:gdLst/>
              <a:ahLst/>
              <a:cxnLst/>
              <a:rect l="l" t="t" r="r" b="b"/>
              <a:pathLst>
                <a:path w="11915" h="11439" extrusionOk="0">
                  <a:moveTo>
                    <a:pt x="917" y="0"/>
                  </a:moveTo>
                  <a:lnTo>
                    <a:pt x="917" y="440"/>
                  </a:lnTo>
                  <a:lnTo>
                    <a:pt x="0" y="1357"/>
                  </a:lnTo>
                  <a:lnTo>
                    <a:pt x="440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917" y="3190"/>
                  </a:lnTo>
                  <a:lnTo>
                    <a:pt x="917" y="3666"/>
                  </a:lnTo>
                  <a:lnTo>
                    <a:pt x="1833" y="3666"/>
                  </a:lnTo>
                  <a:lnTo>
                    <a:pt x="1833" y="4106"/>
                  </a:lnTo>
                  <a:lnTo>
                    <a:pt x="1833" y="4583"/>
                  </a:lnTo>
                  <a:lnTo>
                    <a:pt x="2750" y="4583"/>
                  </a:lnTo>
                  <a:lnTo>
                    <a:pt x="2750" y="5023"/>
                  </a:lnTo>
                  <a:lnTo>
                    <a:pt x="3666" y="5939"/>
                  </a:lnTo>
                  <a:lnTo>
                    <a:pt x="5023" y="5939"/>
                  </a:lnTo>
                  <a:lnTo>
                    <a:pt x="5023" y="6856"/>
                  </a:lnTo>
                  <a:lnTo>
                    <a:pt x="5023" y="7332"/>
                  </a:lnTo>
                  <a:lnTo>
                    <a:pt x="4583" y="7772"/>
                  </a:lnTo>
                  <a:lnTo>
                    <a:pt x="5023" y="8249"/>
                  </a:lnTo>
                  <a:lnTo>
                    <a:pt x="5939" y="8249"/>
                  </a:lnTo>
                  <a:lnTo>
                    <a:pt x="5939" y="7772"/>
                  </a:lnTo>
                  <a:lnTo>
                    <a:pt x="6416" y="7772"/>
                  </a:lnTo>
                  <a:lnTo>
                    <a:pt x="6416" y="8249"/>
                  </a:lnTo>
                  <a:lnTo>
                    <a:pt x="7332" y="8689"/>
                  </a:lnTo>
                  <a:lnTo>
                    <a:pt x="7332" y="9165"/>
                  </a:lnTo>
                  <a:lnTo>
                    <a:pt x="7772" y="9605"/>
                  </a:lnTo>
                  <a:lnTo>
                    <a:pt x="7772" y="10082"/>
                  </a:lnTo>
                  <a:lnTo>
                    <a:pt x="8249" y="10082"/>
                  </a:lnTo>
                  <a:lnTo>
                    <a:pt x="8689" y="10522"/>
                  </a:lnTo>
                  <a:lnTo>
                    <a:pt x="9165" y="10999"/>
                  </a:lnTo>
                  <a:lnTo>
                    <a:pt x="9165" y="11438"/>
                  </a:lnTo>
                  <a:lnTo>
                    <a:pt x="9605" y="10999"/>
                  </a:lnTo>
                  <a:lnTo>
                    <a:pt x="10082" y="10999"/>
                  </a:lnTo>
                  <a:lnTo>
                    <a:pt x="10522" y="10522"/>
                  </a:lnTo>
                  <a:lnTo>
                    <a:pt x="10522" y="10082"/>
                  </a:lnTo>
                  <a:lnTo>
                    <a:pt x="10082" y="9165"/>
                  </a:lnTo>
                  <a:lnTo>
                    <a:pt x="10082" y="8689"/>
                  </a:lnTo>
                  <a:lnTo>
                    <a:pt x="10082" y="8249"/>
                  </a:lnTo>
                  <a:lnTo>
                    <a:pt x="10522" y="7772"/>
                  </a:lnTo>
                  <a:lnTo>
                    <a:pt x="10998" y="7332"/>
                  </a:lnTo>
                  <a:lnTo>
                    <a:pt x="11438" y="7332"/>
                  </a:lnTo>
                  <a:lnTo>
                    <a:pt x="11438" y="6856"/>
                  </a:lnTo>
                  <a:lnTo>
                    <a:pt x="11438" y="6416"/>
                  </a:lnTo>
                  <a:lnTo>
                    <a:pt x="11915" y="6416"/>
                  </a:lnTo>
                  <a:lnTo>
                    <a:pt x="11915" y="5939"/>
                  </a:lnTo>
                  <a:lnTo>
                    <a:pt x="11915" y="5023"/>
                  </a:lnTo>
                  <a:lnTo>
                    <a:pt x="11438" y="5499"/>
                  </a:lnTo>
                  <a:lnTo>
                    <a:pt x="11438" y="5023"/>
                  </a:lnTo>
                  <a:lnTo>
                    <a:pt x="11915" y="4106"/>
                  </a:lnTo>
                  <a:lnTo>
                    <a:pt x="11915" y="3666"/>
                  </a:lnTo>
                  <a:lnTo>
                    <a:pt x="11915" y="3190"/>
                  </a:lnTo>
                  <a:lnTo>
                    <a:pt x="11438" y="2750"/>
                  </a:lnTo>
                  <a:lnTo>
                    <a:pt x="11438" y="2273"/>
                  </a:lnTo>
                  <a:lnTo>
                    <a:pt x="10522" y="1357"/>
                  </a:lnTo>
                  <a:lnTo>
                    <a:pt x="10082" y="917"/>
                  </a:lnTo>
                  <a:lnTo>
                    <a:pt x="9605" y="440"/>
                  </a:lnTo>
                  <a:lnTo>
                    <a:pt x="9165" y="440"/>
                  </a:lnTo>
                  <a:lnTo>
                    <a:pt x="8689" y="917"/>
                  </a:lnTo>
                  <a:lnTo>
                    <a:pt x="8249" y="917"/>
                  </a:lnTo>
                  <a:lnTo>
                    <a:pt x="7772" y="440"/>
                  </a:lnTo>
                  <a:lnTo>
                    <a:pt x="5939" y="440"/>
                  </a:lnTo>
                  <a:lnTo>
                    <a:pt x="5499" y="917"/>
                  </a:lnTo>
                  <a:lnTo>
                    <a:pt x="5499" y="1357"/>
                  </a:lnTo>
                  <a:lnTo>
                    <a:pt x="3666" y="1357"/>
                  </a:lnTo>
                  <a:lnTo>
                    <a:pt x="3666" y="917"/>
                  </a:lnTo>
                  <a:lnTo>
                    <a:pt x="3190" y="440"/>
                  </a:lnTo>
                  <a:lnTo>
                    <a:pt x="2750" y="440"/>
                  </a:lnTo>
                  <a:lnTo>
                    <a:pt x="2750" y="0"/>
                  </a:lnTo>
                  <a:lnTo>
                    <a:pt x="2273" y="0"/>
                  </a:lnTo>
                  <a:lnTo>
                    <a:pt x="1833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79" name="Google Shape;779;p52"/>
            <p:cNvSpPr/>
            <p:nvPr/>
          </p:nvSpPr>
          <p:spPr>
            <a:xfrm>
              <a:off x="2383425" y="3503625"/>
              <a:ext cx="68775" cy="91675"/>
            </a:xfrm>
            <a:custGeom>
              <a:avLst/>
              <a:gdLst/>
              <a:ahLst/>
              <a:cxnLst/>
              <a:rect l="l" t="t" r="r" b="b"/>
              <a:pathLst>
                <a:path w="2751" h="3667" extrusionOk="0">
                  <a:moveTo>
                    <a:pt x="917" y="0"/>
                  </a:moveTo>
                  <a:lnTo>
                    <a:pt x="441" y="440"/>
                  </a:lnTo>
                  <a:lnTo>
                    <a:pt x="1" y="917"/>
                  </a:lnTo>
                  <a:lnTo>
                    <a:pt x="1" y="1357"/>
                  </a:lnTo>
                  <a:lnTo>
                    <a:pt x="1" y="1833"/>
                  </a:lnTo>
                  <a:lnTo>
                    <a:pt x="441" y="2750"/>
                  </a:lnTo>
                  <a:lnTo>
                    <a:pt x="441" y="3190"/>
                  </a:lnTo>
                  <a:lnTo>
                    <a:pt x="917" y="3667"/>
                  </a:lnTo>
                  <a:lnTo>
                    <a:pt x="2750" y="3667"/>
                  </a:lnTo>
                  <a:lnTo>
                    <a:pt x="2750" y="3190"/>
                  </a:lnTo>
                  <a:lnTo>
                    <a:pt x="2750" y="2750"/>
                  </a:lnTo>
                  <a:lnTo>
                    <a:pt x="2750" y="2273"/>
                  </a:lnTo>
                  <a:lnTo>
                    <a:pt x="2750" y="1833"/>
                  </a:lnTo>
                  <a:lnTo>
                    <a:pt x="1834" y="1357"/>
                  </a:lnTo>
                  <a:lnTo>
                    <a:pt x="1357" y="917"/>
                  </a:lnTo>
                  <a:lnTo>
                    <a:pt x="1357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0" name="Google Shape;780;p52"/>
            <p:cNvSpPr/>
            <p:nvPr/>
          </p:nvSpPr>
          <p:spPr>
            <a:xfrm>
              <a:off x="2348600" y="312510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477" y="4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1" name="Google Shape;781;p52"/>
            <p:cNvSpPr/>
            <p:nvPr/>
          </p:nvSpPr>
          <p:spPr>
            <a:xfrm>
              <a:off x="2268875" y="3079275"/>
              <a:ext cx="320800" cy="309800"/>
            </a:xfrm>
            <a:custGeom>
              <a:avLst/>
              <a:gdLst/>
              <a:ahLst/>
              <a:cxnLst/>
              <a:rect l="l" t="t" r="r" b="b"/>
              <a:pathLst>
                <a:path w="12832" h="12392" extrusionOk="0">
                  <a:moveTo>
                    <a:pt x="8689" y="1"/>
                  </a:moveTo>
                  <a:lnTo>
                    <a:pt x="8249" y="477"/>
                  </a:lnTo>
                  <a:lnTo>
                    <a:pt x="7332" y="477"/>
                  </a:lnTo>
                  <a:lnTo>
                    <a:pt x="6416" y="917"/>
                  </a:lnTo>
                  <a:lnTo>
                    <a:pt x="5939" y="1834"/>
                  </a:lnTo>
                  <a:lnTo>
                    <a:pt x="5939" y="2310"/>
                  </a:lnTo>
                  <a:lnTo>
                    <a:pt x="5939" y="2750"/>
                  </a:lnTo>
                  <a:lnTo>
                    <a:pt x="5939" y="3227"/>
                  </a:lnTo>
                  <a:lnTo>
                    <a:pt x="5939" y="3667"/>
                  </a:lnTo>
                  <a:lnTo>
                    <a:pt x="5939" y="4583"/>
                  </a:lnTo>
                  <a:lnTo>
                    <a:pt x="5023" y="5500"/>
                  </a:lnTo>
                  <a:lnTo>
                    <a:pt x="4106" y="5500"/>
                  </a:lnTo>
                  <a:lnTo>
                    <a:pt x="4106" y="4583"/>
                  </a:lnTo>
                  <a:lnTo>
                    <a:pt x="4583" y="4143"/>
                  </a:lnTo>
                  <a:lnTo>
                    <a:pt x="4106" y="4143"/>
                  </a:lnTo>
                  <a:lnTo>
                    <a:pt x="4583" y="3667"/>
                  </a:lnTo>
                  <a:lnTo>
                    <a:pt x="5023" y="3227"/>
                  </a:lnTo>
                  <a:lnTo>
                    <a:pt x="5023" y="2750"/>
                  </a:lnTo>
                  <a:lnTo>
                    <a:pt x="4583" y="2310"/>
                  </a:lnTo>
                  <a:lnTo>
                    <a:pt x="3666" y="2310"/>
                  </a:lnTo>
                  <a:lnTo>
                    <a:pt x="3190" y="3227"/>
                  </a:lnTo>
                  <a:lnTo>
                    <a:pt x="3190" y="4143"/>
                  </a:lnTo>
                  <a:lnTo>
                    <a:pt x="2750" y="5060"/>
                  </a:lnTo>
                  <a:lnTo>
                    <a:pt x="2750" y="5500"/>
                  </a:lnTo>
                  <a:lnTo>
                    <a:pt x="2273" y="5500"/>
                  </a:lnTo>
                  <a:lnTo>
                    <a:pt x="2273" y="5976"/>
                  </a:lnTo>
                  <a:lnTo>
                    <a:pt x="1833" y="6416"/>
                  </a:lnTo>
                  <a:lnTo>
                    <a:pt x="917" y="6416"/>
                  </a:lnTo>
                  <a:lnTo>
                    <a:pt x="917" y="7333"/>
                  </a:lnTo>
                  <a:lnTo>
                    <a:pt x="1357" y="7333"/>
                  </a:lnTo>
                  <a:lnTo>
                    <a:pt x="1357" y="7809"/>
                  </a:lnTo>
                  <a:lnTo>
                    <a:pt x="440" y="8249"/>
                  </a:lnTo>
                  <a:lnTo>
                    <a:pt x="440" y="7333"/>
                  </a:lnTo>
                  <a:lnTo>
                    <a:pt x="0" y="7333"/>
                  </a:lnTo>
                  <a:lnTo>
                    <a:pt x="0" y="7809"/>
                  </a:lnTo>
                  <a:lnTo>
                    <a:pt x="0" y="8249"/>
                  </a:lnTo>
                  <a:lnTo>
                    <a:pt x="0" y="9642"/>
                  </a:lnTo>
                  <a:lnTo>
                    <a:pt x="440" y="9642"/>
                  </a:lnTo>
                  <a:lnTo>
                    <a:pt x="917" y="10082"/>
                  </a:lnTo>
                  <a:lnTo>
                    <a:pt x="2273" y="10082"/>
                  </a:lnTo>
                  <a:lnTo>
                    <a:pt x="2750" y="10559"/>
                  </a:lnTo>
                  <a:lnTo>
                    <a:pt x="3190" y="10559"/>
                  </a:lnTo>
                  <a:lnTo>
                    <a:pt x="3666" y="10082"/>
                  </a:lnTo>
                  <a:lnTo>
                    <a:pt x="4106" y="10082"/>
                  </a:lnTo>
                  <a:lnTo>
                    <a:pt x="4583" y="10559"/>
                  </a:lnTo>
                  <a:lnTo>
                    <a:pt x="5023" y="10999"/>
                  </a:lnTo>
                  <a:lnTo>
                    <a:pt x="5939" y="11915"/>
                  </a:lnTo>
                  <a:lnTo>
                    <a:pt x="5939" y="12392"/>
                  </a:lnTo>
                  <a:lnTo>
                    <a:pt x="6856" y="11915"/>
                  </a:lnTo>
                  <a:lnTo>
                    <a:pt x="6856" y="11475"/>
                  </a:lnTo>
                  <a:lnTo>
                    <a:pt x="6856" y="10559"/>
                  </a:lnTo>
                  <a:lnTo>
                    <a:pt x="6856" y="10082"/>
                  </a:lnTo>
                  <a:lnTo>
                    <a:pt x="6856" y="9642"/>
                  </a:lnTo>
                  <a:lnTo>
                    <a:pt x="7772" y="8726"/>
                  </a:lnTo>
                  <a:lnTo>
                    <a:pt x="9165" y="8249"/>
                  </a:lnTo>
                  <a:lnTo>
                    <a:pt x="9605" y="8726"/>
                  </a:lnTo>
                  <a:lnTo>
                    <a:pt x="11915" y="8726"/>
                  </a:lnTo>
                  <a:lnTo>
                    <a:pt x="12355" y="7333"/>
                  </a:lnTo>
                  <a:lnTo>
                    <a:pt x="11915" y="6893"/>
                  </a:lnTo>
                  <a:lnTo>
                    <a:pt x="11438" y="5976"/>
                  </a:lnTo>
                  <a:lnTo>
                    <a:pt x="11915" y="5500"/>
                  </a:lnTo>
                  <a:lnTo>
                    <a:pt x="11915" y="5060"/>
                  </a:lnTo>
                  <a:lnTo>
                    <a:pt x="11915" y="4143"/>
                  </a:lnTo>
                  <a:lnTo>
                    <a:pt x="11915" y="3667"/>
                  </a:lnTo>
                  <a:lnTo>
                    <a:pt x="12355" y="3667"/>
                  </a:lnTo>
                  <a:lnTo>
                    <a:pt x="12355" y="3227"/>
                  </a:lnTo>
                  <a:lnTo>
                    <a:pt x="12355" y="2750"/>
                  </a:lnTo>
                  <a:lnTo>
                    <a:pt x="12355" y="2310"/>
                  </a:lnTo>
                  <a:lnTo>
                    <a:pt x="12831" y="1834"/>
                  </a:lnTo>
                  <a:lnTo>
                    <a:pt x="12355" y="1394"/>
                  </a:lnTo>
                  <a:lnTo>
                    <a:pt x="11915" y="1834"/>
                  </a:lnTo>
                  <a:lnTo>
                    <a:pt x="11438" y="1834"/>
                  </a:lnTo>
                  <a:lnTo>
                    <a:pt x="10998" y="1"/>
                  </a:lnTo>
                  <a:lnTo>
                    <a:pt x="10082" y="1"/>
                  </a:lnTo>
                  <a:lnTo>
                    <a:pt x="9605" y="477"/>
                  </a:lnTo>
                  <a:lnTo>
                    <a:pt x="8689" y="917"/>
                  </a:lnTo>
                  <a:lnTo>
                    <a:pt x="8689" y="477"/>
                  </a:lnTo>
                  <a:lnTo>
                    <a:pt x="8689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2" name="Google Shape;782;p52"/>
            <p:cNvSpPr/>
            <p:nvPr/>
          </p:nvSpPr>
          <p:spPr>
            <a:xfrm>
              <a:off x="2715200" y="2529375"/>
              <a:ext cx="195250" cy="126500"/>
            </a:xfrm>
            <a:custGeom>
              <a:avLst/>
              <a:gdLst/>
              <a:ahLst/>
              <a:cxnLst/>
              <a:rect l="l" t="t" r="r" b="b"/>
              <a:pathLst>
                <a:path w="7810" h="5060" extrusionOk="0">
                  <a:moveTo>
                    <a:pt x="7333" y="1"/>
                  </a:moveTo>
                  <a:lnTo>
                    <a:pt x="6893" y="477"/>
                  </a:lnTo>
                  <a:lnTo>
                    <a:pt x="5977" y="477"/>
                  </a:lnTo>
                  <a:lnTo>
                    <a:pt x="5500" y="917"/>
                  </a:lnTo>
                  <a:lnTo>
                    <a:pt x="5060" y="917"/>
                  </a:lnTo>
                  <a:lnTo>
                    <a:pt x="4583" y="1394"/>
                  </a:lnTo>
                  <a:lnTo>
                    <a:pt x="4144" y="2310"/>
                  </a:lnTo>
                  <a:lnTo>
                    <a:pt x="4144" y="2750"/>
                  </a:lnTo>
                  <a:lnTo>
                    <a:pt x="3667" y="3227"/>
                  </a:lnTo>
                  <a:lnTo>
                    <a:pt x="478" y="3227"/>
                  </a:lnTo>
                  <a:lnTo>
                    <a:pt x="1" y="3667"/>
                  </a:lnTo>
                  <a:lnTo>
                    <a:pt x="1" y="4143"/>
                  </a:lnTo>
                  <a:lnTo>
                    <a:pt x="917" y="5060"/>
                  </a:lnTo>
                  <a:lnTo>
                    <a:pt x="917" y="4583"/>
                  </a:lnTo>
                  <a:lnTo>
                    <a:pt x="917" y="4143"/>
                  </a:lnTo>
                  <a:lnTo>
                    <a:pt x="1394" y="3667"/>
                  </a:lnTo>
                  <a:lnTo>
                    <a:pt x="3667" y="3667"/>
                  </a:lnTo>
                  <a:lnTo>
                    <a:pt x="4144" y="3227"/>
                  </a:lnTo>
                  <a:lnTo>
                    <a:pt x="4583" y="3227"/>
                  </a:lnTo>
                  <a:lnTo>
                    <a:pt x="5500" y="2750"/>
                  </a:lnTo>
                  <a:lnTo>
                    <a:pt x="5977" y="3227"/>
                  </a:lnTo>
                  <a:lnTo>
                    <a:pt x="6416" y="3667"/>
                  </a:lnTo>
                  <a:lnTo>
                    <a:pt x="6416" y="3227"/>
                  </a:lnTo>
                  <a:lnTo>
                    <a:pt x="6893" y="2750"/>
                  </a:lnTo>
                  <a:lnTo>
                    <a:pt x="7333" y="2310"/>
                  </a:lnTo>
                  <a:lnTo>
                    <a:pt x="7333" y="1394"/>
                  </a:lnTo>
                  <a:lnTo>
                    <a:pt x="6893" y="1394"/>
                  </a:lnTo>
                  <a:lnTo>
                    <a:pt x="6893" y="917"/>
                  </a:lnTo>
                  <a:lnTo>
                    <a:pt x="7333" y="477"/>
                  </a:lnTo>
                  <a:lnTo>
                    <a:pt x="781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3" name="Google Shape;783;p52"/>
            <p:cNvSpPr/>
            <p:nvPr/>
          </p:nvSpPr>
          <p:spPr>
            <a:xfrm>
              <a:off x="2818775" y="2827250"/>
              <a:ext cx="68775" cy="57750"/>
            </a:xfrm>
            <a:custGeom>
              <a:avLst/>
              <a:gdLst/>
              <a:ahLst/>
              <a:cxnLst/>
              <a:rect l="l" t="t" r="r" b="b"/>
              <a:pathLst>
                <a:path w="2751" h="2310" extrusionOk="0">
                  <a:moveTo>
                    <a:pt x="440" y="0"/>
                  </a:moveTo>
                  <a:lnTo>
                    <a:pt x="440" y="477"/>
                  </a:lnTo>
                  <a:lnTo>
                    <a:pt x="1" y="477"/>
                  </a:lnTo>
                  <a:lnTo>
                    <a:pt x="1" y="917"/>
                  </a:lnTo>
                  <a:lnTo>
                    <a:pt x="1" y="1833"/>
                  </a:lnTo>
                  <a:lnTo>
                    <a:pt x="1357" y="1833"/>
                  </a:lnTo>
                  <a:lnTo>
                    <a:pt x="1357" y="2310"/>
                  </a:lnTo>
                  <a:lnTo>
                    <a:pt x="2750" y="2310"/>
                  </a:lnTo>
                  <a:lnTo>
                    <a:pt x="2750" y="1833"/>
                  </a:lnTo>
                  <a:lnTo>
                    <a:pt x="2750" y="1393"/>
                  </a:lnTo>
                  <a:lnTo>
                    <a:pt x="2750" y="917"/>
                  </a:lnTo>
                  <a:lnTo>
                    <a:pt x="2750" y="477"/>
                  </a:lnTo>
                  <a:lnTo>
                    <a:pt x="2273" y="477"/>
                  </a:lnTo>
                  <a:lnTo>
                    <a:pt x="1357" y="0"/>
                  </a:lnTo>
                  <a:lnTo>
                    <a:pt x="917" y="47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4" name="Google Shape;784;p52"/>
            <p:cNvSpPr/>
            <p:nvPr/>
          </p:nvSpPr>
          <p:spPr>
            <a:xfrm>
              <a:off x="2898500" y="2747500"/>
              <a:ext cx="126525" cy="160425"/>
            </a:xfrm>
            <a:custGeom>
              <a:avLst/>
              <a:gdLst/>
              <a:ahLst/>
              <a:cxnLst/>
              <a:rect l="l" t="t" r="r" b="b"/>
              <a:pathLst>
                <a:path w="5061" h="6417" extrusionOk="0">
                  <a:moveTo>
                    <a:pt x="3667" y="1"/>
                  </a:moveTo>
                  <a:lnTo>
                    <a:pt x="3227" y="441"/>
                  </a:lnTo>
                  <a:lnTo>
                    <a:pt x="2750" y="917"/>
                  </a:lnTo>
                  <a:lnTo>
                    <a:pt x="3227" y="917"/>
                  </a:lnTo>
                  <a:lnTo>
                    <a:pt x="4144" y="1357"/>
                  </a:lnTo>
                  <a:lnTo>
                    <a:pt x="3667" y="1834"/>
                  </a:lnTo>
                  <a:lnTo>
                    <a:pt x="2311" y="1834"/>
                  </a:lnTo>
                  <a:lnTo>
                    <a:pt x="2750" y="2274"/>
                  </a:lnTo>
                  <a:lnTo>
                    <a:pt x="2750" y="2750"/>
                  </a:lnTo>
                  <a:lnTo>
                    <a:pt x="2311" y="2750"/>
                  </a:lnTo>
                  <a:lnTo>
                    <a:pt x="1394" y="2274"/>
                  </a:lnTo>
                  <a:lnTo>
                    <a:pt x="1834" y="1834"/>
                  </a:lnTo>
                  <a:lnTo>
                    <a:pt x="1834" y="1357"/>
                  </a:lnTo>
                  <a:lnTo>
                    <a:pt x="1394" y="1357"/>
                  </a:lnTo>
                  <a:lnTo>
                    <a:pt x="1394" y="1834"/>
                  </a:lnTo>
                  <a:lnTo>
                    <a:pt x="917" y="2274"/>
                  </a:lnTo>
                  <a:lnTo>
                    <a:pt x="478" y="2274"/>
                  </a:lnTo>
                  <a:lnTo>
                    <a:pt x="1" y="2750"/>
                  </a:lnTo>
                  <a:lnTo>
                    <a:pt x="1" y="3667"/>
                  </a:lnTo>
                  <a:lnTo>
                    <a:pt x="478" y="4107"/>
                  </a:lnTo>
                  <a:lnTo>
                    <a:pt x="1" y="4583"/>
                  </a:lnTo>
                  <a:lnTo>
                    <a:pt x="478" y="5023"/>
                  </a:lnTo>
                  <a:lnTo>
                    <a:pt x="917" y="5500"/>
                  </a:lnTo>
                  <a:lnTo>
                    <a:pt x="1834" y="5023"/>
                  </a:lnTo>
                  <a:lnTo>
                    <a:pt x="2311" y="5023"/>
                  </a:lnTo>
                  <a:lnTo>
                    <a:pt x="2311" y="5940"/>
                  </a:lnTo>
                  <a:lnTo>
                    <a:pt x="1834" y="5940"/>
                  </a:lnTo>
                  <a:lnTo>
                    <a:pt x="2750" y="6416"/>
                  </a:lnTo>
                  <a:lnTo>
                    <a:pt x="3227" y="5940"/>
                  </a:lnTo>
                  <a:lnTo>
                    <a:pt x="2750" y="5500"/>
                  </a:lnTo>
                  <a:lnTo>
                    <a:pt x="3227" y="5023"/>
                  </a:lnTo>
                  <a:lnTo>
                    <a:pt x="3667" y="5023"/>
                  </a:lnTo>
                  <a:lnTo>
                    <a:pt x="4144" y="4107"/>
                  </a:lnTo>
                  <a:lnTo>
                    <a:pt x="3667" y="3667"/>
                  </a:lnTo>
                  <a:lnTo>
                    <a:pt x="4583" y="2750"/>
                  </a:lnTo>
                  <a:lnTo>
                    <a:pt x="5060" y="2274"/>
                  </a:lnTo>
                  <a:lnTo>
                    <a:pt x="4583" y="1357"/>
                  </a:lnTo>
                  <a:lnTo>
                    <a:pt x="5060" y="441"/>
                  </a:lnTo>
                  <a:lnTo>
                    <a:pt x="4583" y="441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5" name="Google Shape;785;p52"/>
            <p:cNvSpPr/>
            <p:nvPr/>
          </p:nvSpPr>
          <p:spPr>
            <a:xfrm>
              <a:off x="2898500" y="2918900"/>
              <a:ext cx="45850" cy="34850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1" y="0"/>
                  </a:moveTo>
                  <a:lnTo>
                    <a:pt x="1" y="477"/>
                  </a:lnTo>
                  <a:lnTo>
                    <a:pt x="478" y="917"/>
                  </a:lnTo>
                  <a:lnTo>
                    <a:pt x="917" y="1393"/>
                  </a:lnTo>
                  <a:lnTo>
                    <a:pt x="1834" y="1393"/>
                  </a:lnTo>
                  <a:lnTo>
                    <a:pt x="1834" y="917"/>
                  </a:lnTo>
                  <a:lnTo>
                    <a:pt x="1394" y="477"/>
                  </a:lnTo>
                  <a:lnTo>
                    <a:pt x="91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6" name="Google Shape;786;p52"/>
            <p:cNvSpPr/>
            <p:nvPr/>
          </p:nvSpPr>
          <p:spPr>
            <a:xfrm>
              <a:off x="2956250" y="2918900"/>
              <a:ext cx="22950" cy="34850"/>
            </a:xfrm>
            <a:custGeom>
              <a:avLst/>
              <a:gdLst/>
              <a:ahLst/>
              <a:cxnLst/>
              <a:rect l="l" t="t" r="r" b="b"/>
              <a:pathLst>
                <a:path w="918" h="1394" extrusionOk="0">
                  <a:moveTo>
                    <a:pt x="1" y="0"/>
                  </a:moveTo>
                  <a:lnTo>
                    <a:pt x="1" y="477"/>
                  </a:lnTo>
                  <a:lnTo>
                    <a:pt x="1" y="917"/>
                  </a:lnTo>
                  <a:lnTo>
                    <a:pt x="440" y="1393"/>
                  </a:lnTo>
                  <a:lnTo>
                    <a:pt x="440" y="917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440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7" name="Google Shape;787;p52"/>
            <p:cNvSpPr/>
            <p:nvPr/>
          </p:nvSpPr>
          <p:spPr>
            <a:xfrm>
              <a:off x="2956250" y="3422975"/>
              <a:ext cx="950450" cy="435350"/>
            </a:xfrm>
            <a:custGeom>
              <a:avLst/>
              <a:gdLst/>
              <a:ahLst/>
              <a:cxnLst/>
              <a:rect l="l" t="t" r="r" b="b"/>
              <a:pathLst>
                <a:path w="38018" h="17414" extrusionOk="0">
                  <a:moveTo>
                    <a:pt x="8689" y="0"/>
                  </a:moveTo>
                  <a:lnTo>
                    <a:pt x="7333" y="477"/>
                  </a:lnTo>
                  <a:lnTo>
                    <a:pt x="6856" y="917"/>
                  </a:lnTo>
                  <a:lnTo>
                    <a:pt x="6856" y="1393"/>
                  </a:lnTo>
                  <a:lnTo>
                    <a:pt x="5023" y="2750"/>
                  </a:lnTo>
                  <a:lnTo>
                    <a:pt x="4583" y="2750"/>
                  </a:lnTo>
                  <a:lnTo>
                    <a:pt x="4106" y="3226"/>
                  </a:lnTo>
                  <a:lnTo>
                    <a:pt x="3667" y="3226"/>
                  </a:lnTo>
                  <a:lnTo>
                    <a:pt x="2750" y="3666"/>
                  </a:lnTo>
                  <a:lnTo>
                    <a:pt x="1834" y="4143"/>
                  </a:lnTo>
                  <a:lnTo>
                    <a:pt x="1357" y="3226"/>
                  </a:lnTo>
                  <a:lnTo>
                    <a:pt x="1357" y="3666"/>
                  </a:lnTo>
                  <a:lnTo>
                    <a:pt x="440" y="4143"/>
                  </a:lnTo>
                  <a:lnTo>
                    <a:pt x="440" y="3666"/>
                  </a:lnTo>
                  <a:lnTo>
                    <a:pt x="1" y="3226"/>
                  </a:lnTo>
                  <a:lnTo>
                    <a:pt x="1" y="4143"/>
                  </a:lnTo>
                  <a:lnTo>
                    <a:pt x="440" y="5059"/>
                  </a:lnTo>
                  <a:lnTo>
                    <a:pt x="917" y="5059"/>
                  </a:lnTo>
                  <a:lnTo>
                    <a:pt x="917" y="5976"/>
                  </a:lnTo>
                  <a:lnTo>
                    <a:pt x="1357" y="6416"/>
                  </a:lnTo>
                  <a:lnTo>
                    <a:pt x="1834" y="6893"/>
                  </a:lnTo>
                  <a:lnTo>
                    <a:pt x="2273" y="7809"/>
                  </a:lnTo>
                  <a:lnTo>
                    <a:pt x="2273" y="8249"/>
                  </a:lnTo>
                  <a:lnTo>
                    <a:pt x="2750" y="8726"/>
                  </a:lnTo>
                  <a:lnTo>
                    <a:pt x="3190" y="9642"/>
                  </a:lnTo>
                  <a:lnTo>
                    <a:pt x="3667" y="10559"/>
                  </a:lnTo>
                  <a:lnTo>
                    <a:pt x="4106" y="10998"/>
                  </a:lnTo>
                  <a:lnTo>
                    <a:pt x="5023" y="10998"/>
                  </a:lnTo>
                  <a:lnTo>
                    <a:pt x="5023" y="11475"/>
                  </a:lnTo>
                  <a:lnTo>
                    <a:pt x="5500" y="11915"/>
                  </a:lnTo>
                  <a:lnTo>
                    <a:pt x="5939" y="12392"/>
                  </a:lnTo>
                  <a:lnTo>
                    <a:pt x="6416" y="12831"/>
                  </a:lnTo>
                  <a:lnTo>
                    <a:pt x="6856" y="12831"/>
                  </a:lnTo>
                  <a:lnTo>
                    <a:pt x="7333" y="13308"/>
                  </a:lnTo>
                  <a:lnTo>
                    <a:pt x="9606" y="13308"/>
                  </a:lnTo>
                  <a:lnTo>
                    <a:pt x="10082" y="12831"/>
                  </a:lnTo>
                  <a:lnTo>
                    <a:pt x="10082" y="12392"/>
                  </a:lnTo>
                  <a:lnTo>
                    <a:pt x="10082" y="11915"/>
                  </a:lnTo>
                  <a:lnTo>
                    <a:pt x="10082" y="11475"/>
                  </a:lnTo>
                  <a:lnTo>
                    <a:pt x="12355" y="11475"/>
                  </a:lnTo>
                  <a:lnTo>
                    <a:pt x="12832" y="11915"/>
                  </a:lnTo>
                  <a:lnTo>
                    <a:pt x="14188" y="11915"/>
                  </a:lnTo>
                  <a:lnTo>
                    <a:pt x="14665" y="12392"/>
                  </a:lnTo>
                  <a:lnTo>
                    <a:pt x="14665" y="12831"/>
                  </a:lnTo>
                  <a:lnTo>
                    <a:pt x="15105" y="12831"/>
                  </a:lnTo>
                  <a:lnTo>
                    <a:pt x="16021" y="13308"/>
                  </a:lnTo>
                  <a:lnTo>
                    <a:pt x="16938" y="13308"/>
                  </a:lnTo>
                  <a:lnTo>
                    <a:pt x="17414" y="13748"/>
                  </a:lnTo>
                  <a:lnTo>
                    <a:pt x="16938" y="14225"/>
                  </a:lnTo>
                  <a:lnTo>
                    <a:pt x="17854" y="14664"/>
                  </a:lnTo>
                  <a:lnTo>
                    <a:pt x="17414" y="15141"/>
                  </a:lnTo>
                  <a:lnTo>
                    <a:pt x="16938" y="15141"/>
                  </a:lnTo>
                  <a:lnTo>
                    <a:pt x="18331" y="16058"/>
                  </a:lnTo>
                  <a:lnTo>
                    <a:pt x="19247" y="16497"/>
                  </a:lnTo>
                  <a:lnTo>
                    <a:pt x="19687" y="16974"/>
                  </a:lnTo>
                  <a:lnTo>
                    <a:pt x="20164" y="17414"/>
                  </a:lnTo>
                  <a:lnTo>
                    <a:pt x="21997" y="17414"/>
                  </a:lnTo>
                  <a:lnTo>
                    <a:pt x="22437" y="16974"/>
                  </a:lnTo>
                  <a:lnTo>
                    <a:pt x="23830" y="16497"/>
                  </a:lnTo>
                  <a:lnTo>
                    <a:pt x="24270" y="16497"/>
                  </a:lnTo>
                  <a:lnTo>
                    <a:pt x="23830" y="16058"/>
                  </a:lnTo>
                  <a:lnTo>
                    <a:pt x="24270" y="16058"/>
                  </a:lnTo>
                  <a:lnTo>
                    <a:pt x="24270" y="15581"/>
                  </a:lnTo>
                  <a:lnTo>
                    <a:pt x="26579" y="15581"/>
                  </a:lnTo>
                  <a:lnTo>
                    <a:pt x="27496" y="14664"/>
                  </a:lnTo>
                  <a:lnTo>
                    <a:pt x="27936" y="14225"/>
                  </a:lnTo>
                  <a:lnTo>
                    <a:pt x="28852" y="13748"/>
                  </a:lnTo>
                  <a:lnTo>
                    <a:pt x="29329" y="13308"/>
                  </a:lnTo>
                  <a:lnTo>
                    <a:pt x="29769" y="12831"/>
                  </a:lnTo>
                  <a:lnTo>
                    <a:pt x="29769" y="12392"/>
                  </a:lnTo>
                  <a:lnTo>
                    <a:pt x="30245" y="11475"/>
                  </a:lnTo>
                  <a:lnTo>
                    <a:pt x="33911" y="11475"/>
                  </a:lnTo>
                  <a:lnTo>
                    <a:pt x="33911" y="11915"/>
                  </a:lnTo>
                  <a:lnTo>
                    <a:pt x="34351" y="11915"/>
                  </a:lnTo>
                  <a:lnTo>
                    <a:pt x="34828" y="12392"/>
                  </a:lnTo>
                  <a:lnTo>
                    <a:pt x="35744" y="11915"/>
                  </a:lnTo>
                  <a:lnTo>
                    <a:pt x="36184" y="11915"/>
                  </a:lnTo>
                  <a:lnTo>
                    <a:pt x="36661" y="12392"/>
                  </a:lnTo>
                  <a:lnTo>
                    <a:pt x="37101" y="12392"/>
                  </a:lnTo>
                  <a:lnTo>
                    <a:pt x="37101" y="11475"/>
                  </a:lnTo>
                  <a:lnTo>
                    <a:pt x="36661" y="11475"/>
                  </a:lnTo>
                  <a:lnTo>
                    <a:pt x="37101" y="10998"/>
                  </a:lnTo>
                  <a:lnTo>
                    <a:pt x="37101" y="10559"/>
                  </a:lnTo>
                  <a:lnTo>
                    <a:pt x="37577" y="10082"/>
                  </a:lnTo>
                  <a:lnTo>
                    <a:pt x="37577" y="9642"/>
                  </a:lnTo>
                  <a:lnTo>
                    <a:pt x="37577" y="9165"/>
                  </a:lnTo>
                  <a:lnTo>
                    <a:pt x="38017" y="9165"/>
                  </a:lnTo>
                  <a:lnTo>
                    <a:pt x="37577" y="8249"/>
                  </a:lnTo>
                  <a:lnTo>
                    <a:pt x="36184" y="8249"/>
                  </a:lnTo>
                  <a:lnTo>
                    <a:pt x="35744" y="7809"/>
                  </a:lnTo>
                  <a:lnTo>
                    <a:pt x="35268" y="7332"/>
                  </a:lnTo>
                  <a:lnTo>
                    <a:pt x="34828" y="6893"/>
                  </a:lnTo>
                  <a:lnTo>
                    <a:pt x="34351" y="6893"/>
                  </a:lnTo>
                  <a:lnTo>
                    <a:pt x="33435" y="5976"/>
                  </a:lnTo>
                  <a:lnTo>
                    <a:pt x="32995" y="6416"/>
                  </a:lnTo>
                  <a:lnTo>
                    <a:pt x="32995" y="6893"/>
                  </a:lnTo>
                  <a:lnTo>
                    <a:pt x="32518" y="7332"/>
                  </a:lnTo>
                  <a:lnTo>
                    <a:pt x="31162" y="7809"/>
                  </a:lnTo>
                  <a:lnTo>
                    <a:pt x="31162" y="7332"/>
                  </a:lnTo>
                  <a:lnTo>
                    <a:pt x="31162" y="6416"/>
                  </a:lnTo>
                  <a:lnTo>
                    <a:pt x="30685" y="6893"/>
                  </a:lnTo>
                  <a:lnTo>
                    <a:pt x="30245" y="6893"/>
                  </a:lnTo>
                  <a:lnTo>
                    <a:pt x="29769" y="6416"/>
                  </a:lnTo>
                  <a:lnTo>
                    <a:pt x="28852" y="6893"/>
                  </a:lnTo>
                  <a:lnTo>
                    <a:pt x="28852" y="7332"/>
                  </a:lnTo>
                  <a:lnTo>
                    <a:pt x="28412" y="7809"/>
                  </a:lnTo>
                  <a:lnTo>
                    <a:pt x="28412" y="6893"/>
                  </a:lnTo>
                  <a:lnTo>
                    <a:pt x="27936" y="6416"/>
                  </a:lnTo>
                  <a:lnTo>
                    <a:pt x="27496" y="6893"/>
                  </a:lnTo>
                  <a:lnTo>
                    <a:pt x="27019" y="6893"/>
                  </a:lnTo>
                  <a:lnTo>
                    <a:pt x="26579" y="7809"/>
                  </a:lnTo>
                  <a:lnTo>
                    <a:pt x="26103" y="7809"/>
                  </a:lnTo>
                  <a:lnTo>
                    <a:pt x="25663" y="7332"/>
                  </a:lnTo>
                  <a:lnTo>
                    <a:pt x="24746" y="7332"/>
                  </a:lnTo>
                  <a:lnTo>
                    <a:pt x="24270" y="6893"/>
                  </a:lnTo>
                  <a:lnTo>
                    <a:pt x="23830" y="6416"/>
                  </a:lnTo>
                  <a:lnTo>
                    <a:pt x="23353" y="5976"/>
                  </a:lnTo>
                  <a:lnTo>
                    <a:pt x="21997" y="5976"/>
                  </a:lnTo>
                  <a:lnTo>
                    <a:pt x="21080" y="5499"/>
                  </a:lnTo>
                  <a:lnTo>
                    <a:pt x="20604" y="5059"/>
                  </a:lnTo>
                  <a:lnTo>
                    <a:pt x="19687" y="3666"/>
                  </a:lnTo>
                  <a:lnTo>
                    <a:pt x="19247" y="4143"/>
                  </a:lnTo>
                  <a:lnTo>
                    <a:pt x="18771" y="3666"/>
                  </a:lnTo>
                  <a:lnTo>
                    <a:pt x="16938" y="3666"/>
                  </a:lnTo>
                  <a:lnTo>
                    <a:pt x="17854" y="4143"/>
                  </a:lnTo>
                  <a:lnTo>
                    <a:pt x="17414" y="4143"/>
                  </a:lnTo>
                  <a:lnTo>
                    <a:pt x="16938" y="5059"/>
                  </a:lnTo>
                  <a:lnTo>
                    <a:pt x="16938" y="5499"/>
                  </a:lnTo>
                  <a:lnTo>
                    <a:pt x="16021" y="4583"/>
                  </a:lnTo>
                  <a:lnTo>
                    <a:pt x="15581" y="4143"/>
                  </a:lnTo>
                  <a:lnTo>
                    <a:pt x="14665" y="4143"/>
                  </a:lnTo>
                  <a:lnTo>
                    <a:pt x="15105" y="3666"/>
                  </a:lnTo>
                  <a:lnTo>
                    <a:pt x="15581" y="2750"/>
                  </a:lnTo>
                  <a:lnTo>
                    <a:pt x="15105" y="2310"/>
                  </a:lnTo>
                  <a:lnTo>
                    <a:pt x="14188" y="2750"/>
                  </a:lnTo>
                  <a:lnTo>
                    <a:pt x="12832" y="2310"/>
                  </a:lnTo>
                  <a:lnTo>
                    <a:pt x="12355" y="2310"/>
                  </a:lnTo>
                  <a:lnTo>
                    <a:pt x="11915" y="1833"/>
                  </a:lnTo>
                  <a:lnTo>
                    <a:pt x="11439" y="1833"/>
                  </a:lnTo>
                  <a:lnTo>
                    <a:pt x="11439" y="1393"/>
                  </a:lnTo>
                  <a:lnTo>
                    <a:pt x="11439" y="917"/>
                  </a:lnTo>
                  <a:lnTo>
                    <a:pt x="11439" y="0"/>
                  </a:lnTo>
                  <a:lnTo>
                    <a:pt x="10082" y="0"/>
                  </a:lnTo>
                  <a:lnTo>
                    <a:pt x="10082" y="477"/>
                  </a:lnTo>
                  <a:lnTo>
                    <a:pt x="9606" y="917"/>
                  </a:lnTo>
                  <a:lnTo>
                    <a:pt x="9166" y="917"/>
                  </a:lnTo>
                  <a:lnTo>
                    <a:pt x="9166" y="477"/>
                  </a:lnTo>
                  <a:lnTo>
                    <a:pt x="86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8" name="Google Shape;788;p52"/>
            <p:cNvSpPr/>
            <p:nvPr/>
          </p:nvSpPr>
          <p:spPr>
            <a:xfrm>
              <a:off x="3333850" y="3709850"/>
              <a:ext cx="595750" cy="400525"/>
            </a:xfrm>
            <a:custGeom>
              <a:avLst/>
              <a:gdLst/>
              <a:ahLst/>
              <a:cxnLst/>
              <a:rect l="l" t="t" r="r" b="b"/>
              <a:pathLst>
                <a:path w="23830" h="16021" extrusionOk="0">
                  <a:moveTo>
                    <a:pt x="15141" y="0"/>
                  </a:moveTo>
                  <a:lnTo>
                    <a:pt x="14665" y="917"/>
                  </a:lnTo>
                  <a:lnTo>
                    <a:pt x="14665" y="1356"/>
                  </a:lnTo>
                  <a:lnTo>
                    <a:pt x="14225" y="1833"/>
                  </a:lnTo>
                  <a:lnTo>
                    <a:pt x="13748" y="2273"/>
                  </a:lnTo>
                  <a:lnTo>
                    <a:pt x="12832" y="2750"/>
                  </a:lnTo>
                  <a:lnTo>
                    <a:pt x="12392" y="3189"/>
                  </a:lnTo>
                  <a:lnTo>
                    <a:pt x="11475" y="4106"/>
                  </a:lnTo>
                  <a:lnTo>
                    <a:pt x="9166" y="4106"/>
                  </a:lnTo>
                  <a:lnTo>
                    <a:pt x="9166" y="4583"/>
                  </a:lnTo>
                  <a:lnTo>
                    <a:pt x="8726" y="4583"/>
                  </a:lnTo>
                  <a:lnTo>
                    <a:pt x="9166" y="5022"/>
                  </a:lnTo>
                  <a:lnTo>
                    <a:pt x="8726" y="5022"/>
                  </a:lnTo>
                  <a:lnTo>
                    <a:pt x="7333" y="5499"/>
                  </a:lnTo>
                  <a:lnTo>
                    <a:pt x="6893" y="5939"/>
                  </a:lnTo>
                  <a:lnTo>
                    <a:pt x="5060" y="5939"/>
                  </a:lnTo>
                  <a:lnTo>
                    <a:pt x="4583" y="5499"/>
                  </a:lnTo>
                  <a:lnTo>
                    <a:pt x="4143" y="5022"/>
                  </a:lnTo>
                  <a:lnTo>
                    <a:pt x="3667" y="5022"/>
                  </a:lnTo>
                  <a:lnTo>
                    <a:pt x="3227" y="4583"/>
                  </a:lnTo>
                  <a:lnTo>
                    <a:pt x="1834" y="3666"/>
                  </a:lnTo>
                  <a:lnTo>
                    <a:pt x="2310" y="4106"/>
                  </a:lnTo>
                  <a:lnTo>
                    <a:pt x="2310" y="4583"/>
                  </a:lnTo>
                  <a:lnTo>
                    <a:pt x="2750" y="5499"/>
                  </a:lnTo>
                  <a:lnTo>
                    <a:pt x="2310" y="5939"/>
                  </a:lnTo>
                  <a:lnTo>
                    <a:pt x="2310" y="6416"/>
                  </a:lnTo>
                  <a:lnTo>
                    <a:pt x="1834" y="6416"/>
                  </a:lnTo>
                  <a:lnTo>
                    <a:pt x="1834" y="5939"/>
                  </a:lnTo>
                  <a:lnTo>
                    <a:pt x="917" y="5939"/>
                  </a:lnTo>
                  <a:lnTo>
                    <a:pt x="917" y="6856"/>
                  </a:lnTo>
                  <a:lnTo>
                    <a:pt x="1394" y="7332"/>
                  </a:lnTo>
                  <a:lnTo>
                    <a:pt x="1394" y="7772"/>
                  </a:lnTo>
                  <a:lnTo>
                    <a:pt x="1394" y="8249"/>
                  </a:lnTo>
                  <a:lnTo>
                    <a:pt x="917" y="8249"/>
                  </a:lnTo>
                  <a:lnTo>
                    <a:pt x="917" y="9165"/>
                  </a:lnTo>
                  <a:lnTo>
                    <a:pt x="477" y="10082"/>
                  </a:lnTo>
                  <a:lnTo>
                    <a:pt x="1" y="10082"/>
                  </a:lnTo>
                  <a:lnTo>
                    <a:pt x="1" y="10998"/>
                  </a:lnTo>
                  <a:lnTo>
                    <a:pt x="917" y="10998"/>
                  </a:lnTo>
                  <a:lnTo>
                    <a:pt x="1394" y="11438"/>
                  </a:lnTo>
                  <a:lnTo>
                    <a:pt x="1834" y="11915"/>
                  </a:lnTo>
                  <a:lnTo>
                    <a:pt x="2310" y="12355"/>
                  </a:lnTo>
                  <a:lnTo>
                    <a:pt x="2310" y="12831"/>
                  </a:lnTo>
                  <a:lnTo>
                    <a:pt x="2310" y="13271"/>
                  </a:lnTo>
                  <a:lnTo>
                    <a:pt x="2750" y="13748"/>
                  </a:lnTo>
                  <a:lnTo>
                    <a:pt x="3227" y="14188"/>
                  </a:lnTo>
                  <a:lnTo>
                    <a:pt x="4143" y="14664"/>
                  </a:lnTo>
                  <a:lnTo>
                    <a:pt x="4583" y="15104"/>
                  </a:lnTo>
                  <a:lnTo>
                    <a:pt x="5060" y="15104"/>
                  </a:lnTo>
                  <a:lnTo>
                    <a:pt x="5060" y="15581"/>
                  </a:lnTo>
                  <a:lnTo>
                    <a:pt x="5500" y="15581"/>
                  </a:lnTo>
                  <a:lnTo>
                    <a:pt x="5976" y="16021"/>
                  </a:lnTo>
                  <a:lnTo>
                    <a:pt x="8726" y="16021"/>
                  </a:lnTo>
                  <a:lnTo>
                    <a:pt x="9166" y="15581"/>
                  </a:lnTo>
                  <a:lnTo>
                    <a:pt x="9642" y="14664"/>
                  </a:lnTo>
                  <a:lnTo>
                    <a:pt x="10999" y="14664"/>
                  </a:lnTo>
                  <a:lnTo>
                    <a:pt x="11475" y="14188"/>
                  </a:lnTo>
                  <a:lnTo>
                    <a:pt x="11915" y="13748"/>
                  </a:lnTo>
                  <a:lnTo>
                    <a:pt x="13308" y="13271"/>
                  </a:lnTo>
                  <a:lnTo>
                    <a:pt x="13748" y="13748"/>
                  </a:lnTo>
                  <a:lnTo>
                    <a:pt x="14665" y="13271"/>
                  </a:lnTo>
                  <a:lnTo>
                    <a:pt x="15141" y="12831"/>
                  </a:lnTo>
                  <a:lnTo>
                    <a:pt x="15581" y="12831"/>
                  </a:lnTo>
                  <a:lnTo>
                    <a:pt x="16498" y="13271"/>
                  </a:lnTo>
                  <a:lnTo>
                    <a:pt x="16974" y="13271"/>
                  </a:lnTo>
                  <a:lnTo>
                    <a:pt x="17414" y="12355"/>
                  </a:lnTo>
                  <a:lnTo>
                    <a:pt x="17891" y="11915"/>
                  </a:lnTo>
                  <a:lnTo>
                    <a:pt x="18331" y="11438"/>
                  </a:lnTo>
                  <a:lnTo>
                    <a:pt x="18807" y="10998"/>
                  </a:lnTo>
                  <a:lnTo>
                    <a:pt x="19247" y="10082"/>
                  </a:lnTo>
                  <a:lnTo>
                    <a:pt x="19247" y="9605"/>
                  </a:lnTo>
                  <a:lnTo>
                    <a:pt x="19724" y="9605"/>
                  </a:lnTo>
                  <a:lnTo>
                    <a:pt x="20164" y="9165"/>
                  </a:lnTo>
                  <a:lnTo>
                    <a:pt x="20640" y="8689"/>
                  </a:lnTo>
                  <a:lnTo>
                    <a:pt x="20640" y="7332"/>
                  </a:lnTo>
                  <a:lnTo>
                    <a:pt x="21080" y="6856"/>
                  </a:lnTo>
                  <a:lnTo>
                    <a:pt x="21080" y="5499"/>
                  </a:lnTo>
                  <a:lnTo>
                    <a:pt x="21557" y="5022"/>
                  </a:lnTo>
                  <a:lnTo>
                    <a:pt x="21997" y="4583"/>
                  </a:lnTo>
                  <a:lnTo>
                    <a:pt x="22473" y="4583"/>
                  </a:lnTo>
                  <a:lnTo>
                    <a:pt x="22913" y="4106"/>
                  </a:lnTo>
                  <a:lnTo>
                    <a:pt x="23390" y="3666"/>
                  </a:lnTo>
                  <a:lnTo>
                    <a:pt x="23830" y="3189"/>
                  </a:lnTo>
                  <a:lnTo>
                    <a:pt x="23830" y="2750"/>
                  </a:lnTo>
                  <a:lnTo>
                    <a:pt x="22913" y="1356"/>
                  </a:lnTo>
                  <a:lnTo>
                    <a:pt x="22473" y="917"/>
                  </a:lnTo>
                  <a:lnTo>
                    <a:pt x="21997" y="1356"/>
                  </a:lnTo>
                  <a:lnTo>
                    <a:pt x="21997" y="917"/>
                  </a:lnTo>
                  <a:lnTo>
                    <a:pt x="21557" y="917"/>
                  </a:lnTo>
                  <a:lnTo>
                    <a:pt x="21080" y="440"/>
                  </a:lnTo>
                  <a:lnTo>
                    <a:pt x="20640" y="440"/>
                  </a:lnTo>
                  <a:lnTo>
                    <a:pt x="19724" y="917"/>
                  </a:lnTo>
                  <a:lnTo>
                    <a:pt x="19247" y="440"/>
                  </a:lnTo>
                  <a:lnTo>
                    <a:pt x="18807" y="440"/>
                  </a:lnTo>
                  <a:lnTo>
                    <a:pt x="1880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89" name="Google Shape;789;p52"/>
            <p:cNvSpPr/>
            <p:nvPr/>
          </p:nvSpPr>
          <p:spPr>
            <a:xfrm>
              <a:off x="3139550" y="2827250"/>
              <a:ext cx="893625" cy="824875"/>
            </a:xfrm>
            <a:custGeom>
              <a:avLst/>
              <a:gdLst/>
              <a:ahLst/>
              <a:cxnLst/>
              <a:rect l="l" t="t" r="r" b="b"/>
              <a:pathLst>
                <a:path w="35745" h="32995" extrusionOk="0">
                  <a:moveTo>
                    <a:pt x="9166" y="28888"/>
                  </a:moveTo>
                  <a:lnTo>
                    <a:pt x="9606" y="29328"/>
                  </a:lnTo>
                  <a:lnTo>
                    <a:pt x="9606" y="28888"/>
                  </a:lnTo>
                  <a:close/>
                  <a:moveTo>
                    <a:pt x="27019" y="0"/>
                  </a:moveTo>
                  <a:lnTo>
                    <a:pt x="26103" y="477"/>
                  </a:lnTo>
                  <a:lnTo>
                    <a:pt x="25663" y="917"/>
                  </a:lnTo>
                  <a:lnTo>
                    <a:pt x="25663" y="1393"/>
                  </a:lnTo>
                  <a:lnTo>
                    <a:pt x="23830" y="1393"/>
                  </a:lnTo>
                  <a:lnTo>
                    <a:pt x="23830" y="917"/>
                  </a:lnTo>
                  <a:lnTo>
                    <a:pt x="23353" y="477"/>
                  </a:lnTo>
                  <a:lnTo>
                    <a:pt x="21997" y="477"/>
                  </a:lnTo>
                  <a:lnTo>
                    <a:pt x="22437" y="917"/>
                  </a:lnTo>
                  <a:lnTo>
                    <a:pt x="22913" y="917"/>
                  </a:lnTo>
                  <a:lnTo>
                    <a:pt x="22437" y="2310"/>
                  </a:lnTo>
                  <a:lnTo>
                    <a:pt x="21997" y="2750"/>
                  </a:lnTo>
                  <a:lnTo>
                    <a:pt x="21080" y="2750"/>
                  </a:lnTo>
                  <a:lnTo>
                    <a:pt x="21080" y="2310"/>
                  </a:lnTo>
                  <a:lnTo>
                    <a:pt x="20604" y="1833"/>
                  </a:lnTo>
                  <a:lnTo>
                    <a:pt x="20604" y="1393"/>
                  </a:lnTo>
                  <a:lnTo>
                    <a:pt x="19247" y="2310"/>
                  </a:lnTo>
                  <a:lnTo>
                    <a:pt x="19247" y="2750"/>
                  </a:lnTo>
                  <a:lnTo>
                    <a:pt x="18771" y="3666"/>
                  </a:lnTo>
                  <a:lnTo>
                    <a:pt x="19247" y="3666"/>
                  </a:lnTo>
                  <a:lnTo>
                    <a:pt x="19687" y="4143"/>
                  </a:lnTo>
                  <a:lnTo>
                    <a:pt x="19247" y="5059"/>
                  </a:lnTo>
                  <a:lnTo>
                    <a:pt x="18771" y="5059"/>
                  </a:lnTo>
                  <a:lnTo>
                    <a:pt x="18771" y="5499"/>
                  </a:lnTo>
                  <a:lnTo>
                    <a:pt x="18771" y="5976"/>
                  </a:lnTo>
                  <a:lnTo>
                    <a:pt x="18771" y="6416"/>
                  </a:lnTo>
                  <a:lnTo>
                    <a:pt x="17414" y="6416"/>
                  </a:lnTo>
                  <a:lnTo>
                    <a:pt x="16938" y="5976"/>
                  </a:lnTo>
                  <a:lnTo>
                    <a:pt x="16498" y="5976"/>
                  </a:lnTo>
                  <a:lnTo>
                    <a:pt x="15105" y="6416"/>
                  </a:lnTo>
                  <a:lnTo>
                    <a:pt x="14665" y="5976"/>
                  </a:lnTo>
                  <a:lnTo>
                    <a:pt x="14665" y="5499"/>
                  </a:lnTo>
                  <a:lnTo>
                    <a:pt x="14665" y="5059"/>
                  </a:lnTo>
                  <a:lnTo>
                    <a:pt x="14665" y="4583"/>
                  </a:lnTo>
                  <a:lnTo>
                    <a:pt x="14188" y="4143"/>
                  </a:lnTo>
                  <a:lnTo>
                    <a:pt x="14188" y="3666"/>
                  </a:lnTo>
                  <a:lnTo>
                    <a:pt x="12355" y="3666"/>
                  </a:lnTo>
                  <a:lnTo>
                    <a:pt x="11915" y="4143"/>
                  </a:lnTo>
                  <a:lnTo>
                    <a:pt x="10522" y="4143"/>
                  </a:lnTo>
                  <a:lnTo>
                    <a:pt x="10082" y="4583"/>
                  </a:lnTo>
                  <a:lnTo>
                    <a:pt x="9606" y="4583"/>
                  </a:lnTo>
                  <a:lnTo>
                    <a:pt x="9606" y="5059"/>
                  </a:lnTo>
                  <a:lnTo>
                    <a:pt x="9166" y="5059"/>
                  </a:lnTo>
                  <a:lnTo>
                    <a:pt x="8689" y="5499"/>
                  </a:lnTo>
                  <a:lnTo>
                    <a:pt x="8249" y="5059"/>
                  </a:lnTo>
                  <a:lnTo>
                    <a:pt x="7773" y="5499"/>
                  </a:lnTo>
                  <a:lnTo>
                    <a:pt x="7333" y="5976"/>
                  </a:lnTo>
                  <a:lnTo>
                    <a:pt x="6856" y="6892"/>
                  </a:lnTo>
                  <a:lnTo>
                    <a:pt x="6416" y="6892"/>
                  </a:lnTo>
                  <a:lnTo>
                    <a:pt x="5940" y="7332"/>
                  </a:lnTo>
                  <a:lnTo>
                    <a:pt x="5500" y="7332"/>
                  </a:lnTo>
                  <a:lnTo>
                    <a:pt x="5500" y="7809"/>
                  </a:lnTo>
                  <a:lnTo>
                    <a:pt x="3667" y="7809"/>
                  </a:lnTo>
                  <a:lnTo>
                    <a:pt x="2274" y="8249"/>
                  </a:lnTo>
                  <a:lnTo>
                    <a:pt x="1834" y="9642"/>
                  </a:lnTo>
                  <a:lnTo>
                    <a:pt x="1834" y="10082"/>
                  </a:lnTo>
                  <a:lnTo>
                    <a:pt x="2274" y="10558"/>
                  </a:lnTo>
                  <a:lnTo>
                    <a:pt x="2274" y="10998"/>
                  </a:lnTo>
                  <a:lnTo>
                    <a:pt x="1357" y="10998"/>
                  </a:lnTo>
                  <a:lnTo>
                    <a:pt x="917" y="10082"/>
                  </a:lnTo>
                  <a:lnTo>
                    <a:pt x="917" y="10558"/>
                  </a:lnTo>
                  <a:lnTo>
                    <a:pt x="917" y="10998"/>
                  </a:lnTo>
                  <a:lnTo>
                    <a:pt x="917" y="11475"/>
                  </a:lnTo>
                  <a:lnTo>
                    <a:pt x="917" y="11915"/>
                  </a:lnTo>
                  <a:lnTo>
                    <a:pt x="917" y="12391"/>
                  </a:lnTo>
                  <a:lnTo>
                    <a:pt x="917" y="12831"/>
                  </a:lnTo>
                  <a:lnTo>
                    <a:pt x="441" y="13748"/>
                  </a:lnTo>
                  <a:lnTo>
                    <a:pt x="1" y="14224"/>
                  </a:lnTo>
                  <a:lnTo>
                    <a:pt x="441" y="15141"/>
                  </a:lnTo>
                  <a:lnTo>
                    <a:pt x="917" y="15581"/>
                  </a:lnTo>
                  <a:lnTo>
                    <a:pt x="917" y="16057"/>
                  </a:lnTo>
                  <a:lnTo>
                    <a:pt x="1357" y="16497"/>
                  </a:lnTo>
                  <a:lnTo>
                    <a:pt x="2274" y="16497"/>
                  </a:lnTo>
                  <a:lnTo>
                    <a:pt x="1357" y="16974"/>
                  </a:lnTo>
                  <a:lnTo>
                    <a:pt x="1834" y="17414"/>
                  </a:lnTo>
                  <a:lnTo>
                    <a:pt x="1834" y="17890"/>
                  </a:lnTo>
                  <a:lnTo>
                    <a:pt x="2274" y="18807"/>
                  </a:lnTo>
                  <a:lnTo>
                    <a:pt x="2274" y="19247"/>
                  </a:lnTo>
                  <a:lnTo>
                    <a:pt x="2274" y="20640"/>
                  </a:lnTo>
                  <a:lnTo>
                    <a:pt x="2274" y="21080"/>
                  </a:lnTo>
                  <a:lnTo>
                    <a:pt x="2274" y="21556"/>
                  </a:lnTo>
                  <a:lnTo>
                    <a:pt x="2750" y="21556"/>
                  </a:lnTo>
                  <a:lnTo>
                    <a:pt x="2274" y="22473"/>
                  </a:lnTo>
                  <a:lnTo>
                    <a:pt x="2750" y="23829"/>
                  </a:lnTo>
                  <a:lnTo>
                    <a:pt x="4107" y="23829"/>
                  </a:lnTo>
                  <a:lnTo>
                    <a:pt x="4107" y="24746"/>
                  </a:lnTo>
                  <a:lnTo>
                    <a:pt x="4107" y="25222"/>
                  </a:lnTo>
                  <a:lnTo>
                    <a:pt x="4107" y="25662"/>
                  </a:lnTo>
                  <a:lnTo>
                    <a:pt x="4583" y="25662"/>
                  </a:lnTo>
                  <a:lnTo>
                    <a:pt x="5023" y="26139"/>
                  </a:lnTo>
                  <a:lnTo>
                    <a:pt x="5500" y="26139"/>
                  </a:lnTo>
                  <a:lnTo>
                    <a:pt x="6856" y="26579"/>
                  </a:lnTo>
                  <a:lnTo>
                    <a:pt x="7773" y="26139"/>
                  </a:lnTo>
                  <a:lnTo>
                    <a:pt x="8249" y="26579"/>
                  </a:lnTo>
                  <a:lnTo>
                    <a:pt x="7773" y="27495"/>
                  </a:lnTo>
                  <a:lnTo>
                    <a:pt x="7333" y="27972"/>
                  </a:lnTo>
                  <a:lnTo>
                    <a:pt x="8249" y="27972"/>
                  </a:lnTo>
                  <a:lnTo>
                    <a:pt x="8689" y="28412"/>
                  </a:lnTo>
                  <a:lnTo>
                    <a:pt x="9166" y="28888"/>
                  </a:lnTo>
                  <a:lnTo>
                    <a:pt x="9606" y="27972"/>
                  </a:lnTo>
                  <a:lnTo>
                    <a:pt x="10082" y="27972"/>
                  </a:lnTo>
                  <a:lnTo>
                    <a:pt x="9606" y="27495"/>
                  </a:lnTo>
                  <a:lnTo>
                    <a:pt x="11439" y="27495"/>
                  </a:lnTo>
                  <a:lnTo>
                    <a:pt x="11915" y="27972"/>
                  </a:lnTo>
                  <a:lnTo>
                    <a:pt x="12355" y="27495"/>
                  </a:lnTo>
                  <a:lnTo>
                    <a:pt x="13272" y="28888"/>
                  </a:lnTo>
                  <a:lnTo>
                    <a:pt x="13748" y="29328"/>
                  </a:lnTo>
                  <a:lnTo>
                    <a:pt x="14665" y="29805"/>
                  </a:lnTo>
                  <a:lnTo>
                    <a:pt x="16021" y="29805"/>
                  </a:lnTo>
                  <a:lnTo>
                    <a:pt x="16498" y="30245"/>
                  </a:lnTo>
                  <a:lnTo>
                    <a:pt x="16938" y="30722"/>
                  </a:lnTo>
                  <a:lnTo>
                    <a:pt x="17414" y="31161"/>
                  </a:lnTo>
                  <a:lnTo>
                    <a:pt x="18331" y="31161"/>
                  </a:lnTo>
                  <a:lnTo>
                    <a:pt x="18771" y="31638"/>
                  </a:lnTo>
                  <a:lnTo>
                    <a:pt x="19247" y="30722"/>
                  </a:lnTo>
                  <a:lnTo>
                    <a:pt x="19687" y="30722"/>
                  </a:lnTo>
                  <a:lnTo>
                    <a:pt x="20164" y="30245"/>
                  </a:lnTo>
                  <a:lnTo>
                    <a:pt x="20604" y="30245"/>
                  </a:lnTo>
                  <a:lnTo>
                    <a:pt x="21080" y="30722"/>
                  </a:lnTo>
                  <a:lnTo>
                    <a:pt x="21080" y="31638"/>
                  </a:lnTo>
                  <a:lnTo>
                    <a:pt x="21520" y="31161"/>
                  </a:lnTo>
                  <a:lnTo>
                    <a:pt x="21520" y="30722"/>
                  </a:lnTo>
                  <a:lnTo>
                    <a:pt x="22437" y="30245"/>
                  </a:lnTo>
                  <a:lnTo>
                    <a:pt x="22913" y="30722"/>
                  </a:lnTo>
                  <a:lnTo>
                    <a:pt x="23353" y="30722"/>
                  </a:lnTo>
                  <a:lnTo>
                    <a:pt x="23830" y="30245"/>
                  </a:lnTo>
                  <a:lnTo>
                    <a:pt x="23830" y="31161"/>
                  </a:lnTo>
                  <a:lnTo>
                    <a:pt x="23830" y="31638"/>
                  </a:lnTo>
                  <a:lnTo>
                    <a:pt x="25186" y="31161"/>
                  </a:lnTo>
                  <a:lnTo>
                    <a:pt x="25663" y="30722"/>
                  </a:lnTo>
                  <a:lnTo>
                    <a:pt x="25663" y="30245"/>
                  </a:lnTo>
                  <a:lnTo>
                    <a:pt x="26103" y="29805"/>
                  </a:lnTo>
                  <a:lnTo>
                    <a:pt x="27019" y="30722"/>
                  </a:lnTo>
                  <a:lnTo>
                    <a:pt x="27496" y="30722"/>
                  </a:lnTo>
                  <a:lnTo>
                    <a:pt x="27936" y="31161"/>
                  </a:lnTo>
                  <a:lnTo>
                    <a:pt x="28412" y="31638"/>
                  </a:lnTo>
                  <a:lnTo>
                    <a:pt x="28852" y="32078"/>
                  </a:lnTo>
                  <a:lnTo>
                    <a:pt x="30245" y="32078"/>
                  </a:lnTo>
                  <a:lnTo>
                    <a:pt x="30685" y="32994"/>
                  </a:lnTo>
                  <a:lnTo>
                    <a:pt x="30685" y="32555"/>
                  </a:lnTo>
                  <a:lnTo>
                    <a:pt x="31162" y="32078"/>
                  </a:lnTo>
                  <a:lnTo>
                    <a:pt x="31162" y="31638"/>
                  </a:lnTo>
                  <a:lnTo>
                    <a:pt x="31162" y="31161"/>
                  </a:lnTo>
                  <a:lnTo>
                    <a:pt x="31162" y="30722"/>
                  </a:lnTo>
                  <a:lnTo>
                    <a:pt x="31162" y="30245"/>
                  </a:lnTo>
                  <a:lnTo>
                    <a:pt x="31162" y="28888"/>
                  </a:lnTo>
                  <a:lnTo>
                    <a:pt x="31162" y="28412"/>
                  </a:lnTo>
                  <a:lnTo>
                    <a:pt x="31602" y="27972"/>
                  </a:lnTo>
                  <a:lnTo>
                    <a:pt x="32078" y="27495"/>
                  </a:lnTo>
                  <a:lnTo>
                    <a:pt x="32518" y="26579"/>
                  </a:lnTo>
                  <a:lnTo>
                    <a:pt x="32995" y="26139"/>
                  </a:lnTo>
                  <a:lnTo>
                    <a:pt x="33911" y="25222"/>
                  </a:lnTo>
                  <a:lnTo>
                    <a:pt x="34828" y="25222"/>
                  </a:lnTo>
                  <a:lnTo>
                    <a:pt x="35268" y="24746"/>
                  </a:lnTo>
                  <a:lnTo>
                    <a:pt x="35744" y="23829"/>
                  </a:lnTo>
                  <a:lnTo>
                    <a:pt x="35268" y="22913"/>
                  </a:lnTo>
                  <a:lnTo>
                    <a:pt x="34828" y="22913"/>
                  </a:lnTo>
                  <a:lnTo>
                    <a:pt x="34828" y="22473"/>
                  </a:lnTo>
                  <a:lnTo>
                    <a:pt x="35268" y="21996"/>
                  </a:lnTo>
                  <a:lnTo>
                    <a:pt x="34351" y="21080"/>
                  </a:lnTo>
                  <a:lnTo>
                    <a:pt x="33911" y="20640"/>
                  </a:lnTo>
                  <a:lnTo>
                    <a:pt x="32995" y="20163"/>
                  </a:lnTo>
                  <a:lnTo>
                    <a:pt x="33435" y="19723"/>
                  </a:lnTo>
                  <a:lnTo>
                    <a:pt x="32995" y="19247"/>
                  </a:lnTo>
                  <a:lnTo>
                    <a:pt x="32995" y="17890"/>
                  </a:lnTo>
                  <a:lnTo>
                    <a:pt x="32995" y="17414"/>
                  </a:lnTo>
                  <a:lnTo>
                    <a:pt x="33435" y="15581"/>
                  </a:lnTo>
                  <a:lnTo>
                    <a:pt x="32518" y="15581"/>
                  </a:lnTo>
                  <a:lnTo>
                    <a:pt x="32078" y="15141"/>
                  </a:lnTo>
                  <a:lnTo>
                    <a:pt x="33435" y="13748"/>
                  </a:lnTo>
                  <a:lnTo>
                    <a:pt x="33911" y="13308"/>
                  </a:lnTo>
                  <a:lnTo>
                    <a:pt x="33911" y="12831"/>
                  </a:lnTo>
                  <a:lnTo>
                    <a:pt x="33911" y="10998"/>
                  </a:lnTo>
                  <a:lnTo>
                    <a:pt x="33435" y="10558"/>
                  </a:lnTo>
                  <a:lnTo>
                    <a:pt x="33435" y="10082"/>
                  </a:lnTo>
                  <a:lnTo>
                    <a:pt x="32995" y="10082"/>
                  </a:lnTo>
                  <a:lnTo>
                    <a:pt x="32518" y="9165"/>
                  </a:lnTo>
                  <a:lnTo>
                    <a:pt x="32078" y="8725"/>
                  </a:lnTo>
                  <a:lnTo>
                    <a:pt x="32078" y="7332"/>
                  </a:lnTo>
                  <a:lnTo>
                    <a:pt x="31602" y="6892"/>
                  </a:lnTo>
                  <a:lnTo>
                    <a:pt x="31602" y="6416"/>
                  </a:lnTo>
                  <a:lnTo>
                    <a:pt x="31602" y="5499"/>
                  </a:lnTo>
                  <a:lnTo>
                    <a:pt x="31602" y="5059"/>
                  </a:lnTo>
                  <a:lnTo>
                    <a:pt x="30245" y="4583"/>
                  </a:lnTo>
                  <a:lnTo>
                    <a:pt x="29769" y="4583"/>
                  </a:lnTo>
                  <a:lnTo>
                    <a:pt x="28852" y="3666"/>
                  </a:lnTo>
                  <a:lnTo>
                    <a:pt x="28852" y="3226"/>
                  </a:lnTo>
                  <a:lnTo>
                    <a:pt x="28852" y="2310"/>
                  </a:lnTo>
                  <a:lnTo>
                    <a:pt x="28412" y="1833"/>
                  </a:lnTo>
                  <a:lnTo>
                    <a:pt x="28412" y="1393"/>
                  </a:lnTo>
                  <a:lnTo>
                    <a:pt x="27936" y="477"/>
                  </a:lnTo>
                  <a:lnTo>
                    <a:pt x="2701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0" name="Google Shape;790;p52"/>
            <p:cNvSpPr/>
            <p:nvPr/>
          </p:nvSpPr>
          <p:spPr>
            <a:xfrm>
              <a:off x="4089975" y="4947125"/>
              <a:ext cx="183325" cy="114575"/>
            </a:xfrm>
            <a:custGeom>
              <a:avLst/>
              <a:gdLst/>
              <a:ahLst/>
              <a:cxnLst/>
              <a:rect l="l" t="t" r="r" b="b"/>
              <a:pathLst>
                <a:path w="7333" h="4583" extrusionOk="0">
                  <a:moveTo>
                    <a:pt x="917" y="0"/>
                  </a:moveTo>
                  <a:lnTo>
                    <a:pt x="0" y="440"/>
                  </a:lnTo>
                  <a:lnTo>
                    <a:pt x="477" y="917"/>
                  </a:lnTo>
                  <a:lnTo>
                    <a:pt x="1833" y="917"/>
                  </a:lnTo>
                  <a:lnTo>
                    <a:pt x="2310" y="1357"/>
                  </a:lnTo>
                  <a:lnTo>
                    <a:pt x="3666" y="1833"/>
                  </a:lnTo>
                  <a:lnTo>
                    <a:pt x="4143" y="2273"/>
                  </a:lnTo>
                  <a:lnTo>
                    <a:pt x="5059" y="2750"/>
                  </a:lnTo>
                  <a:lnTo>
                    <a:pt x="5499" y="3190"/>
                  </a:lnTo>
                  <a:lnTo>
                    <a:pt x="5976" y="3666"/>
                  </a:lnTo>
                  <a:lnTo>
                    <a:pt x="6892" y="4583"/>
                  </a:lnTo>
                  <a:lnTo>
                    <a:pt x="7332" y="4583"/>
                  </a:lnTo>
                  <a:lnTo>
                    <a:pt x="6892" y="3666"/>
                  </a:lnTo>
                  <a:lnTo>
                    <a:pt x="6416" y="3190"/>
                  </a:lnTo>
                  <a:lnTo>
                    <a:pt x="5976" y="2750"/>
                  </a:lnTo>
                  <a:lnTo>
                    <a:pt x="5976" y="2273"/>
                  </a:lnTo>
                  <a:lnTo>
                    <a:pt x="5499" y="1833"/>
                  </a:lnTo>
                  <a:lnTo>
                    <a:pt x="5059" y="1833"/>
                  </a:lnTo>
                  <a:lnTo>
                    <a:pt x="4583" y="1357"/>
                  </a:lnTo>
                  <a:lnTo>
                    <a:pt x="3226" y="917"/>
                  </a:lnTo>
                  <a:lnTo>
                    <a:pt x="2310" y="917"/>
                  </a:lnTo>
                  <a:lnTo>
                    <a:pt x="1833" y="44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1" name="Google Shape;791;p52"/>
            <p:cNvSpPr/>
            <p:nvPr/>
          </p:nvSpPr>
          <p:spPr>
            <a:xfrm>
              <a:off x="3322850" y="994225"/>
              <a:ext cx="56850" cy="68775"/>
            </a:xfrm>
            <a:custGeom>
              <a:avLst/>
              <a:gdLst/>
              <a:ahLst/>
              <a:cxnLst/>
              <a:rect l="l" t="t" r="r" b="b"/>
              <a:pathLst>
                <a:path w="2274" h="2751" extrusionOk="0">
                  <a:moveTo>
                    <a:pt x="1357" y="1"/>
                  </a:moveTo>
                  <a:lnTo>
                    <a:pt x="1357" y="477"/>
                  </a:lnTo>
                  <a:lnTo>
                    <a:pt x="441" y="477"/>
                  </a:lnTo>
                  <a:lnTo>
                    <a:pt x="441" y="917"/>
                  </a:lnTo>
                  <a:lnTo>
                    <a:pt x="441" y="1394"/>
                  </a:lnTo>
                  <a:lnTo>
                    <a:pt x="1" y="1834"/>
                  </a:lnTo>
                  <a:lnTo>
                    <a:pt x="441" y="2310"/>
                  </a:lnTo>
                  <a:lnTo>
                    <a:pt x="441" y="2750"/>
                  </a:lnTo>
                  <a:lnTo>
                    <a:pt x="917" y="2310"/>
                  </a:lnTo>
                  <a:lnTo>
                    <a:pt x="917" y="1834"/>
                  </a:lnTo>
                  <a:lnTo>
                    <a:pt x="1834" y="1834"/>
                  </a:lnTo>
                  <a:lnTo>
                    <a:pt x="2274" y="47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2" name="Google Shape;792;p52"/>
            <p:cNvSpPr/>
            <p:nvPr/>
          </p:nvSpPr>
          <p:spPr>
            <a:xfrm>
              <a:off x="2520900" y="708275"/>
              <a:ext cx="1477450" cy="1775300"/>
            </a:xfrm>
            <a:custGeom>
              <a:avLst/>
              <a:gdLst/>
              <a:ahLst/>
              <a:cxnLst/>
              <a:rect l="l" t="t" r="r" b="b"/>
              <a:pathLst>
                <a:path w="59098" h="71012" extrusionOk="0">
                  <a:moveTo>
                    <a:pt x="52242" y="1"/>
                  </a:moveTo>
                  <a:lnTo>
                    <a:pt x="51325" y="1357"/>
                  </a:lnTo>
                  <a:lnTo>
                    <a:pt x="51325" y="1834"/>
                  </a:lnTo>
                  <a:lnTo>
                    <a:pt x="49932" y="2274"/>
                  </a:lnTo>
                  <a:lnTo>
                    <a:pt x="50409" y="3667"/>
                  </a:lnTo>
                  <a:lnTo>
                    <a:pt x="50409" y="4107"/>
                  </a:lnTo>
                  <a:lnTo>
                    <a:pt x="49932" y="3667"/>
                  </a:lnTo>
                  <a:lnTo>
                    <a:pt x="49932" y="3190"/>
                  </a:lnTo>
                  <a:lnTo>
                    <a:pt x="49016" y="2750"/>
                  </a:lnTo>
                  <a:lnTo>
                    <a:pt x="49016" y="2274"/>
                  </a:lnTo>
                  <a:lnTo>
                    <a:pt x="49016" y="1834"/>
                  </a:lnTo>
                  <a:lnTo>
                    <a:pt x="49016" y="1357"/>
                  </a:lnTo>
                  <a:lnTo>
                    <a:pt x="48576" y="1357"/>
                  </a:lnTo>
                  <a:lnTo>
                    <a:pt x="48576" y="1834"/>
                  </a:lnTo>
                  <a:lnTo>
                    <a:pt x="48576" y="2274"/>
                  </a:lnTo>
                  <a:lnTo>
                    <a:pt x="48099" y="3667"/>
                  </a:lnTo>
                  <a:lnTo>
                    <a:pt x="47659" y="4583"/>
                  </a:lnTo>
                  <a:lnTo>
                    <a:pt x="47659" y="5500"/>
                  </a:lnTo>
                  <a:lnTo>
                    <a:pt x="47183" y="5023"/>
                  </a:lnTo>
                  <a:lnTo>
                    <a:pt x="47183" y="4583"/>
                  </a:lnTo>
                  <a:lnTo>
                    <a:pt x="47183" y="3667"/>
                  </a:lnTo>
                  <a:lnTo>
                    <a:pt x="48099" y="2750"/>
                  </a:lnTo>
                  <a:lnTo>
                    <a:pt x="48099" y="2274"/>
                  </a:lnTo>
                  <a:lnTo>
                    <a:pt x="48576" y="1357"/>
                  </a:lnTo>
                  <a:lnTo>
                    <a:pt x="49016" y="917"/>
                  </a:lnTo>
                  <a:lnTo>
                    <a:pt x="48576" y="441"/>
                  </a:lnTo>
                  <a:lnTo>
                    <a:pt x="47183" y="1357"/>
                  </a:lnTo>
                  <a:lnTo>
                    <a:pt x="46743" y="917"/>
                  </a:lnTo>
                  <a:lnTo>
                    <a:pt x="46266" y="1834"/>
                  </a:lnTo>
                  <a:lnTo>
                    <a:pt x="46266" y="2274"/>
                  </a:lnTo>
                  <a:lnTo>
                    <a:pt x="47183" y="2750"/>
                  </a:lnTo>
                  <a:lnTo>
                    <a:pt x="45826" y="3190"/>
                  </a:lnTo>
                  <a:lnTo>
                    <a:pt x="45350" y="2750"/>
                  </a:lnTo>
                  <a:lnTo>
                    <a:pt x="44910" y="3190"/>
                  </a:lnTo>
                  <a:lnTo>
                    <a:pt x="44910" y="4107"/>
                  </a:lnTo>
                  <a:lnTo>
                    <a:pt x="44433" y="4107"/>
                  </a:lnTo>
                  <a:lnTo>
                    <a:pt x="44910" y="4583"/>
                  </a:lnTo>
                  <a:lnTo>
                    <a:pt x="43993" y="5940"/>
                  </a:lnTo>
                  <a:lnTo>
                    <a:pt x="43517" y="4583"/>
                  </a:lnTo>
                  <a:lnTo>
                    <a:pt x="43077" y="5500"/>
                  </a:lnTo>
                  <a:lnTo>
                    <a:pt x="43077" y="5940"/>
                  </a:lnTo>
                  <a:lnTo>
                    <a:pt x="43077" y="6416"/>
                  </a:lnTo>
                  <a:lnTo>
                    <a:pt x="42600" y="6856"/>
                  </a:lnTo>
                  <a:lnTo>
                    <a:pt x="42160" y="6416"/>
                  </a:lnTo>
                  <a:lnTo>
                    <a:pt x="41684" y="6416"/>
                  </a:lnTo>
                  <a:lnTo>
                    <a:pt x="41684" y="6856"/>
                  </a:lnTo>
                  <a:lnTo>
                    <a:pt x="41244" y="6416"/>
                  </a:lnTo>
                  <a:lnTo>
                    <a:pt x="40767" y="6416"/>
                  </a:lnTo>
                  <a:lnTo>
                    <a:pt x="40327" y="6856"/>
                  </a:lnTo>
                  <a:lnTo>
                    <a:pt x="40327" y="7333"/>
                  </a:lnTo>
                  <a:lnTo>
                    <a:pt x="39851" y="7333"/>
                  </a:lnTo>
                  <a:lnTo>
                    <a:pt x="39411" y="8249"/>
                  </a:lnTo>
                  <a:lnTo>
                    <a:pt x="39411" y="9166"/>
                  </a:lnTo>
                  <a:lnTo>
                    <a:pt x="39851" y="9606"/>
                  </a:lnTo>
                  <a:lnTo>
                    <a:pt x="39851" y="10522"/>
                  </a:lnTo>
                  <a:lnTo>
                    <a:pt x="39411" y="10082"/>
                  </a:lnTo>
                  <a:lnTo>
                    <a:pt x="38934" y="9606"/>
                  </a:lnTo>
                  <a:lnTo>
                    <a:pt x="38494" y="9606"/>
                  </a:lnTo>
                  <a:lnTo>
                    <a:pt x="38018" y="10522"/>
                  </a:lnTo>
                  <a:lnTo>
                    <a:pt x="37101" y="9606"/>
                  </a:lnTo>
                  <a:lnTo>
                    <a:pt x="37101" y="10082"/>
                  </a:lnTo>
                  <a:lnTo>
                    <a:pt x="37101" y="10999"/>
                  </a:lnTo>
                  <a:lnTo>
                    <a:pt x="37578" y="11915"/>
                  </a:lnTo>
                  <a:lnTo>
                    <a:pt x="37578" y="12355"/>
                  </a:lnTo>
                  <a:lnTo>
                    <a:pt x="37101" y="12355"/>
                  </a:lnTo>
                  <a:lnTo>
                    <a:pt x="36661" y="10999"/>
                  </a:lnTo>
                  <a:lnTo>
                    <a:pt x="36661" y="12355"/>
                  </a:lnTo>
                  <a:lnTo>
                    <a:pt x="36185" y="13272"/>
                  </a:lnTo>
                  <a:lnTo>
                    <a:pt x="35745" y="12832"/>
                  </a:lnTo>
                  <a:lnTo>
                    <a:pt x="35745" y="11915"/>
                  </a:lnTo>
                  <a:lnTo>
                    <a:pt x="35268" y="12355"/>
                  </a:lnTo>
                  <a:lnTo>
                    <a:pt x="35268" y="13748"/>
                  </a:lnTo>
                  <a:lnTo>
                    <a:pt x="34352" y="13748"/>
                  </a:lnTo>
                  <a:lnTo>
                    <a:pt x="33912" y="14188"/>
                  </a:lnTo>
                  <a:lnTo>
                    <a:pt x="34352" y="14665"/>
                  </a:lnTo>
                  <a:lnTo>
                    <a:pt x="33912" y="15105"/>
                  </a:lnTo>
                  <a:lnTo>
                    <a:pt x="33435" y="16021"/>
                  </a:lnTo>
                  <a:lnTo>
                    <a:pt x="33435" y="16498"/>
                  </a:lnTo>
                  <a:lnTo>
                    <a:pt x="33912" y="16938"/>
                  </a:lnTo>
                  <a:lnTo>
                    <a:pt x="33435" y="17414"/>
                  </a:lnTo>
                  <a:lnTo>
                    <a:pt x="32079" y="17414"/>
                  </a:lnTo>
                  <a:lnTo>
                    <a:pt x="32079" y="16938"/>
                  </a:lnTo>
                  <a:lnTo>
                    <a:pt x="31602" y="17414"/>
                  </a:lnTo>
                  <a:lnTo>
                    <a:pt x="31602" y="17854"/>
                  </a:lnTo>
                  <a:lnTo>
                    <a:pt x="31602" y="18771"/>
                  </a:lnTo>
                  <a:lnTo>
                    <a:pt x="31602" y="19247"/>
                  </a:lnTo>
                  <a:lnTo>
                    <a:pt x="31162" y="20604"/>
                  </a:lnTo>
                  <a:lnTo>
                    <a:pt x="31162" y="19247"/>
                  </a:lnTo>
                  <a:lnTo>
                    <a:pt x="31162" y="18331"/>
                  </a:lnTo>
                  <a:lnTo>
                    <a:pt x="31162" y="17854"/>
                  </a:lnTo>
                  <a:lnTo>
                    <a:pt x="30686" y="18331"/>
                  </a:lnTo>
                  <a:lnTo>
                    <a:pt x="30246" y="18771"/>
                  </a:lnTo>
                  <a:lnTo>
                    <a:pt x="29769" y="18771"/>
                  </a:lnTo>
                  <a:lnTo>
                    <a:pt x="29329" y="19247"/>
                  </a:lnTo>
                  <a:lnTo>
                    <a:pt x="29769" y="19247"/>
                  </a:lnTo>
                  <a:lnTo>
                    <a:pt x="30246" y="19687"/>
                  </a:lnTo>
                  <a:lnTo>
                    <a:pt x="30246" y="20164"/>
                  </a:lnTo>
                  <a:lnTo>
                    <a:pt x="29769" y="19687"/>
                  </a:lnTo>
                  <a:lnTo>
                    <a:pt x="29329" y="20164"/>
                  </a:lnTo>
                  <a:lnTo>
                    <a:pt x="28853" y="19687"/>
                  </a:lnTo>
                  <a:lnTo>
                    <a:pt x="27936" y="19687"/>
                  </a:lnTo>
                  <a:lnTo>
                    <a:pt x="28413" y="20604"/>
                  </a:lnTo>
                  <a:lnTo>
                    <a:pt x="27936" y="21080"/>
                  </a:lnTo>
                  <a:lnTo>
                    <a:pt x="29329" y="20604"/>
                  </a:lnTo>
                  <a:lnTo>
                    <a:pt x="29769" y="21080"/>
                  </a:lnTo>
                  <a:lnTo>
                    <a:pt x="29769" y="21520"/>
                  </a:lnTo>
                  <a:lnTo>
                    <a:pt x="28413" y="21520"/>
                  </a:lnTo>
                  <a:lnTo>
                    <a:pt x="27936" y="21997"/>
                  </a:lnTo>
                  <a:lnTo>
                    <a:pt x="27936" y="22437"/>
                  </a:lnTo>
                  <a:lnTo>
                    <a:pt x="28853" y="22437"/>
                  </a:lnTo>
                  <a:lnTo>
                    <a:pt x="28853" y="23353"/>
                  </a:lnTo>
                  <a:lnTo>
                    <a:pt x="28413" y="23353"/>
                  </a:lnTo>
                  <a:lnTo>
                    <a:pt x="27936" y="23830"/>
                  </a:lnTo>
                  <a:lnTo>
                    <a:pt x="27496" y="24270"/>
                  </a:lnTo>
                  <a:lnTo>
                    <a:pt x="27020" y="24746"/>
                  </a:lnTo>
                  <a:lnTo>
                    <a:pt x="26103" y="24270"/>
                  </a:lnTo>
                  <a:lnTo>
                    <a:pt x="25663" y="24746"/>
                  </a:lnTo>
                  <a:lnTo>
                    <a:pt x="25663" y="25186"/>
                  </a:lnTo>
                  <a:lnTo>
                    <a:pt x="25663" y="25663"/>
                  </a:lnTo>
                  <a:lnTo>
                    <a:pt x="25187" y="25663"/>
                  </a:lnTo>
                  <a:lnTo>
                    <a:pt x="24747" y="26103"/>
                  </a:lnTo>
                  <a:lnTo>
                    <a:pt x="25187" y="26579"/>
                  </a:lnTo>
                  <a:lnTo>
                    <a:pt x="24747" y="27496"/>
                  </a:lnTo>
                  <a:lnTo>
                    <a:pt x="23830" y="27496"/>
                  </a:lnTo>
                  <a:lnTo>
                    <a:pt x="24270" y="27936"/>
                  </a:lnTo>
                  <a:lnTo>
                    <a:pt x="24747" y="28412"/>
                  </a:lnTo>
                  <a:lnTo>
                    <a:pt x="25187" y="27936"/>
                  </a:lnTo>
                  <a:lnTo>
                    <a:pt x="25187" y="28852"/>
                  </a:lnTo>
                  <a:lnTo>
                    <a:pt x="23830" y="28852"/>
                  </a:lnTo>
                  <a:lnTo>
                    <a:pt x="23830" y="29329"/>
                  </a:lnTo>
                  <a:lnTo>
                    <a:pt x="24270" y="29769"/>
                  </a:lnTo>
                  <a:lnTo>
                    <a:pt x="23830" y="30245"/>
                  </a:lnTo>
                  <a:lnTo>
                    <a:pt x="23353" y="30245"/>
                  </a:lnTo>
                  <a:lnTo>
                    <a:pt x="22914" y="30685"/>
                  </a:lnTo>
                  <a:lnTo>
                    <a:pt x="22437" y="31162"/>
                  </a:lnTo>
                  <a:lnTo>
                    <a:pt x="22914" y="32078"/>
                  </a:lnTo>
                  <a:lnTo>
                    <a:pt x="22914" y="32518"/>
                  </a:lnTo>
                  <a:lnTo>
                    <a:pt x="22437" y="32995"/>
                  </a:lnTo>
                  <a:lnTo>
                    <a:pt x="21997" y="32518"/>
                  </a:lnTo>
                  <a:lnTo>
                    <a:pt x="21997" y="32078"/>
                  </a:lnTo>
                  <a:lnTo>
                    <a:pt x="21520" y="32995"/>
                  </a:lnTo>
                  <a:lnTo>
                    <a:pt x="21520" y="33435"/>
                  </a:lnTo>
                  <a:lnTo>
                    <a:pt x="22437" y="33435"/>
                  </a:lnTo>
                  <a:lnTo>
                    <a:pt x="22437" y="34351"/>
                  </a:lnTo>
                  <a:lnTo>
                    <a:pt x="21997" y="34828"/>
                  </a:lnTo>
                  <a:lnTo>
                    <a:pt x="21520" y="34828"/>
                  </a:lnTo>
                  <a:lnTo>
                    <a:pt x="21520" y="35744"/>
                  </a:lnTo>
                  <a:lnTo>
                    <a:pt x="21081" y="36184"/>
                  </a:lnTo>
                  <a:lnTo>
                    <a:pt x="20604" y="36661"/>
                  </a:lnTo>
                  <a:lnTo>
                    <a:pt x="20604" y="37101"/>
                  </a:lnTo>
                  <a:lnTo>
                    <a:pt x="21081" y="37101"/>
                  </a:lnTo>
                  <a:lnTo>
                    <a:pt x="21081" y="37577"/>
                  </a:lnTo>
                  <a:lnTo>
                    <a:pt x="21081" y="38017"/>
                  </a:lnTo>
                  <a:lnTo>
                    <a:pt x="20604" y="38494"/>
                  </a:lnTo>
                  <a:lnTo>
                    <a:pt x="19687" y="38017"/>
                  </a:lnTo>
                  <a:lnTo>
                    <a:pt x="19687" y="37577"/>
                  </a:lnTo>
                  <a:lnTo>
                    <a:pt x="19248" y="37101"/>
                  </a:lnTo>
                  <a:lnTo>
                    <a:pt x="18771" y="37577"/>
                  </a:lnTo>
                  <a:lnTo>
                    <a:pt x="18331" y="38017"/>
                  </a:lnTo>
                  <a:lnTo>
                    <a:pt x="16938" y="38017"/>
                  </a:lnTo>
                  <a:lnTo>
                    <a:pt x="16938" y="38934"/>
                  </a:lnTo>
                  <a:lnTo>
                    <a:pt x="16498" y="39850"/>
                  </a:lnTo>
                  <a:lnTo>
                    <a:pt x="16498" y="40767"/>
                  </a:lnTo>
                  <a:lnTo>
                    <a:pt x="15105" y="40767"/>
                  </a:lnTo>
                  <a:lnTo>
                    <a:pt x="15582" y="41243"/>
                  </a:lnTo>
                  <a:lnTo>
                    <a:pt x="15582" y="42160"/>
                  </a:lnTo>
                  <a:lnTo>
                    <a:pt x="15105" y="41683"/>
                  </a:lnTo>
                  <a:lnTo>
                    <a:pt x="14665" y="42160"/>
                  </a:lnTo>
                  <a:lnTo>
                    <a:pt x="13749" y="42600"/>
                  </a:lnTo>
                  <a:lnTo>
                    <a:pt x="13272" y="42160"/>
                  </a:lnTo>
                  <a:lnTo>
                    <a:pt x="12832" y="43077"/>
                  </a:lnTo>
                  <a:lnTo>
                    <a:pt x="12355" y="43516"/>
                  </a:lnTo>
                  <a:lnTo>
                    <a:pt x="11916" y="43516"/>
                  </a:lnTo>
                  <a:lnTo>
                    <a:pt x="11916" y="44433"/>
                  </a:lnTo>
                  <a:lnTo>
                    <a:pt x="11439" y="43993"/>
                  </a:lnTo>
                  <a:lnTo>
                    <a:pt x="10999" y="43993"/>
                  </a:lnTo>
                  <a:lnTo>
                    <a:pt x="11439" y="44433"/>
                  </a:lnTo>
                  <a:lnTo>
                    <a:pt x="11439" y="44910"/>
                  </a:lnTo>
                  <a:lnTo>
                    <a:pt x="10999" y="44910"/>
                  </a:lnTo>
                  <a:lnTo>
                    <a:pt x="10522" y="44433"/>
                  </a:lnTo>
                  <a:lnTo>
                    <a:pt x="10083" y="44910"/>
                  </a:lnTo>
                  <a:lnTo>
                    <a:pt x="9606" y="44910"/>
                  </a:lnTo>
                  <a:lnTo>
                    <a:pt x="9166" y="45349"/>
                  </a:lnTo>
                  <a:lnTo>
                    <a:pt x="8689" y="45349"/>
                  </a:lnTo>
                  <a:lnTo>
                    <a:pt x="8689" y="45826"/>
                  </a:lnTo>
                  <a:lnTo>
                    <a:pt x="9166" y="46743"/>
                  </a:lnTo>
                  <a:lnTo>
                    <a:pt x="8250" y="46743"/>
                  </a:lnTo>
                  <a:lnTo>
                    <a:pt x="7333" y="46266"/>
                  </a:lnTo>
                  <a:lnTo>
                    <a:pt x="6856" y="46266"/>
                  </a:lnTo>
                  <a:lnTo>
                    <a:pt x="6416" y="46743"/>
                  </a:lnTo>
                  <a:lnTo>
                    <a:pt x="6856" y="47182"/>
                  </a:lnTo>
                  <a:lnTo>
                    <a:pt x="6856" y="47659"/>
                  </a:lnTo>
                  <a:lnTo>
                    <a:pt x="5500" y="47659"/>
                  </a:lnTo>
                  <a:lnTo>
                    <a:pt x="5023" y="49015"/>
                  </a:lnTo>
                  <a:lnTo>
                    <a:pt x="5023" y="48099"/>
                  </a:lnTo>
                  <a:lnTo>
                    <a:pt x="4583" y="48099"/>
                  </a:lnTo>
                  <a:lnTo>
                    <a:pt x="4107" y="48576"/>
                  </a:lnTo>
                  <a:lnTo>
                    <a:pt x="3667" y="48099"/>
                  </a:lnTo>
                  <a:lnTo>
                    <a:pt x="2274" y="48099"/>
                  </a:lnTo>
                  <a:lnTo>
                    <a:pt x="2750" y="48576"/>
                  </a:lnTo>
                  <a:lnTo>
                    <a:pt x="2750" y="49015"/>
                  </a:lnTo>
                  <a:lnTo>
                    <a:pt x="3190" y="49492"/>
                  </a:lnTo>
                  <a:lnTo>
                    <a:pt x="3667" y="49492"/>
                  </a:lnTo>
                  <a:lnTo>
                    <a:pt x="3667" y="49932"/>
                  </a:lnTo>
                  <a:lnTo>
                    <a:pt x="3190" y="49932"/>
                  </a:lnTo>
                  <a:lnTo>
                    <a:pt x="2750" y="50409"/>
                  </a:lnTo>
                  <a:lnTo>
                    <a:pt x="1834" y="50409"/>
                  </a:lnTo>
                  <a:lnTo>
                    <a:pt x="1834" y="50848"/>
                  </a:lnTo>
                  <a:lnTo>
                    <a:pt x="2274" y="51765"/>
                  </a:lnTo>
                  <a:lnTo>
                    <a:pt x="2274" y="52242"/>
                  </a:lnTo>
                  <a:lnTo>
                    <a:pt x="1357" y="51765"/>
                  </a:lnTo>
                  <a:lnTo>
                    <a:pt x="1357" y="52242"/>
                  </a:lnTo>
                  <a:lnTo>
                    <a:pt x="1357" y="52681"/>
                  </a:lnTo>
                  <a:lnTo>
                    <a:pt x="1834" y="53598"/>
                  </a:lnTo>
                  <a:lnTo>
                    <a:pt x="2750" y="53598"/>
                  </a:lnTo>
                  <a:lnTo>
                    <a:pt x="2750" y="54075"/>
                  </a:lnTo>
                  <a:lnTo>
                    <a:pt x="2274" y="54075"/>
                  </a:lnTo>
                  <a:lnTo>
                    <a:pt x="1357" y="53598"/>
                  </a:lnTo>
                  <a:lnTo>
                    <a:pt x="1357" y="54075"/>
                  </a:lnTo>
                  <a:lnTo>
                    <a:pt x="1357" y="54515"/>
                  </a:lnTo>
                  <a:lnTo>
                    <a:pt x="1834" y="55431"/>
                  </a:lnTo>
                  <a:lnTo>
                    <a:pt x="2750" y="55908"/>
                  </a:lnTo>
                  <a:lnTo>
                    <a:pt x="1834" y="56348"/>
                  </a:lnTo>
                  <a:lnTo>
                    <a:pt x="1357" y="55908"/>
                  </a:lnTo>
                  <a:lnTo>
                    <a:pt x="917" y="56348"/>
                  </a:lnTo>
                  <a:lnTo>
                    <a:pt x="917" y="56824"/>
                  </a:lnTo>
                  <a:lnTo>
                    <a:pt x="2274" y="57264"/>
                  </a:lnTo>
                  <a:lnTo>
                    <a:pt x="1834" y="57264"/>
                  </a:lnTo>
                  <a:lnTo>
                    <a:pt x="1357" y="57741"/>
                  </a:lnTo>
                  <a:lnTo>
                    <a:pt x="1357" y="58181"/>
                  </a:lnTo>
                  <a:lnTo>
                    <a:pt x="1834" y="58657"/>
                  </a:lnTo>
                  <a:lnTo>
                    <a:pt x="2274" y="59097"/>
                  </a:lnTo>
                  <a:lnTo>
                    <a:pt x="3190" y="58657"/>
                  </a:lnTo>
                  <a:lnTo>
                    <a:pt x="4107" y="58181"/>
                  </a:lnTo>
                  <a:lnTo>
                    <a:pt x="3190" y="59574"/>
                  </a:lnTo>
                  <a:lnTo>
                    <a:pt x="2750" y="60014"/>
                  </a:lnTo>
                  <a:lnTo>
                    <a:pt x="2274" y="60490"/>
                  </a:lnTo>
                  <a:lnTo>
                    <a:pt x="3190" y="61407"/>
                  </a:lnTo>
                  <a:lnTo>
                    <a:pt x="2274" y="61407"/>
                  </a:lnTo>
                  <a:lnTo>
                    <a:pt x="1834" y="61847"/>
                  </a:lnTo>
                  <a:lnTo>
                    <a:pt x="1357" y="61407"/>
                  </a:lnTo>
                  <a:lnTo>
                    <a:pt x="917" y="61407"/>
                  </a:lnTo>
                  <a:lnTo>
                    <a:pt x="441" y="62323"/>
                  </a:lnTo>
                  <a:lnTo>
                    <a:pt x="441" y="62763"/>
                  </a:lnTo>
                  <a:lnTo>
                    <a:pt x="1" y="64156"/>
                  </a:lnTo>
                  <a:lnTo>
                    <a:pt x="441" y="64596"/>
                  </a:lnTo>
                  <a:lnTo>
                    <a:pt x="1357" y="62763"/>
                  </a:lnTo>
                  <a:lnTo>
                    <a:pt x="2274" y="62763"/>
                  </a:lnTo>
                  <a:lnTo>
                    <a:pt x="2750" y="63240"/>
                  </a:lnTo>
                  <a:lnTo>
                    <a:pt x="2750" y="64156"/>
                  </a:lnTo>
                  <a:lnTo>
                    <a:pt x="2274" y="64596"/>
                  </a:lnTo>
                  <a:lnTo>
                    <a:pt x="2274" y="65513"/>
                  </a:lnTo>
                  <a:lnTo>
                    <a:pt x="1834" y="65989"/>
                  </a:lnTo>
                  <a:lnTo>
                    <a:pt x="1834" y="65513"/>
                  </a:lnTo>
                  <a:lnTo>
                    <a:pt x="1357" y="65989"/>
                  </a:lnTo>
                  <a:lnTo>
                    <a:pt x="1357" y="66429"/>
                  </a:lnTo>
                  <a:lnTo>
                    <a:pt x="1357" y="67346"/>
                  </a:lnTo>
                  <a:lnTo>
                    <a:pt x="1357" y="67822"/>
                  </a:lnTo>
                  <a:lnTo>
                    <a:pt x="2274" y="68739"/>
                  </a:lnTo>
                  <a:lnTo>
                    <a:pt x="4107" y="69179"/>
                  </a:lnTo>
                  <a:lnTo>
                    <a:pt x="3190" y="70095"/>
                  </a:lnTo>
                  <a:lnTo>
                    <a:pt x="4107" y="70572"/>
                  </a:lnTo>
                  <a:lnTo>
                    <a:pt x="4583" y="70095"/>
                  </a:lnTo>
                  <a:lnTo>
                    <a:pt x="4583" y="71012"/>
                  </a:lnTo>
                  <a:lnTo>
                    <a:pt x="6856" y="71012"/>
                  </a:lnTo>
                  <a:lnTo>
                    <a:pt x="8250" y="70572"/>
                  </a:lnTo>
                  <a:lnTo>
                    <a:pt x="8250" y="71012"/>
                  </a:lnTo>
                  <a:lnTo>
                    <a:pt x="9166" y="70095"/>
                  </a:lnTo>
                  <a:lnTo>
                    <a:pt x="9606" y="69655"/>
                  </a:lnTo>
                  <a:lnTo>
                    <a:pt x="9606" y="68739"/>
                  </a:lnTo>
                  <a:lnTo>
                    <a:pt x="10522" y="68262"/>
                  </a:lnTo>
                  <a:lnTo>
                    <a:pt x="11916" y="67822"/>
                  </a:lnTo>
                  <a:lnTo>
                    <a:pt x="11916" y="67346"/>
                  </a:lnTo>
                  <a:lnTo>
                    <a:pt x="12355" y="66429"/>
                  </a:lnTo>
                  <a:lnTo>
                    <a:pt x="13272" y="66429"/>
                  </a:lnTo>
                  <a:lnTo>
                    <a:pt x="13272" y="66906"/>
                  </a:lnTo>
                  <a:lnTo>
                    <a:pt x="13749" y="67346"/>
                  </a:lnTo>
                  <a:lnTo>
                    <a:pt x="14665" y="66906"/>
                  </a:lnTo>
                  <a:lnTo>
                    <a:pt x="14665" y="65989"/>
                  </a:lnTo>
                  <a:lnTo>
                    <a:pt x="15582" y="65073"/>
                  </a:lnTo>
                  <a:lnTo>
                    <a:pt x="15582" y="63680"/>
                  </a:lnTo>
                  <a:lnTo>
                    <a:pt x="15105" y="63680"/>
                  </a:lnTo>
                  <a:lnTo>
                    <a:pt x="16021" y="62323"/>
                  </a:lnTo>
                  <a:lnTo>
                    <a:pt x="16498" y="61847"/>
                  </a:lnTo>
                  <a:lnTo>
                    <a:pt x="16938" y="61407"/>
                  </a:lnTo>
                  <a:lnTo>
                    <a:pt x="17415" y="61407"/>
                  </a:lnTo>
                  <a:lnTo>
                    <a:pt x="17415" y="62323"/>
                  </a:lnTo>
                  <a:lnTo>
                    <a:pt x="16938" y="62763"/>
                  </a:lnTo>
                  <a:lnTo>
                    <a:pt x="16498" y="62763"/>
                  </a:lnTo>
                  <a:lnTo>
                    <a:pt x="16498" y="63680"/>
                  </a:lnTo>
                  <a:lnTo>
                    <a:pt x="16938" y="63680"/>
                  </a:lnTo>
                  <a:lnTo>
                    <a:pt x="18331" y="64596"/>
                  </a:lnTo>
                  <a:lnTo>
                    <a:pt x="19248" y="63680"/>
                  </a:lnTo>
                  <a:lnTo>
                    <a:pt x="19248" y="63240"/>
                  </a:lnTo>
                  <a:lnTo>
                    <a:pt x="19687" y="62763"/>
                  </a:lnTo>
                  <a:lnTo>
                    <a:pt x="19687" y="62323"/>
                  </a:lnTo>
                  <a:lnTo>
                    <a:pt x="20164" y="61407"/>
                  </a:lnTo>
                  <a:lnTo>
                    <a:pt x="21081" y="61407"/>
                  </a:lnTo>
                  <a:lnTo>
                    <a:pt x="21520" y="60014"/>
                  </a:lnTo>
                  <a:lnTo>
                    <a:pt x="21520" y="58657"/>
                  </a:lnTo>
                  <a:lnTo>
                    <a:pt x="21520" y="58181"/>
                  </a:lnTo>
                  <a:lnTo>
                    <a:pt x="21520" y="57741"/>
                  </a:lnTo>
                  <a:lnTo>
                    <a:pt x="21081" y="56824"/>
                  </a:lnTo>
                  <a:lnTo>
                    <a:pt x="20604" y="56348"/>
                  </a:lnTo>
                  <a:lnTo>
                    <a:pt x="22437" y="54991"/>
                  </a:lnTo>
                  <a:lnTo>
                    <a:pt x="21997" y="54515"/>
                  </a:lnTo>
                  <a:lnTo>
                    <a:pt x="21997" y="53598"/>
                  </a:lnTo>
                  <a:lnTo>
                    <a:pt x="21997" y="53158"/>
                  </a:lnTo>
                  <a:lnTo>
                    <a:pt x="21520" y="52681"/>
                  </a:lnTo>
                  <a:lnTo>
                    <a:pt x="21081" y="52242"/>
                  </a:lnTo>
                  <a:lnTo>
                    <a:pt x="21081" y="51765"/>
                  </a:lnTo>
                  <a:lnTo>
                    <a:pt x="21081" y="51325"/>
                  </a:lnTo>
                  <a:lnTo>
                    <a:pt x="21520" y="50409"/>
                  </a:lnTo>
                  <a:lnTo>
                    <a:pt x="21520" y="49492"/>
                  </a:lnTo>
                  <a:lnTo>
                    <a:pt x="21081" y="48576"/>
                  </a:lnTo>
                  <a:lnTo>
                    <a:pt x="20604" y="48099"/>
                  </a:lnTo>
                  <a:lnTo>
                    <a:pt x="20604" y="47659"/>
                  </a:lnTo>
                  <a:lnTo>
                    <a:pt x="20604" y="46743"/>
                  </a:lnTo>
                  <a:lnTo>
                    <a:pt x="21081" y="46266"/>
                  </a:lnTo>
                  <a:lnTo>
                    <a:pt x="21081" y="45349"/>
                  </a:lnTo>
                  <a:lnTo>
                    <a:pt x="21081" y="44433"/>
                  </a:lnTo>
                  <a:lnTo>
                    <a:pt x="21081" y="43516"/>
                  </a:lnTo>
                  <a:lnTo>
                    <a:pt x="21520" y="42160"/>
                  </a:lnTo>
                  <a:lnTo>
                    <a:pt x="21997" y="41683"/>
                  </a:lnTo>
                  <a:lnTo>
                    <a:pt x="22914" y="41243"/>
                  </a:lnTo>
                  <a:lnTo>
                    <a:pt x="22914" y="41683"/>
                  </a:lnTo>
                  <a:lnTo>
                    <a:pt x="23353" y="41683"/>
                  </a:lnTo>
                  <a:lnTo>
                    <a:pt x="23830" y="41243"/>
                  </a:lnTo>
                  <a:lnTo>
                    <a:pt x="24270" y="40767"/>
                  </a:lnTo>
                  <a:lnTo>
                    <a:pt x="25663" y="40767"/>
                  </a:lnTo>
                  <a:lnTo>
                    <a:pt x="26103" y="39850"/>
                  </a:lnTo>
                  <a:lnTo>
                    <a:pt x="25663" y="38934"/>
                  </a:lnTo>
                  <a:lnTo>
                    <a:pt x="25663" y="38494"/>
                  </a:lnTo>
                  <a:lnTo>
                    <a:pt x="25663" y="38017"/>
                  </a:lnTo>
                  <a:lnTo>
                    <a:pt x="24747" y="37101"/>
                  </a:lnTo>
                  <a:lnTo>
                    <a:pt x="25187" y="36661"/>
                  </a:lnTo>
                  <a:lnTo>
                    <a:pt x="26103" y="36184"/>
                  </a:lnTo>
                  <a:lnTo>
                    <a:pt x="26103" y="35744"/>
                  </a:lnTo>
                  <a:lnTo>
                    <a:pt x="26580" y="33911"/>
                  </a:lnTo>
                  <a:lnTo>
                    <a:pt x="26580" y="33435"/>
                  </a:lnTo>
                  <a:lnTo>
                    <a:pt x="26580" y="32995"/>
                  </a:lnTo>
                  <a:lnTo>
                    <a:pt x="26580" y="32078"/>
                  </a:lnTo>
                  <a:lnTo>
                    <a:pt x="27020" y="31602"/>
                  </a:lnTo>
                  <a:lnTo>
                    <a:pt x="27496" y="30685"/>
                  </a:lnTo>
                  <a:lnTo>
                    <a:pt x="27496" y="29329"/>
                  </a:lnTo>
                  <a:lnTo>
                    <a:pt x="28413" y="28852"/>
                  </a:lnTo>
                  <a:lnTo>
                    <a:pt x="29329" y="28412"/>
                  </a:lnTo>
                  <a:lnTo>
                    <a:pt x="29769" y="27936"/>
                  </a:lnTo>
                  <a:lnTo>
                    <a:pt x="29769" y="27496"/>
                  </a:lnTo>
                  <a:lnTo>
                    <a:pt x="29769" y="26579"/>
                  </a:lnTo>
                  <a:lnTo>
                    <a:pt x="30686" y="25663"/>
                  </a:lnTo>
                  <a:lnTo>
                    <a:pt x="31602" y="24746"/>
                  </a:lnTo>
                  <a:lnTo>
                    <a:pt x="31602" y="24270"/>
                  </a:lnTo>
                  <a:lnTo>
                    <a:pt x="32079" y="23830"/>
                  </a:lnTo>
                  <a:lnTo>
                    <a:pt x="31162" y="22913"/>
                  </a:lnTo>
                  <a:lnTo>
                    <a:pt x="30686" y="22437"/>
                  </a:lnTo>
                  <a:lnTo>
                    <a:pt x="31162" y="21997"/>
                  </a:lnTo>
                  <a:lnTo>
                    <a:pt x="31602" y="21520"/>
                  </a:lnTo>
                  <a:lnTo>
                    <a:pt x="32995" y="20164"/>
                  </a:lnTo>
                  <a:lnTo>
                    <a:pt x="32995" y="19687"/>
                  </a:lnTo>
                  <a:lnTo>
                    <a:pt x="33435" y="18771"/>
                  </a:lnTo>
                  <a:lnTo>
                    <a:pt x="33912" y="18771"/>
                  </a:lnTo>
                  <a:lnTo>
                    <a:pt x="35268" y="19247"/>
                  </a:lnTo>
                  <a:lnTo>
                    <a:pt x="35745" y="19247"/>
                  </a:lnTo>
                  <a:lnTo>
                    <a:pt x="35268" y="18771"/>
                  </a:lnTo>
                  <a:lnTo>
                    <a:pt x="35268" y="17854"/>
                  </a:lnTo>
                  <a:lnTo>
                    <a:pt x="36185" y="16938"/>
                  </a:lnTo>
                  <a:lnTo>
                    <a:pt x="36661" y="16938"/>
                  </a:lnTo>
                  <a:lnTo>
                    <a:pt x="37101" y="17414"/>
                  </a:lnTo>
                  <a:lnTo>
                    <a:pt x="37578" y="17414"/>
                  </a:lnTo>
                  <a:lnTo>
                    <a:pt x="37578" y="16938"/>
                  </a:lnTo>
                  <a:lnTo>
                    <a:pt x="37578" y="15581"/>
                  </a:lnTo>
                  <a:lnTo>
                    <a:pt x="38934" y="16021"/>
                  </a:lnTo>
                  <a:lnTo>
                    <a:pt x="38494" y="15581"/>
                  </a:lnTo>
                  <a:lnTo>
                    <a:pt x="38494" y="14665"/>
                  </a:lnTo>
                  <a:lnTo>
                    <a:pt x="38494" y="13748"/>
                  </a:lnTo>
                  <a:lnTo>
                    <a:pt x="39851" y="13748"/>
                  </a:lnTo>
                  <a:lnTo>
                    <a:pt x="39411" y="12832"/>
                  </a:lnTo>
                  <a:lnTo>
                    <a:pt x="39851" y="11915"/>
                  </a:lnTo>
                  <a:lnTo>
                    <a:pt x="40327" y="11915"/>
                  </a:lnTo>
                  <a:lnTo>
                    <a:pt x="41244" y="12355"/>
                  </a:lnTo>
                  <a:lnTo>
                    <a:pt x="42160" y="12832"/>
                  </a:lnTo>
                  <a:lnTo>
                    <a:pt x="42160" y="13272"/>
                  </a:lnTo>
                  <a:lnTo>
                    <a:pt x="42600" y="14188"/>
                  </a:lnTo>
                  <a:lnTo>
                    <a:pt x="43517" y="14188"/>
                  </a:lnTo>
                  <a:lnTo>
                    <a:pt x="43993" y="14665"/>
                  </a:lnTo>
                  <a:lnTo>
                    <a:pt x="45826" y="14665"/>
                  </a:lnTo>
                  <a:lnTo>
                    <a:pt x="46266" y="13748"/>
                  </a:lnTo>
                  <a:lnTo>
                    <a:pt x="46743" y="13748"/>
                  </a:lnTo>
                  <a:lnTo>
                    <a:pt x="47183" y="14665"/>
                  </a:lnTo>
                  <a:lnTo>
                    <a:pt x="48099" y="14188"/>
                  </a:lnTo>
                  <a:lnTo>
                    <a:pt x="48576" y="14188"/>
                  </a:lnTo>
                  <a:lnTo>
                    <a:pt x="48576" y="13748"/>
                  </a:lnTo>
                  <a:lnTo>
                    <a:pt x="49016" y="12832"/>
                  </a:lnTo>
                  <a:lnTo>
                    <a:pt x="49492" y="12355"/>
                  </a:lnTo>
                  <a:lnTo>
                    <a:pt x="49492" y="11915"/>
                  </a:lnTo>
                  <a:lnTo>
                    <a:pt x="49492" y="11439"/>
                  </a:lnTo>
                  <a:lnTo>
                    <a:pt x="49492" y="10999"/>
                  </a:lnTo>
                  <a:lnTo>
                    <a:pt x="49932" y="9606"/>
                  </a:lnTo>
                  <a:lnTo>
                    <a:pt x="49492" y="7773"/>
                  </a:lnTo>
                  <a:lnTo>
                    <a:pt x="49932" y="7333"/>
                  </a:lnTo>
                  <a:lnTo>
                    <a:pt x="50849" y="7333"/>
                  </a:lnTo>
                  <a:lnTo>
                    <a:pt x="51765" y="6416"/>
                  </a:lnTo>
                  <a:lnTo>
                    <a:pt x="52242" y="5940"/>
                  </a:lnTo>
                  <a:lnTo>
                    <a:pt x="53158" y="5940"/>
                  </a:lnTo>
                  <a:lnTo>
                    <a:pt x="52682" y="7333"/>
                  </a:lnTo>
                  <a:lnTo>
                    <a:pt x="54515" y="7333"/>
                  </a:lnTo>
                  <a:lnTo>
                    <a:pt x="54991" y="7773"/>
                  </a:lnTo>
                  <a:lnTo>
                    <a:pt x="55431" y="8249"/>
                  </a:lnTo>
                  <a:lnTo>
                    <a:pt x="55431" y="8689"/>
                  </a:lnTo>
                  <a:lnTo>
                    <a:pt x="54991" y="9606"/>
                  </a:lnTo>
                  <a:lnTo>
                    <a:pt x="55431" y="10522"/>
                  </a:lnTo>
                  <a:lnTo>
                    <a:pt x="55431" y="10999"/>
                  </a:lnTo>
                  <a:lnTo>
                    <a:pt x="55431" y="11439"/>
                  </a:lnTo>
                  <a:lnTo>
                    <a:pt x="55431" y="11915"/>
                  </a:lnTo>
                  <a:lnTo>
                    <a:pt x="55908" y="11915"/>
                  </a:lnTo>
                  <a:lnTo>
                    <a:pt x="55908" y="10082"/>
                  </a:lnTo>
                  <a:lnTo>
                    <a:pt x="56348" y="8689"/>
                  </a:lnTo>
                  <a:lnTo>
                    <a:pt x="57741" y="8249"/>
                  </a:lnTo>
                  <a:lnTo>
                    <a:pt x="58657" y="7773"/>
                  </a:lnTo>
                  <a:lnTo>
                    <a:pt x="59097" y="5940"/>
                  </a:lnTo>
                  <a:lnTo>
                    <a:pt x="58657" y="5940"/>
                  </a:lnTo>
                  <a:lnTo>
                    <a:pt x="57741" y="6416"/>
                  </a:lnTo>
                  <a:lnTo>
                    <a:pt x="57264" y="6416"/>
                  </a:lnTo>
                  <a:lnTo>
                    <a:pt x="57741" y="5940"/>
                  </a:lnTo>
                  <a:lnTo>
                    <a:pt x="57741" y="4583"/>
                  </a:lnTo>
                  <a:lnTo>
                    <a:pt x="57264" y="4107"/>
                  </a:lnTo>
                  <a:lnTo>
                    <a:pt x="57741" y="4107"/>
                  </a:lnTo>
                  <a:lnTo>
                    <a:pt x="58181" y="3667"/>
                  </a:lnTo>
                  <a:lnTo>
                    <a:pt x="58181" y="3190"/>
                  </a:lnTo>
                  <a:lnTo>
                    <a:pt x="58181" y="2750"/>
                  </a:lnTo>
                  <a:lnTo>
                    <a:pt x="57741" y="2750"/>
                  </a:lnTo>
                  <a:lnTo>
                    <a:pt x="57741" y="2274"/>
                  </a:lnTo>
                  <a:lnTo>
                    <a:pt x="56824" y="2274"/>
                  </a:lnTo>
                  <a:lnTo>
                    <a:pt x="55908" y="2750"/>
                  </a:lnTo>
                  <a:lnTo>
                    <a:pt x="55431" y="1834"/>
                  </a:lnTo>
                  <a:lnTo>
                    <a:pt x="54515" y="1834"/>
                  </a:lnTo>
                  <a:lnTo>
                    <a:pt x="54075" y="1357"/>
                  </a:lnTo>
                  <a:lnTo>
                    <a:pt x="53158" y="2750"/>
                  </a:lnTo>
                  <a:lnTo>
                    <a:pt x="53158" y="3190"/>
                  </a:lnTo>
                  <a:lnTo>
                    <a:pt x="52682" y="3667"/>
                  </a:lnTo>
                  <a:lnTo>
                    <a:pt x="52242" y="2750"/>
                  </a:lnTo>
                  <a:lnTo>
                    <a:pt x="52242" y="2274"/>
                  </a:lnTo>
                  <a:lnTo>
                    <a:pt x="52682" y="1834"/>
                  </a:lnTo>
                  <a:lnTo>
                    <a:pt x="52682" y="1357"/>
                  </a:lnTo>
                  <a:lnTo>
                    <a:pt x="5268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3" name="Google Shape;793;p52"/>
            <p:cNvSpPr/>
            <p:nvPr/>
          </p:nvSpPr>
          <p:spPr>
            <a:xfrm>
              <a:off x="2956250" y="2323175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1" y="917"/>
                  </a:lnTo>
                  <a:lnTo>
                    <a:pt x="917" y="917"/>
                  </a:lnTo>
                  <a:lnTo>
                    <a:pt x="917" y="1393"/>
                  </a:lnTo>
                  <a:lnTo>
                    <a:pt x="1357" y="1833"/>
                  </a:lnTo>
                  <a:lnTo>
                    <a:pt x="1834" y="1393"/>
                  </a:lnTo>
                  <a:lnTo>
                    <a:pt x="1357" y="917"/>
                  </a:lnTo>
                  <a:lnTo>
                    <a:pt x="135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4" name="Google Shape;794;p52"/>
            <p:cNvSpPr/>
            <p:nvPr/>
          </p:nvSpPr>
          <p:spPr>
            <a:xfrm>
              <a:off x="2956250" y="234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5" name="Google Shape;795;p52"/>
            <p:cNvSpPr/>
            <p:nvPr/>
          </p:nvSpPr>
          <p:spPr>
            <a:xfrm>
              <a:off x="2956250" y="1051975"/>
              <a:ext cx="790050" cy="1810125"/>
            </a:xfrm>
            <a:custGeom>
              <a:avLst/>
              <a:gdLst/>
              <a:ahLst/>
              <a:cxnLst/>
              <a:rect l="l" t="t" r="r" b="b"/>
              <a:pathLst>
                <a:path w="31602" h="72405" extrusionOk="0">
                  <a:moveTo>
                    <a:pt x="21080" y="0"/>
                  </a:moveTo>
                  <a:lnTo>
                    <a:pt x="21080" y="917"/>
                  </a:lnTo>
                  <a:lnTo>
                    <a:pt x="21080" y="1833"/>
                  </a:lnTo>
                  <a:lnTo>
                    <a:pt x="21520" y="2273"/>
                  </a:lnTo>
                  <a:lnTo>
                    <a:pt x="20164" y="1833"/>
                  </a:lnTo>
                  <a:lnTo>
                    <a:pt x="20164" y="3190"/>
                  </a:lnTo>
                  <a:lnTo>
                    <a:pt x="20164" y="3666"/>
                  </a:lnTo>
                  <a:lnTo>
                    <a:pt x="19687" y="3666"/>
                  </a:lnTo>
                  <a:lnTo>
                    <a:pt x="18771" y="3190"/>
                  </a:lnTo>
                  <a:lnTo>
                    <a:pt x="17854" y="4106"/>
                  </a:lnTo>
                  <a:lnTo>
                    <a:pt x="17854" y="5023"/>
                  </a:lnTo>
                  <a:lnTo>
                    <a:pt x="18331" y="5499"/>
                  </a:lnTo>
                  <a:lnTo>
                    <a:pt x="17414" y="5499"/>
                  </a:lnTo>
                  <a:lnTo>
                    <a:pt x="16498" y="5023"/>
                  </a:lnTo>
                  <a:lnTo>
                    <a:pt x="16021" y="5023"/>
                  </a:lnTo>
                  <a:lnTo>
                    <a:pt x="15581" y="5939"/>
                  </a:lnTo>
                  <a:lnTo>
                    <a:pt x="15581" y="6416"/>
                  </a:lnTo>
                  <a:lnTo>
                    <a:pt x="14188" y="7772"/>
                  </a:lnTo>
                  <a:lnTo>
                    <a:pt x="13748" y="8249"/>
                  </a:lnTo>
                  <a:lnTo>
                    <a:pt x="13272" y="8689"/>
                  </a:lnTo>
                  <a:lnTo>
                    <a:pt x="13748" y="9165"/>
                  </a:lnTo>
                  <a:lnTo>
                    <a:pt x="14665" y="10082"/>
                  </a:lnTo>
                  <a:lnTo>
                    <a:pt x="14188" y="10522"/>
                  </a:lnTo>
                  <a:lnTo>
                    <a:pt x="14188" y="10998"/>
                  </a:lnTo>
                  <a:lnTo>
                    <a:pt x="13272" y="11915"/>
                  </a:lnTo>
                  <a:lnTo>
                    <a:pt x="12355" y="12831"/>
                  </a:lnTo>
                  <a:lnTo>
                    <a:pt x="12355" y="13748"/>
                  </a:lnTo>
                  <a:lnTo>
                    <a:pt x="12355" y="14188"/>
                  </a:lnTo>
                  <a:lnTo>
                    <a:pt x="11915" y="14664"/>
                  </a:lnTo>
                  <a:lnTo>
                    <a:pt x="10999" y="15104"/>
                  </a:lnTo>
                  <a:lnTo>
                    <a:pt x="10082" y="15581"/>
                  </a:lnTo>
                  <a:lnTo>
                    <a:pt x="10082" y="16937"/>
                  </a:lnTo>
                  <a:lnTo>
                    <a:pt x="9606" y="17854"/>
                  </a:lnTo>
                  <a:lnTo>
                    <a:pt x="9166" y="18330"/>
                  </a:lnTo>
                  <a:lnTo>
                    <a:pt x="9166" y="19247"/>
                  </a:lnTo>
                  <a:lnTo>
                    <a:pt x="9166" y="19687"/>
                  </a:lnTo>
                  <a:lnTo>
                    <a:pt x="9166" y="20163"/>
                  </a:lnTo>
                  <a:lnTo>
                    <a:pt x="8689" y="21996"/>
                  </a:lnTo>
                  <a:lnTo>
                    <a:pt x="8689" y="22436"/>
                  </a:lnTo>
                  <a:lnTo>
                    <a:pt x="7773" y="22913"/>
                  </a:lnTo>
                  <a:lnTo>
                    <a:pt x="7333" y="23353"/>
                  </a:lnTo>
                  <a:lnTo>
                    <a:pt x="8249" y="24269"/>
                  </a:lnTo>
                  <a:lnTo>
                    <a:pt x="8249" y="24746"/>
                  </a:lnTo>
                  <a:lnTo>
                    <a:pt x="8249" y="25186"/>
                  </a:lnTo>
                  <a:lnTo>
                    <a:pt x="8689" y="26102"/>
                  </a:lnTo>
                  <a:lnTo>
                    <a:pt x="8249" y="27019"/>
                  </a:lnTo>
                  <a:lnTo>
                    <a:pt x="6856" y="27019"/>
                  </a:lnTo>
                  <a:lnTo>
                    <a:pt x="6416" y="27495"/>
                  </a:lnTo>
                  <a:lnTo>
                    <a:pt x="5939" y="27935"/>
                  </a:lnTo>
                  <a:lnTo>
                    <a:pt x="5500" y="27935"/>
                  </a:lnTo>
                  <a:lnTo>
                    <a:pt x="5500" y="27495"/>
                  </a:lnTo>
                  <a:lnTo>
                    <a:pt x="4583" y="27935"/>
                  </a:lnTo>
                  <a:lnTo>
                    <a:pt x="4106" y="28412"/>
                  </a:lnTo>
                  <a:lnTo>
                    <a:pt x="3667" y="29768"/>
                  </a:lnTo>
                  <a:lnTo>
                    <a:pt x="3667" y="30685"/>
                  </a:lnTo>
                  <a:lnTo>
                    <a:pt x="3667" y="31601"/>
                  </a:lnTo>
                  <a:lnTo>
                    <a:pt x="3667" y="32518"/>
                  </a:lnTo>
                  <a:lnTo>
                    <a:pt x="3190" y="32995"/>
                  </a:lnTo>
                  <a:lnTo>
                    <a:pt x="3190" y="33911"/>
                  </a:lnTo>
                  <a:lnTo>
                    <a:pt x="3190" y="34351"/>
                  </a:lnTo>
                  <a:lnTo>
                    <a:pt x="3667" y="34828"/>
                  </a:lnTo>
                  <a:lnTo>
                    <a:pt x="4106" y="35744"/>
                  </a:lnTo>
                  <a:lnTo>
                    <a:pt x="4106" y="36661"/>
                  </a:lnTo>
                  <a:lnTo>
                    <a:pt x="3667" y="37577"/>
                  </a:lnTo>
                  <a:lnTo>
                    <a:pt x="3667" y="38017"/>
                  </a:lnTo>
                  <a:lnTo>
                    <a:pt x="3667" y="38494"/>
                  </a:lnTo>
                  <a:lnTo>
                    <a:pt x="4106" y="38933"/>
                  </a:lnTo>
                  <a:lnTo>
                    <a:pt x="4583" y="39410"/>
                  </a:lnTo>
                  <a:lnTo>
                    <a:pt x="4583" y="39850"/>
                  </a:lnTo>
                  <a:lnTo>
                    <a:pt x="4583" y="40767"/>
                  </a:lnTo>
                  <a:lnTo>
                    <a:pt x="5023" y="41243"/>
                  </a:lnTo>
                  <a:lnTo>
                    <a:pt x="3190" y="42600"/>
                  </a:lnTo>
                  <a:lnTo>
                    <a:pt x="3667" y="43076"/>
                  </a:lnTo>
                  <a:lnTo>
                    <a:pt x="4106" y="43993"/>
                  </a:lnTo>
                  <a:lnTo>
                    <a:pt x="4106" y="44433"/>
                  </a:lnTo>
                  <a:lnTo>
                    <a:pt x="4106" y="44909"/>
                  </a:lnTo>
                  <a:lnTo>
                    <a:pt x="4106" y="46266"/>
                  </a:lnTo>
                  <a:lnTo>
                    <a:pt x="3667" y="47659"/>
                  </a:lnTo>
                  <a:lnTo>
                    <a:pt x="2750" y="47659"/>
                  </a:lnTo>
                  <a:lnTo>
                    <a:pt x="2273" y="48575"/>
                  </a:lnTo>
                  <a:lnTo>
                    <a:pt x="2273" y="49015"/>
                  </a:lnTo>
                  <a:lnTo>
                    <a:pt x="1834" y="49492"/>
                  </a:lnTo>
                  <a:lnTo>
                    <a:pt x="1834" y="49932"/>
                  </a:lnTo>
                  <a:lnTo>
                    <a:pt x="917" y="50848"/>
                  </a:lnTo>
                  <a:lnTo>
                    <a:pt x="1357" y="51325"/>
                  </a:lnTo>
                  <a:lnTo>
                    <a:pt x="1357" y="51765"/>
                  </a:lnTo>
                  <a:lnTo>
                    <a:pt x="1834" y="52241"/>
                  </a:lnTo>
                  <a:lnTo>
                    <a:pt x="1357" y="52681"/>
                  </a:lnTo>
                  <a:lnTo>
                    <a:pt x="440" y="52241"/>
                  </a:lnTo>
                  <a:lnTo>
                    <a:pt x="440" y="51765"/>
                  </a:lnTo>
                  <a:lnTo>
                    <a:pt x="1" y="51765"/>
                  </a:lnTo>
                  <a:lnTo>
                    <a:pt x="440" y="53158"/>
                  </a:lnTo>
                  <a:lnTo>
                    <a:pt x="440" y="53598"/>
                  </a:lnTo>
                  <a:lnTo>
                    <a:pt x="440" y="54514"/>
                  </a:lnTo>
                  <a:lnTo>
                    <a:pt x="440" y="54991"/>
                  </a:lnTo>
                  <a:lnTo>
                    <a:pt x="440" y="55431"/>
                  </a:lnTo>
                  <a:lnTo>
                    <a:pt x="440" y="55907"/>
                  </a:lnTo>
                  <a:lnTo>
                    <a:pt x="440" y="56347"/>
                  </a:lnTo>
                  <a:lnTo>
                    <a:pt x="917" y="56347"/>
                  </a:lnTo>
                  <a:lnTo>
                    <a:pt x="917" y="57264"/>
                  </a:lnTo>
                  <a:lnTo>
                    <a:pt x="1357" y="56824"/>
                  </a:lnTo>
                  <a:lnTo>
                    <a:pt x="1834" y="57264"/>
                  </a:lnTo>
                  <a:lnTo>
                    <a:pt x="1357" y="58180"/>
                  </a:lnTo>
                  <a:lnTo>
                    <a:pt x="1357" y="58657"/>
                  </a:lnTo>
                  <a:lnTo>
                    <a:pt x="1834" y="59097"/>
                  </a:lnTo>
                  <a:lnTo>
                    <a:pt x="1834" y="59573"/>
                  </a:lnTo>
                  <a:lnTo>
                    <a:pt x="1834" y="60930"/>
                  </a:lnTo>
                  <a:lnTo>
                    <a:pt x="1834" y="61406"/>
                  </a:lnTo>
                  <a:lnTo>
                    <a:pt x="2273" y="61846"/>
                  </a:lnTo>
                  <a:lnTo>
                    <a:pt x="1834" y="62323"/>
                  </a:lnTo>
                  <a:lnTo>
                    <a:pt x="1834" y="63239"/>
                  </a:lnTo>
                  <a:lnTo>
                    <a:pt x="2273" y="63679"/>
                  </a:lnTo>
                  <a:lnTo>
                    <a:pt x="2750" y="63679"/>
                  </a:lnTo>
                  <a:lnTo>
                    <a:pt x="3190" y="65072"/>
                  </a:lnTo>
                  <a:lnTo>
                    <a:pt x="4106" y="65512"/>
                  </a:lnTo>
                  <a:lnTo>
                    <a:pt x="4106" y="65989"/>
                  </a:lnTo>
                  <a:lnTo>
                    <a:pt x="4106" y="66429"/>
                  </a:lnTo>
                  <a:lnTo>
                    <a:pt x="3667" y="66429"/>
                  </a:lnTo>
                  <a:lnTo>
                    <a:pt x="3667" y="66905"/>
                  </a:lnTo>
                  <a:lnTo>
                    <a:pt x="3190" y="67345"/>
                  </a:lnTo>
                  <a:lnTo>
                    <a:pt x="3190" y="67822"/>
                  </a:lnTo>
                  <a:lnTo>
                    <a:pt x="3190" y="68738"/>
                  </a:lnTo>
                  <a:lnTo>
                    <a:pt x="3667" y="68738"/>
                  </a:lnTo>
                  <a:lnTo>
                    <a:pt x="3667" y="69655"/>
                  </a:lnTo>
                  <a:lnTo>
                    <a:pt x="4583" y="70095"/>
                  </a:lnTo>
                  <a:lnTo>
                    <a:pt x="4583" y="70571"/>
                  </a:lnTo>
                  <a:lnTo>
                    <a:pt x="4583" y="71488"/>
                  </a:lnTo>
                  <a:lnTo>
                    <a:pt x="4106" y="71928"/>
                  </a:lnTo>
                  <a:lnTo>
                    <a:pt x="4583" y="72404"/>
                  </a:lnTo>
                  <a:lnTo>
                    <a:pt x="5023" y="71928"/>
                  </a:lnTo>
                  <a:lnTo>
                    <a:pt x="5500" y="72404"/>
                  </a:lnTo>
                  <a:lnTo>
                    <a:pt x="6856" y="71928"/>
                  </a:lnTo>
                  <a:lnTo>
                    <a:pt x="8689" y="71928"/>
                  </a:lnTo>
                  <a:lnTo>
                    <a:pt x="8689" y="71488"/>
                  </a:lnTo>
                  <a:lnTo>
                    <a:pt x="8249" y="70571"/>
                  </a:lnTo>
                  <a:lnTo>
                    <a:pt x="8249" y="69655"/>
                  </a:lnTo>
                  <a:lnTo>
                    <a:pt x="8689" y="69178"/>
                  </a:lnTo>
                  <a:lnTo>
                    <a:pt x="9606" y="69178"/>
                  </a:lnTo>
                  <a:lnTo>
                    <a:pt x="10082" y="68262"/>
                  </a:lnTo>
                  <a:lnTo>
                    <a:pt x="9606" y="68738"/>
                  </a:lnTo>
                  <a:lnTo>
                    <a:pt x="10082" y="67822"/>
                  </a:lnTo>
                  <a:lnTo>
                    <a:pt x="10999" y="67345"/>
                  </a:lnTo>
                  <a:lnTo>
                    <a:pt x="12355" y="67822"/>
                  </a:lnTo>
                  <a:lnTo>
                    <a:pt x="12355" y="68262"/>
                  </a:lnTo>
                  <a:lnTo>
                    <a:pt x="14188" y="68262"/>
                  </a:lnTo>
                  <a:lnTo>
                    <a:pt x="14188" y="67345"/>
                  </a:lnTo>
                  <a:lnTo>
                    <a:pt x="14188" y="66905"/>
                  </a:lnTo>
                  <a:lnTo>
                    <a:pt x="15105" y="65072"/>
                  </a:lnTo>
                  <a:lnTo>
                    <a:pt x="14665" y="64156"/>
                  </a:lnTo>
                  <a:lnTo>
                    <a:pt x="15105" y="63679"/>
                  </a:lnTo>
                  <a:lnTo>
                    <a:pt x="15581" y="63239"/>
                  </a:lnTo>
                  <a:lnTo>
                    <a:pt x="15581" y="62763"/>
                  </a:lnTo>
                  <a:lnTo>
                    <a:pt x="15105" y="62763"/>
                  </a:lnTo>
                  <a:lnTo>
                    <a:pt x="15581" y="61846"/>
                  </a:lnTo>
                  <a:lnTo>
                    <a:pt x="16021" y="61406"/>
                  </a:lnTo>
                  <a:lnTo>
                    <a:pt x="15581" y="60930"/>
                  </a:lnTo>
                  <a:lnTo>
                    <a:pt x="15581" y="60013"/>
                  </a:lnTo>
                  <a:lnTo>
                    <a:pt x="15581" y="59573"/>
                  </a:lnTo>
                  <a:lnTo>
                    <a:pt x="16021" y="59097"/>
                  </a:lnTo>
                  <a:lnTo>
                    <a:pt x="16021" y="58657"/>
                  </a:lnTo>
                  <a:lnTo>
                    <a:pt x="16498" y="57740"/>
                  </a:lnTo>
                  <a:lnTo>
                    <a:pt x="16498" y="57264"/>
                  </a:lnTo>
                  <a:lnTo>
                    <a:pt x="16498" y="56824"/>
                  </a:lnTo>
                  <a:lnTo>
                    <a:pt x="15581" y="55907"/>
                  </a:lnTo>
                  <a:lnTo>
                    <a:pt x="16938" y="55431"/>
                  </a:lnTo>
                  <a:lnTo>
                    <a:pt x="15105" y="54991"/>
                  </a:lnTo>
                  <a:lnTo>
                    <a:pt x="15581" y="54514"/>
                  </a:lnTo>
                  <a:lnTo>
                    <a:pt x="16498" y="54991"/>
                  </a:lnTo>
                  <a:lnTo>
                    <a:pt x="17414" y="54514"/>
                  </a:lnTo>
                  <a:lnTo>
                    <a:pt x="17854" y="53598"/>
                  </a:lnTo>
                  <a:lnTo>
                    <a:pt x="17854" y="53158"/>
                  </a:lnTo>
                  <a:lnTo>
                    <a:pt x="17854" y="52681"/>
                  </a:lnTo>
                  <a:lnTo>
                    <a:pt x="18771" y="52681"/>
                  </a:lnTo>
                  <a:lnTo>
                    <a:pt x="19687" y="53158"/>
                  </a:lnTo>
                  <a:lnTo>
                    <a:pt x="20164" y="52241"/>
                  </a:lnTo>
                  <a:lnTo>
                    <a:pt x="20604" y="51765"/>
                  </a:lnTo>
                  <a:lnTo>
                    <a:pt x="21520" y="50848"/>
                  </a:lnTo>
                  <a:lnTo>
                    <a:pt x="20164" y="50408"/>
                  </a:lnTo>
                  <a:lnTo>
                    <a:pt x="20164" y="49932"/>
                  </a:lnTo>
                  <a:lnTo>
                    <a:pt x="20604" y="49492"/>
                  </a:lnTo>
                  <a:lnTo>
                    <a:pt x="21080" y="49492"/>
                  </a:lnTo>
                  <a:lnTo>
                    <a:pt x="21997" y="48099"/>
                  </a:lnTo>
                  <a:lnTo>
                    <a:pt x="21520" y="47659"/>
                  </a:lnTo>
                  <a:lnTo>
                    <a:pt x="21520" y="46742"/>
                  </a:lnTo>
                  <a:lnTo>
                    <a:pt x="20604" y="47182"/>
                  </a:lnTo>
                  <a:lnTo>
                    <a:pt x="20604" y="46742"/>
                  </a:lnTo>
                  <a:lnTo>
                    <a:pt x="20604" y="46266"/>
                  </a:lnTo>
                  <a:lnTo>
                    <a:pt x="20164" y="45826"/>
                  </a:lnTo>
                  <a:lnTo>
                    <a:pt x="19687" y="45349"/>
                  </a:lnTo>
                  <a:lnTo>
                    <a:pt x="19247" y="44909"/>
                  </a:lnTo>
                  <a:lnTo>
                    <a:pt x="19247" y="44433"/>
                  </a:lnTo>
                  <a:lnTo>
                    <a:pt x="18331" y="44909"/>
                  </a:lnTo>
                  <a:lnTo>
                    <a:pt x="17854" y="44433"/>
                  </a:lnTo>
                  <a:lnTo>
                    <a:pt x="17414" y="43993"/>
                  </a:lnTo>
                  <a:lnTo>
                    <a:pt x="17414" y="43076"/>
                  </a:lnTo>
                  <a:lnTo>
                    <a:pt x="16938" y="42600"/>
                  </a:lnTo>
                  <a:lnTo>
                    <a:pt x="16938" y="42160"/>
                  </a:lnTo>
                  <a:lnTo>
                    <a:pt x="16021" y="41683"/>
                  </a:lnTo>
                  <a:lnTo>
                    <a:pt x="16498" y="41243"/>
                  </a:lnTo>
                  <a:lnTo>
                    <a:pt x="16938" y="40767"/>
                  </a:lnTo>
                  <a:lnTo>
                    <a:pt x="16938" y="39850"/>
                  </a:lnTo>
                  <a:lnTo>
                    <a:pt x="16938" y="39410"/>
                  </a:lnTo>
                  <a:lnTo>
                    <a:pt x="16938" y="38494"/>
                  </a:lnTo>
                  <a:lnTo>
                    <a:pt x="17414" y="38494"/>
                  </a:lnTo>
                  <a:lnTo>
                    <a:pt x="16938" y="38017"/>
                  </a:lnTo>
                  <a:lnTo>
                    <a:pt x="17414" y="37577"/>
                  </a:lnTo>
                  <a:lnTo>
                    <a:pt x="17414" y="36661"/>
                  </a:lnTo>
                  <a:lnTo>
                    <a:pt x="17854" y="35744"/>
                  </a:lnTo>
                  <a:lnTo>
                    <a:pt x="17854" y="34828"/>
                  </a:lnTo>
                  <a:lnTo>
                    <a:pt x="16021" y="35267"/>
                  </a:lnTo>
                  <a:lnTo>
                    <a:pt x="16021" y="33911"/>
                  </a:lnTo>
                  <a:lnTo>
                    <a:pt x="16498" y="33434"/>
                  </a:lnTo>
                  <a:lnTo>
                    <a:pt x="17854" y="33911"/>
                  </a:lnTo>
                  <a:lnTo>
                    <a:pt x="18331" y="33434"/>
                  </a:lnTo>
                  <a:lnTo>
                    <a:pt x="18771" y="33434"/>
                  </a:lnTo>
                  <a:lnTo>
                    <a:pt x="19247" y="32995"/>
                  </a:lnTo>
                  <a:lnTo>
                    <a:pt x="19687" y="32995"/>
                  </a:lnTo>
                  <a:lnTo>
                    <a:pt x="20604" y="32518"/>
                  </a:lnTo>
                  <a:lnTo>
                    <a:pt x="20164" y="32078"/>
                  </a:lnTo>
                  <a:lnTo>
                    <a:pt x="21080" y="30685"/>
                  </a:lnTo>
                  <a:lnTo>
                    <a:pt x="20604" y="30245"/>
                  </a:lnTo>
                  <a:lnTo>
                    <a:pt x="21520" y="30245"/>
                  </a:lnTo>
                  <a:lnTo>
                    <a:pt x="21997" y="29329"/>
                  </a:lnTo>
                  <a:lnTo>
                    <a:pt x="22437" y="29768"/>
                  </a:lnTo>
                  <a:lnTo>
                    <a:pt x="23353" y="29329"/>
                  </a:lnTo>
                  <a:lnTo>
                    <a:pt x="22913" y="28852"/>
                  </a:lnTo>
                  <a:lnTo>
                    <a:pt x="23353" y="28412"/>
                  </a:lnTo>
                  <a:lnTo>
                    <a:pt x="23830" y="27935"/>
                  </a:lnTo>
                  <a:lnTo>
                    <a:pt x="24746" y="27495"/>
                  </a:lnTo>
                  <a:lnTo>
                    <a:pt x="24746" y="26579"/>
                  </a:lnTo>
                  <a:lnTo>
                    <a:pt x="24746" y="26102"/>
                  </a:lnTo>
                  <a:lnTo>
                    <a:pt x="24746" y="25662"/>
                  </a:lnTo>
                  <a:lnTo>
                    <a:pt x="24746" y="24746"/>
                  </a:lnTo>
                  <a:lnTo>
                    <a:pt x="25186" y="24746"/>
                  </a:lnTo>
                  <a:lnTo>
                    <a:pt x="25663" y="23353"/>
                  </a:lnTo>
                  <a:lnTo>
                    <a:pt x="26103" y="22913"/>
                  </a:lnTo>
                  <a:lnTo>
                    <a:pt x="25663" y="22436"/>
                  </a:lnTo>
                  <a:lnTo>
                    <a:pt x="25663" y="21996"/>
                  </a:lnTo>
                  <a:lnTo>
                    <a:pt x="25663" y="21080"/>
                  </a:lnTo>
                  <a:lnTo>
                    <a:pt x="25663" y="20163"/>
                  </a:lnTo>
                  <a:lnTo>
                    <a:pt x="26103" y="19687"/>
                  </a:lnTo>
                  <a:lnTo>
                    <a:pt x="26103" y="19247"/>
                  </a:lnTo>
                  <a:lnTo>
                    <a:pt x="26103" y="18770"/>
                  </a:lnTo>
                  <a:lnTo>
                    <a:pt x="26579" y="17854"/>
                  </a:lnTo>
                  <a:lnTo>
                    <a:pt x="27496" y="17854"/>
                  </a:lnTo>
                  <a:lnTo>
                    <a:pt x="27496" y="16937"/>
                  </a:lnTo>
                  <a:lnTo>
                    <a:pt x="27496" y="16021"/>
                  </a:lnTo>
                  <a:lnTo>
                    <a:pt x="27496" y="15581"/>
                  </a:lnTo>
                  <a:lnTo>
                    <a:pt x="27936" y="15581"/>
                  </a:lnTo>
                  <a:lnTo>
                    <a:pt x="28412" y="16021"/>
                  </a:lnTo>
                  <a:lnTo>
                    <a:pt x="29329" y="15104"/>
                  </a:lnTo>
                  <a:lnTo>
                    <a:pt x="29769" y="15581"/>
                  </a:lnTo>
                  <a:lnTo>
                    <a:pt x="31162" y="15581"/>
                  </a:lnTo>
                  <a:lnTo>
                    <a:pt x="31602" y="15104"/>
                  </a:lnTo>
                  <a:lnTo>
                    <a:pt x="31602" y="14188"/>
                  </a:lnTo>
                  <a:lnTo>
                    <a:pt x="31162" y="13748"/>
                  </a:lnTo>
                  <a:lnTo>
                    <a:pt x="30685" y="12831"/>
                  </a:lnTo>
                  <a:lnTo>
                    <a:pt x="30685" y="12355"/>
                  </a:lnTo>
                  <a:lnTo>
                    <a:pt x="30245" y="11438"/>
                  </a:lnTo>
                  <a:lnTo>
                    <a:pt x="30245" y="10522"/>
                  </a:lnTo>
                  <a:lnTo>
                    <a:pt x="30685" y="10082"/>
                  </a:lnTo>
                  <a:lnTo>
                    <a:pt x="30245" y="9605"/>
                  </a:lnTo>
                  <a:lnTo>
                    <a:pt x="30245" y="9165"/>
                  </a:lnTo>
                  <a:lnTo>
                    <a:pt x="29769" y="8689"/>
                  </a:lnTo>
                  <a:lnTo>
                    <a:pt x="29769" y="7772"/>
                  </a:lnTo>
                  <a:lnTo>
                    <a:pt x="29769" y="7332"/>
                  </a:lnTo>
                  <a:lnTo>
                    <a:pt x="29769" y="6856"/>
                  </a:lnTo>
                  <a:lnTo>
                    <a:pt x="28852" y="7332"/>
                  </a:lnTo>
                  <a:lnTo>
                    <a:pt x="28412" y="7332"/>
                  </a:lnTo>
                  <a:lnTo>
                    <a:pt x="28852" y="6416"/>
                  </a:lnTo>
                  <a:lnTo>
                    <a:pt x="28852" y="5939"/>
                  </a:lnTo>
                  <a:lnTo>
                    <a:pt x="28852" y="5499"/>
                  </a:lnTo>
                  <a:lnTo>
                    <a:pt x="28852" y="5023"/>
                  </a:lnTo>
                  <a:lnTo>
                    <a:pt x="28852" y="4583"/>
                  </a:lnTo>
                  <a:lnTo>
                    <a:pt x="28412" y="4106"/>
                  </a:lnTo>
                  <a:lnTo>
                    <a:pt x="28412" y="3190"/>
                  </a:lnTo>
                  <a:lnTo>
                    <a:pt x="27936" y="3190"/>
                  </a:lnTo>
                  <a:lnTo>
                    <a:pt x="26579" y="2750"/>
                  </a:lnTo>
                  <a:lnTo>
                    <a:pt x="25663" y="2273"/>
                  </a:lnTo>
                  <a:lnTo>
                    <a:pt x="25186" y="2273"/>
                  </a:lnTo>
                  <a:lnTo>
                    <a:pt x="24746" y="1833"/>
                  </a:lnTo>
                  <a:lnTo>
                    <a:pt x="24270" y="1833"/>
                  </a:lnTo>
                  <a:lnTo>
                    <a:pt x="24270" y="917"/>
                  </a:lnTo>
                  <a:lnTo>
                    <a:pt x="23353" y="440"/>
                  </a:lnTo>
                  <a:lnTo>
                    <a:pt x="2199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6" name="Google Shape;796;p52"/>
            <p:cNvSpPr/>
            <p:nvPr/>
          </p:nvSpPr>
          <p:spPr>
            <a:xfrm>
              <a:off x="3506150" y="856750"/>
              <a:ext cx="779050" cy="1351875"/>
            </a:xfrm>
            <a:custGeom>
              <a:avLst/>
              <a:gdLst/>
              <a:ahLst/>
              <a:cxnLst/>
              <a:rect l="l" t="t" r="r" b="b"/>
              <a:pathLst>
                <a:path w="31162" h="54075" extrusionOk="0">
                  <a:moveTo>
                    <a:pt x="12832" y="1"/>
                  </a:moveTo>
                  <a:lnTo>
                    <a:pt x="12355" y="477"/>
                  </a:lnTo>
                  <a:lnTo>
                    <a:pt x="11439" y="1394"/>
                  </a:lnTo>
                  <a:lnTo>
                    <a:pt x="10522" y="1394"/>
                  </a:lnTo>
                  <a:lnTo>
                    <a:pt x="10082" y="1834"/>
                  </a:lnTo>
                  <a:lnTo>
                    <a:pt x="10522" y="3667"/>
                  </a:lnTo>
                  <a:lnTo>
                    <a:pt x="10082" y="5060"/>
                  </a:lnTo>
                  <a:lnTo>
                    <a:pt x="10082" y="5500"/>
                  </a:lnTo>
                  <a:lnTo>
                    <a:pt x="10082" y="5976"/>
                  </a:lnTo>
                  <a:lnTo>
                    <a:pt x="10082" y="6416"/>
                  </a:lnTo>
                  <a:lnTo>
                    <a:pt x="9606" y="6893"/>
                  </a:lnTo>
                  <a:lnTo>
                    <a:pt x="9166" y="7809"/>
                  </a:lnTo>
                  <a:lnTo>
                    <a:pt x="9166" y="8249"/>
                  </a:lnTo>
                  <a:lnTo>
                    <a:pt x="8689" y="8249"/>
                  </a:lnTo>
                  <a:lnTo>
                    <a:pt x="7773" y="8726"/>
                  </a:lnTo>
                  <a:lnTo>
                    <a:pt x="7333" y="7809"/>
                  </a:lnTo>
                  <a:lnTo>
                    <a:pt x="6856" y="7809"/>
                  </a:lnTo>
                  <a:lnTo>
                    <a:pt x="6416" y="8726"/>
                  </a:lnTo>
                  <a:lnTo>
                    <a:pt x="4583" y="8726"/>
                  </a:lnTo>
                  <a:lnTo>
                    <a:pt x="4107" y="8249"/>
                  </a:lnTo>
                  <a:lnTo>
                    <a:pt x="3190" y="8249"/>
                  </a:lnTo>
                  <a:lnTo>
                    <a:pt x="2750" y="7333"/>
                  </a:lnTo>
                  <a:lnTo>
                    <a:pt x="2750" y="6893"/>
                  </a:lnTo>
                  <a:lnTo>
                    <a:pt x="1357" y="6416"/>
                  </a:lnTo>
                  <a:lnTo>
                    <a:pt x="917" y="5976"/>
                  </a:lnTo>
                  <a:lnTo>
                    <a:pt x="441" y="5976"/>
                  </a:lnTo>
                  <a:lnTo>
                    <a:pt x="1" y="6893"/>
                  </a:lnTo>
                  <a:lnTo>
                    <a:pt x="441" y="7809"/>
                  </a:lnTo>
                  <a:lnTo>
                    <a:pt x="1357" y="8249"/>
                  </a:lnTo>
                  <a:lnTo>
                    <a:pt x="2274" y="8726"/>
                  </a:lnTo>
                  <a:lnTo>
                    <a:pt x="2274" y="9642"/>
                  </a:lnTo>
                  <a:lnTo>
                    <a:pt x="2750" y="9642"/>
                  </a:lnTo>
                  <a:lnTo>
                    <a:pt x="3190" y="10082"/>
                  </a:lnTo>
                  <a:lnTo>
                    <a:pt x="3667" y="10082"/>
                  </a:lnTo>
                  <a:lnTo>
                    <a:pt x="5023" y="10559"/>
                  </a:lnTo>
                  <a:lnTo>
                    <a:pt x="5940" y="10999"/>
                  </a:lnTo>
                  <a:lnTo>
                    <a:pt x="6416" y="10999"/>
                  </a:lnTo>
                  <a:lnTo>
                    <a:pt x="6416" y="11915"/>
                  </a:lnTo>
                  <a:lnTo>
                    <a:pt x="6856" y="12392"/>
                  </a:lnTo>
                  <a:lnTo>
                    <a:pt x="6856" y="12832"/>
                  </a:lnTo>
                  <a:lnTo>
                    <a:pt x="6856" y="13308"/>
                  </a:lnTo>
                  <a:lnTo>
                    <a:pt x="6856" y="13748"/>
                  </a:lnTo>
                  <a:lnTo>
                    <a:pt x="7333" y="14225"/>
                  </a:lnTo>
                  <a:lnTo>
                    <a:pt x="6856" y="15141"/>
                  </a:lnTo>
                  <a:lnTo>
                    <a:pt x="7773" y="14665"/>
                  </a:lnTo>
                  <a:lnTo>
                    <a:pt x="7773" y="15141"/>
                  </a:lnTo>
                  <a:lnTo>
                    <a:pt x="7773" y="15581"/>
                  </a:lnTo>
                  <a:lnTo>
                    <a:pt x="7773" y="16498"/>
                  </a:lnTo>
                  <a:lnTo>
                    <a:pt x="8249" y="16974"/>
                  </a:lnTo>
                  <a:lnTo>
                    <a:pt x="8249" y="17414"/>
                  </a:lnTo>
                  <a:lnTo>
                    <a:pt x="8689" y="17891"/>
                  </a:lnTo>
                  <a:lnTo>
                    <a:pt x="8249" y="18331"/>
                  </a:lnTo>
                  <a:lnTo>
                    <a:pt x="8249" y="19247"/>
                  </a:lnTo>
                  <a:lnTo>
                    <a:pt x="8689" y="20164"/>
                  </a:lnTo>
                  <a:lnTo>
                    <a:pt x="8689" y="20640"/>
                  </a:lnTo>
                  <a:lnTo>
                    <a:pt x="9166" y="21557"/>
                  </a:lnTo>
                  <a:lnTo>
                    <a:pt x="9606" y="21997"/>
                  </a:lnTo>
                  <a:lnTo>
                    <a:pt x="9606" y="22913"/>
                  </a:lnTo>
                  <a:lnTo>
                    <a:pt x="10082" y="22913"/>
                  </a:lnTo>
                  <a:lnTo>
                    <a:pt x="10522" y="23390"/>
                  </a:lnTo>
                  <a:lnTo>
                    <a:pt x="11915" y="23390"/>
                  </a:lnTo>
                  <a:lnTo>
                    <a:pt x="11915" y="23830"/>
                  </a:lnTo>
                  <a:lnTo>
                    <a:pt x="12355" y="24306"/>
                  </a:lnTo>
                  <a:lnTo>
                    <a:pt x="12355" y="24746"/>
                  </a:lnTo>
                  <a:lnTo>
                    <a:pt x="12355" y="25223"/>
                  </a:lnTo>
                  <a:lnTo>
                    <a:pt x="12355" y="26139"/>
                  </a:lnTo>
                  <a:lnTo>
                    <a:pt x="12355" y="27056"/>
                  </a:lnTo>
                  <a:lnTo>
                    <a:pt x="12832" y="27056"/>
                  </a:lnTo>
                  <a:lnTo>
                    <a:pt x="12832" y="27972"/>
                  </a:lnTo>
                  <a:lnTo>
                    <a:pt x="11439" y="27972"/>
                  </a:lnTo>
                  <a:lnTo>
                    <a:pt x="11439" y="28412"/>
                  </a:lnTo>
                  <a:lnTo>
                    <a:pt x="10522" y="29805"/>
                  </a:lnTo>
                  <a:lnTo>
                    <a:pt x="10522" y="30245"/>
                  </a:lnTo>
                  <a:lnTo>
                    <a:pt x="10082" y="31162"/>
                  </a:lnTo>
                  <a:lnTo>
                    <a:pt x="9606" y="32078"/>
                  </a:lnTo>
                  <a:lnTo>
                    <a:pt x="8689" y="32995"/>
                  </a:lnTo>
                  <a:lnTo>
                    <a:pt x="9166" y="33471"/>
                  </a:lnTo>
                  <a:lnTo>
                    <a:pt x="9166" y="33911"/>
                  </a:lnTo>
                  <a:lnTo>
                    <a:pt x="8249" y="34388"/>
                  </a:lnTo>
                  <a:lnTo>
                    <a:pt x="7773" y="34828"/>
                  </a:lnTo>
                  <a:lnTo>
                    <a:pt x="7333" y="35744"/>
                  </a:lnTo>
                  <a:lnTo>
                    <a:pt x="7333" y="36221"/>
                  </a:lnTo>
                  <a:lnTo>
                    <a:pt x="7333" y="37138"/>
                  </a:lnTo>
                  <a:lnTo>
                    <a:pt x="6416" y="37577"/>
                  </a:lnTo>
                  <a:lnTo>
                    <a:pt x="5940" y="37138"/>
                  </a:lnTo>
                  <a:lnTo>
                    <a:pt x="5023" y="37138"/>
                  </a:lnTo>
                  <a:lnTo>
                    <a:pt x="5500" y="38054"/>
                  </a:lnTo>
                  <a:lnTo>
                    <a:pt x="4583" y="39410"/>
                  </a:lnTo>
                  <a:lnTo>
                    <a:pt x="4583" y="40327"/>
                  </a:lnTo>
                  <a:lnTo>
                    <a:pt x="4583" y="40804"/>
                  </a:lnTo>
                  <a:lnTo>
                    <a:pt x="5023" y="41243"/>
                  </a:lnTo>
                  <a:lnTo>
                    <a:pt x="5023" y="42160"/>
                  </a:lnTo>
                  <a:lnTo>
                    <a:pt x="4583" y="42637"/>
                  </a:lnTo>
                  <a:lnTo>
                    <a:pt x="4583" y="43076"/>
                  </a:lnTo>
                  <a:lnTo>
                    <a:pt x="5500" y="43553"/>
                  </a:lnTo>
                  <a:lnTo>
                    <a:pt x="5940" y="43993"/>
                  </a:lnTo>
                  <a:lnTo>
                    <a:pt x="5940" y="44909"/>
                  </a:lnTo>
                  <a:lnTo>
                    <a:pt x="5940" y="46303"/>
                  </a:lnTo>
                  <a:lnTo>
                    <a:pt x="5940" y="47659"/>
                  </a:lnTo>
                  <a:lnTo>
                    <a:pt x="5023" y="48136"/>
                  </a:lnTo>
                  <a:lnTo>
                    <a:pt x="5023" y="49052"/>
                  </a:lnTo>
                  <a:lnTo>
                    <a:pt x="5023" y="49492"/>
                  </a:lnTo>
                  <a:lnTo>
                    <a:pt x="6416" y="50885"/>
                  </a:lnTo>
                  <a:lnTo>
                    <a:pt x="7773" y="50885"/>
                  </a:lnTo>
                  <a:lnTo>
                    <a:pt x="8249" y="51325"/>
                  </a:lnTo>
                  <a:lnTo>
                    <a:pt x="9606" y="51325"/>
                  </a:lnTo>
                  <a:lnTo>
                    <a:pt x="10082" y="52242"/>
                  </a:lnTo>
                  <a:lnTo>
                    <a:pt x="10522" y="53158"/>
                  </a:lnTo>
                  <a:lnTo>
                    <a:pt x="10999" y="53635"/>
                  </a:lnTo>
                  <a:lnTo>
                    <a:pt x="11439" y="54075"/>
                  </a:lnTo>
                  <a:lnTo>
                    <a:pt x="12832" y="54075"/>
                  </a:lnTo>
                  <a:lnTo>
                    <a:pt x="13272" y="53635"/>
                  </a:lnTo>
                  <a:lnTo>
                    <a:pt x="13748" y="52718"/>
                  </a:lnTo>
                  <a:lnTo>
                    <a:pt x="14188" y="52242"/>
                  </a:lnTo>
                  <a:lnTo>
                    <a:pt x="14665" y="53158"/>
                  </a:lnTo>
                  <a:lnTo>
                    <a:pt x="15105" y="52718"/>
                  </a:lnTo>
                  <a:lnTo>
                    <a:pt x="15581" y="52242"/>
                  </a:lnTo>
                  <a:lnTo>
                    <a:pt x="16498" y="51802"/>
                  </a:lnTo>
                  <a:lnTo>
                    <a:pt x="17854" y="50885"/>
                  </a:lnTo>
                  <a:lnTo>
                    <a:pt x="19247" y="50885"/>
                  </a:lnTo>
                  <a:lnTo>
                    <a:pt x="19247" y="50409"/>
                  </a:lnTo>
                  <a:lnTo>
                    <a:pt x="18771" y="49969"/>
                  </a:lnTo>
                  <a:lnTo>
                    <a:pt x="19687" y="49492"/>
                  </a:lnTo>
                  <a:lnTo>
                    <a:pt x="20164" y="50409"/>
                  </a:lnTo>
                  <a:lnTo>
                    <a:pt x="20604" y="49969"/>
                  </a:lnTo>
                  <a:lnTo>
                    <a:pt x="21520" y="49492"/>
                  </a:lnTo>
                  <a:lnTo>
                    <a:pt x="21997" y="48136"/>
                  </a:lnTo>
                  <a:lnTo>
                    <a:pt x="22437" y="48576"/>
                  </a:lnTo>
                  <a:lnTo>
                    <a:pt x="23830" y="48576"/>
                  </a:lnTo>
                  <a:lnTo>
                    <a:pt x="24270" y="48136"/>
                  </a:lnTo>
                  <a:lnTo>
                    <a:pt x="24746" y="47219"/>
                  </a:lnTo>
                  <a:lnTo>
                    <a:pt x="25186" y="46303"/>
                  </a:lnTo>
                  <a:lnTo>
                    <a:pt x="25663" y="45386"/>
                  </a:lnTo>
                  <a:lnTo>
                    <a:pt x="26103" y="44470"/>
                  </a:lnTo>
                  <a:lnTo>
                    <a:pt x="26579" y="43993"/>
                  </a:lnTo>
                  <a:lnTo>
                    <a:pt x="27019" y="43553"/>
                  </a:lnTo>
                  <a:lnTo>
                    <a:pt x="27496" y="42637"/>
                  </a:lnTo>
                  <a:lnTo>
                    <a:pt x="27496" y="41720"/>
                  </a:lnTo>
                  <a:lnTo>
                    <a:pt x="27936" y="41243"/>
                  </a:lnTo>
                  <a:lnTo>
                    <a:pt x="27936" y="41720"/>
                  </a:lnTo>
                  <a:lnTo>
                    <a:pt x="28412" y="41243"/>
                  </a:lnTo>
                  <a:lnTo>
                    <a:pt x="28852" y="40804"/>
                  </a:lnTo>
                  <a:lnTo>
                    <a:pt x="28412" y="40327"/>
                  </a:lnTo>
                  <a:lnTo>
                    <a:pt x="28852" y="39887"/>
                  </a:lnTo>
                  <a:lnTo>
                    <a:pt x="28412" y="38971"/>
                  </a:lnTo>
                  <a:lnTo>
                    <a:pt x="28852" y="38494"/>
                  </a:lnTo>
                  <a:lnTo>
                    <a:pt x="29329" y="38054"/>
                  </a:lnTo>
                  <a:lnTo>
                    <a:pt x="29329" y="37577"/>
                  </a:lnTo>
                  <a:lnTo>
                    <a:pt x="29769" y="36221"/>
                  </a:lnTo>
                  <a:lnTo>
                    <a:pt x="30685" y="35744"/>
                  </a:lnTo>
                  <a:lnTo>
                    <a:pt x="31162" y="34828"/>
                  </a:lnTo>
                  <a:lnTo>
                    <a:pt x="30685" y="33911"/>
                  </a:lnTo>
                  <a:lnTo>
                    <a:pt x="30245" y="33471"/>
                  </a:lnTo>
                  <a:lnTo>
                    <a:pt x="28852" y="32995"/>
                  </a:lnTo>
                  <a:lnTo>
                    <a:pt x="27019" y="32555"/>
                  </a:lnTo>
                  <a:lnTo>
                    <a:pt x="26579" y="32078"/>
                  </a:lnTo>
                  <a:lnTo>
                    <a:pt x="26103" y="31638"/>
                  </a:lnTo>
                  <a:lnTo>
                    <a:pt x="25663" y="31638"/>
                  </a:lnTo>
                  <a:lnTo>
                    <a:pt x="25186" y="30722"/>
                  </a:lnTo>
                  <a:lnTo>
                    <a:pt x="26103" y="30722"/>
                  </a:lnTo>
                  <a:lnTo>
                    <a:pt x="26579" y="30245"/>
                  </a:lnTo>
                  <a:lnTo>
                    <a:pt x="26579" y="29805"/>
                  </a:lnTo>
                  <a:lnTo>
                    <a:pt x="26579" y="29329"/>
                  </a:lnTo>
                  <a:lnTo>
                    <a:pt x="26103" y="28889"/>
                  </a:lnTo>
                  <a:lnTo>
                    <a:pt x="25663" y="28412"/>
                  </a:lnTo>
                  <a:lnTo>
                    <a:pt x="24746" y="28412"/>
                  </a:lnTo>
                  <a:lnTo>
                    <a:pt x="24746" y="27972"/>
                  </a:lnTo>
                  <a:lnTo>
                    <a:pt x="24746" y="27496"/>
                  </a:lnTo>
                  <a:lnTo>
                    <a:pt x="24270" y="27056"/>
                  </a:lnTo>
                  <a:lnTo>
                    <a:pt x="23830" y="27056"/>
                  </a:lnTo>
                  <a:lnTo>
                    <a:pt x="24746" y="26579"/>
                  </a:lnTo>
                  <a:lnTo>
                    <a:pt x="24270" y="26139"/>
                  </a:lnTo>
                  <a:lnTo>
                    <a:pt x="24270" y="25663"/>
                  </a:lnTo>
                  <a:lnTo>
                    <a:pt x="23830" y="26139"/>
                  </a:lnTo>
                  <a:lnTo>
                    <a:pt x="23353" y="25663"/>
                  </a:lnTo>
                  <a:lnTo>
                    <a:pt x="23353" y="25223"/>
                  </a:lnTo>
                  <a:lnTo>
                    <a:pt x="23353" y="24746"/>
                  </a:lnTo>
                  <a:lnTo>
                    <a:pt x="22913" y="24306"/>
                  </a:lnTo>
                  <a:lnTo>
                    <a:pt x="22913" y="23830"/>
                  </a:lnTo>
                  <a:lnTo>
                    <a:pt x="22437" y="23830"/>
                  </a:lnTo>
                  <a:lnTo>
                    <a:pt x="22437" y="23390"/>
                  </a:lnTo>
                  <a:lnTo>
                    <a:pt x="22437" y="22913"/>
                  </a:lnTo>
                  <a:lnTo>
                    <a:pt x="22913" y="22473"/>
                  </a:lnTo>
                  <a:lnTo>
                    <a:pt x="22437" y="21557"/>
                  </a:lnTo>
                  <a:lnTo>
                    <a:pt x="22913" y="21080"/>
                  </a:lnTo>
                  <a:lnTo>
                    <a:pt x="22913" y="20640"/>
                  </a:lnTo>
                  <a:lnTo>
                    <a:pt x="22913" y="20164"/>
                  </a:lnTo>
                  <a:lnTo>
                    <a:pt x="22437" y="19247"/>
                  </a:lnTo>
                  <a:lnTo>
                    <a:pt x="21520" y="18331"/>
                  </a:lnTo>
                  <a:lnTo>
                    <a:pt x="21080" y="17891"/>
                  </a:lnTo>
                  <a:lnTo>
                    <a:pt x="20164" y="17414"/>
                  </a:lnTo>
                  <a:lnTo>
                    <a:pt x="20164" y="16974"/>
                  </a:lnTo>
                  <a:lnTo>
                    <a:pt x="19687" y="16498"/>
                  </a:lnTo>
                  <a:lnTo>
                    <a:pt x="19247" y="15581"/>
                  </a:lnTo>
                  <a:lnTo>
                    <a:pt x="18771" y="14665"/>
                  </a:lnTo>
                  <a:lnTo>
                    <a:pt x="18771" y="14225"/>
                  </a:lnTo>
                  <a:lnTo>
                    <a:pt x="18771" y="13308"/>
                  </a:lnTo>
                  <a:lnTo>
                    <a:pt x="19247" y="12392"/>
                  </a:lnTo>
                  <a:lnTo>
                    <a:pt x="19247" y="11915"/>
                  </a:lnTo>
                  <a:lnTo>
                    <a:pt x="19247" y="10999"/>
                  </a:lnTo>
                  <a:lnTo>
                    <a:pt x="18331" y="10082"/>
                  </a:lnTo>
                  <a:lnTo>
                    <a:pt x="17414" y="9642"/>
                  </a:lnTo>
                  <a:lnTo>
                    <a:pt x="16938" y="9642"/>
                  </a:lnTo>
                  <a:lnTo>
                    <a:pt x="16938" y="9166"/>
                  </a:lnTo>
                  <a:lnTo>
                    <a:pt x="16498" y="8726"/>
                  </a:lnTo>
                  <a:lnTo>
                    <a:pt x="16021" y="8249"/>
                  </a:lnTo>
                  <a:lnTo>
                    <a:pt x="15581" y="7809"/>
                  </a:lnTo>
                  <a:lnTo>
                    <a:pt x="15581" y="7333"/>
                  </a:lnTo>
                  <a:lnTo>
                    <a:pt x="16021" y="6893"/>
                  </a:lnTo>
                  <a:lnTo>
                    <a:pt x="16021" y="6416"/>
                  </a:lnTo>
                  <a:lnTo>
                    <a:pt x="16498" y="5976"/>
                  </a:lnTo>
                  <a:lnTo>
                    <a:pt x="16021" y="5976"/>
                  </a:lnTo>
                  <a:lnTo>
                    <a:pt x="16021" y="5500"/>
                  </a:lnTo>
                  <a:lnTo>
                    <a:pt x="16021" y="5060"/>
                  </a:lnTo>
                  <a:lnTo>
                    <a:pt x="15581" y="4583"/>
                  </a:lnTo>
                  <a:lnTo>
                    <a:pt x="15581" y="3667"/>
                  </a:lnTo>
                  <a:lnTo>
                    <a:pt x="16021" y="2750"/>
                  </a:lnTo>
                  <a:lnTo>
                    <a:pt x="16021" y="2310"/>
                  </a:lnTo>
                  <a:lnTo>
                    <a:pt x="15581" y="1834"/>
                  </a:lnTo>
                  <a:lnTo>
                    <a:pt x="15105" y="1394"/>
                  </a:lnTo>
                  <a:lnTo>
                    <a:pt x="13272" y="1394"/>
                  </a:lnTo>
                  <a:lnTo>
                    <a:pt x="1374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7" name="Google Shape;797;p52"/>
            <p:cNvSpPr/>
            <p:nvPr/>
          </p:nvSpPr>
          <p:spPr>
            <a:xfrm>
              <a:off x="3941500" y="4224925"/>
              <a:ext cx="641575" cy="412450"/>
            </a:xfrm>
            <a:custGeom>
              <a:avLst/>
              <a:gdLst/>
              <a:ahLst/>
              <a:cxnLst/>
              <a:rect l="l" t="t" r="r" b="b"/>
              <a:pathLst>
                <a:path w="25663" h="16498" extrusionOk="0">
                  <a:moveTo>
                    <a:pt x="17854" y="0"/>
                  </a:moveTo>
                  <a:lnTo>
                    <a:pt x="16021" y="917"/>
                  </a:lnTo>
                  <a:lnTo>
                    <a:pt x="15581" y="917"/>
                  </a:lnTo>
                  <a:lnTo>
                    <a:pt x="15104" y="2310"/>
                  </a:lnTo>
                  <a:lnTo>
                    <a:pt x="13748" y="3226"/>
                  </a:lnTo>
                  <a:lnTo>
                    <a:pt x="12831" y="3666"/>
                  </a:lnTo>
                  <a:lnTo>
                    <a:pt x="12355" y="4143"/>
                  </a:lnTo>
                  <a:lnTo>
                    <a:pt x="11438" y="4583"/>
                  </a:lnTo>
                  <a:lnTo>
                    <a:pt x="10522" y="4143"/>
                  </a:lnTo>
                  <a:lnTo>
                    <a:pt x="7332" y="4143"/>
                  </a:lnTo>
                  <a:lnTo>
                    <a:pt x="6416" y="4583"/>
                  </a:lnTo>
                  <a:lnTo>
                    <a:pt x="5499" y="4143"/>
                  </a:lnTo>
                  <a:lnTo>
                    <a:pt x="2273" y="4143"/>
                  </a:lnTo>
                  <a:lnTo>
                    <a:pt x="2273" y="3666"/>
                  </a:lnTo>
                  <a:lnTo>
                    <a:pt x="2273" y="3226"/>
                  </a:lnTo>
                  <a:lnTo>
                    <a:pt x="2273" y="2750"/>
                  </a:lnTo>
                  <a:lnTo>
                    <a:pt x="1833" y="2310"/>
                  </a:lnTo>
                  <a:lnTo>
                    <a:pt x="917" y="2750"/>
                  </a:lnTo>
                  <a:lnTo>
                    <a:pt x="440" y="3666"/>
                  </a:lnTo>
                  <a:lnTo>
                    <a:pt x="0" y="3666"/>
                  </a:lnTo>
                  <a:lnTo>
                    <a:pt x="440" y="4583"/>
                  </a:lnTo>
                  <a:lnTo>
                    <a:pt x="917" y="5499"/>
                  </a:lnTo>
                  <a:lnTo>
                    <a:pt x="1357" y="5976"/>
                  </a:lnTo>
                  <a:lnTo>
                    <a:pt x="1357" y="6416"/>
                  </a:lnTo>
                  <a:lnTo>
                    <a:pt x="2273" y="6416"/>
                  </a:lnTo>
                  <a:lnTo>
                    <a:pt x="2750" y="6892"/>
                  </a:lnTo>
                  <a:lnTo>
                    <a:pt x="2273" y="7332"/>
                  </a:lnTo>
                  <a:lnTo>
                    <a:pt x="2273" y="7809"/>
                  </a:lnTo>
                  <a:lnTo>
                    <a:pt x="1357" y="8249"/>
                  </a:lnTo>
                  <a:lnTo>
                    <a:pt x="1357" y="8725"/>
                  </a:lnTo>
                  <a:lnTo>
                    <a:pt x="1357" y="9642"/>
                  </a:lnTo>
                  <a:lnTo>
                    <a:pt x="1357" y="10082"/>
                  </a:lnTo>
                  <a:lnTo>
                    <a:pt x="917" y="10082"/>
                  </a:lnTo>
                  <a:lnTo>
                    <a:pt x="917" y="10998"/>
                  </a:lnTo>
                  <a:lnTo>
                    <a:pt x="917" y="11475"/>
                  </a:lnTo>
                  <a:lnTo>
                    <a:pt x="1357" y="12391"/>
                  </a:lnTo>
                  <a:lnTo>
                    <a:pt x="2273" y="12831"/>
                  </a:lnTo>
                  <a:lnTo>
                    <a:pt x="2750" y="13308"/>
                  </a:lnTo>
                  <a:lnTo>
                    <a:pt x="3190" y="13748"/>
                  </a:lnTo>
                  <a:lnTo>
                    <a:pt x="3666" y="14224"/>
                  </a:lnTo>
                  <a:lnTo>
                    <a:pt x="4106" y="14664"/>
                  </a:lnTo>
                  <a:lnTo>
                    <a:pt x="4583" y="15141"/>
                  </a:lnTo>
                  <a:lnTo>
                    <a:pt x="4583" y="15581"/>
                  </a:lnTo>
                  <a:lnTo>
                    <a:pt x="4106" y="16057"/>
                  </a:lnTo>
                  <a:lnTo>
                    <a:pt x="5023" y="16497"/>
                  </a:lnTo>
                  <a:lnTo>
                    <a:pt x="6856" y="16497"/>
                  </a:lnTo>
                  <a:lnTo>
                    <a:pt x="7772" y="16057"/>
                  </a:lnTo>
                  <a:lnTo>
                    <a:pt x="8249" y="16497"/>
                  </a:lnTo>
                  <a:lnTo>
                    <a:pt x="9165" y="16057"/>
                  </a:lnTo>
                  <a:lnTo>
                    <a:pt x="8689" y="15581"/>
                  </a:lnTo>
                  <a:lnTo>
                    <a:pt x="9165" y="15581"/>
                  </a:lnTo>
                  <a:lnTo>
                    <a:pt x="10082" y="15141"/>
                  </a:lnTo>
                  <a:lnTo>
                    <a:pt x="10998" y="15141"/>
                  </a:lnTo>
                  <a:lnTo>
                    <a:pt x="11438" y="14664"/>
                  </a:lnTo>
                  <a:lnTo>
                    <a:pt x="11915" y="15581"/>
                  </a:lnTo>
                  <a:lnTo>
                    <a:pt x="13271" y="15581"/>
                  </a:lnTo>
                  <a:lnTo>
                    <a:pt x="13748" y="15141"/>
                  </a:lnTo>
                  <a:lnTo>
                    <a:pt x="15104" y="15141"/>
                  </a:lnTo>
                  <a:lnTo>
                    <a:pt x="15581" y="14664"/>
                  </a:lnTo>
                  <a:lnTo>
                    <a:pt x="17414" y="14664"/>
                  </a:lnTo>
                  <a:lnTo>
                    <a:pt x="17414" y="14224"/>
                  </a:lnTo>
                  <a:lnTo>
                    <a:pt x="16937" y="13748"/>
                  </a:lnTo>
                  <a:lnTo>
                    <a:pt x="16937" y="13308"/>
                  </a:lnTo>
                  <a:lnTo>
                    <a:pt x="17854" y="12831"/>
                  </a:lnTo>
                  <a:lnTo>
                    <a:pt x="18330" y="12831"/>
                  </a:lnTo>
                  <a:lnTo>
                    <a:pt x="18330" y="12391"/>
                  </a:lnTo>
                  <a:lnTo>
                    <a:pt x="18770" y="11915"/>
                  </a:lnTo>
                  <a:lnTo>
                    <a:pt x="18770" y="11475"/>
                  </a:lnTo>
                  <a:lnTo>
                    <a:pt x="19687" y="11475"/>
                  </a:lnTo>
                  <a:lnTo>
                    <a:pt x="20163" y="10998"/>
                  </a:lnTo>
                  <a:lnTo>
                    <a:pt x="21996" y="10998"/>
                  </a:lnTo>
                  <a:lnTo>
                    <a:pt x="21996" y="11475"/>
                  </a:lnTo>
                  <a:lnTo>
                    <a:pt x="23353" y="11475"/>
                  </a:lnTo>
                  <a:lnTo>
                    <a:pt x="24746" y="10998"/>
                  </a:lnTo>
                  <a:lnTo>
                    <a:pt x="24746" y="10558"/>
                  </a:lnTo>
                  <a:lnTo>
                    <a:pt x="24269" y="9642"/>
                  </a:lnTo>
                  <a:lnTo>
                    <a:pt x="23829" y="9642"/>
                  </a:lnTo>
                  <a:lnTo>
                    <a:pt x="23353" y="9165"/>
                  </a:lnTo>
                  <a:lnTo>
                    <a:pt x="23353" y="8725"/>
                  </a:lnTo>
                  <a:lnTo>
                    <a:pt x="22436" y="8725"/>
                  </a:lnTo>
                  <a:lnTo>
                    <a:pt x="21996" y="9642"/>
                  </a:lnTo>
                  <a:lnTo>
                    <a:pt x="21996" y="8249"/>
                  </a:lnTo>
                  <a:lnTo>
                    <a:pt x="21996" y="7809"/>
                  </a:lnTo>
                  <a:lnTo>
                    <a:pt x="22436" y="7332"/>
                  </a:lnTo>
                  <a:lnTo>
                    <a:pt x="22913" y="7332"/>
                  </a:lnTo>
                  <a:lnTo>
                    <a:pt x="22913" y="6892"/>
                  </a:lnTo>
                  <a:lnTo>
                    <a:pt x="23353" y="6416"/>
                  </a:lnTo>
                  <a:lnTo>
                    <a:pt x="22913" y="5976"/>
                  </a:lnTo>
                  <a:lnTo>
                    <a:pt x="22436" y="5059"/>
                  </a:lnTo>
                  <a:lnTo>
                    <a:pt x="23353" y="5059"/>
                  </a:lnTo>
                  <a:lnTo>
                    <a:pt x="22913" y="4143"/>
                  </a:lnTo>
                  <a:lnTo>
                    <a:pt x="22913" y="2750"/>
                  </a:lnTo>
                  <a:lnTo>
                    <a:pt x="25186" y="2750"/>
                  </a:lnTo>
                  <a:lnTo>
                    <a:pt x="25662" y="2310"/>
                  </a:lnTo>
                  <a:lnTo>
                    <a:pt x="25186" y="1393"/>
                  </a:lnTo>
                  <a:lnTo>
                    <a:pt x="22913" y="477"/>
                  </a:lnTo>
                  <a:lnTo>
                    <a:pt x="21520" y="477"/>
                  </a:lnTo>
                  <a:lnTo>
                    <a:pt x="20603" y="917"/>
                  </a:lnTo>
                  <a:lnTo>
                    <a:pt x="20163" y="477"/>
                  </a:lnTo>
                  <a:lnTo>
                    <a:pt x="18770" y="477"/>
                  </a:lnTo>
                  <a:lnTo>
                    <a:pt x="1785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8" name="Google Shape;798;p52"/>
            <p:cNvSpPr/>
            <p:nvPr/>
          </p:nvSpPr>
          <p:spPr>
            <a:xfrm>
              <a:off x="4067050" y="46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799" name="Google Shape;799;p52"/>
            <p:cNvSpPr/>
            <p:nvPr/>
          </p:nvSpPr>
          <p:spPr>
            <a:xfrm>
              <a:off x="3758200" y="3675000"/>
              <a:ext cx="881700" cy="664500"/>
            </a:xfrm>
            <a:custGeom>
              <a:avLst/>
              <a:gdLst/>
              <a:ahLst/>
              <a:cxnLst/>
              <a:rect l="l" t="t" r="r" b="b"/>
              <a:pathLst>
                <a:path w="35268" h="26580" extrusionOk="0">
                  <a:moveTo>
                    <a:pt x="19687" y="1"/>
                  </a:moveTo>
                  <a:lnTo>
                    <a:pt x="18330" y="478"/>
                  </a:lnTo>
                  <a:lnTo>
                    <a:pt x="18330" y="917"/>
                  </a:lnTo>
                  <a:lnTo>
                    <a:pt x="18330" y="1394"/>
                  </a:lnTo>
                  <a:lnTo>
                    <a:pt x="16021" y="1394"/>
                  </a:lnTo>
                  <a:lnTo>
                    <a:pt x="15104" y="2311"/>
                  </a:lnTo>
                  <a:lnTo>
                    <a:pt x="14664" y="2750"/>
                  </a:lnTo>
                  <a:lnTo>
                    <a:pt x="13271" y="2311"/>
                  </a:lnTo>
                  <a:lnTo>
                    <a:pt x="12831" y="2311"/>
                  </a:lnTo>
                  <a:lnTo>
                    <a:pt x="11915" y="2750"/>
                  </a:lnTo>
                  <a:lnTo>
                    <a:pt x="11438" y="3227"/>
                  </a:lnTo>
                  <a:lnTo>
                    <a:pt x="10522" y="3227"/>
                  </a:lnTo>
                  <a:lnTo>
                    <a:pt x="9605" y="2750"/>
                  </a:lnTo>
                  <a:lnTo>
                    <a:pt x="9165" y="2750"/>
                  </a:lnTo>
                  <a:lnTo>
                    <a:pt x="8249" y="2311"/>
                  </a:lnTo>
                  <a:lnTo>
                    <a:pt x="6856" y="2750"/>
                  </a:lnTo>
                  <a:lnTo>
                    <a:pt x="5939" y="2750"/>
                  </a:lnTo>
                  <a:lnTo>
                    <a:pt x="6856" y="4144"/>
                  </a:lnTo>
                  <a:lnTo>
                    <a:pt x="6856" y="4583"/>
                  </a:lnTo>
                  <a:lnTo>
                    <a:pt x="6416" y="5060"/>
                  </a:lnTo>
                  <a:lnTo>
                    <a:pt x="5939" y="5500"/>
                  </a:lnTo>
                  <a:lnTo>
                    <a:pt x="5499" y="5977"/>
                  </a:lnTo>
                  <a:lnTo>
                    <a:pt x="5023" y="5977"/>
                  </a:lnTo>
                  <a:lnTo>
                    <a:pt x="4583" y="6416"/>
                  </a:lnTo>
                  <a:lnTo>
                    <a:pt x="4106" y="6893"/>
                  </a:lnTo>
                  <a:lnTo>
                    <a:pt x="4106" y="8250"/>
                  </a:lnTo>
                  <a:lnTo>
                    <a:pt x="3666" y="8726"/>
                  </a:lnTo>
                  <a:lnTo>
                    <a:pt x="3666" y="10083"/>
                  </a:lnTo>
                  <a:lnTo>
                    <a:pt x="3190" y="10559"/>
                  </a:lnTo>
                  <a:lnTo>
                    <a:pt x="2750" y="10999"/>
                  </a:lnTo>
                  <a:lnTo>
                    <a:pt x="2273" y="10999"/>
                  </a:lnTo>
                  <a:lnTo>
                    <a:pt x="2273" y="11476"/>
                  </a:lnTo>
                  <a:lnTo>
                    <a:pt x="1833" y="12392"/>
                  </a:lnTo>
                  <a:lnTo>
                    <a:pt x="1357" y="12832"/>
                  </a:lnTo>
                  <a:lnTo>
                    <a:pt x="917" y="13309"/>
                  </a:lnTo>
                  <a:lnTo>
                    <a:pt x="440" y="13749"/>
                  </a:lnTo>
                  <a:lnTo>
                    <a:pt x="0" y="14665"/>
                  </a:lnTo>
                  <a:lnTo>
                    <a:pt x="0" y="15582"/>
                  </a:lnTo>
                  <a:lnTo>
                    <a:pt x="917" y="15582"/>
                  </a:lnTo>
                  <a:lnTo>
                    <a:pt x="917" y="16058"/>
                  </a:lnTo>
                  <a:lnTo>
                    <a:pt x="917" y="16975"/>
                  </a:lnTo>
                  <a:lnTo>
                    <a:pt x="917" y="17415"/>
                  </a:lnTo>
                  <a:lnTo>
                    <a:pt x="1357" y="17891"/>
                  </a:lnTo>
                  <a:lnTo>
                    <a:pt x="1357" y="19248"/>
                  </a:lnTo>
                  <a:lnTo>
                    <a:pt x="1833" y="19248"/>
                  </a:lnTo>
                  <a:lnTo>
                    <a:pt x="2273" y="18808"/>
                  </a:lnTo>
                  <a:lnTo>
                    <a:pt x="2750" y="18808"/>
                  </a:lnTo>
                  <a:lnTo>
                    <a:pt x="3190" y="19248"/>
                  </a:lnTo>
                  <a:lnTo>
                    <a:pt x="3666" y="19724"/>
                  </a:lnTo>
                  <a:lnTo>
                    <a:pt x="3666" y="20164"/>
                  </a:lnTo>
                  <a:lnTo>
                    <a:pt x="3190" y="21081"/>
                  </a:lnTo>
                  <a:lnTo>
                    <a:pt x="3190" y="21557"/>
                  </a:lnTo>
                  <a:lnTo>
                    <a:pt x="3190" y="21997"/>
                  </a:lnTo>
                  <a:lnTo>
                    <a:pt x="4583" y="21997"/>
                  </a:lnTo>
                  <a:lnTo>
                    <a:pt x="4583" y="21557"/>
                  </a:lnTo>
                  <a:lnTo>
                    <a:pt x="5023" y="21557"/>
                  </a:lnTo>
                  <a:lnTo>
                    <a:pt x="5499" y="21997"/>
                  </a:lnTo>
                  <a:lnTo>
                    <a:pt x="6856" y="22474"/>
                  </a:lnTo>
                  <a:lnTo>
                    <a:pt x="6856" y="21997"/>
                  </a:lnTo>
                  <a:lnTo>
                    <a:pt x="8249" y="21557"/>
                  </a:lnTo>
                  <a:lnTo>
                    <a:pt x="8689" y="21997"/>
                  </a:lnTo>
                  <a:lnTo>
                    <a:pt x="8249" y="22474"/>
                  </a:lnTo>
                  <a:lnTo>
                    <a:pt x="8249" y="22914"/>
                  </a:lnTo>
                  <a:lnTo>
                    <a:pt x="8689" y="22914"/>
                  </a:lnTo>
                  <a:lnTo>
                    <a:pt x="9165" y="23830"/>
                  </a:lnTo>
                  <a:lnTo>
                    <a:pt x="9165" y="24307"/>
                  </a:lnTo>
                  <a:lnTo>
                    <a:pt x="9605" y="24747"/>
                  </a:lnTo>
                  <a:lnTo>
                    <a:pt x="9605" y="25223"/>
                  </a:lnTo>
                  <a:lnTo>
                    <a:pt x="9605" y="25663"/>
                  </a:lnTo>
                  <a:lnTo>
                    <a:pt x="9605" y="26140"/>
                  </a:lnTo>
                  <a:lnTo>
                    <a:pt x="12831" y="26140"/>
                  </a:lnTo>
                  <a:lnTo>
                    <a:pt x="13748" y="26580"/>
                  </a:lnTo>
                  <a:lnTo>
                    <a:pt x="14664" y="26140"/>
                  </a:lnTo>
                  <a:lnTo>
                    <a:pt x="17854" y="26140"/>
                  </a:lnTo>
                  <a:lnTo>
                    <a:pt x="18770" y="26580"/>
                  </a:lnTo>
                  <a:lnTo>
                    <a:pt x="19687" y="26140"/>
                  </a:lnTo>
                  <a:lnTo>
                    <a:pt x="20163" y="25663"/>
                  </a:lnTo>
                  <a:lnTo>
                    <a:pt x="21080" y="25223"/>
                  </a:lnTo>
                  <a:lnTo>
                    <a:pt x="22436" y="24307"/>
                  </a:lnTo>
                  <a:lnTo>
                    <a:pt x="22913" y="22914"/>
                  </a:lnTo>
                  <a:lnTo>
                    <a:pt x="23353" y="22914"/>
                  </a:lnTo>
                  <a:lnTo>
                    <a:pt x="25186" y="21997"/>
                  </a:lnTo>
                  <a:lnTo>
                    <a:pt x="26102" y="22474"/>
                  </a:lnTo>
                  <a:lnTo>
                    <a:pt x="27495" y="22474"/>
                  </a:lnTo>
                  <a:lnTo>
                    <a:pt x="27935" y="22914"/>
                  </a:lnTo>
                  <a:lnTo>
                    <a:pt x="28852" y="22474"/>
                  </a:lnTo>
                  <a:lnTo>
                    <a:pt x="30245" y="22474"/>
                  </a:lnTo>
                  <a:lnTo>
                    <a:pt x="32518" y="23390"/>
                  </a:lnTo>
                  <a:lnTo>
                    <a:pt x="32518" y="22914"/>
                  </a:lnTo>
                  <a:lnTo>
                    <a:pt x="32518" y="21997"/>
                  </a:lnTo>
                  <a:lnTo>
                    <a:pt x="32078" y="21081"/>
                  </a:lnTo>
                  <a:lnTo>
                    <a:pt x="32078" y="20164"/>
                  </a:lnTo>
                  <a:lnTo>
                    <a:pt x="32078" y="19724"/>
                  </a:lnTo>
                  <a:lnTo>
                    <a:pt x="32518" y="19248"/>
                  </a:lnTo>
                  <a:lnTo>
                    <a:pt x="32994" y="18808"/>
                  </a:lnTo>
                  <a:lnTo>
                    <a:pt x="32078" y="18808"/>
                  </a:lnTo>
                  <a:lnTo>
                    <a:pt x="32078" y="18331"/>
                  </a:lnTo>
                  <a:lnTo>
                    <a:pt x="32518" y="17415"/>
                  </a:lnTo>
                  <a:lnTo>
                    <a:pt x="32518" y="16975"/>
                  </a:lnTo>
                  <a:lnTo>
                    <a:pt x="32994" y="16498"/>
                  </a:lnTo>
                  <a:lnTo>
                    <a:pt x="33434" y="16975"/>
                  </a:lnTo>
                  <a:lnTo>
                    <a:pt x="33434" y="17891"/>
                  </a:lnTo>
                  <a:lnTo>
                    <a:pt x="33911" y="17891"/>
                  </a:lnTo>
                  <a:lnTo>
                    <a:pt x="34351" y="17415"/>
                  </a:lnTo>
                  <a:lnTo>
                    <a:pt x="34351" y="16498"/>
                  </a:lnTo>
                  <a:lnTo>
                    <a:pt x="34827" y="16498"/>
                  </a:lnTo>
                  <a:lnTo>
                    <a:pt x="35267" y="15582"/>
                  </a:lnTo>
                  <a:lnTo>
                    <a:pt x="35267" y="13749"/>
                  </a:lnTo>
                  <a:lnTo>
                    <a:pt x="34827" y="14665"/>
                  </a:lnTo>
                  <a:lnTo>
                    <a:pt x="34351" y="13749"/>
                  </a:lnTo>
                  <a:lnTo>
                    <a:pt x="33911" y="13749"/>
                  </a:lnTo>
                  <a:lnTo>
                    <a:pt x="33911" y="13309"/>
                  </a:lnTo>
                  <a:lnTo>
                    <a:pt x="32518" y="13309"/>
                  </a:lnTo>
                  <a:lnTo>
                    <a:pt x="32078" y="13749"/>
                  </a:lnTo>
                  <a:lnTo>
                    <a:pt x="31601" y="14225"/>
                  </a:lnTo>
                  <a:lnTo>
                    <a:pt x="31161" y="13749"/>
                  </a:lnTo>
                  <a:lnTo>
                    <a:pt x="29768" y="13749"/>
                  </a:lnTo>
                  <a:lnTo>
                    <a:pt x="29328" y="13309"/>
                  </a:lnTo>
                  <a:lnTo>
                    <a:pt x="29328" y="12392"/>
                  </a:lnTo>
                  <a:lnTo>
                    <a:pt x="28852" y="10999"/>
                  </a:lnTo>
                  <a:lnTo>
                    <a:pt x="28852" y="10559"/>
                  </a:lnTo>
                  <a:lnTo>
                    <a:pt x="28412" y="10083"/>
                  </a:lnTo>
                  <a:lnTo>
                    <a:pt x="28412" y="9643"/>
                  </a:lnTo>
                  <a:lnTo>
                    <a:pt x="28412" y="9166"/>
                  </a:lnTo>
                  <a:lnTo>
                    <a:pt x="28852" y="9166"/>
                  </a:lnTo>
                  <a:lnTo>
                    <a:pt x="28852" y="8250"/>
                  </a:lnTo>
                  <a:lnTo>
                    <a:pt x="28852" y="7810"/>
                  </a:lnTo>
                  <a:lnTo>
                    <a:pt x="28412" y="6893"/>
                  </a:lnTo>
                  <a:lnTo>
                    <a:pt x="28412" y="6416"/>
                  </a:lnTo>
                  <a:lnTo>
                    <a:pt x="27019" y="5977"/>
                  </a:lnTo>
                  <a:lnTo>
                    <a:pt x="26579" y="5500"/>
                  </a:lnTo>
                  <a:lnTo>
                    <a:pt x="26102" y="5060"/>
                  </a:lnTo>
                  <a:lnTo>
                    <a:pt x="26102" y="4144"/>
                  </a:lnTo>
                  <a:lnTo>
                    <a:pt x="25186" y="3667"/>
                  </a:lnTo>
                  <a:lnTo>
                    <a:pt x="23829" y="3227"/>
                  </a:lnTo>
                  <a:lnTo>
                    <a:pt x="23829" y="1834"/>
                  </a:lnTo>
                  <a:lnTo>
                    <a:pt x="22436" y="917"/>
                  </a:lnTo>
                  <a:lnTo>
                    <a:pt x="21996" y="478"/>
                  </a:lnTo>
                  <a:lnTo>
                    <a:pt x="21520" y="478"/>
                  </a:lnTo>
                  <a:lnTo>
                    <a:pt x="206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0" name="Google Shape;800;p52"/>
            <p:cNvSpPr/>
            <p:nvPr/>
          </p:nvSpPr>
          <p:spPr>
            <a:xfrm>
              <a:off x="4387825" y="4499875"/>
              <a:ext cx="286900" cy="252050"/>
            </a:xfrm>
            <a:custGeom>
              <a:avLst/>
              <a:gdLst/>
              <a:ahLst/>
              <a:cxnLst/>
              <a:rect l="l" t="t" r="r" b="b"/>
              <a:pathLst>
                <a:path w="11476" h="10082" extrusionOk="0">
                  <a:moveTo>
                    <a:pt x="2310" y="0"/>
                  </a:moveTo>
                  <a:lnTo>
                    <a:pt x="1834" y="477"/>
                  </a:lnTo>
                  <a:lnTo>
                    <a:pt x="917" y="477"/>
                  </a:lnTo>
                  <a:lnTo>
                    <a:pt x="917" y="917"/>
                  </a:lnTo>
                  <a:lnTo>
                    <a:pt x="477" y="1393"/>
                  </a:lnTo>
                  <a:lnTo>
                    <a:pt x="477" y="1833"/>
                  </a:lnTo>
                  <a:lnTo>
                    <a:pt x="917" y="1833"/>
                  </a:lnTo>
                  <a:lnTo>
                    <a:pt x="1394" y="2310"/>
                  </a:lnTo>
                  <a:lnTo>
                    <a:pt x="1834" y="2310"/>
                  </a:lnTo>
                  <a:lnTo>
                    <a:pt x="1834" y="2750"/>
                  </a:lnTo>
                  <a:lnTo>
                    <a:pt x="1834" y="3226"/>
                  </a:lnTo>
                  <a:lnTo>
                    <a:pt x="1834" y="3666"/>
                  </a:lnTo>
                  <a:lnTo>
                    <a:pt x="1394" y="4143"/>
                  </a:lnTo>
                  <a:lnTo>
                    <a:pt x="1394" y="4583"/>
                  </a:lnTo>
                  <a:lnTo>
                    <a:pt x="917" y="4583"/>
                  </a:lnTo>
                  <a:lnTo>
                    <a:pt x="917" y="5059"/>
                  </a:lnTo>
                  <a:lnTo>
                    <a:pt x="917" y="5976"/>
                  </a:lnTo>
                  <a:lnTo>
                    <a:pt x="917" y="6416"/>
                  </a:lnTo>
                  <a:lnTo>
                    <a:pt x="477" y="6416"/>
                  </a:lnTo>
                  <a:lnTo>
                    <a:pt x="477" y="6892"/>
                  </a:lnTo>
                  <a:lnTo>
                    <a:pt x="1" y="7332"/>
                  </a:lnTo>
                  <a:lnTo>
                    <a:pt x="477" y="7809"/>
                  </a:lnTo>
                  <a:lnTo>
                    <a:pt x="1834" y="7809"/>
                  </a:lnTo>
                  <a:lnTo>
                    <a:pt x="2310" y="7332"/>
                  </a:lnTo>
                  <a:lnTo>
                    <a:pt x="2310" y="7809"/>
                  </a:lnTo>
                  <a:lnTo>
                    <a:pt x="2310" y="8249"/>
                  </a:lnTo>
                  <a:lnTo>
                    <a:pt x="1834" y="8249"/>
                  </a:lnTo>
                  <a:lnTo>
                    <a:pt x="917" y="9642"/>
                  </a:lnTo>
                  <a:lnTo>
                    <a:pt x="1834" y="10082"/>
                  </a:lnTo>
                  <a:lnTo>
                    <a:pt x="2310" y="9165"/>
                  </a:lnTo>
                  <a:lnTo>
                    <a:pt x="3667" y="8725"/>
                  </a:lnTo>
                  <a:lnTo>
                    <a:pt x="4143" y="8249"/>
                  </a:lnTo>
                  <a:lnTo>
                    <a:pt x="5060" y="7809"/>
                  </a:lnTo>
                  <a:lnTo>
                    <a:pt x="5060" y="7332"/>
                  </a:lnTo>
                  <a:lnTo>
                    <a:pt x="5500" y="6892"/>
                  </a:lnTo>
                  <a:lnTo>
                    <a:pt x="6416" y="5976"/>
                  </a:lnTo>
                  <a:lnTo>
                    <a:pt x="6893" y="5499"/>
                  </a:lnTo>
                  <a:lnTo>
                    <a:pt x="7333" y="5059"/>
                  </a:lnTo>
                  <a:lnTo>
                    <a:pt x="8249" y="4583"/>
                  </a:lnTo>
                  <a:lnTo>
                    <a:pt x="9642" y="4583"/>
                  </a:lnTo>
                  <a:lnTo>
                    <a:pt x="10559" y="4143"/>
                  </a:lnTo>
                  <a:lnTo>
                    <a:pt x="10999" y="4143"/>
                  </a:lnTo>
                  <a:lnTo>
                    <a:pt x="11475" y="3666"/>
                  </a:lnTo>
                  <a:lnTo>
                    <a:pt x="11475" y="2750"/>
                  </a:lnTo>
                  <a:lnTo>
                    <a:pt x="10999" y="2750"/>
                  </a:lnTo>
                  <a:lnTo>
                    <a:pt x="10082" y="2310"/>
                  </a:lnTo>
                  <a:lnTo>
                    <a:pt x="9642" y="2310"/>
                  </a:lnTo>
                  <a:lnTo>
                    <a:pt x="8249" y="1393"/>
                  </a:lnTo>
                  <a:lnTo>
                    <a:pt x="7333" y="1393"/>
                  </a:lnTo>
                  <a:lnTo>
                    <a:pt x="7333" y="917"/>
                  </a:lnTo>
                  <a:lnTo>
                    <a:pt x="7333" y="477"/>
                  </a:lnTo>
                  <a:lnTo>
                    <a:pt x="6893" y="0"/>
                  </a:lnTo>
                  <a:lnTo>
                    <a:pt x="5500" y="477"/>
                  </a:lnTo>
                  <a:lnTo>
                    <a:pt x="4143" y="477"/>
                  </a:lnTo>
                  <a:lnTo>
                    <a:pt x="414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1" name="Google Shape;801;p52"/>
            <p:cNvSpPr/>
            <p:nvPr/>
          </p:nvSpPr>
          <p:spPr>
            <a:xfrm>
              <a:off x="4067050" y="46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2" name="Google Shape;802;p52"/>
            <p:cNvSpPr/>
            <p:nvPr/>
          </p:nvSpPr>
          <p:spPr>
            <a:xfrm>
              <a:off x="3769200" y="4545700"/>
              <a:ext cx="664475" cy="745125"/>
            </a:xfrm>
            <a:custGeom>
              <a:avLst/>
              <a:gdLst/>
              <a:ahLst/>
              <a:cxnLst/>
              <a:rect l="l" t="t" r="r" b="b"/>
              <a:pathLst>
                <a:path w="26579" h="29805" extrusionOk="0">
                  <a:moveTo>
                    <a:pt x="24746" y="0"/>
                  </a:moveTo>
                  <a:lnTo>
                    <a:pt x="23829" y="477"/>
                  </a:lnTo>
                  <a:lnTo>
                    <a:pt x="23829" y="917"/>
                  </a:lnTo>
                  <a:lnTo>
                    <a:pt x="24306" y="1393"/>
                  </a:lnTo>
                  <a:lnTo>
                    <a:pt x="24306" y="1833"/>
                  </a:lnTo>
                  <a:lnTo>
                    <a:pt x="22473" y="1833"/>
                  </a:lnTo>
                  <a:lnTo>
                    <a:pt x="21996" y="2310"/>
                  </a:lnTo>
                  <a:lnTo>
                    <a:pt x="20640" y="2310"/>
                  </a:lnTo>
                  <a:lnTo>
                    <a:pt x="20163" y="2750"/>
                  </a:lnTo>
                  <a:lnTo>
                    <a:pt x="18807" y="2750"/>
                  </a:lnTo>
                  <a:lnTo>
                    <a:pt x="18330" y="1833"/>
                  </a:lnTo>
                  <a:lnTo>
                    <a:pt x="17890" y="2310"/>
                  </a:lnTo>
                  <a:lnTo>
                    <a:pt x="16974" y="2310"/>
                  </a:lnTo>
                  <a:lnTo>
                    <a:pt x="16057" y="2750"/>
                  </a:lnTo>
                  <a:lnTo>
                    <a:pt x="15581" y="2750"/>
                  </a:lnTo>
                  <a:lnTo>
                    <a:pt x="16057" y="3226"/>
                  </a:lnTo>
                  <a:lnTo>
                    <a:pt x="15141" y="3666"/>
                  </a:lnTo>
                  <a:lnTo>
                    <a:pt x="14664" y="3226"/>
                  </a:lnTo>
                  <a:lnTo>
                    <a:pt x="13748" y="3666"/>
                  </a:lnTo>
                  <a:lnTo>
                    <a:pt x="11915" y="3666"/>
                  </a:lnTo>
                  <a:lnTo>
                    <a:pt x="10998" y="4143"/>
                  </a:lnTo>
                  <a:lnTo>
                    <a:pt x="10558" y="4583"/>
                  </a:lnTo>
                  <a:lnTo>
                    <a:pt x="10082" y="5499"/>
                  </a:lnTo>
                  <a:lnTo>
                    <a:pt x="8725" y="5499"/>
                  </a:lnTo>
                  <a:lnTo>
                    <a:pt x="8249" y="5059"/>
                  </a:lnTo>
                  <a:lnTo>
                    <a:pt x="7809" y="5499"/>
                  </a:lnTo>
                  <a:lnTo>
                    <a:pt x="7809" y="5976"/>
                  </a:lnTo>
                  <a:lnTo>
                    <a:pt x="6416" y="5976"/>
                  </a:lnTo>
                  <a:lnTo>
                    <a:pt x="5499" y="6416"/>
                  </a:lnTo>
                  <a:lnTo>
                    <a:pt x="5059" y="6416"/>
                  </a:lnTo>
                  <a:lnTo>
                    <a:pt x="4143" y="6892"/>
                  </a:lnTo>
                  <a:lnTo>
                    <a:pt x="4143" y="6416"/>
                  </a:lnTo>
                  <a:lnTo>
                    <a:pt x="3666" y="6416"/>
                  </a:lnTo>
                  <a:lnTo>
                    <a:pt x="3666" y="6892"/>
                  </a:lnTo>
                  <a:lnTo>
                    <a:pt x="3226" y="6892"/>
                  </a:lnTo>
                  <a:lnTo>
                    <a:pt x="2750" y="7332"/>
                  </a:lnTo>
                  <a:lnTo>
                    <a:pt x="3226" y="7809"/>
                  </a:lnTo>
                  <a:lnTo>
                    <a:pt x="3666" y="8249"/>
                  </a:lnTo>
                  <a:lnTo>
                    <a:pt x="3666" y="8725"/>
                  </a:lnTo>
                  <a:lnTo>
                    <a:pt x="3666" y="9165"/>
                  </a:lnTo>
                  <a:lnTo>
                    <a:pt x="3226" y="9642"/>
                  </a:lnTo>
                  <a:lnTo>
                    <a:pt x="2750" y="10558"/>
                  </a:lnTo>
                  <a:lnTo>
                    <a:pt x="2310" y="10998"/>
                  </a:lnTo>
                  <a:lnTo>
                    <a:pt x="1833" y="10998"/>
                  </a:lnTo>
                  <a:lnTo>
                    <a:pt x="2750" y="11475"/>
                  </a:lnTo>
                  <a:lnTo>
                    <a:pt x="1833" y="12391"/>
                  </a:lnTo>
                  <a:lnTo>
                    <a:pt x="917" y="12391"/>
                  </a:lnTo>
                  <a:lnTo>
                    <a:pt x="477" y="12831"/>
                  </a:lnTo>
                  <a:lnTo>
                    <a:pt x="917" y="13308"/>
                  </a:lnTo>
                  <a:lnTo>
                    <a:pt x="917" y="13748"/>
                  </a:lnTo>
                  <a:lnTo>
                    <a:pt x="0" y="13748"/>
                  </a:lnTo>
                  <a:lnTo>
                    <a:pt x="917" y="14664"/>
                  </a:lnTo>
                  <a:lnTo>
                    <a:pt x="1393" y="15141"/>
                  </a:lnTo>
                  <a:lnTo>
                    <a:pt x="2310" y="15141"/>
                  </a:lnTo>
                  <a:lnTo>
                    <a:pt x="2310" y="15581"/>
                  </a:lnTo>
                  <a:lnTo>
                    <a:pt x="2310" y="16497"/>
                  </a:lnTo>
                  <a:lnTo>
                    <a:pt x="2750" y="16974"/>
                  </a:lnTo>
                  <a:lnTo>
                    <a:pt x="3226" y="16497"/>
                  </a:lnTo>
                  <a:lnTo>
                    <a:pt x="5059" y="16497"/>
                  </a:lnTo>
                  <a:lnTo>
                    <a:pt x="5059" y="16974"/>
                  </a:lnTo>
                  <a:lnTo>
                    <a:pt x="5059" y="17414"/>
                  </a:lnTo>
                  <a:lnTo>
                    <a:pt x="3226" y="17414"/>
                  </a:lnTo>
                  <a:lnTo>
                    <a:pt x="2750" y="17890"/>
                  </a:lnTo>
                  <a:lnTo>
                    <a:pt x="3226" y="18330"/>
                  </a:lnTo>
                  <a:lnTo>
                    <a:pt x="3666" y="18807"/>
                  </a:lnTo>
                  <a:lnTo>
                    <a:pt x="3666" y="19723"/>
                  </a:lnTo>
                  <a:lnTo>
                    <a:pt x="4143" y="19247"/>
                  </a:lnTo>
                  <a:lnTo>
                    <a:pt x="5059" y="19723"/>
                  </a:lnTo>
                  <a:lnTo>
                    <a:pt x="5499" y="19247"/>
                  </a:lnTo>
                  <a:lnTo>
                    <a:pt x="6416" y="19247"/>
                  </a:lnTo>
                  <a:lnTo>
                    <a:pt x="6416" y="19723"/>
                  </a:lnTo>
                  <a:lnTo>
                    <a:pt x="7332" y="19247"/>
                  </a:lnTo>
                  <a:lnTo>
                    <a:pt x="9642" y="19247"/>
                  </a:lnTo>
                  <a:lnTo>
                    <a:pt x="10082" y="19723"/>
                  </a:lnTo>
                  <a:lnTo>
                    <a:pt x="10558" y="19723"/>
                  </a:lnTo>
                  <a:lnTo>
                    <a:pt x="10558" y="19247"/>
                  </a:lnTo>
                  <a:lnTo>
                    <a:pt x="11475" y="19247"/>
                  </a:lnTo>
                  <a:lnTo>
                    <a:pt x="11915" y="19723"/>
                  </a:lnTo>
                  <a:lnTo>
                    <a:pt x="12391" y="20163"/>
                  </a:lnTo>
                  <a:lnTo>
                    <a:pt x="13308" y="20640"/>
                  </a:lnTo>
                  <a:lnTo>
                    <a:pt x="12831" y="21080"/>
                  </a:lnTo>
                  <a:lnTo>
                    <a:pt x="12391" y="21080"/>
                  </a:lnTo>
                  <a:lnTo>
                    <a:pt x="11915" y="21996"/>
                  </a:lnTo>
                  <a:lnTo>
                    <a:pt x="11475" y="21556"/>
                  </a:lnTo>
                  <a:lnTo>
                    <a:pt x="11475" y="20640"/>
                  </a:lnTo>
                  <a:lnTo>
                    <a:pt x="10998" y="20640"/>
                  </a:lnTo>
                  <a:lnTo>
                    <a:pt x="10082" y="21080"/>
                  </a:lnTo>
                  <a:lnTo>
                    <a:pt x="10082" y="20640"/>
                  </a:lnTo>
                  <a:lnTo>
                    <a:pt x="8249" y="20640"/>
                  </a:lnTo>
                  <a:lnTo>
                    <a:pt x="7809" y="21080"/>
                  </a:lnTo>
                  <a:lnTo>
                    <a:pt x="5499" y="21080"/>
                  </a:lnTo>
                  <a:lnTo>
                    <a:pt x="5059" y="21996"/>
                  </a:lnTo>
                  <a:lnTo>
                    <a:pt x="5059" y="22473"/>
                  </a:lnTo>
                  <a:lnTo>
                    <a:pt x="5976" y="23389"/>
                  </a:lnTo>
                  <a:lnTo>
                    <a:pt x="6416" y="23389"/>
                  </a:lnTo>
                  <a:lnTo>
                    <a:pt x="6892" y="23829"/>
                  </a:lnTo>
                  <a:lnTo>
                    <a:pt x="7332" y="24306"/>
                  </a:lnTo>
                  <a:lnTo>
                    <a:pt x="7332" y="24746"/>
                  </a:lnTo>
                  <a:lnTo>
                    <a:pt x="7332" y="25662"/>
                  </a:lnTo>
                  <a:lnTo>
                    <a:pt x="6892" y="26139"/>
                  </a:lnTo>
                  <a:lnTo>
                    <a:pt x="7332" y="26579"/>
                  </a:lnTo>
                  <a:lnTo>
                    <a:pt x="7332" y="27055"/>
                  </a:lnTo>
                  <a:lnTo>
                    <a:pt x="7332" y="27495"/>
                  </a:lnTo>
                  <a:lnTo>
                    <a:pt x="8249" y="28412"/>
                  </a:lnTo>
                  <a:lnTo>
                    <a:pt x="9165" y="28412"/>
                  </a:lnTo>
                  <a:lnTo>
                    <a:pt x="9642" y="27972"/>
                  </a:lnTo>
                  <a:lnTo>
                    <a:pt x="9165" y="27495"/>
                  </a:lnTo>
                  <a:lnTo>
                    <a:pt x="9165" y="27055"/>
                  </a:lnTo>
                  <a:lnTo>
                    <a:pt x="9642" y="26579"/>
                  </a:lnTo>
                  <a:lnTo>
                    <a:pt x="10082" y="27055"/>
                  </a:lnTo>
                  <a:lnTo>
                    <a:pt x="10082" y="27495"/>
                  </a:lnTo>
                  <a:lnTo>
                    <a:pt x="10082" y="27972"/>
                  </a:lnTo>
                  <a:lnTo>
                    <a:pt x="10082" y="28412"/>
                  </a:lnTo>
                  <a:lnTo>
                    <a:pt x="10558" y="28888"/>
                  </a:lnTo>
                  <a:lnTo>
                    <a:pt x="10998" y="28888"/>
                  </a:lnTo>
                  <a:lnTo>
                    <a:pt x="11475" y="29805"/>
                  </a:lnTo>
                  <a:lnTo>
                    <a:pt x="12391" y="29805"/>
                  </a:lnTo>
                  <a:lnTo>
                    <a:pt x="11915" y="28888"/>
                  </a:lnTo>
                  <a:lnTo>
                    <a:pt x="11915" y="28412"/>
                  </a:lnTo>
                  <a:lnTo>
                    <a:pt x="11915" y="27972"/>
                  </a:lnTo>
                  <a:lnTo>
                    <a:pt x="12391" y="27055"/>
                  </a:lnTo>
                  <a:lnTo>
                    <a:pt x="12391" y="28412"/>
                  </a:lnTo>
                  <a:lnTo>
                    <a:pt x="12831" y="27972"/>
                  </a:lnTo>
                  <a:lnTo>
                    <a:pt x="13308" y="29328"/>
                  </a:lnTo>
                  <a:lnTo>
                    <a:pt x="13748" y="28888"/>
                  </a:lnTo>
                  <a:lnTo>
                    <a:pt x="15581" y="28888"/>
                  </a:lnTo>
                  <a:lnTo>
                    <a:pt x="15581" y="28412"/>
                  </a:lnTo>
                  <a:lnTo>
                    <a:pt x="14664" y="27972"/>
                  </a:lnTo>
                  <a:lnTo>
                    <a:pt x="14664" y="27495"/>
                  </a:lnTo>
                  <a:lnTo>
                    <a:pt x="13748" y="27055"/>
                  </a:lnTo>
                  <a:lnTo>
                    <a:pt x="13748" y="26139"/>
                  </a:lnTo>
                  <a:lnTo>
                    <a:pt x="13308" y="26139"/>
                  </a:lnTo>
                  <a:lnTo>
                    <a:pt x="12831" y="25222"/>
                  </a:lnTo>
                  <a:lnTo>
                    <a:pt x="12391" y="24746"/>
                  </a:lnTo>
                  <a:lnTo>
                    <a:pt x="12391" y="23829"/>
                  </a:lnTo>
                  <a:lnTo>
                    <a:pt x="12831" y="23829"/>
                  </a:lnTo>
                  <a:lnTo>
                    <a:pt x="13308" y="24306"/>
                  </a:lnTo>
                  <a:lnTo>
                    <a:pt x="13308" y="24746"/>
                  </a:lnTo>
                  <a:lnTo>
                    <a:pt x="13748" y="25222"/>
                  </a:lnTo>
                  <a:lnTo>
                    <a:pt x="14224" y="25222"/>
                  </a:lnTo>
                  <a:lnTo>
                    <a:pt x="15141" y="24746"/>
                  </a:lnTo>
                  <a:lnTo>
                    <a:pt x="16057" y="23829"/>
                  </a:lnTo>
                  <a:lnTo>
                    <a:pt x="16057" y="22913"/>
                  </a:lnTo>
                  <a:lnTo>
                    <a:pt x="15141" y="23389"/>
                  </a:lnTo>
                  <a:lnTo>
                    <a:pt x="14664" y="23829"/>
                  </a:lnTo>
                  <a:lnTo>
                    <a:pt x="14224" y="22913"/>
                  </a:lnTo>
                  <a:lnTo>
                    <a:pt x="14224" y="22473"/>
                  </a:lnTo>
                  <a:lnTo>
                    <a:pt x="14664" y="21996"/>
                  </a:lnTo>
                  <a:lnTo>
                    <a:pt x="15581" y="21080"/>
                  </a:lnTo>
                  <a:lnTo>
                    <a:pt x="16057" y="21080"/>
                  </a:lnTo>
                  <a:lnTo>
                    <a:pt x="16497" y="21996"/>
                  </a:lnTo>
                  <a:lnTo>
                    <a:pt x="17414" y="22473"/>
                  </a:lnTo>
                  <a:lnTo>
                    <a:pt x="17414" y="21996"/>
                  </a:lnTo>
                  <a:lnTo>
                    <a:pt x="17414" y="21556"/>
                  </a:lnTo>
                  <a:lnTo>
                    <a:pt x="17414" y="20640"/>
                  </a:lnTo>
                  <a:lnTo>
                    <a:pt x="17414" y="19247"/>
                  </a:lnTo>
                  <a:lnTo>
                    <a:pt x="16057" y="19247"/>
                  </a:lnTo>
                  <a:lnTo>
                    <a:pt x="15141" y="18330"/>
                  </a:lnTo>
                  <a:lnTo>
                    <a:pt x="14664" y="18330"/>
                  </a:lnTo>
                  <a:lnTo>
                    <a:pt x="13748" y="17890"/>
                  </a:lnTo>
                  <a:lnTo>
                    <a:pt x="12831" y="17414"/>
                  </a:lnTo>
                  <a:lnTo>
                    <a:pt x="11915" y="17414"/>
                  </a:lnTo>
                  <a:lnTo>
                    <a:pt x="11475" y="16974"/>
                  </a:lnTo>
                  <a:lnTo>
                    <a:pt x="11475" y="16497"/>
                  </a:lnTo>
                  <a:lnTo>
                    <a:pt x="11915" y="16057"/>
                  </a:lnTo>
                  <a:lnTo>
                    <a:pt x="11915" y="15581"/>
                  </a:lnTo>
                  <a:lnTo>
                    <a:pt x="11475" y="15581"/>
                  </a:lnTo>
                  <a:lnTo>
                    <a:pt x="10998" y="14664"/>
                  </a:lnTo>
                  <a:lnTo>
                    <a:pt x="11475" y="13748"/>
                  </a:lnTo>
                  <a:lnTo>
                    <a:pt x="12831" y="13748"/>
                  </a:lnTo>
                  <a:lnTo>
                    <a:pt x="13748" y="14224"/>
                  </a:lnTo>
                  <a:lnTo>
                    <a:pt x="13748" y="14664"/>
                  </a:lnTo>
                  <a:lnTo>
                    <a:pt x="13748" y="15141"/>
                  </a:lnTo>
                  <a:lnTo>
                    <a:pt x="14224" y="15141"/>
                  </a:lnTo>
                  <a:lnTo>
                    <a:pt x="14664" y="14224"/>
                  </a:lnTo>
                  <a:lnTo>
                    <a:pt x="14224" y="14224"/>
                  </a:lnTo>
                  <a:lnTo>
                    <a:pt x="12391" y="12831"/>
                  </a:lnTo>
                  <a:lnTo>
                    <a:pt x="11915" y="11915"/>
                  </a:lnTo>
                  <a:lnTo>
                    <a:pt x="10998" y="11475"/>
                  </a:lnTo>
                  <a:lnTo>
                    <a:pt x="10558" y="10998"/>
                  </a:lnTo>
                  <a:lnTo>
                    <a:pt x="10082" y="10082"/>
                  </a:lnTo>
                  <a:lnTo>
                    <a:pt x="10082" y="9642"/>
                  </a:lnTo>
                  <a:lnTo>
                    <a:pt x="10082" y="9165"/>
                  </a:lnTo>
                  <a:lnTo>
                    <a:pt x="9642" y="8725"/>
                  </a:lnTo>
                  <a:lnTo>
                    <a:pt x="10082" y="8249"/>
                  </a:lnTo>
                  <a:lnTo>
                    <a:pt x="10998" y="7809"/>
                  </a:lnTo>
                  <a:lnTo>
                    <a:pt x="11475" y="7332"/>
                  </a:lnTo>
                  <a:lnTo>
                    <a:pt x="11475" y="8725"/>
                  </a:lnTo>
                  <a:lnTo>
                    <a:pt x="12391" y="9165"/>
                  </a:lnTo>
                  <a:lnTo>
                    <a:pt x="12831" y="10082"/>
                  </a:lnTo>
                  <a:lnTo>
                    <a:pt x="13308" y="10998"/>
                  </a:lnTo>
                  <a:lnTo>
                    <a:pt x="14224" y="11475"/>
                  </a:lnTo>
                  <a:lnTo>
                    <a:pt x="15141" y="11915"/>
                  </a:lnTo>
                  <a:lnTo>
                    <a:pt x="15141" y="11475"/>
                  </a:lnTo>
                  <a:lnTo>
                    <a:pt x="14224" y="10998"/>
                  </a:lnTo>
                  <a:lnTo>
                    <a:pt x="13748" y="10558"/>
                  </a:lnTo>
                  <a:lnTo>
                    <a:pt x="13748" y="10082"/>
                  </a:lnTo>
                  <a:lnTo>
                    <a:pt x="13748" y="9165"/>
                  </a:lnTo>
                  <a:lnTo>
                    <a:pt x="14224" y="10082"/>
                  </a:lnTo>
                  <a:lnTo>
                    <a:pt x="14664" y="10082"/>
                  </a:lnTo>
                  <a:lnTo>
                    <a:pt x="15141" y="10558"/>
                  </a:lnTo>
                  <a:lnTo>
                    <a:pt x="16974" y="10998"/>
                  </a:lnTo>
                  <a:lnTo>
                    <a:pt x="16974" y="10558"/>
                  </a:lnTo>
                  <a:lnTo>
                    <a:pt x="16057" y="10558"/>
                  </a:lnTo>
                  <a:lnTo>
                    <a:pt x="15581" y="9642"/>
                  </a:lnTo>
                  <a:lnTo>
                    <a:pt x="15141" y="9165"/>
                  </a:lnTo>
                  <a:lnTo>
                    <a:pt x="16057" y="9165"/>
                  </a:lnTo>
                  <a:lnTo>
                    <a:pt x="16057" y="10082"/>
                  </a:lnTo>
                  <a:lnTo>
                    <a:pt x="17414" y="10082"/>
                  </a:lnTo>
                  <a:lnTo>
                    <a:pt x="18330" y="9642"/>
                  </a:lnTo>
                  <a:lnTo>
                    <a:pt x="18807" y="9165"/>
                  </a:lnTo>
                  <a:lnTo>
                    <a:pt x="18330" y="9165"/>
                  </a:lnTo>
                  <a:lnTo>
                    <a:pt x="16974" y="8725"/>
                  </a:lnTo>
                  <a:lnTo>
                    <a:pt x="16057" y="8249"/>
                  </a:lnTo>
                  <a:lnTo>
                    <a:pt x="15581" y="7809"/>
                  </a:lnTo>
                  <a:lnTo>
                    <a:pt x="15141" y="7332"/>
                  </a:lnTo>
                  <a:lnTo>
                    <a:pt x="15141" y="6892"/>
                  </a:lnTo>
                  <a:lnTo>
                    <a:pt x="16974" y="6892"/>
                  </a:lnTo>
                  <a:lnTo>
                    <a:pt x="17414" y="6416"/>
                  </a:lnTo>
                  <a:lnTo>
                    <a:pt x="17414" y="5976"/>
                  </a:lnTo>
                  <a:lnTo>
                    <a:pt x="17414" y="5499"/>
                  </a:lnTo>
                  <a:lnTo>
                    <a:pt x="17890" y="5059"/>
                  </a:lnTo>
                  <a:lnTo>
                    <a:pt x="18330" y="5499"/>
                  </a:lnTo>
                  <a:lnTo>
                    <a:pt x="18807" y="5976"/>
                  </a:lnTo>
                  <a:lnTo>
                    <a:pt x="19723" y="5976"/>
                  </a:lnTo>
                  <a:lnTo>
                    <a:pt x="20163" y="5499"/>
                  </a:lnTo>
                  <a:lnTo>
                    <a:pt x="19723" y="5059"/>
                  </a:lnTo>
                  <a:lnTo>
                    <a:pt x="21080" y="5059"/>
                  </a:lnTo>
                  <a:lnTo>
                    <a:pt x="22473" y="5499"/>
                  </a:lnTo>
                  <a:lnTo>
                    <a:pt x="23829" y="5059"/>
                  </a:lnTo>
                  <a:lnTo>
                    <a:pt x="24306" y="5499"/>
                  </a:lnTo>
                  <a:lnTo>
                    <a:pt x="24746" y="5499"/>
                  </a:lnTo>
                  <a:lnTo>
                    <a:pt x="25222" y="5059"/>
                  </a:lnTo>
                  <a:lnTo>
                    <a:pt x="25222" y="4583"/>
                  </a:lnTo>
                  <a:lnTo>
                    <a:pt x="25662" y="4583"/>
                  </a:lnTo>
                  <a:lnTo>
                    <a:pt x="25662" y="4143"/>
                  </a:lnTo>
                  <a:lnTo>
                    <a:pt x="25662" y="3226"/>
                  </a:lnTo>
                  <a:lnTo>
                    <a:pt x="25662" y="2750"/>
                  </a:lnTo>
                  <a:lnTo>
                    <a:pt x="26139" y="2750"/>
                  </a:lnTo>
                  <a:lnTo>
                    <a:pt x="26139" y="2310"/>
                  </a:lnTo>
                  <a:lnTo>
                    <a:pt x="26579" y="1833"/>
                  </a:lnTo>
                  <a:lnTo>
                    <a:pt x="26579" y="1393"/>
                  </a:lnTo>
                  <a:lnTo>
                    <a:pt x="26579" y="917"/>
                  </a:lnTo>
                  <a:lnTo>
                    <a:pt x="26579" y="477"/>
                  </a:lnTo>
                  <a:lnTo>
                    <a:pt x="26139" y="477"/>
                  </a:lnTo>
                  <a:lnTo>
                    <a:pt x="2566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3" name="Google Shape;803;p52"/>
            <p:cNvSpPr/>
            <p:nvPr/>
          </p:nvSpPr>
          <p:spPr>
            <a:xfrm>
              <a:off x="3689450" y="4522775"/>
              <a:ext cx="171425" cy="366625"/>
            </a:xfrm>
            <a:custGeom>
              <a:avLst/>
              <a:gdLst/>
              <a:ahLst/>
              <a:cxnLst/>
              <a:rect l="l" t="t" r="r" b="b"/>
              <a:pathLst>
                <a:path w="6857" h="14665" extrusionOk="0">
                  <a:moveTo>
                    <a:pt x="1834" y="1"/>
                  </a:moveTo>
                  <a:lnTo>
                    <a:pt x="917" y="477"/>
                  </a:lnTo>
                  <a:lnTo>
                    <a:pt x="441" y="917"/>
                  </a:lnTo>
                  <a:lnTo>
                    <a:pt x="1" y="1394"/>
                  </a:lnTo>
                  <a:lnTo>
                    <a:pt x="1" y="1834"/>
                  </a:lnTo>
                  <a:lnTo>
                    <a:pt x="1" y="2310"/>
                  </a:lnTo>
                  <a:lnTo>
                    <a:pt x="1" y="2750"/>
                  </a:lnTo>
                  <a:lnTo>
                    <a:pt x="1" y="3667"/>
                  </a:lnTo>
                  <a:lnTo>
                    <a:pt x="917" y="4143"/>
                  </a:lnTo>
                  <a:lnTo>
                    <a:pt x="917" y="4583"/>
                  </a:lnTo>
                  <a:lnTo>
                    <a:pt x="917" y="5060"/>
                  </a:lnTo>
                  <a:lnTo>
                    <a:pt x="441" y="5060"/>
                  </a:lnTo>
                  <a:lnTo>
                    <a:pt x="441" y="5500"/>
                  </a:lnTo>
                  <a:lnTo>
                    <a:pt x="441" y="5976"/>
                  </a:lnTo>
                  <a:lnTo>
                    <a:pt x="441" y="6416"/>
                  </a:lnTo>
                  <a:lnTo>
                    <a:pt x="441" y="6893"/>
                  </a:lnTo>
                  <a:lnTo>
                    <a:pt x="441" y="7333"/>
                  </a:lnTo>
                  <a:lnTo>
                    <a:pt x="441" y="8726"/>
                  </a:lnTo>
                  <a:lnTo>
                    <a:pt x="1" y="9166"/>
                  </a:lnTo>
                  <a:lnTo>
                    <a:pt x="1" y="9642"/>
                  </a:lnTo>
                  <a:lnTo>
                    <a:pt x="1" y="10082"/>
                  </a:lnTo>
                  <a:lnTo>
                    <a:pt x="441" y="10559"/>
                  </a:lnTo>
                  <a:lnTo>
                    <a:pt x="1" y="10999"/>
                  </a:lnTo>
                  <a:lnTo>
                    <a:pt x="441" y="11475"/>
                  </a:lnTo>
                  <a:lnTo>
                    <a:pt x="917" y="11475"/>
                  </a:lnTo>
                  <a:lnTo>
                    <a:pt x="917" y="11915"/>
                  </a:lnTo>
                  <a:lnTo>
                    <a:pt x="441" y="11915"/>
                  </a:lnTo>
                  <a:lnTo>
                    <a:pt x="441" y="12832"/>
                  </a:lnTo>
                  <a:lnTo>
                    <a:pt x="1357" y="12832"/>
                  </a:lnTo>
                  <a:lnTo>
                    <a:pt x="1834" y="13308"/>
                  </a:lnTo>
                  <a:lnTo>
                    <a:pt x="2750" y="13308"/>
                  </a:lnTo>
                  <a:lnTo>
                    <a:pt x="2750" y="13748"/>
                  </a:lnTo>
                  <a:lnTo>
                    <a:pt x="3667" y="14665"/>
                  </a:lnTo>
                  <a:lnTo>
                    <a:pt x="4107" y="14665"/>
                  </a:lnTo>
                  <a:lnTo>
                    <a:pt x="4107" y="14225"/>
                  </a:lnTo>
                  <a:lnTo>
                    <a:pt x="3667" y="13748"/>
                  </a:lnTo>
                  <a:lnTo>
                    <a:pt x="4107" y="13308"/>
                  </a:lnTo>
                  <a:lnTo>
                    <a:pt x="5023" y="13308"/>
                  </a:lnTo>
                  <a:lnTo>
                    <a:pt x="5940" y="12392"/>
                  </a:lnTo>
                  <a:lnTo>
                    <a:pt x="5023" y="11915"/>
                  </a:lnTo>
                  <a:lnTo>
                    <a:pt x="5500" y="11915"/>
                  </a:lnTo>
                  <a:lnTo>
                    <a:pt x="5940" y="11475"/>
                  </a:lnTo>
                  <a:lnTo>
                    <a:pt x="6416" y="10559"/>
                  </a:lnTo>
                  <a:lnTo>
                    <a:pt x="6856" y="10082"/>
                  </a:lnTo>
                  <a:lnTo>
                    <a:pt x="6856" y="9642"/>
                  </a:lnTo>
                  <a:lnTo>
                    <a:pt x="6856" y="9166"/>
                  </a:lnTo>
                  <a:lnTo>
                    <a:pt x="6416" y="8726"/>
                  </a:lnTo>
                  <a:lnTo>
                    <a:pt x="5940" y="8249"/>
                  </a:lnTo>
                  <a:lnTo>
                    <a:pt x="5500" y="7809"/>
                  </a:lnTo>
                  <a:lnTo>
                    <a:pt x="5500" y="6893"/>
                  </a:lnTo>
                  <a:lnTo>
                    <a:pt x="5023" y="6893"/>
                  </a:lnTo>
                  <a:lnTo>
                    <a:pt x="4583" y="5976"/>
                  </a:lnTo>
                  <a:lnTo>
                    <a:pt x="4583" y="5500"/>
                  </a:lnTo>
                  <a:lnTo>
                    <a:pt x="4107" y="5060"/>
                  </a:lnTo>
                  <a:lnTo>
                    <a:pt x="4107" y="3667"/>
                  </a:lnTo>
                  <a:lnTo>
                    <a:pt x="4107" y="3227"/>
                  </a:lnTo>
                  <a:lnTo>
                    <a:pt x="4583" y="2750"/>
                  </a:lnTo>
                  <a:lnTo>
                    <a:pt x="4583" y="2310"/>
                  </a:lnTo>
                  <a:lnTo>
                    <a:pt x="4107" y="1394"/>
                  </a:lnTo>
                  <a:lnTo>
                    <a:pt x="4107" y="917"/>
                  </a:lnTo>
                  <a:lnTo>
                    <a:pt x="2750" y="917"/>
                  </a:lnTo>
                  <a:lnTo>
                    <a:pt x="2274" y="47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4" name="Google Shape;804;p52"/>
            <p:cNvSpPr/>
            <p:nvPr/>
          </p:nvSpPr>
          <p:spPr>
            <a:xfrm>
              <a:off x="3070825" y="3984800"/>
              <a:ext cx="996250" cy="744225"/>
            </a:xfrm>
            <a:custGeom>
              <a:avLst/>
              <a:gdLst/>
              <a:ahLst/>
              <a:cxnLst/>
              <a:rect l="l" t="t" r="r" b="b"/>
              <a:pathLst>
                <a:path w="39850" h="29769" extrusionOk="0">
                  <a:moveTo>
                    <a:pt x="10522" y="0"/>
                  </a:moveTo>
                  <a:lnTo>
                    <a:pt x="9605" y="440"/>
                  </a:lnTo>
                  <a:lnTo>
                    <a:pt x="8689" y="440"/>
                  </a:lnTo>
                  <a:lnTo>
                    <a:pt x="8249" y="917"/>
                  </a:lnTo>
                  <a:lnTo>
                    <a:pt x="5939" y="917"/>
                  </a:lnTo>
                  <a:lnTo>
                    <a:pt x="5499" y="1833"/>
                  </a:lnTo>
                  <a:lnTo>
                    <a:pt x="4106" y="1833"/>
                  </a:lnTo>
                  <a:lnTo>
                    <a:pt x="4106" y="2273"/>
                  </a:lnTo>
                  <a:lnTo>
                    <a:pt x="3666" y="1833"/>
                  </a:lnTo>
                  <a:lnTo>
                    <a:pt x="3190" y="2273"/>
                  </a:lnTo>
                  <a:lnTo>
                    <a:pt x="2273" y="2273"/>
                  </a:lnTo>
                  <a:lnTo>
                    <a:pt x="1833" y="1357"/>
                  </a:lnTo>
                  <a:lnTo>
                    <a:pt x="1356" y="1357"/>
                  </a:lnTo>
                  <a:lnTo>
                    <a:pt x="440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917" y="3190"/>
                  </a:lnTo>
                  <a:lnTo>
                    <a:pt x="917" y="3666"/>
                  </a:lnTo>
                  <a:lnTo>
                    <a:pt x="440" y="3666"/>
                  </a:lnTo>
                  <a:lnTo>
                    <a:pt x="0" y="4106"/>
                  </a:lnTo>
                  <a:lnTo>
                    <a:pt x="917" y="4583"/>
                  </a:lnTo>
                  <a:lnTo>
                    <a:pt x="917" y="5499"/>
                  </a:lnTo>
                  <a:lnTo>
                    <a:pt x="1356" y="5499"/>
                  </a:lnTo>
                  <a:lnTo>
                    <a:pt x="1833" y="5023"/>
                  </a:lnTo>
                  <a:lnTo>
                    <a:pt x="1833" y="5499"/>
                  </a:lnTo>
                  <a:lnTo>
                    <a:pt x="1833" y="5939"/>
                  </a:lnTo>
                  <a:lnTo>
                    <a:pt x="1833" y="6416"/>
                  </a:lnTo>
                  <a:lnTo>
                    <a:pt x="1356" y="7332"/>
                  </a:lnTo>
                  <a:lnTo>
                    <a:pt x="917" y="7332"/>
                  </a:lnTo>
                  <a:lnTo>
                    <a:pt x="440" y="7772"/>
                  </a:lnTo>
                  <a:lnTo>
                    <a:pt x="917" y="8249"/>
                  </a:lnTo>
                  <a:lnTo>
                    <a:pt x="917" y="8689"/>
                  </a:lnTo>
                  <a:lnTo>
                    <a:pt x="917" y="9605"/>
                  </a:lnTo>
                  <a:lnTo>
                    <a:pt x="1356" y="10082"/>
                  </a:lnTo>
                  <a:lnTo>
                    <a:pt x="1833" y="10522"/>
                  </a:lnTo>
                  <a:lnTo>
                    <a:pt x="2273" y="10998"/>
                  </a:lnTo>
                  <a:lnTo>
                    <a:pt x="2750" y="10082"/>
                  </a:lnTo>
                  <a:lnTo>
                    <a:pt x="3190" y="9605"/>
                  </a:lnTo>
                  <a:lnTo>
                    <a:pt x="3666" y="8689"/>
                  </a:lnTo>
                  <a:lnTo>
                    <a:pt x="3190" y="7772"/>
                  </a:lnTo>
                  <a:lnTo>
                    <a:pt x="4106" y="7772"/>
                  </a:lnTo>
                  <a:lnTo>
                    <a:pt x="4583" y="8249"/>
                  </a:lnTo>
                  <a:lnTo>
                    <a:pt x="5023" y="8689"/>
                  </a:lnTo>
                  <a:lnTo>
                    <a:pt x="5499" y="9165"/>
                  </a:lnTo>
                  <a:lnTo>
                    <a:pt x="5939" y="10082"/>
                  </a:lnTo>
                  <a:lnTo>
                    <a:pt x="5499" y="11438"/>
                  </a:lnTo>
                  <a:lnTo>
                    <a:pt x="5499" y="11915"/>
                  </a:lnTo>
                  <a:lnTo>
                    <a:pt x="5499" y="12831"/>
                  </a:lnTo>
                  <a:lnTo>
                    <a:pt x="6856" y="12831"/>
                  </a:lnTo>
                  <a:lnTo>
                    <a:pt x="6856" y="13271"/>
                  </a:lnTo>
                  <a:lnTo>
                    <a:pt x="7332" y="13271"/>
                  </a:lnTo>
                  <a:lnTo>
                    <a:pt x="7772" y="13748"/>
                  </a:lnTo>
                  <a:lnTo>
                    <a:pt x="8249" y="14188"/>
                  </a:lnTo>
                  <a:lnTo>
                    <a:pt x="6856" y="14188"/>
                  </a:lnTo>
                  <a:lnTo>
                    <a:pt x="7332" y="14664"/>
                  </a:lnTo>
                  <a:lnTo>
                    <a:pt x="7772" y="15104"/>
                  </a:lnTo>
                  <a:lnTo>
                    <a:pt x="8249" y="16021"/>
                  </a:lnTo>
                  <a:lnTo>
                    <a:pt x="8689" y="16021"/>
                  </a:lnTo>
                  <a:lnTo>
                    <a:pt x="10082" y="16937"/>
                  </a:lnTo>
                  <a:lnTo>
                    <a:pt x="10082" y="17414"/>
                  </a:lnTo>
                  <a:lnTo>
                    <a:pt x="10998" y="17854"/>
                  </a:lnTo>
                  <a:lnTo>
                    <a:pt x="11915" y="17414"/>
                  </a:lnTo>
                  <a:lnTo>
                    <a:pt x="12355" y="17414"/>
                  </a:lnTo>
                  <a:lnTo>
                    <a:pt x="13748" y="18330"/>
                  </a:lnTo>
                  <a:lnTo>
                    <a:pt x="14664" y="19247"/>
                  </a:lnTo>
                  <a:lnTo>
                    <a:pt x="15104" y="20163"/>
                  </a:lnTo>
                  <a:lnTo>
                    <a:pt x="16021" y="19687"/>
                  </a:lnTo>
                  <a:lnTo>
                    <a:pt x="16497" y="20603"/>
                  </a:lnTo>
                  <a:lnTo>
                    <a:pt x="17854" y="21080"/>
                  </a:lnTo>
                  <a:lnTo>
                    <a:pt x="18330" y="21080"/>
                  </a:lnTo>
                  <a:lnTo>
                    <a:pt x="18770" y="21996"/>
                  </a:lnTo>
                  <a:lnTo>
                    <a:pt x="19247" y="21996"/>
                  </a:lnTo>
                  <a:lnTo>
                    <a:pt x="19687" y="22436"/>
                  </a:lnTo>
                  <a:lnTo>
                    <a:pt x="21080" y="22436"/>
                  </a:lnTo>
                  <a:lnTo>
                    <a:pt x="21996" y="22913"/>
                  </a:lnTo>
                  <a:lnTo>
                    <a:pt x="21996" y="23353"/>
                  </a:lnTo>
                  <a:lnTo>
                    <a:pt x="22436" y="23829"/>
                  </a:lnTo>
                  <a:lnTo>
                    <a:pt x="22913" y="23829"/>
                  </a:lnTo>
                  <a:lnTo>
                    <a:pt x="22913" y="24746"/>
                  </a:lnTo>
                  <a:lnTo>
                    <a:pt x="23829" y="24746"/>
                  </a:lnTo>
                  <a:lnTo>
                    <a:pt x="23829" y="25186"/>
                  </a:lnTo>
                  <a:lnTo>
                    <a:pt x="24746" y="25186"/>
                  </a:lnTo>
                  <a:lnTo>
                    <a:pt x="24746" y="24269"/>
                  </a:lnTo>
                  <a:lnTo>
                    <a:pt x="24746" y="23829"/>
                  </a:lnTo>
                  <a:lnTo>
                    <a:pt x="24746" y="23353"/>
                  </a:lnTo>
                  <a:lnTo>
                    <a:pt x="24746" y="22913"/>
                  </a:lnTo>
                  <a:lnTo>
                    <a:pt x="25186" y="22436"/>
                  </a:lnTo>
                  <a:lnTo>
                    <a:pt x="25662" y="21996"/>
                  </a:lnTo>
                  <a:lnTo>
                    <a:pt x="26579" y="21520"/>
                  </a:lnTo>
                  <a:lnTo>
                    <a:pt x="27019" y="21996"/>
                  </a:lnTo>
                  <a:lnTo>
                    <a:pt x="27495" y="22436"/>
                  </a:lnTo>
                  <a:lnTo>
                    <a:pt x="28852" y="22436"/>
                  </a:lnTo>
                  <a:lnTo>
                    <a:pt x="28852" y="22913"/>
                  </a:lnTo>
                  <a:lnTo>
                    <a:pt x="29328" y="23829"/>
                  </a:lnTo>
                  <a:lnTo>
                    <a:pt x="29328" y="24269"/>
                  </a:lnTo>
                  <a:lnTo>
                    <a:pt x="28852" y="24746"/>
                  </a:lnTo>
                  <a:lnTo>
                    <a:pt x="28852" y="25186"/>
                  </a:lnTo>
                  <a:lnTo>
                    <a:pt x="28852" y="26579"/>
                  </a:lnTo>
                  <a:lnTo>
                    <a:pt x="29328" y="27019"/>
                  </a:lnTo>
                  <a:lnTo>
                    <a:pt x="29328" y="27495"/>
                  </a:lnTo>
                  <a:lnTo>
                    <a:pt x="29768" y="28412"/>
                  </a:lnTo>
                  <a:lnTo>
                    <a:pt x="30245" y="28412"/>
                  </a:lnTo>
                  <a:lnTo>
                    <a:pt x="30245" y="29328"/>
                  </a:lnTo>
                  <a:lnTo>
                    <a:pt x="30685" y="29768"/>
                  </a:lnTo>
                  <a:lnTo>
                    <a:pt x="31161" y="29328"/>
                  </a:lnTo>
                  <a:lnTo>
                    <a:pt x="31601" y="29328"/>
                  </a:lnTo>
                  <a:lnTo>
                    <a:pt x="31601" y="28852"/>
                  </a:lnTo>
                  <a:lnTo>
                    <a:pt x="31601" y="28412"/>
                  </a:lnTo>
                  <a:lnTo>
                    <a:pt x="32078" y="28852"/>
                  </a:lnTo>
                  <a:lnTo>
                    <a:pt x="32078" y="29328"/>
                  </a:lnTo>
                  <a:lnTo>
                    <a:pt x="32994" y="28852"/>
                  </a:lnTo>
                  <a:lnTo>
                    <a:pt x="33434" y="28852"/>
                  </a:lnTo>
                  <a:lnTo>
                    <a:pt x="34351" y="28412"/>
                  </a:lnTo>
                  <a:lnTo>
                    <a:pt x="35744" y="28412"/>
                  </a:lnTo>
                  <a:lnTo>
                    <a:pt x="35744" y="27935"/>
                  </a:lnTo>
                  <a:lnTo>
                    <a:pt x="36184" y="27495"/>
                  </a:lnTo>
                  <a:lnTo>
                    <a:pt x="36660" y="27935"/>
                  </a:lnTo>
                  <a:lnTo>
                    <a:pt x="38017" y="27935"/>
                  </a:lnTo>
                  <a:lnTo>
                    <a:pt x="38493" y="27019"/>
                  </a:lnTo>
                  <a:lnTo>
                    <a:pt x="38933" y="26579"/>
                  </a:lnTo>
                  <a:lnTo>
                    <a:pt x="39850" y="26102"/>
                  </a:lnTo>
                  <a:lnTo>
                    <a:pt x="38933" y="25662"/>
                  </a:lnTo>
                  <a:lnTo>
                    <a:pt x="39410" y="25186"/>
                  </a:lnTo>
                  <a:lnTo>
                    <a:pt x="39410" y="24746"/>
                  </a:lnTo>
                  <a:lnTo>
                    <a:pt x="38933" y="24269"/>
                  </a:lnTo>
                  <a:lnTo>
                    <a:pt x="38493" y="23829"/>
                  </a:lnTo>
                  <a:lnTo>
                    <a:pt x="38017" y="23353"/>
                  </a:lnTo>
                  <a:lnTo>
                    <a:pt x="37577" y="22913"/>
                  </a:lnTo>
                  <a:lnTo>
                    <a:pt x="37100" y="22436"/>
                  </a:lnTo>
                  <a:lnTo>
                    <a:pt x="36184" y="21996"/>
                  </a:lnTo>
                  <a:lnTo>
                    <a:pt x="35744" y="21080"/>
                  </a:lnTo>
                  <a:lnTo>
                    <a:pt x="35744" y="20603"/>
                  </a:lnTo>
                  <a:lnTo>
                    <a:pt x="35744" y="19687"/>
                  </a:lnTo>
                  <a:lnTo>
                    <a:pt x="36184" y="19247"/>
                  </a:lnTo>
                  <a:lnTo>
                    <a:pt x="36184" y="18330"/>
                  </a:lnTo>
                  <a:lnTo>
                    <a:pt x="36184" y="17854"/>
                  </a:lnTo>
                  <a:lnTo>
                    <a:pt x="37100" y="17414"/>
                  </a:lnTo>
                  <a:lnTo>
                    <a:pt x="37100" y="16937"/>
                  </a:lnTo>
                  <a:lnTo>
                    <a:pt x="37577" y="16497"/>
                  </a:lnTo>
                  <a:lnTo>
                    <a:pt x="37100" y="16021"/>
                  </a:lnTo>
                  <a:lnTo>
                    <a:pt x="36184" y="16021"/>
                  </a:lnTo>
                  <a:lnTo>
                    <a:pt x="36184" y="15581"/>
                  </a:lnTo>
                  <a:lnTo>
                    <a:pt x="35744" y="15104"/>
                  </a:lnTo>
                  <a:lnTo>
                    <a:pt x="35267" y="14188"/>
                  </a:lnTo>
                  <a:lnTo>
                    <a:pt x="34827" y="13271"/>
                  </a:lnTo>
                  <a:lnTo>
                    <a:pt x="35267" y="13271"/>
                  </a:lnTo>
                  <a:lnTo>
                    <a:pt x="35744" y="12355"/>
                  </a:lnTo>
                  <a:lnTo>
                    <a:pt x="36660" y="11915"/>
                  </a:lnTo>
                  <a:lnTo>
                    <a:pt x="36660" y="11438"/>
                  </a:lnTo>
                  <a:lnTo>
                    <a:pt x="36184" y="10522"/>
                  </a:lnTo>
                  <a:lnTo>
                    <a:pt x="35744" y="10522"/>
                  </a:lnTo>
                  <a:lnTo>
                    <a:pt x="35744" y="10082"/>
                  </a:lnTo>
                  <a:lnTo>
                    <a:pt x="36184" y="9605"/>
                  </a:lnTo>
                  <a:lnTo>
                    <a:pt x="35744" y="9165"/>
                  </a:lnTo>
                  <a:lnTo>
                    <a:pt x="34827" y="9605"/>
                  </a:lnTo>
                  <a:lnTo>
                    <a:pt x="34351" y="10082"/>
                  </a:lnTo>
                  <a:lnTo>
                    <a:pt x="32994" y="9605"/>
                  </a:lnTo>
                  <a:lnTo>
                    <a:pt x="32518" y="9165"/>
                  </a:lnTo>
                  <a:lnTo>
                    <a:pt x="32078" y="9165"/>
                  </a:lnTo>
                  <a:lnTo>
                    <a:pt x="32078" y="9605"/>
                  </a:lnTo>
                  <a:lnTo>
                    <a:pt x="30685" y="9605"/>
                  </a:lnTo>
                  <a:lnTo>
                    <a:pt x="30685" y="9165"/>
                  </a:lnTo>
                  <a:lnTo>
                    <a:pt x="30685" y="8689"/>
                  </a:lnTo>
                  <a:lnTo>
                    <a:pt x="31161" y="7772"/>
                  </a:lnTo>
                  <a:lnTo>
                    <a:pt x="31161" y="7332"/>
                  </a:lnTo>
                  <a:lnTo>
                    <a:pt x="30685" y="6856"/>
                  </a:lnTo>
                  <a:lnTo>
                    <a:pt x="30245" y="6416"/>
                  </a:lnTo>
                  <a:lnTo>
                    <a:pt x="29768" y="6416"/>
                  </a:lnTo>
                  <a:lnTo>
                    <a:pt x="28852" y="6856"/>
                  </a:lnTo>
                  <a:lnTo>
                    <a:pt x="28852" y="5499"/>
                  </a:lnTo>
                  <a:lnTo>
                    <a:pt x="28412" y="5023"/>
                  </a:lnTo>
                  <a:lnTo>
                    <a:pt x="28412" y="4583"/>
                  </a:lnTo>
                  <a:lnTo>
                    <a:pt x="28412" y="3666"/>
                  </a:lnTo>
                  <a:lnTo>
                    <a:pt x="28412" y="3190"/>
                  </a:lnTo>
                  <a:lnTo>
                    <a:pt x="27495" y="3190"/>
                  </a:lnTo>
                  <a:lnTo>
                    <a:pt x="27495" y="2273"/>
                  </a:lnTo>
                  <a:lnTo>
                    <a:pt x="27019" y="2273"/>
                  </a:lnTo>
                  <a:lnTo>
                    <a:pt x="26102" y="1833"/>
                  </a:lnTo>
                  <a:lnTo>
                    <a:pt x="25662" y="1833"/>
                  </a:lnTo>
                  <a:lnTo>
                    <a:pt x="25186" y="2273"/>
                  </a:lnTo>
                  <a:lnTo>
                    <a:pt x="24269" y="2750"/>
                  </a:lnTo>
                  <a:lnTo>
                    <a:pt x="23829" y="2273"/>
                  </a:lnTo>
                  <a:lnTo>
                    <a:pt x="22436" y="2750"/>
                  </a:lnTo>
                  <a:lnTo>
                    <a:pt x="21996" y="3190"/>
                  </a:lnTo>
                  <a:lnTo>
                    <a:pt x="21520" y="3666"/>
                  </a:lnTo>
                  <a:lnTo>
                    <a:pt x="20163" y="3666"/>
                  </a:lnTo>
                  <a:lnTo>
                    <a:pt x="19687" y="4583"/>
                  </a:lnTo>
                  <a:lnTo>
                    <a:pt x="19247" y="5023"/>
                  </a:lnTo>
                  <a:lnTo>
                    <a:pt x="16497" y="5023"/>
                  </a:lnTo>
                  <a:lnTo>
                    <a:pt x="16021" y="4583"/>
                  </a:lnTo>
                  <a:lnTo>
                    <a:pt x="15581" y="4583"/>
                  </a:lnTo>
                  <a:lnTo>
                    <a:pt x="15581" y="4106"/>
                  </a:lnTo>
                  <a:lnTo>
                    <a:pt x="15104" y="4106"/>
                  </a:lnTo>
                  <a:lnTo>
                    <a:pt x="14664" y="3666"/>
                  </a:lnTo>
                  <a:lnTo>
                    <a:pt x="13748" y="3190"/>
                  </a:lnTo>
                  <a:lnTo>
                    <a:pt x="13271" y="2750"/>
                  </a:lnTo>
                  <a:lnTo>
                    <a:pt x="12831" y="2273"/>
                  </a:lnTo>
                  <a:lnTo>
                    <a:pt x="12831" y="1833"/>
                  </a:lnTo>
                  <a:lnTo>
                    <a:pt x="12831" y="1357"/>
                  </a:lnTo>
                  <a:lnTo>
                    <a:pt x="12355" y="917"/>
                  </a:lnTo>
                  <a:lnTo>
                    <a:pt x="11915" y="440"/>
                  </a:lnTo>
                  <a:lnTo>
                    <a:pt x="1143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5" name="Google Shape;805;p52"/>
            <p:cNvSpPr/>
            <p:nvPr/>
          </p:nvSpPr>
          <p:spPr>
            <a:xfrm>
              <a:off x="1856450" y="4443050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440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1833"/>
                  </a:lnTo>
                  <a:lnTo>
                    <a:pt x="1833" y="1833"/>
                  </a:lnTo>
                  <a:lnTo>
                    <a:pt x="1833" y="1357"/>
                  </a:lnTo>
                  <a:lnTo>
                    <a:pt x="1833" y="44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6" name="Google Shape;806;p52"/>
            <p:cNvSpPr/>
            <p:nvPr/>
          </p:nvSpPr>
          <p:spPr>
            <a:xfrm>
              <a:off x="2692300" y="3904150"/>
              <a:ext cx="34850" cy="45850"/>
            </a:xfrm>
            <a:custGeom>
              <a:avLst/>
              <a:gdLst/>
              <a:ahLst/>
              <a:cxnLst/>
              <a:rect l="l" t="t" r="r" b="b"/>
              <a:pathLst>
                <a:path w="1394" h="1834" extrusionOk="0">
                  <a:moveTo>
                    <a:pt x="477" y="0"/>
                  </a:moveTo>
                  <a:lnTo>
                    <a:pt x="477" y="477"/>
                  </a:lnTo>
                  <a:lnTo>
                    <a:pt x="0" y="477"/>
                  </a:lnTo>
                  <a:lnTo>
                    <a:pt x="0" y="1393"/>
                  </a:lnTo>
                  <a:lnTo>
                    <a:pt x="477" y="1833"/>
                  </a:lnTo>
                  <a:lnTo>
                    <a:pt x="1394" y="1833"/>
                  </a:lnTo>
                  <a:lnTo>
                    <a:pt x="1394" y="1393"/>
                  </a:lnTo>
                  <a:lnTo>
                    <a:pt x="1394" y="47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7" name="Google Shape;807;p52"/>
            <p:cNvSpPr/>
            <p:nvPr/>
          </p:nvSpPr>
          <p:spPr>
            <a:xfrm>
              <a:off x="4181625" y="5313725"/>
              <a:ext cx="343700" cy="125575"/>
            </a:xfrm>
            <a:custGeom>
              <a:avLst/>
              <a:gdLst/>
              <a:ahLst/>
              <a:cxnLst/>
              <a:rect l="l" t="t" r="r" b="b"/>
              <a:pathLst>
                <a:path w="13748" h="5023" extrusionOk="0">
                  <a:moveTo>
                    <a:pt x="917" y="0"/>
                  </a:moveTo>
                  <a:lnTo>
                    <a:pt x="0" y="440"/>
                  </a:lnTo>
                  <a:lnTo>
                    <a:pt x="0" y="1357"/>
                  </a:lnTo>
                  <a:lnTo>
                    <a:pt x="0" y="3190"/>
                  </a:lnTo>
                  <a:lnTo>
                    <a:pt x="1833" y="3190"/>
                  </a:lnTo>
                  <a:lnTo>
                    <a:pt x="4583" y="2750"/>
                  </a:lnTo>
                  <a:lnTo>
                    <a:pt x="6892" y="3190"/>
                  </a:lnTo>
                  <a:lnTo>
                    <a:pt x="6892" y="5023"/>
                  </a:lnTo>
                  <a:lnTo>
                    <a:pt x="10558" y="3190"/>
                  </a:lnTo>
                  <a:lnTo>
                    <a:pt x="13748" y="3190"/>
                  </a:lnTo>
                  <a:lnTo>
                    <a:pt x="13748" y="1833"/>
                  </a:lnTo>
                  <a:lnTo>
                    <a:pt x="12391" y="2273"/>
                  </a:lnTo>
                  <a:lnTo>
                    <a:pt x="10998" y="1357"/>
                  </a:lnTo>
                  <a:lnTo>
                    <a:pt x="10082" y="1833"/>
                  </a:lnTo>
                  <a:lnTo>
                    <a:pt x="7332" y="1833"/>
                  </a:lnTo>
                  <a:lnTo>
                    <a:pt x="7332" y="917"/>
                  </a:lnTo>
                  <a:lnTo>
                    <a:pt x="6416" y="917"/>
                  </a:lnTo>
                  <a:lnTo>
                    <a:pt x="4583" y="1357"/>
                  </a:lnTo>
                  <a:lnTo>
                    <a:pt x="3226" y="1357"/>
                  </a:lnTo>
                  <a:lnTo>
                    <a:pt x="3226" y="440"/>
                  </a:lnTo>
                  <a:lnTo>
                    <a:pt x="2750" y="440"/>
                  </a:lnTo>
                  <a:lnTo>
                    <a:pt x="2750" y="917"/>
                  </a:lnTo>
                  <a:lnTo>
                    <a:pt x="1393" y="91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8" name="Google Shape;808;p52"/>
            <p:cNvSpPr/>
            <p:nvPr/>
          </p:nvSpPr>
          <p:spPr>
            <a:xfrm>
              <a:off x="3173475" y="5393450"/>
              <a:ext cx="45850" cy="34850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0" y="1"/>
                  </a:moveTo>
                  <a:lnTo>
                    <a:pt x="0" y="478"/>
                  </a:lnTo>
                  <a:lnTo>
                    <a:pt x="477" y="1394"/>
                  </a:lnTo>
                  <a:lnTo>
                    <a:pt x="1833" y="1394"/>
                  </a:lnTo>
                  <a:lnTo>
                    <a:pt x="1833" y="91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09" name="Google Shape;809;p52"/>
            <p:cNvSpPr/>
            <p:nvPr/>
          </p:nvSpPr>
          <p:spPr>
            <a:xfrm>
              <a:off x="3150550" y="5382475"/>
              <a:ext cx="11950" cy="11000"/>
            </a:xfrm>
            <a:custGeom>
              <a:avLst/>
              <a:gdLst/>
              <a:ahLst/>
              <a:cxnLst/>
              <a:rect l="l" t="t" r="r" b="b"/>
              <a:pathLst>
                <a:path w="478" h="440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810" name="Google Shape;810;p52"/>
            <p:cNvSpPr/>
            <p:nvPr/>
          </p:nvSpPr>
          <p:spPr>
            <a:xfrm>
              <a:off x="5098125" y="5233075"/>
              <a:ext cx="286900" cy="206225"/>
            </a:xfrm>
            <a:custGeom>
              <a:avLst/>
              <a:gdLst/>
              <a:ahLst/>
              <a:cxnLst/>
              <a:rect l="l" t="t" r="r" b="b"/>
              <a:pathLst>
                <a:path w="11476" h="8249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9642" y="477"/>
                    <a:pt x="8726" y="1393"/>
                  </a:cubicBezTo>
                  <a:cubicBezTo>
                    <a:pt x="7809" y="2310"/>
                    <a:pt x="5059" y="3226"/>
                    <a:pt x="5059" y="3226"/>
                  </a:cubicBezTo>
                  <a:lnTo>
                    <a:pt x="2750" y="3226"/>
                  </a:lnTo>
                  <a:lnTo>
                    <a:pt x="2750" y="5059"/>
                  </a:lnTo>
                  <a:lnTo>
                    <a:pt x="1393" y="5059"/>
                  </a:lnTo>
                  <a:cubicBezTo>
                    <a:pt x="1393" y="5059"/>
                    <a:pt x="2310" y="5499"/>
                    <a:pt x="1393" y="5976"/>
                  </a:cubicBezTo>
                  <a:cubicBezTo>
                    <a:pt x="1235" y="6123"/>
                    <a:pt x="1027" y="6172"/>
                    <a:pt x="820" y="6172"/>
                  </a:cubicBezTo>
                  <a:cubicBezTo>
                    <a:pt x="408" y="6172"/>
                    <a:pt x="1" y="5976"/>
                    <a:pt x="0" y="5976"/>
                  </a:cubicBezTo>
                  <a:lnTo>
                    <a:pt x="0" y="5976"/>
                  </a:lnTo>
                  <a:cubicBezTo>
                    <a:pt x="496" y="7699"/>
                    <a:pt x="1398" y="8096"/>
                    <a:pt x="2122" y="8096"/>
                  </a:cubicBezTo>
                  <a:cubicBezTo>
                    <a:pt x="2739" y="8096"/>
                    <a:pt x="3226" y="7809"/>
                    <a:pt x="3226" y="7809"/>
                  </a:cubicBezTo>
                  <a:lnTo>
                    <a:pt x="4583" y="8249"/>
                  </a:lnTo>
                  <a:lnTo>
                    <a:pt x="6893" y="5976"/>
                  </a:lnTo>
                  <a:lnTo>
                    <a:pt x="6893" y="5059"/>
                  </a:lnTo>
                  <a:lnTo>
                    <a:pt x="9642" y="4583"/>
                  </a:lnTo>
                  <a:cubicBezTo>
                    <a:pt x="9642" y="4583"/>
                    <a:pt x="8726" y="4583"/>
                    <a:pt x="8249" y="3666"/>
                  </a:cubicBezTo>
                  <a:cubicBezTo>
                    <a:pt x="7809" y="2310"/>
                    <a:pt x="9165" y="1393"/>
                    <a:pt x="9165" y="1393"/>
                  </a:cubicBezTo>
                  <a:lnTo>
                    <a:pt x="1147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</p:grpSp>
      <p:sp>
        <p:nvSpPr>
          <p:cNvPr id="811" name="Google Shape;811;p52"/>
          <p:cNvSpPr/>
          <p:nvPr/>
        </p:nvSpPr>
        <p:spPr>
          <a:xfrm rot="-403778">
            <a:off x="30774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2" name="Google Shape;812;p52"/>
          <p:cNvCxnSpPr/>
          <p:nvPr/>
        </p:nvCxnSpPr>
        <p:spPr>
          <a:xfrm rot="10800000">
            <a:off x="3407750" y="2020500"/>
            <a:ext cx="2256900" cy="1076100"/>
          </a:xfrm>
          <a:prstGeom prst="bentConnector3">
            <a:avLst>
              <a:gd name="adj1" fmla="val 775"/>
            </a:avLst>
          </a:prstGeom>
          <a:noFill/>
          <a:ln w="9525" cap="flat" cmpd="sng">
            <a:solidFill>
              <a:srgbClr val="FFB71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813" name="Google Shape;813;p52"/>
          <p:cNvCxnSpPr/>
          <p:nvPr/>
        </p:nvCxnSpPr>
        <p:spPr>
          <a:xfrm rot="-5400000" flipH="1">
            <a:off x="5555250" y="2628675"/>
            <a:ext cx="1102200" cy="9009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rgbClr val="FFB711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814" name="Google Shape;814;p52"/>
          <p:cNvCxnSpPr/>
          <p:nvPr/>
        </p:nvCxnSpPr>
        <p:spPr>
          <a:xfrm rot="10800000">
            <a:off x="3407750" y="3402725"/>
            <a:ext cx="1215900" cy="603600"/>
          </a:xfrm>
          <a:prstGeom prst="bentConnector3">
            <a:avLst>
              <a:gd name="adj1" fmla="val -720"/>
            </a:avLst>
          </a:prstGeom>
          <a:noFill/>
          <a:ln w="9525" cap="flat" cmpd="sng">
            <a:solidFill>
              <a:srgbClr val="000000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815" name="Google Shape;815;p52"/>
          <p:cNvCxnSpPr/>
          <p:nvPr/>
        </p:nvCxnSpPr>
        <p:spPr>
          <a:xfrm rot="10800000">
            <a:off x="4630475" y="3703625"/>
            <a:ext cx="1130400" cy="302700"/>
          </a:xfrm>
          <a:prstGeom prst="bentConnector3">
            <a:avLst>
              <a:gd name="adj1" fmla="val -1101"/>
            </a:avLst>
          </a:prstGeom>
          <a:noFill/>
          <a:ln w="9525" cap="flat" cmpd="sng">
            <a:solidFill>
              <a:srgbClr val="000000"/>
            </a:solidFill>
            <a:prstDash val="dot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3"/>
          <p:cNvSpPr txBox="1">
            <a:spLocks noGrp="1"/>
          </p:cNvSpPr>
          <p:nvPr>
            <p:ph type="title"/>
          </p:nvPr>
        </p:nvSpPr>
        <p:spPr>
          <a:xfrm>
            <a:off x="282555" y="25738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</a:rPr>
              <a:t>TARGET</a:t>
            </a:r>
            <a:endParaRPr sz="3200" dirty="0">
              <a:solidFill>
                <a:schemeClr val="tx1"/>
              </a:solidFill>
            </a:endParaRPr>
          </a:p>
        </p:txBody>
      </p:sp>
      <p:pic>
        <p:nvPicPr>
          <p:cNvPr id="825" name="Google Shape;825;p53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9538" r="19538"/>
          <a:stretch/>
        </p:blipFill>
        <p:spPr>
          <a:xfrm>
            <a:off x="919765" y="1160527"/>
            <a:ext cx="3429279" cy="3480502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53"/>
          <p:cNvSpPr/>
          <p:nvPr/>
        </p:nvSpPr>
        <p:spPr>
          <a:xfrm rot="-403778">
            <a:off x="21630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53"/>
          <p:cNvSpPr txBox="1"/>
          <p:nvPr/>
        </p:nvSpPr>
        <p:spPr>
          <a:xfrm>
            <a:off x="510874" y="3286949"/>
            <a:ext cx="767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55%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28" name="Google Shape;828;p53"/>
          <p:cNvSpPr txBox="1"/>
          <p:nvPr/>
        </p:nvSpPr>
        <p:spPr>
          <a:xfrm>
            <a:off x="3882158" y="1917452"/>
            <a:ext cx="767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45%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829" name="Google Shape;829;p53"/>
          <p:cNvCxnSpPr/>
          <p:nvPr/>
        </p:nvCxnSpPr>
        <p:spPr>
          <a:xfrm rot="10800000">
            <a:off x="5379064" y="58327"/>
            <a:ext cx="20400" cy="31923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0" name="Google Shape;830;p53"/>
          <p:cNvSpPr txBox="1">
            <a:spLocks noGrp="1"/>
          </p:cNvSpPr>
          <p:nvPr>
            <p:ph type="body" idx="4294967295"/>
          </p:nvPr>
        </p:nvSpPr>
        <p:spPr>
          <a:xfrm>
            <a:off x="6162739" y="2270077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 but it’s really hot</a:t>
            </a:r>
            <a:endParaRPr sz="1400"/>
          </a:p>
        </p:txBody>
      </p:sp>
      <p:sp>
        <p:nvSpPr>
          <p:cNvPr id="831" name="Google Shape;831;p53"/>
          <p:cNvSpPr txBox="1">
            <a:spLocks noGrp="1"/>
          </p:cNvSpPr>
          <p:nvPr>
            <p:ph type="title" idx="4294967295"/>
          </p:nvPr>
        </p:nvSpPr>
        <p:spPr>
          <a:xfrm>
            <a:off x="6162714" y="1939477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VENUS</a:t>
            </a:r>
            <a:endParaRPr sz="1600"/>
          </a:p>
        </p:txBody>
      </p:sp>
      <p:sp>
        <p:nvSpPr>
          <p:cNvPr id="832" name="Google Shape;832;p53"/>
          <p:cNvSpPr txBox="1">
            <a:spLocks noGrp="1"/>
          </p:cNvSpPr>
          <p:nvPr>
            <p:ph type="body" idx="4294967295"/>
          </p:nvPr>
        </p:nvSpPr>
        <p:spPr>
          <a:xfrm>
            <a:off x="6162739" y="898477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 cold place</a:t>
            </a:r>
            <a:endParaRPr sz="1400"/>
          </a:p>
        </p:txBody>
      </p:sp>
      <p:sp>
        <p:nvSpPr>
          <p:cNvPr id="833" name="Google Shape;833;p53"/>
          <p:cNvSpPr txBox="1">
            <a:spLocks noGrp="1"/>
          </p:cNvSpPr>
          <p:nvPr>
            <p:ph type="title" idx="4294967295"/>
          </p:nvPr>
        </p:nvSpPr>
        <p:spPr>
          <a:xfrm>
            <a:off x="6162714" y="567877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MARS</a:t>
            </a:r>
            <a:endParaRPr sz="1600"/>
          </a:p>
        </p:txBody>
      </p:sp>
      <p:sp>
        <p:nvSpPr>
          <p:cNvPr id="834" name="Google Shape;834;p53"/>
          <p:cNvSpPr/>
          <p:nvPr/>
        </p:nvSpPr>
        <p:spPr>
          <a:xfrm>
            <a:off x="5847314" y="686677"/>
            <a:ext cx="169200" cy="169200"/>
          </a:xfrm>
          <a:prstGeom prst="rect">
            <a:avLst/>
          </a:pr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3"/>
          <p:cNvSpPr/>
          <p:nvPr/>
        </p:nvSpPr>
        <p:spPr>
          <a:xfrm>
            <a:off x="5847314" y="2058277"/>
            <a:ext cx="169200" cy="169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522" y="3315150"/>
            <a:ext cx="1358880" cy="1570261"/>
          </a:xfrm>
          <a:prstGeom prst="rect">
            <a:avLst/>
          </a:prstGeom>
        </p:spPr>
      </p:pic>
      <p:sp>
        <p:nvSpPr>
          <p:cNvPr id="15" name="Google Shape;832;p53"/>
          <p:cNvSpPr txBox="1">
            <a:spLocks/>
          </p:cNvSpPr>
          <p:nvPr/>
        </p:nvSpPr>
        <p:spPr>
          <a:xfrm>
            <a:off x="6202642" y="3455377"/>
            <a:ext cx="24303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Aft>
                <a:spcPts val="1600"/>
              </a:spcAft>
              <a:buFont typeface="Open Sans"/>
              <a:buNone/>
            </a:pPr>
            <a:r>
              <a:rPr lang="en-US" sz="1400" smtClean="0"/>
              <a:t>Despite being red, Mars is a cold place</a:t>
            </a:r>
            <a:endParaRPr lang="en-US" sz="1400"/>
          </a:p>
        </p:txBody>
      </p:sp>
      <p:sp>
        <p:nvSpPr>
          <p:cNvPr id="16" name="Google Shape;833;p53"/>
          <p:cNvSpPr txBox="1">
            <a:spLocks/>
          </p:cNvSpPr>
          <p:nvPr/>
        </p:nvSpPr>
        <p:spPr>
          <a:xfrm>
            <a:off x="6202617" y="3124777"/>
            <a:ext cx="24303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PE" sz="1600" smtClean="0"/>
              <a:t>MARS</a:t>
            </a:r>
            <a:endParaRPr lang="es-PE" sz="1600"/>
          </a:p>
        </p:txBody>
      </p:sp>
      <p:sp>
        <p:nvSpPr>
          <p:cNvPr id="17" name="Google Shape;834;p53"/>
          <p:cNvSpPr/>
          <p:nvPr/>
        </p:nvSpPr>
        <p:spPr>
          <a:xfrm>
            <a:off x="5887217" y="3243577"/>
            <a:ext cx="169200" cy="169200"/>
          </a:xfrm>
          <a:prstGeom prst="rect">
            <a:avLst/>
          </a:pr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COMPETITORS</a:t>
            </a:r>
            <a:endParaRPr/>
          </a:p>
        </p:txBody>
      </p:sp>
      <p:sp>
        <p:nvSpPr>
          <p:cNvPr id="841" name="Google Shape;841;p54"/>
          <p:cNvSpPr/>
          <p:nvPr/>
        </p:nvSpPr>
        <p:spPr>
          <a:xfrm rot="-403778">
            <a:off x="33200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2" name="Google Shape;842;p54"/>
          <p:cNvCxnSpPr/>
          <p:nvPr/>
        </p:nvCxnSpPr>
        <p:spPr>
          <a:xfrm>
            <a:off x="2161090" y="1933827"/>
            <a:ext cx="0" cy="246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843" name="Google Shape;843;p54"/>
          <p:cNvCxnSpPr/>
          <p:nvPr/>
        </p:nvCxnSpPr>
        <p:spPr>
          <a:xfrm>
            <a:off x="720001" y="3167027"/>
            <a:ext cx="2836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844" name="Google Shape;844;p54"/>
          <p:cNvSpPr/>
          <p:nvPr/>
        </p:nvSpPr>
        <p:spPr>
          <a:xfrm rot="-403769">
            <a:off x="3055203" y="3053460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54"/>
          <p:cNvSpPr/>
          <p:nvPr/>
        </p:nvSpPr>
        <p:spPr>
          <a:xfrm rot="-403769">
            <a:off x="2611820" y="2231300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54"/>
          <p:cNvSpPr/>
          <p:nvPr/>
        </p:nvSpPr>
        <p:spPr>
          <a:xfrm rot="-403769">
            <a:off x="1595634" y="3490347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54"/>
          <p:cNvSpPr txBox="1"/>
          <p:nvPr/>
        </p:nvSpPr>
        <p:spPr>
          <a:xfrm>
            <a:off x="1634489" y="1449576"/>
            <a:ext cx="1053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ExtraBold"/>
                <a:ea typeface="Montserrat ExtraBold"/>
                <a:cs typeface="Montserrat ExtraBold"/>
                <a:sym typeface="Montserrat ExtraBold"/>
              </a:rPr>
              <a:t>MARS</a:t>
            </a:r>
            <a:endParaRPr sz="1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48" name="Google Shape;848;p54"/>
          <p:cNvSpPr txBox="1"/>
          <p:nvPr/>
        </p:nvSpPr>
        <p:spPr>
          <a:xfrm>
            <a:off x="3642243" y="2977732"/>
            <a:ext cx="9297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ExtraBold"/>
                <a:ea typeface="Montserrat ExtraBold"/>
                <a:cs typeface="Montserrat ExtraBold"/>
                <a:sym typeface="Montserrat ExtraBold"/>
              </a:rPr>
              <a:t>VENUS</a:t>
            </a:r>
            <a:endParaRPr sz="1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49" name="Google Shape;849;p54"/>
          <p:cNvSpPr/>
          <p:nvPr/>
        </p:nvSpPr>
        <p:spPr>
          <a:xfrm rot="-403769">
            <a:off x="4310165" y="1400386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54"/>
          <p:cNvSpPr/>
          <p:nvPr/>
        </p:nvSpPr>
        <p:spPr>
          <a:xfrm rot="-403769">
            <a:off x="4310169" y="2523838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4"/>
          <p:cNvSpPr/>
          <p:nvPr/>
        </p:nvSpPr>
        <p:spPr>
          <a:xfrm rot="-403769">
            <a:off x="4310158" y="3671098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4"/>
          <p:cNvSpPr txBox="1">
            <a:spLocks noGrp="1"/>
          </p:cNvSpPr>
          <p:nvPr>
            <p:ph type="body" idx="4294967295"/>
          </p:nvPr>
        </p:nvSpPr>
        <p:spPr>
          <a:xfrm>
            <a:off x="4714111" y="1640026"/>
            <a:ext cx="24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actually a cold place</a:t>
            </a:r>
            <a:endParaRPr sz="1400"/>
          </a:p>
        </p:txBody>
      </p:sp>
      <p:sp>
        <p:nvSpPr>
          <p:cNvPr id="853" name="Google Shape;853;p54"/>
          <p:cNvSpPr txBox="1">
            <a:spLocks noGrp="1"/>
          </p:cNvSpPr>
          <p:nvPr>
            <p:ph type="subTitle" idx="4294967295"/>
          </p:nvPr>
        </p:nvSpPr>
        <p:spPr>
          <a:xfrm>
            <a:off x="4721779" y="1282926"/>
            <a:ext cx="2447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COMPETITOR 01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54" name="Google Shape;854;p54"/>
          <p:cNvSpPr txBox="1">
            <a:spLocks noGrp="1"/>
          </p:cNvSpPr>
          <p:nvPr>
            <p:ph type="body" idx="4294967295"/>
          </p:nvPr>
        </p:nvSpPr>
        <p:spPr>
          <a:xfrm>
            <a:off x="4714111" y="2787276"/>
            <a:ext cx="24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closest planet to the sun</a:t>
            </a:r>
            <a:endParaRPr sz="1400"/>
          </a:p>
        </p:txBody>
      </p:sp>
      <p:sp>
        <p:nvSpPr>
          <p:cNvPr id="855" name="Google Shape;855;p54"/>
          <p:cNvSpPr txBox="1">
            <a:spLocks noGrp="1"/>
          </p:cNvSpPr>
          <p:nvPr>
            <p:ph type="subTitle" idx="4294967295"/>
          </p:nvPr>
        </p:nvSpPr>
        <p:spPr>
          <a:xfrm>
            <a:off x="4721779" y="2430176"/>
            <a:ext cx="2447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COMPETITOR 02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56" name="Google Shape;856;p54"/>
          <p:cNvSpPr txBox="1">
            <a:spLocks noGrp="1"/>
          </p:cNvSpPr>
          <p:nvPr>
            <p:ph type="body" idx="4294967295"/>
          </p:nvPr>
        </p:nvSpPr>
        <p:spPr>
          <a:xfrm>
            <a:off x="4714111" y="3934526"/>
            <a:ext cx="24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name, but it’s hot</a:t>
            </a:r>
            <a:endParaRPr sz="1400"/>
          </a:p>
        </p:txBody>
      </p:sp>
      <p:sp>
        <p:nvSpPr>
          <p:cNvPr id="857" name="Google Shape;857;p54"/>
          <p:cNvSpPr txBox="1">
            <a:spLocks noGrp="1"/>
          </p:cNvSpPr>
          <p:nvPr>
            <p:ph type="subTitle" idx="4294967295"/>
          </p:nvPr>
        </p:nvSpPr>
        <p:spPr>
          <a:xfrm>
            <a:off x="4721779" y="3577426"/>
            <a:ext cx="2447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COMPETITOR 03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98" y="2413720"/>
            <a:ext cx="1941022" cy="24748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8" y="1789159"/>
            <a:ext cx="798750" cy="3127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55"/>
          <p:cNvSpPr/>
          <p:nvPr/>
        </p:nvSpPr>
        <p:spPr>
          <a:xfrm rot="-5400000">
            <a:off x="1587600" y="1421450"/>
            <a:ext cx="2143200" cy="5318400"/>
          </a:xfrm>
          <a:prstGeom prst="rect">
            <a:avLst/>
          </a:pr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</a:t>
            </a:r>
            <a:endParaRPr/>
          </a:p>
        </p:txBody>
      </p:sp>
      <p:sp>
        <p:nvSpPr>
          <p:cNvPr id="864" name="Google Shape;864;p55"/>
          <p:cNvSpPr/>
          <p:nvPr/>
        </p:nvSpPr>
        <p:spPr>
          <a:xfrm rot="-403778">
            <a:off x="37772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55"/>
          <p:cNvSpPr txBox="1">
            <a:spLocks noGrp="1"/>
          </p:cNvSpPr>
          <p:nvPr>
            <p:ph type="body" idx="4294967295"/>
          </p:nvPr>
        </p:nvSpPr>
        <p:spPr>
          <a:xfrm>
            <a:off x="5641424" y="1736300"/>
            <a:ext cx="24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actually a cold place</a:t>
            </a:r>
            <a:endParaRPr sz="1400"/>
          </a:p>
        </p:txBody>
      </p:sp>
      <p:sp>
        <p:nvSpPr>
          <p:cNvPr id="866" name="Google Shape;866;p55"/>
          <p:cNvSpPr txBox="1">
            <a:spLocks noGrp="1"/>
          </p:cNvSpPr>
          <p:nvPr>
            <p:ph type="subTitle" idx="4294967295"/>
          </p:nvPr>
        </p:nvSpPr>
        <p:spPr>
          <a:xfrm>
            <a:off x="5641425" y="1379200"/>
            <a:ext cx="26301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KEY PARTNERS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67" name="Google Shape;867;p55"/>
          <p:cNvSpPr txBox="1">
            <a:spLocks noGrp="1"/>
          </p:cNvSpPr>
          <p:nvPr>
            <p:ph type="body" idx="4294967295"/>
          </p:nvPr>
        </p:nvSpPr>
        <p:spPr>
          <a:xfrm>
            <a:off x="5641424" y="2883550"/>
            <a:ext cx="24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closest planet to the sun</a:t>
            </a:r>
            <a:endParaRPr sz="1400"/>
          </a:p>
        </p:txBody>
      </p:sp>
      <p:sp>
        <p:nvSpPr>
          <p:cNvPr id="868" name="Google Shape;868;p55"/>
          <p:cNvSpPr txBox="1">
            <a:spLocks noGrp="1"/>
          </p:cNvSpPr>
          <p:nvPr>
            <p:ph type="subTitle" idx="4294967295"/>
          </p:nvPr>
        </p:nvSpPr>
        <p:spPr>
          <a:xfrm>
            <a:off x="5641425" y="2526450"/>
            <a:ext cx="26301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VALUE PROPOSITION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69" name="Google Shape;869;p55"/>
          <p:cNvSpPr txBox="1">
            <a:spLocks noGrp="1"/>
          </p:cNvSpPr>
          <p:nvPr>
            <p:ph type="body" idx="4294967295"/>
          </p:nvPr>
        </p:nvSpPr>
        <p:spPr>
          <a:xfrm>
            <a:off x="5641424" y="4030800"/>
            <a:ext cx="24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name, but it’s hot</a:t>
            </a:r>
            <a:endParaRPr sz="1400"/>
          </a:p>
        </p:txBody>
      </p:sp>
      <p:sp>
        <p:nvSpPr>
          <p:cNvPr id="870" name="Google Shape;870;p55"/>
          <p:cNvSpPr txBox="1">
            <a:spLocks noGrp="1"/>
          </p:cNvSpPr>
          <p:nvPr>
            <p:ph type="subTitle" idx="4294967295"/>
          </p:nvPr>
        </p:nvSpPr>
        <p:spPr>
          <a:xfrm>
            <a:off x="5641425" y="3673700"/>
            <a:ext cx="26301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Montserrat ExtraBold"/>
                <a:ea typeface="Montserrat ExtraBold"/>
                <a:cs typeface="Montserrat ExtraBold"/>
                <a:sym typeface="Montserrat ExtraBold"/>
              </a:rPr>
              <a:t>KEY RESOURCES</a:t>
            </a:r>
            <a:endParaRPr sz="16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1733" y="1379200"/>
            <a:ext cx="4749800" cy="3523000"/>
          </a:xfrm>
          <a:prstGeom prst="rect">
            <a:avLst/>
          </a:prstGeom>
          <a:solidFill>
            <a:srgbClr val="AC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934343"/>
            <a:ext cx="3934994" cy="278441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6" name="Google Shape;876;p56"/>
          <p:cNvCxnSpPr/>
          <p:nvPr/>
        </p:nvCxnSpPr>
        <p:spPr>
          <a:xfrm>
            <a:off x="1832025" y="2602100"/>
            <a:ext cx="0" cy="856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7" name="Google Shape;877;p56"/>
          <p:cNvCxnSpPr/>
          <p:nvPr/>
        </p:nvCxnSpPr>
        <p:spPr>
          <a:xfrm>
            <a:off x="3660875" y="2602100"/>
            <a:ext cx="0" cy="856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8" name="Google Shape;878;p56"/>
          <p:cNvCxnSpPr/>
          <p:nvPr/>
        </p:nvCxnSpPr>
        <p:spPr>
          <a:xfrm>
            <a:off x="5483125" y="2602100"/>
            <a:ext cx="0" cy="856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9" name="Google Shape;879;p56"/>
          <p:cNvCxnSpPr/>
          <p:nvPr/>
        </p:nvCxnSpPr>
        <p:spPr>
          <a:xfrm>
            <a:off x="7305375" y="2602100"/>
            <a:ext cx="0" cy="856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80" name="Google Shape;880;p56"/>
          <p:cNvSpPr txBox="1">
            <a:spLocks noGrp="1"/>
          </p:cNvSpPr>
          <p:nvPr>
            <p:ph type="title"/>
          </p:nvPr>
        </p:nvSpPr>
        <p:spPr>
          <a:xfrm>
            <a:off x="570100" y="1844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TIMING</a:t>
            </a:r>
            <a:endParaRPr dirty="0"/>
          </a:p>
        </p:txBody>
      </p:sp>
      <p:sp>
        <p:nvSpPr>
          <p:cNvPr id="881" name="Google Shape;881;p56"/>
          <p:cNvSpPr/>
          <p:nvPr/>
        </p:nvSpPr>
        <p:spPr>
          <a:xfrm rot="-403778">
            <a:off x="21008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2" name="Google Shape;882;p56"/>
          <p:cNvCxnSpPr/>
          <p:nvPr/>
        </p:nvCxnSpPr>
        <p:spPr>
          <a:xfrm>
            <a:off x="956850" y="2166775"/>
            <a:ext cx="7230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83" name="Google Shape;883;p56"/>
          <p:cNvSpPr/>
          <p:nvPr/>
        </p:nvSpPr>
        <p:spPr>
          <a:xfrm rot="-403663">
            <a:off x="7134577" y="2440541"/>
            <a:ext cx="341595" cy="34226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56"/>
          <p:cNvSpPr txBox="1"/>
          <p:nvPr/>
        </p:nvSpPr>
        <p:spPr>
          <a:xfrm>
            <a:off x="1473825" y="1845625"/>
            <a:ext cx="716400" cy="4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5" name="Google Shape;885;p56"/>
          <p:cNvSpPr txBox="1"/>
          <p:nvPr/>
        </p:nvSpPr>
        <p:spPr>
          <a:xfrm>
            <a:off x="901325" y="3616200"/>
            <a:ext cx="1735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has a beautiful name but it’s terribly hot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6" name="Google Shape;886;p56"/>
          <p:cNvSpPr txBox="1"/>
          <p:nvPr/>
        </p:nvSpPr>
        <p:spPr>
          <a:xfrm>
            <a:off x="3302675" y="1845625"/>
            <a:ext cx="716400" cy="4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7" name="Google Shape;887;p56"/>
          <p:cNvSpPr txBox="1"/>
          <p:nvPr/>
        </p:nvSpPr>
        <p:spPr>
          <a:xfrm>
            <a:off x="2785117" y="3616200"/>
            <a:ext cx="1735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Neptune is the farthest planet from the Sun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8" name="Google Shape;888;p56"/>
          <p:cNvSpPr txBox="1"/>
          <p:nvPr/>
        </p:nvSpPr>
        <p:spPr>
          <a:xfrm>
            <a:off x="5124925" y="1845625"/>
            <a:ext cx="716400" cy="4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9" name="Google Shape;889;p56"/>
          <p:cNvSpPr txBox="1"/>
          <p:nvPr/>
        </p:nvSpPr>
        <p:spPr>
          <a:xfrm>
            <a:off x="4800813" y="3616200"/>
            <a:ext cx="14574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Mercury is the closest planet to the Sun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0" name="Google Shape;890;p56"/>
          <p:cNvSpPr txBox="1"/>
          <p:nvPr/>
        </p:nvSpPr>
        <p:spPr>
          <a:xfrm>
            <a:off x="6948075" y="1845625"/>
            <a:ext cx="714600" cy="4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2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91" name="Google Shape;891;p56"/>
          <p:cNvSpPr txBox="1"/>
          <p:nvPr/>
        </p:nvSpPr>
        <p:spPr>
          <a:xfrm>
            <a:off x="6538900" y="3616200"/>
            <a:ext cx="1735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Despite being red, Mars is actually a cold place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2" name="Google Shape;892;p56"/>
          <p:cNvSpPr/>
          <p:nvPr/>
        </p:nvSpPr>
        <p:spPr>
          <a:xfrm rot="-403663">
            <a:off x="5312327" y="2440541"/>
            <a:ext cx="341595" cy="34226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6"/>
          <p:cNvSpPr/>
          <p:nvPr/>
        </p:nvSpPr>
        <p:spPr>
          <a:xfrm rot="-403663">
            <a:off x="3490077" y="2440541"/>
            <a:ext cx="341595" cy="34226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56"/>
          <p:cNvSpPr/>
          <p:nvPr/>
        </p:nvSpPr>
        <p:spPr>
          <a:xfrm rot="-403663">
            <a:off x="1661227" y="2440541"/>
            <a:ext cx="341595" cy="34226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592" y="879710"/>
            <a:ext cx="1496250" cy="94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874" y="1096663"/>
            <a:ext cx="1552500" cy="76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406" y="1166685"/>
            <a:ext cx="1451250" cy="68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575" y="1037210"/>
            <a:ext cx="1485000" cy="787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Google Shape;899;p57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r="3006"/>
          <a:stretch/>
        </p:blipFill>
        <p:spPr>
          <a:xfrm>
            <a:off x="4061475" y="1513225"/>
            <a:ext cx="4362524" cy="3090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5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PREDICTED GROWTH</a:t>
            </a:r>
            <a:endParaRPr/>
          </a:p>
        </p:txBody>
      </p:sp>
      <p:sp>
        <p:nvSpPr>
          <p:cNvPr id="901" name="Google Shape;901;p57"/>
          <p:cNvSpPr txBox="1"/>
          <p:nvPr/>
        </p:nvSpPr>
        <p:spPr>
          <a:xfrm>
            <a:off x="5299829" y="2523674"/>
            <a:ext cx="10329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Mercury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2" name="Google Shape;902;p57"/>
          <p:cNvSpPr txBox="1"/>
          <p:nvPr/>
        </p:nvSpPr>
        <p:spPr>
          <a:xfrm>
            <a:off x="6620902" y="2475356"/>
            <a:ext cx="8019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Saturn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3" name="Google Shape;903;p57"/>
          <p:cNvSpPr txBox="1"/>
          <p:nvPr/>
        </p:nvSpPr>
        <p:spPr>
          <a:xfrm>
            <a:off x="6451053" y="2129629"/>
            <a:ext cx="11415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 ExtraBold"/>
                <a:ea typeface="Montserrat ExtraBold"/>
                <a:cs typeface="Montserrat ExtraBold"/>
                <a:sym typeface="Montserrat ExtraBold"/>
              </a:rPr>
              <a:t>2020</a:t>
            </a:r>
            <a:endParaRPr sz="19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04" name="Google Shape;904;p57"/>
          <p:cNvSpPr txBox="1"/>
          <p:nvPr/>
        </p:nvSpPr>
        <p:spPr>
          <a:xfrm>
            <a:off x="5245469" y="2129629"/>
            <a:ext cx="11415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 ExtraBold"/>
                <a:ea typeface="Montserrat ExtraBold"/>
                <a:cs typeface="Montserrat ExtraBold"/>
                <a:sym typeface="Montserrat ExtraBold"/>
              </a:rPr>
              <a:t>2018</a:t>
            </a:r>
            <a:endParaRPr sz="19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05" name="Google Shape;905;p57"/>
          <p:cNvSpPr/>
          <p:nvPr/>
        </p:nvSpPr>
        <p:spPr>
          <a:xfrm rot="-403778">
            <a:off x="44196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6" name="Google Shape;906;p57"/>
          <p:cNvCxnSpPr/>
          <p:nvPr/>
        </p:nvCxnSpPr>
        <p:spPr>
          <a:xfrm>
            <a:off x="5816375" y="3039655"/>
            <a:ext cx="0" cy="1208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07" name="Google Shape;907;p57"/>
          <p:cNvCxnSpPr/>
          <p:nvPr/>
        </p:nvCxnSpPr>
        <p:spPr>
          <a:xfrm>
            <a:off x="7021950" y="3059303"/>
            <a:ext cx="0" cy="64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08" name="Google Shape;908;p57"/>
          <p:cNvSpPr txBox="1">
            <a:spLocks noGrp="1"/>
          </p:cNvSpPr>
          <p:nvPr>
            <p:ph type="body" idx="4294967295"/>
          </p:nvPr>
        </p:nvSpPr>
        <p:spPr>
          <a:xfrm>
            <a:off x="720025" y="352695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 but it’s really hot</a:t>
            </a:r>
            <a:endParaRPr sz="1400"/>
          </a:p>
        </p:txBody>
      </p:sp>
      <p:sp>
        <p:nvSpPr>
          <p:cNvPr id="909" name="Google Shape;909;p57"/>
          <p:cNvSpPr txBox="1">
            <a:spLocks noGrp="1"/>
          </p:cNvSpPr>
          <p:nvPr>
            <p:ph type="title" idx="4294967295"/>
          </p:nvPr>
        </p:nvSpPr>
        <p:spPr>
          <a:xfrm>
            <a:off x="720000" y="31963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VENUS</a:t>
            </a:r>
            <a:endParaRPr sz="1600"/>
          </a:p>
        </p:txBody>
      </p:sp>
      <p:sp>
        <p:nvSpPr>
          <p:cNvPr id="910" name="Google Shape;910;p57"/>
          <p:cNvSpPr txBox="1">
            <a:spLocks noGrp="1"/>
          </p:cNvSpPr>
          <p:nvPr>
            <p:ph type="body" idx="4294967295"/>
          </p:nvPr>
        </p:nvSpPr>
        <p:spPr>
          <a:xfrm>
            <a:off x="720025" y="215535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 cold place</a:t>
            </a:r>
            <a:endParaRPr sz="1400"/>
          </a:p>
        </p:txBody>
      </p:sp>
      <p:sp>
        <p:nvSpPr>
          <p:cNvPr id="911" name="Google Shape;911;p57"/>
          <p:cNvSpPr txBox="1">
            <a:spLocks noGrp="1"/>
          </p:cNvSpPr>
          <p:nvPr>
            <p:ph type="title" idx="4294967295"/>
          </p:nvPr>
        </p:nvSpPr>
        <p:spPr>
          <a:xfrm>
            <a:off x="720000" y="18247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MARS</a:t>
            </a:r>
            <a:endParaRPr sz="1600"/>
          </a:p>
        </p:txBody>
      </p:sp>
      <p:cxnSp>
        <p:nvCxnSpPr>
          <p:cNvPr id="912" name="Google Shape;912;p57"/>
          <p:cNvCxnSpPr/>
          <p:nvPr/>
        </p:nvCxnSpPr>
        <p:spPr>
          <a:xfrm rot="10800000">
            <a:off x="3595675" y="1411200"/>
            <a:ext cx="20400" cy="31923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8"/>
          <p:cNvSpPr txBox="1">
            <a:spLocks noGrp="1"/>
          </p:cNvSpPr>
          <p:nvPr>
            <p:ph type="title"/>
          </p:nvPr>
        </p:nvSpPr>
        <p:spPr>
          <a:xfrm flipH="1">
            <a:off x="720000" y="2536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INVESTMENT</a:t>
            </a:r>
            <a:endParaRPr dirty="0"/>
          </a:p>
        </p:txBody>
      </p:sp>
      <p:sp>
        <p:nvSpPr>
          <p:cNvPr id="918" name="Google Shape;918;p58"/>
          <p:cNvSpPr txBox="1">
            <a:spLocks noGrp="1"/>
          </p:cNvSpPr>
          <p:nvPr>
            <p:ph type="title" idx="2"/>
          </p:nvPr>
        </p:nvSpPr>
        <p:spPr>
          <a:xfrm>
            <a:off x="5536500" y="25105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25%</a:t>
            </a:r>
            <a:endParaRPr/>
          </a:p>
        </p:txBody>
      </p:sp>
      <p:sp>
        <p:nvSpPr>
          <p:cNvPr id="919" name="Google Shape;919;p58"/>
          <p:cNvSpPr txBox="1">
            <a:spLocks noGrp="1"/>
          </p:cNvSpPr>
          <p:nvPr>
            <p:ph type="title" idx="3"/>
          </p:nvPr>
        </p:nvSpPr>
        <p:spPr>
          <a:xfrm>
            <a:off x="5536500" y="12913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06%</a:t>
            </a:r>
            <a:endParaRPr/>
          </a:p>
        </p:txBody>
      </p:sp>
      <p:sp>
        <p:nvSpPr>
          <p:cNvPr id="920" name="Google Shape;920;p58"/>
          <p:cNvSpPr txBox="1">
            <a:spLocks noGrp="1"/>
          </p:cNvSpPr>
          <p:nvPr>
            <p:ph type="title" idx="4"/>
          </p:nvPr>
        </p:nvSpPr>
        <p:spPr>
          <a:xfrm>
            <a:off x="5536500" y="3729750"/>
            <a:ext cx="24303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69%</a:t>
            </a:r>
            <a:endParaRPr/>
          </a:p>
        </p:txBody>
      </p:sp>
      <p:sp>
        <p:nvSpPr>
          <p:cNvPr id="921" name="Google Shape;921;p58"/>
          <p:cNvSpPr/>
          <p:nvPr/>
        </p:nvSpPr>
        <p:spPr>
          <a:xfrm rot="403778" flipH="1">
            <a:off x="594362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58"/>
          <p:cNvSpPr/>
          <p:nvPr/>
        </p:nvSpPr>
        <p:spPr>
          <a:xfrm rot="-403769">
            <a:off x="8055528" y="1381185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8"/>
          <p:cNvSpPr/>
          <p:nvPr/>
        </p:nvSpPr>
        <p:spPr>
          <a:xfrm rot="-403769">
            <a:off x="8055528" y="2600385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58"/>
          <p:cNvSpPr/>
          <p:nvPr/>
        </p:nvSpPr>
        <p:spPr>
          <a:xfrm rot="-403769">
            <a:off x="8055528" y="3819585"/>
            <a:ext cx="226694" cy="2271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8"/>
          <p:cNvSpPr txBox="1">
            <a:spLocks noGrp="1"/>
          </p:cNvSpPr>
          <p:nvPr>
            <p:ph type="subTitle" idx="1"/>
          </p:nvPr>
        </p:nvSpPr>
        <p:spPr>
          <a:xfrm>
            <a:off x="5545725" y="1612125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928" name="Google Shape;928;p58"/>
          <p:cNvSpPr txBox="1">
            <a:spLocks noGrp="1"/>
          </p:cNvSpPr>
          <p:nvPr>
            <p:ph type="subTitle" idx="5"/>
          </p:nvPr>
        </p:nvSpPr>
        <p:spPr>
          <a:xfrm>
            <a:off x="5545725" y="291735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Venus has a beautiful name, but it’s terribly hot</a:t>
            </a:r>
            <a:endParaRPr dirty="0"/>
          </a:p>
        </p:txBody>
      </p:sp>
      <p:sp>
        <p:nvSpPr>
          <p:cNvPr id="929" name="Google Shape;929;p58"/>
          <p:cNvSpPr txBox="1">
            <a:spLocks noGrp="1"/>
          </p:cNvSpPr>
          <p:nvPr>
            <p:ph type="subTitle" idx="6"/>
          </p:nvPr>
        </p:nvSpPr>
        <p:spPr>
          <a:xfrm>
            <a:off x="5545725" y="4136550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5" name="Rectángulo 14"/>
          <p:cNvSpPr/>
          <p:nvPr/>
        </p:nvSpPr>
        <p:spPr>
          <a:xfrm>
            <a:off x="152399" y="144620"/>
            <a:ext cx="4130325" cy="2365930"/>
          </a:xfrm>
          <a:prstGeom prst="rect">
            <a:avLst/>
          </a:prstGeom>
          <a:solidFill>
            <a:srgbClr val="AC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>
            <a:off x="152399" y="2636110"/>
            <a:ext cx="4130325" cy="2365930"/>
          </a:xfrm>
          <a:prstGeom prst="rect">
            <a:avLst/>
          </a:prstGeom>
          <a:solidFill>
            <a:srgbClr val="AC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48" y="680860"/>
            <a:ext cx="2138902" cy="43356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118" y="1270185"/>
            <a:ext cx="1056234" cy="12785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18" y="1920903"/>
            <a:ext cx="1432000" cy="5896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088" y="4470400"/>
            <a:ext cx="1063280" cy="531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05" y="4657705"/>
            <a:ext cx="824218" cy="3296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549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720000" y="21326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01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57" name="Google Shape;157;p30"/>
          <p:cNvSpPr txBox="1">
            <a:spLocks noGrp="1"/>
          </p:cNvSpPr>
          <p:nvPr>
            <p:ph type="subTitle" idx="1"/>
          </p:nvPr>
        </p:nvSpPr>
        <p:spPr>
          <a:xfrm>
            <a:off x="1938300" y="2004350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SECTION 01</a:t>
            </a:r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title" idx="2"/>
          </p:nvPr>
        </p:nvSpPr>
        <p:spPr>
          <a:xfrm>
            <a:off x="720000" y="36691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03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59" name="Google Shape;159;p30"/>
          <p:cNvSpPr txBox="1">
            <a:spLocks noGrp="1"/>
          </p:cNvSpPr>
          <p:nvPr>
            <p:ph type="subTitle" idx="3"/>
          </p:nvPr>
        </p:nvSpPr>
        <p:spPr>
          <a:xfrm>
            <a:off x="1938300" y="3516675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SECTION 03</a:t>
            </a:r>
            <a:endParaRPr/>
          </a:p>
        </p:txBody>
      </p:sp>
      <p:sp>
        <p:nvSpPr>
          <p:cNvPr id="160" name="Google Shape;160;p30"/>
          <p:cNvSpPr/>
          <p:nvPr/>
        </p:nvSpPr>
        <p:spPr>
          <a:xfrm rot="-403778">
            <a:off x="1662352" y="24275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0"/>
          <p:cNvSpPr/>
          <p:nvPr/>
        </p:nvSpPr>
        <p:spPr>
          <a:xfrm rot="-403778">
            <a:off x="1662352" y="3903392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title" idx="4"/>
          </p:nvPr>
        </p:nvSpPr>
        <p:spPr>
          <a:xfrm>
            <a:off x="4752900" y="21326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02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63" name="Google Shape;163;p30"/>
          <p:cNvSpPr txBox="1">
            <a:spLocks noGrp="1"/>
          </p:cNvSpPr>
          <p:nvPr>
            <p:ph type="subTitle" idx="5"/>
          </p:nvPr>
        </p:nvSpPr>
        <p:spPr>
          <a:xfrm>
            <a:off x="5971200" y="2004350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SECTION 02</a:t>
            </a:r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6"/>
          </p:nvPr>
        </p:nvSpPr>
        <p:spPr>
          <a:xfrm>
            <a:off x="4752900" y="36691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04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65" name="Google Shape;165;p30"/>
          <p:cNvSpPr txBox="1">
            <a:spLocks noGrp="1"/>
          </p:cNvSpPr>
          <p:nvPr>
            <p:ph type="subTitle" idx="7"/>
          </p:nvPr>
        </p:nvSpPr>
        <p:spPr>
          <a:xfrm>
            <a:off x="5971200" y="3516675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SECTION 04</a:t>
            </a:r>
            <a:endParaRPr/>
          </a:p>
        </p:txBody>
      </p:sp>
      <p:sp>
        <p:nvSpPr>
          <p:cNvPr id="166" name="Google Shape;166;p30"/>
          <p:cNvSpPr/>
          <p:nvPr/>
        </p:nvSpPr>
        <p:spPr>
          <a:xfrm rot="-403778">
            <a:off x="5681202" y="24275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0"/>
          <p:cNvSpPr/>
          <p:nvPr/>
        </p:nvSpPr>
        <p:spPr>
          <a:xfrm rot="-403778">
            <a:off x="5681202" y="3903392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4"/>
          </p:nvPr>
        </p:nvSpPr>
        <p:spPr>
          <a:xfrm>
            <a:off x="1947450" y="39094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9"/>
          </p:nvPr>
        </p:nvSpPr>
        <p:spPr>
          <a:xfrm>
            <a:off x="1947450" y="23601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subTitle" idx="13"/>
          </p:nvPr>
        </p:nvSpPr>
        <p:spPr>
          <a:xfrm>
            <a:off x="5971050" y="23601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subTitle" idx="15"/>
          </p:nvPr>
        </p:nvSpPr>
        <p:spPr>
          <a:xfrm>
            <a:off x="5971050" y="39094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/>
          </a:p>
        </p:txBody>
      </p:sp>
      <p:sp>
        <p:nvSpPr>
          <p:cNvPr id="20" name="Google Shape;149;p29"/>
          <p:cNvSpPr/>
          <p:nvPr/>
        </p:nvSpPr>
        <p:spPr>
          <a:xfrm rot="-403778">
            <a:off x="5377122" y="347449"/>
            <a:ext cx="790394" cy="79202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10" y="1709189"/>
            <a:ext cx="615347" cy="24946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10" y="3296417"/>
            <a:ext cx="615347" cy="24946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14" y="3263515"/>
            <a:ext cx="615347" cy="24946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14" y="1705536"/>
            <a:ext cx="615347" cy="24946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59"/>
          <p:cNvSpPr txBox="1">
            <a:spLocks noGrp="1"/>
          </p:cNvSpPr>
          <p:nvPr>
            <p:ph type="title"/>
          </p:nvPr>
        </p:nvSpPr>
        <p:spPr>
          <a:xfrm>
            <a:off x="720000" y="768600"/>
            <a:ext cx="3690000" cy="9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935" name="Google Shape;935;p59"/>
          <p:cNvSpPr txBox="1">
            <a:spLocks noGrp="1"/>
          </p:cNvSpPr>
          <p:nvPr>
            <p:ph type="subTitle" idx="1"/>
          </p:nvPr>
        </p:nvSpPr>
        <p:spPr>
          <a:xfrm>
            <a:off x="720000" y="1729225"/>
            <a:ext cx="36900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Do you have any questions?</a:t>
            </a:r>
            <a:endParaRPr sz="1700"/>
          </a:p>
        </p:txBody>
      </p:sp>
      <p:sp>
        <p:nvSpPr>
          <p:cNvPr id="936" name="Google Shape;936;p59"/>
          <p:cNvSpPr txBox="1"/>
          <p:nvPr/>
        </p:nvSpPr>
        <p:spPr>
          <a:xfrm>
            <a:off x="711300" y="4399725"/>
            <a:ext cx="36066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Please keep this slide for attribution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8" name="Google Shape;938;p59"/>
          <p:cNvSpPr/>
          <p:nvPr/>
        </p:nvSpPr>
        <p:spPr>
          <a:xfrm rot="-403778">
            <a:off x="881627" y="548392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59"/>
          <p:cNvSpPr txBox="1">
            <a:spLocks noGrp="1"/>
          </p:cNvSpPr>
          <p:nvPr>
            <p:ph type="subTitle" idx="2"/>
          </p:nvPr>
        </p:nvSpPr>
        <p:spPr>
          <a:xfrm>
            <a:off x="735125" y="2153800"/>
            <a:ext cx="36900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your-email@freepik.com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+34 654321789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yourwebsite.com</a:t>
            </a:r>
            <a:endParaRPr/>
          </a:p>
        </p:txBody>
      </p:sp>
      <p:sp>
        <p:nvSpPr>
          <p:cNvPr id="25" name="Rectángulo 24"/>
          <p:cNvSpPr/>
          <p:nvPr/>
        </p:nvSpPr>
        <p:spPr>
          <a:xfrm>
            <a:off x="4882341" y="161579"/>
            <a:ext cx="4130325" cy="4593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Google Shape;928;p58"/>
          <p:cNvSpPr txBox="1">
            <a:spLocks/>
          </p:cNvSpPr>
          <p:nvPr/>
        </p:nvSpPr>
        <p:spPr>
          <a:xfrm>
            <a:off x="735125" y="3024475"/>
            <a:ext cx="24303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 dirty="0" smtClean="0">
                <a:solidFill>
                  <a:srgbClr val="FFC000"/>
                </a:solidFill>
              </a:rPr>
              <a:t>Venus has a beautiful name, but it’s terribly hot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083" y="796681"/>
            <a:ext cx="3634840" cy="3616358"/>
          </a:xfrm>
          <a:prstGeom prst="rect">
            <a:avLst/>
          </a:prstGeom>
        </p:spPr>
      </p:pic>
      <p:sp>
        <p:nvSpPr>
          <p:cNvPr id="28" name="Google Shape;140;p28"/>
          <p:cNvSpPr txBox="1">
            <a:spLocks/>
          </p:cNvSpPr>
          <p:nvPr/>
        </p:nvSpPr>
        <p:spPr>
          <a:xfrm>
            <a:off x="5594990" y="1729225"/>
            <a:ext cx="4570063" cy="126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 ExtraBold"/>
              <a:buNone/>
              <a:defRPr sz="5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 Black"/>
              <a:buNone/>
              <a:defRPr sz="5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 Black"/>
              <a:buNone/>
              <a:defRPr sz="5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 Black"/>
              <a:buNone/>
              <a:defRPr sz="5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 Black"/>
              <a:buNone/>
              <a:defRPr sz="5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 Black"/>
              <a:buNone/>
              <a:defRPr sz="5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 Black"/>
              <a:buNone/>
              <a:defRPr sz="5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 Black"/>
              <a:buNone/>
              <a:defRPr sz="5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 Black"/>
              <a:buNone/>
              <a:defRPr sz="5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PE" sz="3200" smtClean="0"/>
              <a:t>FOOTWEAR</a:t>
            </a:r>
            <a:endParaRPr lang="es-PE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0"/>
          <p:cNvSpPr txBox="1">
            <a:spLocks noGrp="1"/>
          </p:cNvSpPr>
          <p:nvPr>
            <p:ph type="title"/>
          </p:nvPr>
        </p:nvSpPr>
        <p:spPr>
          <a:xfrm>
            <a:off x="866682" y="250426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PE" dirty="0" smtClean="0"/>
              <a:t>www.plantillaspower-point.com</a:t>
            </a:r>
            <a:endParaRPr dirty="0"/>
          </a:p>
        </p:txBody>
      </p:sp>
      <p:sp>
        <p:nvSpPr>
          <p:cNvPr id="963" name="Google Shape;963;p60"/>
          <p:cNvSpPr/>
          <p:nvPr/>
        </p:nvSpPr>
        <p:spPr>
          <a:xfrm rot="-403778">
            <a:off x="7877352" y="2532251"/>
            <a:ext cx="507501" cy="508547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63;p60"/>
          <p:cNvSpPr/>
          <p:nvPr/>
        </p:nvSpPr>
        <p:spPr>
          <a:xfrm rot="-403778">
            <a:off x="703263" y="2532250"/>
            <a:ext cx="507501" cy="508547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1"/>
          <p:cNvSpPr txBox="1">
            <a:spLocks noGrp="1"/>
          </p:cNvSpPr>
          <p:nvPr>
            <p:ph type="title"/>
          </p:nvPr>
        </p:nvSpPr>
        <p:spPr>
          <a:xfrm>
            <a:off x="245866" y="235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970" name="Google Shape;970;p61"/>
          <p:cNvSpPr/>
          <p:nvPr/>
        </p:nvSpPr>
        <p:spPr>
          <a:xfrm rot="-403778">
            <a:off x="2421493" y="4452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66" y="2025148"/>
            <a:ext cx="4290970" cy="24921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092" y="289113"/>
            <a:ext cx="3971531" cy="14709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61" y="2580780"/>
            <a:ext cx="2902500" cy="223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270" y="974415"/>
            <a:ext cx="2268342" cy="157127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1"/>
          <p:cNvSpPr txBox="1">
            <a:spLocks noGrp="1"/>
          </p:cNvSpPr>
          <p:nvPr>
            <p:ph type="title"/>
          </p:nvPr>
        </p:nvSpPr>
        <p:spPr>
          <a:xfrm>
            <a:off x="212000" y="2239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970" name="Google Shape;970;p61"/>
          <p:cNvSpPr/>
          <p:nvPr/>
        </p:nvSpPr>
        <p:spPr>
          <a:xfrm rot="-403778">
            <a:off x="2387627" y="433928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00" y="1647712"/>
            <a:ext cx="2643102" cy="25810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202" y="1161844"/>
            <a:ext cx="3725708" cy="33270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324" y="1091994"/>
            <a:ext cx="1788750" cy="133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1010" y="2726127"/>
            <a:ext cx="1690912" cy="16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9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1"/>
          <p:cNvSpPr txBox="1">
            <a:spLocks noGrp="1"/>
          </p:cNvSpPr>
          <p:nvPr>
            <p:ph type="title"/>
          </p:nvPr>
        </p:nvSpPr>
        <p:spPr>
          <a:xfrm>
            <a:off x="212000" y="2239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970" name="Google Shape;970;p61"/>
          <p:cNvSpPr/>
          <p:nvPr/>
        </p:nvSpPr>
        <p:spPr>
          <a:xfrm rot="-403778">
            <a:off x="2387627" y="433928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573" y="3758638"/>
            <a:ext cx="1912500" cy="9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00" y="1298967"/>
            <a:ext cx="3140800" cy="33596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642" y="1061035"/>
            <a:ext cx="3347088" cy="33642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162" y="1902857"/>
            <a:ext cx="1657975" cy="16805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0162" y="495067"/>
            <a:ext cx="1599677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2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2"/>
          <p:cNvSpPr txBox="1">
            <a:spLocks noGrp="1"/>
          </p:cNvSpPr>
          <p:nvPr>
            <p:ph type="title"/>
          </p:nvPr>
        </p:nvSpPr>
        <p:spPr>
          <a:xfrm>
            <a:off x="257156" y="2577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979" name="Google Shape;979;p62"/>
          <p:cNvSpPr/>
          <p:nvPr/>
        </p:nvSpPr>
        <p:spPr>
          <a:xfrm rot="-403778">
            <a:off x="2432783" y="467794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159" y="459393"/>
            <a:ext cx="4352024" cy="40831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01" y="1012997"/>
            <a:ext cx="3592355" cy="352951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2"/>
          <p:cNvSpPr txBox="1">
            <a:spLocks noGrp="1"/>
          </p:cNvSpPr>
          <p:nvPr>
            <p:ph type="title"/>
          </p:nvPr>
        </p:nvSpPr>
        <p:spPr>
          <a:xfrm>
            <a:off x="257156" y="2577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979" name="Google Shape;979;p62"/>
          <p:cNvSpPr/>
          <p:nvPr/>
        </p:nvSpPr>
        <p:spPr>
          <a:xfrm rot="-403778">
            <a:off x="2432783" y="467794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394" y="3375400"/>
            <a:ext cx="2992500" cy="123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53" y="819482"/>
            <a:ext cx="3812805" cy="3793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755" y="2480452"/>
            <a:ext cx="4149260" cy="4824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841" y="91714"/>
            <a:ext cx="2272500" cy="21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2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Google Shape;9223;p72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4" name="Google Shape;9224;p72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You can resize these icons without losing quality.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You can change the stroke and fill color; just select the icon and click on the paint bucket/pen.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 dirty="0">
                <a:solidFill>
                  <a:srgbClr val="FFC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Flaticon’s</a:t>
            </a:r>
            <a:r>
              <a:rPr lang="en" dirty="0">
                <a:solidFill>
                  <a:schemeClr val="tx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extension</a:t>
            </a: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b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25" name="Google Shape;9225;p72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FFC000"/>
          </a:solidFill>
        </p:grpSpPr>
        <p:sp>
          <p:nvSpPr>
            <p:cNvPr id="9226" name="Google Shape;9226;p72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7" name="Google Shape;9227;p72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8" name="Google Shape;9228;p72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9" name="Google Shape;9229;p72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0" name="Google Shape;9230;p72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1" name="Google Shape;9231;p72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2" name="Google Shape;9232;p72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FFC000"/>
          </a:solidFill>
        </p:grpSpPr>
        <p:sp>
          <p:nvSpPr>
            <p:cNvPr id="9233" name="Google Shape;9233;p72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4" name="Google Shape;9234;p72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5" name="Google Shape;9235;p72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rgbClr val="FFC000"/>
          </a:solidFill>
        </p:grpSpPr>
        <p:sp>
          <p:nvSpPr>
            <p:cNvPr id="9236" name="Google Shape;9236;p72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7" name="Google Shape;9237;p72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8" name="Google Shape;9238;p72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FFC000"/>
          </a:solidFill>
        </p:grpSpPr>
        <p:sp>
          <p:nvSpPr>
            <p:cNvPr id="9239" name="Google Shape;9239;p72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0" name="Google Shape;9240;p72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41" name="Google Shape;9241;p72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FFC000"/>
          </a:solidFill>
        </p:grpSpPr>
        <p:sp>
          <p:nvSpPr>
            <p:cNvPr id="9242" name="Google Shape;9242;p72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3" name="Google Shape;9243;p72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4" name="Google Shape;9244;p72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5" name="Google Shape;9245;p72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6" name="Google Shape;9246;p72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7" name="Google Shape;9247;p72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48" name="Google Shape;9248;p72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FFC000"/>
          </a:solidFill>
        </p:grpSpPr>
        <p:sp>
          <p:nvSpPr>
            <p:cNvPr id="9249" name="Google Shape;9249;p72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0" name="Google Shape;9250;p72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1" name="Google Shape;9251;p72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2" name="Google Shape;9252;p72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3" name="Google Shape;9253;p72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4" name="Google Shape;9254;p72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5" name="Google Shape;9255;p72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6" name="Google Shape;9256;p72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57" name="Google Shape;9257;p72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FFC000"/>
          </a:solidFill>
        </p:grpSpPr>
        <p:sp>
          <p:nvSpPr>
            <p:cNvPr id="9258" name="Google Shape;9258;p72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9" name="Google Shape;9259;p72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0" name="Google Shape;9260;p72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FFC000"/>
          </a:solidFill>
        </p:grpSpPr>
        <p:sp>
          <p:nvSpPr>
            <p:cNvPr id="9261" name="Google Shape;9261;p72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2" name="Google Shape;9262;p72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3" name="Google Shape;9263;p72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FFC000"/>
          </a:solidFill>
        </p:grpSpPr>
        <p:sp>
          <p:nvSpPr>
            <p:cNvPr id="9264" name="Google Shape;9264;p72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5" name="Google Shape;9265;p72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6" name="Google Shape;9266;p72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FFC000"/>
          </a:solidFill>
        </p:grpSpPr>
        <p:sp>
          <p:nvSpPr>
            <p:cNvPr id="9267" name="Google Shape;9267;p72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8" name="Google Shape;9268;p72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9" name="Google Shape;9269;p72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0" name="Google Shape;9270;p72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1" name="Google Shape;9271;p72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72" name="Google Shape;9272;p72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FFC000"/>
          </a:solidFill>
        </p:grpSpPr>
        <p:sp>
          <p:nvSpPr>
            <p:cNvPr id="9273" name="Google Shape;9273;p72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4" name="Google Shape;9274;p72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5" name="Google Shape;9275;p72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6" name="Google Shape;9276;p72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277" name="Google Shape;9277;p72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278" name="Google Shape;9278;p72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FFC000"/>
          </a:solidFill>
        </p:grpSpPr>
        <p:sp>
          <p:nvSpPr>
            <p:cNvPr id="9279" name="Google Shape;9279;p72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0" name="Google Shape;9280;p72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1" name="Google Shape;9281;p72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82" name="Google Shape;9282;p72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FFC000"/>
          </a:solidFill>
        </p:grpSpPr>
        <p:sp>
          <p:nvSpPr>
            <p:cNvPr id="9283" name="Google Shape;9283;p72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4" name="Google Shape;9284;p72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85" name="Google Shape;9285;p72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FFC000"/>
          </a:solidFill>
        </p:grpSpPr>
        <p:sp>
          <p:nvSpPr>
            <p:cNvPr id="9286" name="Google Shape;9286;p72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7" name="Google Shape;9287;p72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8" name="Google Shape;9288;p72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289" name="Google Shape;9289;p72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290" name="Google Shape;9290;p72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FFC000"/>
          </a:solidFill>
        </p:grpSpPr>
        <p:sp>
          <p:nvSpPr>
            <p:cNvPr id="9291" name="Google Shape;9291;p72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2" name="Google Shape;9292;p72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3" name="Google Shape;9293;p72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4" name="Google Shape;9294;p72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95" name="Google Shape;9295;p72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FFC000"/>
          </a:solidFill>
        </p:grpSpPr>
        <p:sp>
          <p:nvSpPr>
            <p:cNvPr id="9296" name="Google Shape;9296;p72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7" name="Google Shape;9297;p72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98" name="Google Shape;9298;p72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FFC000"/>
          </a:solidFill>
        </p:grpSpPr>
        <p:sp>
          <p:nvSpPr>
            <p:cNvPr id="9299" name="Google Shape;9299;p72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0" name="Google Shape;9300;p72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1" name="Google Shape;9301;p72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2" name="Google Shape;9302;p72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3" name="Google Shape;9303;p72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4" name="Google Shape;9304;p72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05" name="Google Shape;9305;p72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FFC000"/>
          </a:solidFill>
        </p:grpSpPr>
        <p:sp>
          <p:nvSpPr>
            <p:cNvPr id="9306" name="Google Shape;9306;p72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7" name="Google Shape;9307;p72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8" name="Google Shape;9308;p72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9" name="Google Shape;9309;p72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0" name="Google Shape;9310;p72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1" name="Google Shape;9311;p72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2" name="Google Shape;9312;p72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13" name="Google Shape;9313;p72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FFC000"/>
          </a:solidFill>
        </p:grpSpPr>
        <p:sp>
          <p:nvSpPr>
            <p:cNvPr id="9314" name="Google Shape;9314;p72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5" name="Google Shape;9315;p72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6" name="Google Shape;9316;p72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7" name="Google Shape;9317;p72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18" name="Google Shape;9318;p72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FFC000"/>
          </a:solidFill>
        </p:grpSpPr>
        <p:sp>
          <p:nvSpPr>
            <p:cNvPr id="9319" name="Google Shape;9319;p72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0" name="Google Shape;9320;p72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1" name="Google Shape;9321;p72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FFC000"/>
          </a:solidFill>
        </p:grpSpPr>
        <p:sp>
          <p:nvSpPr>
            <p:cNvPr id="9322" name="Google Shape;9322;p72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3" name="Google Shape;9323;p72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4" name="Google Shape;9324;p72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5" name="Google Shape;9325;p72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FFC000"/>
          </a:solidFill>
        </p:grpSpPr>
        <p:sp>
          <p:nvSpPr>
            <p:cNvPr id="9326" name="Google Shape;9326;p72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7" name="Google Shape;9327;p72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8" name="Google Shape;9328;p72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9" name="Google Shape;9329;p72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FFC000"/>
          </a:solidFill>
        </p:grpSpPr>
        <p:sp>
          <p:nvSpPr>
            <p:cNvPr id="9330" name="Google Shape;9330;p72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1" name="Google Shape;9331;p72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32" name="Google Shape;9332;p72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FFC000"/>
          </a:solidFill>
        </p:grpSpPr>
        <p:sp>
          <p:nvSpPr>
            <p:cNvPr id="9333" name="Google Shape;9333;p72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4" name="Google Shape;9334;p72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5" name="Google Shape;9335;p72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6" name="Google Shape;9336;p72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7" name="Google Shape;9337;p72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38" name="Google Shape;9338;p72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FFC000"/>
          </a:solidFill>
        </p:grpSpPr>
        <p:sp>
          <p:nvSpPr>
            <p:cNvPr id="9339" name="Google Shape;9339;p72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0" name="Google Shape;9340;p72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1" name="Google Shape;9341;p72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2" name="Google Shape;9342;p72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3" name="Google Shape;9343;p72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4" name="Google Shape;9344;p72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5" name="Google Shape;9345;p72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6" name="Google Shape;9346;p72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7" name="Google Shape;9347;p72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8" name="Google Shape;9348;p72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9" name="Google Shape;9349;p72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0" name="Google Shape;9350;p72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1" name="Google Shape;9351;p72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2" name="Google Shape;9352;p72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3" name="Google Shape;9353;p72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4" name="Google Shape;9354;p72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5" name="Google Shape;9355;p72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6" name="Google Shape;9356;p72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7" name="Google Shape;9357;p72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58" name="Google Shape;9358;p72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FFC000"/>
          </a:solidFill>
        </p:grpSpPr>
        <p:sp>
          <p:nvSpPr>
            <p:cNvPr id="9359" name="Google Shape;9359;p72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0" name="Google Shape;9360;p72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1" name="Google Shape;9361;p72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2" name="Google Shape;9362;p72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63" name="Google Shape;9363;p72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FFC000"/>
          </a:solidFill>
        </p:grpSpPr>
        <p:sp>
          <p:nvSpPr>
            <p:cNvPr id="9364" name="Google Shape;9364;p72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5" name="Google Shape;9365;p72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6" name="Google Shape;9366;p72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67" name="Google Shape;9367;p72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FFC000"/>
          </a:solidFill>
        </p:grpSpPr>
        <p:sp>
          <p:nvSpPr>
            <p:cNvPr id="9368" name="Google Shape;9368;p7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9" name="Google Shape;9369;p7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0" name="Google Shape;9370;p7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1" name="Google Shape;9371;p7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2" name="Google Shape;9372;p7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73" name="Google Shape;9373;p72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FFC000"/>
          </a:solidFill>
        </p:grpSpPr>
        <p:sp>
          <p:nvSpPr>
            <p:cNvPr id="9374" name="Google Shape;9374;p72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5" name="Google Shape;9375;p72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6" name="Google Shape;9376;p72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77" name="Google Shape;9377;p72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FFC000"/>
          </a:solidFill>
        </p:grpSpPr>
        <p:sp>
          <p:nvSpPr>
            <p:cNvPr id="9378" name="Google Shape;9378;p72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9" name="Google Shape;9379;p72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0" name="Google Shape;9380;p72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81" name="Google Shape;9381;p72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FFC000"/>
          </a:solidFill>
        </p:grpSpPr>
        <p:sp>
          <p:nvSpPr>
            <p:cNvPr id="9382" name="Google Shape;9382;p72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3" name="Google Shape;9383;p72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4" name="Google Shape;9384;p72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5" name="Google Shape;9385;p72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6" name="Google Shape;9386;p72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87" name="Google Shape;9387;p72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FFC000"/>
          </a:solidFill>
        </p:grpSpPr>
        <p:sp>
          <p:nvSpPr>
            <p:cNvPr id="9388" name="Google Shape;9388;p72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9" name="Google Shape;9389;p72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0" name="Google Shape;9390;p72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391" name="Google Shape;9391;p72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392" name="Google Shape;9392;p72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FFC000"/>
          </a:solidFill>
        </p:grpSpPr>
        <p:sp>
          <p:nvSpPr>
            <p:cNvPr id="9393" name="Google Shape;9393;p72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4" name="Google Shape;9394;p72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95" name="Google Shape;9395;p72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FFC000"/>
          </a:solidFill>
        </p:grpSpPr>
        <p:sp>
          <p:nvSpPr>
            <p:cNvPr id="9396" name="Google Shape;9396;p72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7" name="Google Shape;9397;p72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8" name="Google Shape;9398;p72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9" name="Google Shape;9399;p72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0" name="Google Shape;9400;p72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1" name="Google Shape;9401;p72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2" name="Google Shape;9402;p72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3" name="Google Shape;9403;p72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04" name="Google Shape;9404;p72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FFC000"/>
          </a:solidFill>
        </p:grpSpPr>
        <p:sp>
          <p:nvSpPr>
            <p:cNvPr id="9405" name="Google Shape;9405;p72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6" name="Google Shape;9406;p72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7" name="Google Shape;9407;p72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08" name="Google Shape;9408;p72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FFC000"/>
          </a:solidFill>
        </p:grpSpPr>
        <p:sp>
          <p:nvSpPr>
            <p:cNvPr id="9409" name="Google Shape;9409;p72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0" name="Google Shape;9410;p72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11" name="Google Shape;9411;p72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rgbClr val="FFC000"/>
          </a:solidFill>
        </p:grpSpPr>
        <p:sp>
          <p:nvSpPr>
            <p:cNvPr id="9412" name="Google Shape;9412;p72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3" name="Google Shape;9413;p72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4" name="Google Shape;9414;p72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15" name="Google Shape;9415;p72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FFC000"/>
          </a:solidFill>
        </p:grpSpPr>
        <p:sp>
          <p:nvSpPr>
            <p:cNvPr id="9416" name="Google Shape;9416;p72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7" name="Google Shape;9417;p72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8" name="Google Shape;9418;p72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9" name="Google Shape;9419;p72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0" name="Google Shape;9420;p72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21" name="Google Shape;9421;p72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FFC000"/>
          </a:solidFill>
        </p:grpSpPr>
        <p:sp>
          <p:nvSpPr>
            <p:cNvPr id="9422" name="Google Shape;9422;p72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3" name="Google Shape;9423;p72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24" name="Google Shape;9424;p72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25" name="Google Shape;9425;p72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FFC000"/>
          </a:solidFill>
        </p:grpSpPr>
        <p:sp>
          <p:nvSpPr>
            <p:cNvPr id="9426" name="Google Shape;9426;p72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7" name="Google Shape;9427;p72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8" name="Google Shape;9428;p72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9" name="Google Shape;9429;p72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0" name="Google Shape;9430;p72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1" name="Google Shape;9431;p72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2" name="Google Shape;9432;p72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33" name="Google Shape;9433;p72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FFC000"/>
          </a:solidFill>
        </p:grpSpPr>
        <p:sp>
          <p:nvSpPr>
            <p:cNvPr id="9434" name="Google Shape;9434;p72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5" name="Google Shape;9435;p72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6" name="Google Shape;9436;p72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37" name="Google Shape;9437;p72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FFC000"/>
          </a:solidFill>
        </p:grpSpPr>
        <p:sp>
          <p:nvSpPr>
            <p:cNvPr id="9438" name="Google Shape;9438;p72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9" name="Google Shape;9439;p72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0" name="Google Shape;9440;p72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1" name="Google Shape;9441;p72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42" name="Google Shape;9442;p72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FFC000"/>
          </a:solidFill>
        </p:grpSpPr>
        <p:sp>
          <p:nvSpPr>
            <p:cNvPr id="9443" name="Google Shape;9443;p72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4" name="Google Shape;9444;p72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5" name="Google Shape;9445;p72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6" name="Google Shape;9446;p72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7" name="Google Shape;9447;p72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8" name="Google Shape;9448;p72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49" name="Google Shape;9449;p72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FFC000"/>
          </a:solidFill>
        </p:grpSpPr>
        <p:sp>
          <p:nvSpPr>
            <p:cNvPr id="9450" name="Google Shape;9450;p72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1" name="Google Shape;9451;p72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2" name="Google Shape;9452;p72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53" name="Google Shape;9453;p72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FFC000"/>
          </a:solidFill>
        </p:grpSpPr>
        <p:sp>
          <p:nvSpPr>
            <p:cNvPr id="9454" name="Google Shape;9454;p72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5" name="Google Shape;9455;p72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6" name="Google Shape;9456;p72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7" name="Google Shape;9457;p72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8" name="Google Shape;9458;p72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9" name="Google Shape;9459;p72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0" name="Google Shape;9460;p72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61" name="Google Shape;9461;p72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FFC000"/>
          </a:solidFill>
        </p:grpSpPr>
        <p:sp>
          <p:nvSpPr>
            <p:cNvPr id="9462" name="Google Shape;9462;p72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3" name="Google Shape;9463;p72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4" name="Google Shape;9464;p72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5" name="Google Shape;9465;p72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6" name="Google Shape;9466;p72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67" name="Google Shape;9467;p72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68" name="Google Shape;9468;p72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FFC000"/>
          </a:solidFill>
        </p:grpSpPr>
        <p:sp>
          <p:nvSpPr>
            <p:cNvPr id="9469" name="Google Shape;9469;p72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0" name="Google Shape;9470;p72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1" name="Google Shape;9471;p72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72" name="Google Shape;9472;p72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FFC000"/>
          </a:solidFill>
        </p:grpSpPr>
        <p:sp>
          <p:nvSpPr>
            <p:cNvPr id="9473" name="Google Shape;9473;p72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4" name="Google Shape;9474;p72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75" name="Google Shape;9475;p72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76" name="Google Shape;9476;p72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FFC000"/>
          </a:solidFill>
        </p:grpSpPr>
        <p:sp>
          <p:nvSpPr>
            <p:cNvPr id="9477" name="Google Shape;9477;p72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8" name="Google Shape;9478;p72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79" name="Google Shape;9479;p72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FFC000"/>
          </a:solidFill>
        </p:grpSpPr>
        <p:sp>
          <p:nvSpPr>
            <p:cNvPr id="9480" name="Google Shape;9480;p72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1" name="Google Shape;9481;p72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82" name="Google Shape;9482;p72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483" name="Google Shape;9483;p72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84" name="Google Shape;9484;p72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FFC000"/>
          </a:solidFill>
        </p:grpSpPr>
        <p:sp>
          <p:nvSpPr>
            <p:cNvPr id="9485" name="Google Shape;9485;p72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6" name="Google Shape;9486;p72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7" name="Google Shape;9487;p72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8" name="Google Shape;9488;p72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9" name="Google Shape;9489;p72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0" name="Google Shape;9490;p72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FFC000"/>
          </a:solidFill>
        </p:grpSpPr>
        <p:sp>
          <p:nvSpPr>
            <p:cNvPr id="9491" name="Google Shape;9491;p72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2" name="Google Shape;9492;p72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3" name="Google Shape;9493;p72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4" name="Google Shape;9494;p72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5" name="Google Shape;9495;p72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6" name="Google Shape;9496;p72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7" name="Google Shape;9497;p72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FFC000"/>
          </a:solidFill>
        </p:grpSpPr>
        <p:sp>
          <p:nvSpPr>
            <p:cNvPr id="9498" name="Google Shape;9498;p72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9" name="Google Shape;9499;p72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0" name="Google Shape;9500;p72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1" name="Google Shape;9501;p72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2" name="Google Shape;9502;p72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03" name="Google Shape;9503;p72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FFC000"/>
          </a:solidFill>
        </p:grpSpPr>
        <p:sp>
          <p:nvSpPr>
            <p:cNvPr id="9504" name="Google Shape;9504;p72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5" name="Google Shape;9505;p72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6" name="Google Shape;9506;p72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7" name="Google Shape;9507;p72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08" name="Google Shape;9508;p72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FFC000"/>
          </a:solidFill>
        </p:grpSpPr>
        <p:sp>
          <p:nvSpPr>
            <p:cNvPr id="9509" name="Google Shape;9509;p7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0" name="Google Shape;9510;p7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1" name="Google Shape;9511;p72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FFC000"/>
          </a:solidFill>
        </p:grpSpPr>
        <p:sp>
          <p:nvSpPr>
            <p:cNvPr id="9512" name="Google Shape;9512;p72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3" name="Google Shape;9513;p72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4" name="Google Shape;9514;p72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FFC000"/>
          </a:solidFill>
        </p:grpSpPr>
        <p:sp>
          <p:nvSpPr>
            <p:cNvPr id="9515" name="Google Shape;9515;p72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6" name="Google Shape;9516;p72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7" name="Google Shape;9517;p72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FFC000"/>
          </a:solidFill>
        </p:grpSpPr>
        <p:sp>
          <p:nvSpPr>
            <p:cNvPr id="9518" name="Google Shape;9518;p72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9" name="Google Shape;9519;p72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20" name="Google Shape;9520;p72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FFC000"/>
          </a:solidFill>
        </p:grpSpPr>
        <p:sp>
          <p:nvSpPr>
            <p:cNvPr id="9521" name="Google Shape;9521;p72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2" name="Google Shape;9522;p72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3" name="Google Shape;9523;p72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4" name="Google Shape;9524;p72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5" name="Google Shape;9525;p72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6" name="Google Shape;9526;p72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27" name="Google Shape;9527;p72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FFC000"/>
          </a:solidFill>
        </p:grpSpPr>
        <p:sp>
          <p:nvSpPr>
            <p:cNvPr id="9528" name="Google Shape;9528;p72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9" name="Google Shape;9529;p72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0" name="Google Shape;9530;p72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31" name="Google Shape;9531;p72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FFC000"/>
          </a:solidFill>
        </p:grpSpPr>
        <p:sp>
          <p:nvSpPr>
            <p:cNvPr id="9532" name="Google Shape;9532;p72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3" name="Google Shape;9533;p72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4" name="Google Shape;9534;p72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5" name="Google Shape;9535;p72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36" name="Google Shape;9536;p72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FFC000"/>
          </a:solidFill>
        </p:grpSpPr>
        <p:sp>
          <p:nvSpPr>
            <p:cNvPr id="9537" name="Google Shape;9537;p72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8" name="Google Shape;9538;p72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9" name="Google Shape;9539;p72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40" name="Google Shape;9540;p72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FFC000"/>
          </a:solidFill>
        </p:grpSpPr>
        <p:sp>
          <p:nvSpPr>
            <p:cNvPr id="9541" name="Google Shape;9541;p72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2" name="Google Shape;9542;p72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3" name="Google Shape;9543;p72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4" name="Google Shape;9544;p72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5" name="Google Shape;9545;p72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6" name="Google Shape;9546;p72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7" name="Google Shape;9547;p72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8" name="Google Shape;9548;p72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49" name="Google Shape;9549;p72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FFC000"/>
          </a:solidFill>
        </p:grpSpPr>
        <p:sp>
          <p:nvSpPr>
            <p:cNvPr id="9550" name="Google Shape;9550;p72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1" name="Google Shape;9551;p72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2" name="Google Shape;9552;p72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3" name="Google Shape;9553;p72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4" name="Google Shape;9554;p72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55" name="Google Shape;9555;p72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FFC000"/>
          </a:solidFill>
        </p:grpSpPr>
        <p:sp>
          <p:nvSpPr>
            <p:cNvPr id="9556" name="Google Shape;9556;p72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7" name="Google Shape;9557;p72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8" name="Google Shape;9558;p72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9" name="Google Shape;9559;p72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0" name="Google Shape;9560;p72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1" name="Google Shape;9561;p72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62" name="Google Shape;9562;p72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FFC000"/>
          </a:solidFill>
        </p:grpSpPr>
        <p:sp>
          <p:nvSpPr>
            <p:cNvPr id="9563" name="Google Shape;9563;p72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4" name="Google Shape;9564;p72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5" name="Google Shape;9565;p72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6" name="Google Shape;9566;p72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7" name="Google Shape;9567;p72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8" name="Google Shape;9568;p72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9" name="Google Shape;9569;p72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0" name="Google Shape;9570;p72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1" name="Google Shape;9571;p72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2" name="Google Shape;9572;p72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3" name="Google Shape;9573;p72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4" name="Google Shape;9574;p72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75" name="Google Shape;9575;p72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FFC000"/>
          </a:solidFill>
        </p:grpSpPr>
        <p:sp>
          <p:nvSpPr>
            <p:cNvPr id="9576" name="Google Shape;9576;p72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7" name="Google Shape;9577;p72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8" name="Google Shape;9578;p72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9" name="Google Shape;9579;p72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0" name="Google Shape;9580;p72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1" name="Google Shape;9581;p72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2" name="Google Shape;9582;p72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83" name="Google Shape;9583;p72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FFC000"/>
          </a:solidFill>
        </p:grpSpPr>
        <p:sp>
          <p:nvSpPr>
            <p:cNvPr id="9584" name="Google Shape;9584;p72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5" name="Google Shape;9585;p72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6" name="Google Shape;9586;p72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7" name="Google Shape;9587;p72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8" name="Google Shape;9588;p72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89" name="Google Shape;9589;p72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FFC000"/>
          </a:solidFill>
        </p:grpSpPr>
        <p:sp>
          <p:nvSpPr>
            <p:cNvPr id="9590" name="Google Shape;9590;p72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1" name="Google Shape;9591;p72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592" name="Google Shape;9592;p72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593" name="Google Shape;9593;p72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FFC000"/>
          </a:solidFill>
        </p:grpSpPr>
        <p:sp>
          <p:nvSpPr>
            <p:cNvPr id="9594" name="Google Shape;9594;p72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5" name="Google Shape;9595;p72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96" name="Google Shape;9596;p72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FFC000"/>
          </a:solidFill>
        </p:grpSpPr>
        <p:sp>
          <p:nvSpPr>
            <p:cNvPr id="9597" name="Google Shape;9597;p72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8" name="Google Shape;9598;p72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9" name="Google Shape;9599;p72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0" name="Google Shape;9600;p72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FFC000"/>
          </a:solidFill>
        </p:grpSpPr>
        <p:sp>
          <p:nvSpPr>
            <p:cNvPr id="9601" name="Google Shape;9601;p72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2" name="Google Shape;9602;p72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3" name="Google Shape;9603;p72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4" name="Google Shape;9604;p72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FFC000"/>
          </a:solidFill>
        </p:grpSpPr>
        <p:sp>
          <p:nvSpPr>
            <p:cNvPr id="9605" name="Google Shape;9605;p72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6" name="Google Shape;9606;p72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7" name="Google Shape;9607;p72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FFC000"/>
          </a:solidFill>
        </p:grpSpPr>
        <p:sp>
          <p:nvSpPr>
            <p:cNvPr id="9608" name="Google Shape;9608;p72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9" name="Google Shape;9609;p72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0" name="Google Shape;9610;p72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FFC000"/>
          </a:solidFill>
        </p:grpSpPr>
        <p:sp>
          <p:nvSpPr>
            <p:cNvPr id="9611" name="Google Shape;9611;p72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2" name="Google Shape;9612;p72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3" name="Google Shape;9613;p72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4" name="Google Shape;9614;p72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FFC000"/>
          </a:solidFill>
        </p:grpSpPr>
        <p:sp>
          <p:nvSpPr>
            <p:cNvPr id="9615" name="Google Shape;9615;p72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6" name="Google Shape;9616;p72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7" name="Google Shape;9617;p72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8" name="Google Shape;9618;p72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FFC000"/>
          </a:solidFill>
        </p:grpSpPr>
        <p:sp>
          <p:nvSpPr>
            <p:cNvPr id="9619" name="Google Shape;9619;p72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0" name="Google Shape;9620;p72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1" name="Google Shape;9621;p72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2" name="Google Shape;9622;p72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23" name="Google Shape;9623;p72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FFC000"/>
          </a:solidFill>
        </p:grpSpPr>
        <p:sp>
          <p:nvSpPr>
            <p:cNvPr id="9624" name="Google Shape;9624;p72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5" name="Google Shape;9625;p72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6" name="Google Shape;9626;p72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7" name="Google Shape;9627;p72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28" name="Google Shape;9628;p72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FFC000"/>
          </a:solidFill>
        </p:grpSpPr>
        <p:sp>
          <p:nvSpPr>
            <p:cNvPr id="9629" name="Google Shape;9629;p72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0" name="Google Shape;9630;p72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1" name="Google Shape;9631;p72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2" name="Google Shape;9632;p72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7" name="Google Shape;9637;p73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8" name="Google Shape;9638;p73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39" name="Google Shape;9639;p73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rgbClr val="FFC000"/>
          </a:solidFill>
        </p:grpSpPr>
        <p:sp>
          <p:nvSpPr>
            <p:cNvPr id="9640" name="Google Shape;9640;p73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73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73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3" name="Google Shape;9643;p73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rgbClr val="FFC000"/>
          </a:solidFill>
        </p:grpSpPr>
        <p:sp>
          <p:nvSpPr>
            <p:cNvPr id="9644" name="Google Shape;9644;p73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73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73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7" name="Google Shape;9647;p73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rgbClr val="FFC000"/>
          </a:solidFill>
        </p:grpSpPr>
        <p:sp>
          <p:nvSpPr>
            <p:cNvPr id="9648" name="Google Shape;9648;p73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73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73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1" name="Google Shape;9651;p73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rgbClr val="FFC000"/>
          </a:solidFill>
        </p:grpSpPr>
        <p:sp>
          <p:nvSpPr>
            <p:cNvPr id="9652" name="Google Shape;9652;p73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73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73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73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6" name="Google Shape;9656;p73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rgbClr val="FFC000"/>
          </a:solidFill>
        </p:grpSpPr>
        <p:sp>
          <p:nvSpPr>
            <p:cNvPr id="9657" name="Google Shape;9657;p73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73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73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0" name="Google Shape;9660;p73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1" name="Google Shape;9661;p73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rgbClr val="FFC000"/>
          </a:solidFill>
        </p:grpSpPr>
        <p:sp>
          <p:nvSpPr>
            <p:cNvPr id="9662" name="Google Shape;9662;p73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73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4" name="Google Shape;9664;p73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rgbClr val="FFC000"/>
          </a:solidFill>
        </p:grpSpPr>
        <p:sp>
          <p:nvSpPr>
            <p:cNvPr id="9665" name="Google Shape;9665;p73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73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7" name="Google Shape;9667;p73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8" name="Google Shape;9668;p73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9" name="Google Shape;9669;p73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rgbClr val="FFC000"/>
          </a:solidFill>
        </p:grpSpPr>
        <p:sp>
          <p:nvSpPr>
            <p:cNvPr id="9670" name="Google Shape;9670;p73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73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73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73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4" name="Google Shape;9674;p73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rgbClr val="FFC000"/>
          </a:solidFill>
        </p:grpSpPr>
        <p:sp>
          <p:nvSpPr>
            <p:cNvPr id="9675" name="Google Shape;9675;p73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73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7" name="Google Shape;9677;p73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8" name="Google Shape;9678;p73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rgbClr val="FFC000"/>
          </a:solidFill>
        </p:grpSpPr>
        <p:sp>
          <p:nvSpPr>
            <p:cNvPr id="9679" name="Google Shape;9679;p73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73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73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73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73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73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5" name="Google Shape;9685;p73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rgbClr val="FFC000"/>
          </a:solidFill>
        </p:grpSpPr>
        <p:sp>
          <p:nvSpPr>
            <p:cNvPr id="9686" name="Google Shape;9686;p73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73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73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73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73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73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73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3" name="Google Shape;9693;p73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rgbClr val="FFC000"/>
          </a:solidFill>
        </p:grpSpPr>
        <p:sp>
          <p:nvSpPr>
            <p:cNvPr id="9694" name="Google Shape;9694;p73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73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6" name="Google Shape;9696;p73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rgbClr val="FFC000"/>
          </a:solidFill>
        </p:grpSpPr>
        <p:sp>
          <p:nvSpPr>
            <p:cNvPr id="9697" name="Google Shape;9697;p73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73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73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73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1" name="Google Shape;9701;p73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rgbClr val="FFC000"/>
          </a:solidFill>
        </p:grpSpPr>
        <p:sp>
          <p:nvSpPr>
            <p:cNvPr id="9702" name="Google Shape;9702;p73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73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73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5" name="Google Shape;9705;p73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6" name="Google Shape;9706;p73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rgbClr val="FFC000"/>
          </a:solidFill>
        </p:grpSpPr>
        <p:sp>
          <p:nvSpPr>
            <p:cNvPr id="9707" name="Google Shape;9707;p73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73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9" name="Google Shape;9709;p73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0" name="Google Shape;9710;p73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11" name="Google Shape;9711;p73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rgbClr val="FFC000"/>
          </a:solidFill>
        </p:grpSpPr>
        <p:sp>
          <p:nvSpPr>
            <p:cNvPr id="9712" name="Google Shape;9712;p73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73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4" name="Google Shape;9714;p73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rgbClr val="FFC000"/>
          </a:solidFill>
        </p:grpSpPr>
        <p:sp>
          <p:nvSpPr>
            <p:cNvPr id="9715" name="Google Shape;9715;p73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73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73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73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9" name="Google Shape;9719;p73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rgbClr val="FFC000"/>
          </a:solidFill>
        </p:grpSpPr>
        <p:sp>
          <p:nvSpPr>
            <p:cNvPr id="9720" name="Google Shape;9720;p73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73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73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3" name="Google Shape;9723;p73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4" name="Google Shape;9724;p73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rgbClr val="FFC000"/>
          </a:solidFill>
        </p:grpSpPr>
        <p:sp>
          <p:nvSpPr>
            <p:cNvPr id="9725" name="Google Shape;9725;p73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73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73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8" name="Google Shape;9728;p73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rgbClr val="FFC000"/>
          </a:solidFill>
        </p:grpSpPr>
        <p:sp>
          <p:nvSpPr>
            <p:cNvPr id="9729" name="Google Shape;9729;p73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73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73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73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3" name="Google Shape;9733;p73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9734" name="Google Shape;9734;p73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73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6" name="Google Shape;9736;p73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rgbClr val="FFC000"/>
          </a:solidFill>
        </p:grpSpPr>
        <p:sp>
          <p:nvSpPr>
            <p:cNvPr id="9737" name="Google Shape;9737;p73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73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9" name="Google Shape;9739;p73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rgbClr val="FFC000"/>
          </a:solidFill>
        </p:grpSpPr>
        <p:sp>
          <p:nvSpPr>
            <p:cNvPr id="9740" name="Google Shape;9740;p73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73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73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73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73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5" name="Google Shape;9745;p73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rgbClr val="FFC000"/>
          </a:solidFill>
        </p:grpSpPr>
        <p:sp>
          <p:nvSpPr>
            <p:cNvPr id="9746" name="Google Shape;9746;p73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73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73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73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0" name="Google Shape;9750;p73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1" name="Google Shape;9751;p73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2" name="Google Shape;9752;p73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rgbClr val="FFC000"/>
          </a:solidFill>
        </p:grpSpPr>
        <p:sp>
          <p:nvSpPr>
            <p:cNvPr id="9753" name="Google Shape;9753;p73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73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5" name="Google Shape;9755;p73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rgbClr val="FFC000"/>
          </a:solidFill>
        </p:grpSpPr>
        <p:sp>
          <p:nvSpPr>
            <p:cNvPr id="9756" name="Google Shape;9756;p73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73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8" name="Google Shape;9758;p73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rgbClr val="FFC000"/>
          </a:solidFill>
        </p:grpSpPr>
        <p:sp>
          <p:nvSpPr>
            <p:cNvPr id="9759" name="Google Shape;9759;p73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73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1" name="Google Shape;9761;p73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rgbClr val="FFC000"/>
          </a:solidFill>
        </p:grpSpPr>
        <p:sp>
          <p:nvSpPr>
            <p:cNvPr id="9762" name="Google Shape;9762;p73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73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73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73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73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73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73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73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0" name="Google Shape;9770;p73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rgbClr val="FFC000"/>
          </a:solidFill>
        </p:grpSpPr>
        <p:sp>
          <p:nvSpPr>
            <p:cNvPr id="9771" name="Google Shape;9771;p73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73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3" name="Google Shape;9773;p73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4" name="Google Shape;9774;p73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rgbClr val="FFC000"/>
          </a:solidFill>
        </p:grpSpPr>
        <p:sp>
          <p:nvSpPr>
            <p:cNvPr id="9775" name="Google Shape;9775;p73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73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7" name="Google Shape;9777;p73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rgbClr val="FFC000"/>
          </a:solidFill>
        </p:grpSpPr>
        <p:sp>
          <p:nvSpPr>
            <p:cNvPr id="9778" name="Google Shape;9778;p73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73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0" name="Google Shape;9780;p73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rgbClr val="FFC000"/>
          </a:solidFill>
        </p:grpSpPr>
        <p:sp>
          <p:nvSpPr>
            <p:cNvPr id="9781" name="Google Shape;9781;p73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73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73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4" name="Google Shape;9784;p73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rgbClr val="FFC000"/>
          </a:solidFill>
        </p:grpSpPr>
        <p:sp>
          <p:nvSpPr>
            <p:cNvPr id="9785" name="Google Shape;9785;p73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73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7" name="Google Shape;9787;p73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88" name="Google Shape;9788;p73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rgbClr val="FFC000"/>
          </a:solidFill>
        </p:grpSpPr>
        <p:sp>
          <p:nvSpPr>
            <p:cNvPr id="9789" name="Google Shape;9789;p73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73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73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2" name="Google Shape;9792;p73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rgbClr val="FFC000"/>
          </a:solidFill>
        </p:grpSpPr>
        <p:sp>
          <p:nvSpPr>
            <p:cNvPr id="9793" name="Google Shape;9793;p73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73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5" name="Google Shape;9795;p73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rgbClr val="FFC000"/>
          </a:solidFill>
        </p:grpSpPr>
        <p:sp>
          <p:nvSpPr>
            <p:cNvPr id="9796" name="Google Shape;9796;p73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73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8" name="Google Shape;9798;p73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rgbClr val="FFC000"/>
          </a:solidFill>
        </p:grpSpPr>
        <p:sp>
          <p:nvSpPr>
            <p:cNvPr id="9799" name="Google Shape;9799;p73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73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73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2" name="Google Shape;9802;p73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3" name="Google Shape;9803;p73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rgbClr val="FFC000"/>
          </a:solidFill>
        </p:grpSpPr>
        <p:sp>
          <p:nvSpPr>
            <p:cNvPr id="9804" name="Google Shape;9804;p73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73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73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7" name="Google Shape;9807;p73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rgbClr val="FFC000"/>
          </a:solidFill>
        </p:grpSpPr>
        <p:sp>
          <p:nvSpPr>
            <p:cNvPr id="9808" name="Google Shape;9808;p73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73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73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73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73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73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4" name="Google Shape;9814;p73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rgbClr val="FFC000"/>
          </a:solidFill>
        </p:grpSpPr>
        <p:sp>
          <p:nvSpPr>
            <p:cNvPr id="9815" name="Google Shape;9815;p73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73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7" name="Google Shape;9817;p73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rgbClr val="FFC000"/>
          </a:solidFill>
        </p:grpSpPr>
        <p:sp>
          <p:nvSpPr>
            <p:cNvPr id="9818" name="Google Shape;9818;p73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73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0" name="Google Shape;9820;p73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rgbClr val="FFC000"/>
          </a:solidFill>
        </p:grpSpPr>
        <p:sp>
          <p:nvSpPr>
            <p:cNvPr id="9821" name="Google Shape;9821;p73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73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73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73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73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6" name="Google Shape;9826;p73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rgbClr val="FFC000"/>
          </a:solidFill>
        </p:grpSpPr>
        <p:sp>
          <p:nvSpPr>
            <p:cNvPr id="9827" name="Google Shape;9827;p73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73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73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73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1" name="Google Shape;9831;p73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32" name="Google Shape;9832;p73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rgbClr val="FFC000"/>
          </a:solidFill>
        </p:grpSpPr>
        <p:sp>
          <p:nvSpPr>
            <p:cNvPr id="9833" name="Google Shape;9833;p73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73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73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73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7" name="Google Shape;9837;p73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rgbClr val="FFC000"/>
          </a:solidFill>
        </p:grpSpPr>
        <p:sp>
          <p:nvSpPr>
            <p:cNvPr id="9838" name="Google Shape;9838;p73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73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73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1" name="Google Shape;9841;p73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rgbClr val="FFC000"/>
          </a:solidFill>
        </p:grpSpPr>
        <p:sp>
          <p:nvSpPr>
            <p:cNvPr id="9842" name="Google Shape;9842;p73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73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73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5" name="Google Shape;9845;p73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rgbClr val="FFC000"/>
          </a:solidFill>
        </p:grpSpPr>
        <p:sp>
          <p:nvSpPr>
            <p:cNvPr id="9846" name="Google Shape;9846;p73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73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73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73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73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73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73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73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73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5" name="Google Shape;9855;p73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6" name="Google Shape;9856;p73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rgbClr val="FFC000"/>
          </a:solidFill>
        </p:grpSpPr>
        <p:sp>
          <p:nvSpPr>
            <p:cNvPr id="9857" name="Google Shape;9857;p73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73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73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0" name="Google Shape;9860;p73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rgbClr val="FFC000"/>
          </a:solidFill>
        </p:grpSpPr>
        <p:sp>
          <p:nvSpPr>
            <p:cNvPr id="9861" name="Google Shape;9861;p73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73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3" name="Google Shape;9863;p73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rgbClr val="FFC000"/>
          </a:solidFill>
        </p:grpSpPr>
        <p:sp>
          <p:nvSpPr>
            <p:cNvPr id="9864" name="Google Shape;9864;p73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73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66" name="Google Shape;9866;p73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67" name="Google Shape;9867;p73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rgbClr val="FFC000"/>
          </a:solidFill>
        </p:grpSpPr>
        <p:sp>
          <p:nvSpPr>
            <p:cNvPr id="9868" name="Google Shape;9868;p73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73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0" name="Google Shape;9870;p73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rgbClr val="FFC000"/>
          </a:solidFill>
        </p:grpSpPr>
        <p:sp>
          <p:nvSpPr>
            <p:cNvPr id="9871" name="Google Shape;9871;p73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73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3" name="Google Shape;9873;p73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rgbClr val="FFC000"/>
          </a:solidFill>
        </p:grpSpPr>
        <p:sp>
          <p:nvSpPr>
            <p:cNvPr id="9874" name="Google Shape;9874;p73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73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6" name="Google Shape;9876;p73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rgbClr val="FFC000"/>
          </a:solidFill>
        </p:grpSpPr>
        <p:sp>
          <p:nvSpPr>
            <p:cNvPr id="9877" name="Google Shape;9877;p73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73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9" name="Google Shape;9879;p73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rgbClr val="FFC000"/>
          </a:solidFill>
        </p:grpSpPr>
        <p:sp>
          <p:nvSpPr>
            <p:cNvPr id="9880" name="Google Shape;9880;p73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73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73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73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4" name="Google Shape;9884;p73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rgbClr val="FFC000"/>
          </a:solidFill>
        </p:grpSpPr>
        <p:sp>
          <p:nvSpPr>
            <p:cNvPr id="9885" name="Google Shape;9885;p73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73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7" name="Google Shape;9887;p73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rgbClr val="FFC000"/>
          </a:solidFill>
        </p:grpSpPr>
        <p:sp>
          <p:nvSpPr>
            <p:cNvPr id="9888" name="Google Shape;9888;p73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73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0" name="Google Shape;9890;p73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rgbClr val="FFC000"/>
          </a:solidFill>
        </p:grpSpPr>
        <p:sp>
          <p:nvSpPr>
            <p:cNvPr id="9891" name="Google Shape;9891;p73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73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73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73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73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6" name="Google Shape;9896;p73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rgbClr val="FFC000"/>
          </a:solidFill>
        </p:grpSpPr>
        <p:sp>
          <p:nvSpPr>
            <p:cNvPr id="9897" name="Google Shape;9897;p73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73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73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73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73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73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73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73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5" name="Google Shape;9905;p73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rgbClr val="FFC000"/>
          </a:solidFill>
        </p:grpSpPr>
        <p:sp>
          <p:nvSpPr>
            <p:cNvPr id="9906" name="Google Shape;9906;p73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73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73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9" name="Google Shape;9909;p73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rgbClr val="FFC000"/>
          </a:solidFill>
        </p:grpSpPr>
        <p:sp>
          <p:nvSpPr>
            <p:cNvPr id="9910" name="Google Shape;9910;p73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73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73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73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4" name="Google Shape;9914;p73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rgbClr val="FFC000"/>
          </a:solidFill>
        </p:grpSpPr>
        <p:sp>
          <p:nvSpPr>
            <p:cNvPr id="9915" name="Google Shape;9915;p73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73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7" name="Google Shape;9917;p73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18" name="Google Shape;9918;p73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rgbClr val="FFC000"/>
          </a:solidFill>
        </p:grpSpPr>
        <p:sp>
          <p:nvSpPr>
            <p:cNvPr id="9919" name="Google Shape;9919;p73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73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73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73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3" name="Google Shape;9923;p73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rgbClr val="FFC000"/>
          </a:solidFill>
        </p:grpSpPr>
        <p:sp>
          <p:nvSpPr>
            <p:cNvPr id="9924" name="Google Shape;9924;p73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73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73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73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8" name="Google Shape;9928;p73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rgbClr val="FFC000"/>
          </a:solidFill>
        </p:grpSpPr>
        <p:sp>
          <p:nvSpPr>
            <p:cNvPr id="9929" name="Google Shape;9929;p73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73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73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2" name="Google Shape;9932;p73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rgbClr val="FFC000"/>
          </a:solidFill>
        </p:grpSpPr>
        <p:sp>
          <p:nvSpPr>
            <p:cNvPr id="9933" name="Google Shape;9933;p73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73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5" name="Google Shape;9935;p73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rgbClr val="FFC000"/>
          </a:solidFill>
        </p:grpSpPr>
        <p:sp>
          <p:nvSpPr>
            <p:cNvPr id="9936" name="Google Shape;9936;p73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73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73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9" name="Google Shape;9939;p73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rgbClr val="FFC000"/>
          </a:solidFill>
        </p:grpSpPr>
        <p:sp>
          <p:nvSpPr>
            <p:cNvPr id="9940" name="Google Shape;9940;p73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73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2" name="Google Shape;9942;p73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rgbClr val="FFC000"/>
          </a:solidFill>
        </p:grpSpPr>
        <p:sp>
          <p:nvSpPr>
            <p:cNvPr id="9943" name="Google Shape;9943;p73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73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5" name="Google Shape;9945;p73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rgbClr val="FFC000"/>
          </a:solidFill>
        </p:grpSpPr>
        <p:sp>
          <p:nvSpPr>
            <p:cNvPr id="9946" name="Google Shape;9946;p73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73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73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73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0" name="Google Shape;9950;p73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1" name="Google Shape;9951;p73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rgbClr val="FFC000"/>
          </a:solidFill>
        </p:grpSpPr>
        <p:sp>
          <p:nvSpPr>
            <p:cNvPr id="9952" name="Google Shape;9952;p73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73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73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5" name="Google Shape;9955;p73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6" name="Google Shape;9956;p73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rgbClr val="FFC000"/>
          </a:solidFill>
        </p:grpSpPr>
        <p:sp>
          <p:nvSpPr>
            <p:cNvPr id="9957" name="Google Shape;9957;p73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73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73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0" name="Google Shape;9960;p73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1" name="Google Shape;9961;p73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rgbClr val="FFC000"/>
          </a:solidFill>
        </p:grpSpPr>
        <p:sp>
          <p:nvSpPr>
            <p:cNvPr id="9962" name="Google Shape;9962;p73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73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73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5" name="Google Shape;9965;p73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rgbClr val="FFC000"/>
          </a:solidFill>
        </p:grpSpPr>
        <p:sp>
          <p:nvSpPr>
            <p:cNvPr id="9966" name="Google Shape;9966;p73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73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73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9" name="Google Shape;9969;p73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rgbClr val="FFC000"/>
          </a:solidFill>
        </p:grpSpPr>
        <p:sp>
          <p:nvSpPr>
            <p:cNvPr id="9970" name="Google Shape;9970;p73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73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73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73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73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5" name="Google Shape;9975;p73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76" name="Google Shape;9976;p73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rgbClr val="FFC000"/>
          </a:solidFill>
        </p:grpSpPr>
        <p:sp>
          <p:nvSpPr>
            <p:cNvPr id="9977" name="Google Shape;9977;p73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73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73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80" name="Google Shape;9980;p73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81" name="Google Shape;9981;p73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rgbClr val="FFC000"/>
          </a:solidFill>
        </p:grpSpPr>
        <p:sp>
          <p:nvSpPr>
            <p:cNvPr id="9982" name="Google Shape;9982;p73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73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73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73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73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73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73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73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73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73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73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3" name="Google Shape;9993;p73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8" name="Google Shape;9998;p74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9" name="Google Shape;9999;p74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0" name="Google Shape;10000;p74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1" name="Google Shape;10001;p74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  <a:solidFill>
            <a:srgbClr val="FFC000"/>
          </a:solidFill>
        </p:grpSpPr>
        <p:sp>
          <p:nvSpPr>
            <p:cNvPr id="10002" name="Google Shape;10002;p7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4" name="Google Shape;10004;p74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  <a:solidFill>
            <a:srgbClr val="FFC000"/>
          </a:solidFill>
        </p:grpSpPr>
        <p:sp>
          <p:nvSpPr>
            <p:cNvPr id="10005" name="Google Shape;10005;p74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74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74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8" name="Google Shape;10008;p74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9" name="Google Shape;10009;p74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  <a:solidFill>
            <a:srgbClr val="FFC000"/>
          </a:solidFill>
        </p:grpSpPr>
        <p:sp>
          <p:nvSpPr>
            <p:cNvPr id="10010" name="Google Shape;10010;p74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74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74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3" name="Google Shape;10013;p74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  <a:solidFill>
            <a:srgbClr val="FFC000"/>
          </a:solidFill>
        </p:grpSpPr>
        <p:sp>
          <p:nvSpPr>
            <p:cNvPr id="10014" name="Google Shape;10014;p74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74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74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74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74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74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74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74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74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3" name="Google Shape;10023;p74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  <a:solidFill>
            <a:srgbClr val="FFC000"/>
          </a:solidFill>
        </p:grpSpPr>
        <p:sp>
          <p:nvSpPr>
            <p:cNvPr id="10024" name="Google Shape;10024;p74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74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74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7" name="Google Shape;10027;p74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  <a:solidFill>
            <a:srgbClr val="FFC000"/>
          </a:solidFill>
        </p:grpSpPr>
        <p:sp>
          <p:nvSpPr>
            <p:cNvPr id="10028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74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1" name="Google Shape;10031;p74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  <a:solidFill>
            <a:srgbClr val="FFC000"/>
          </a:solidFill>
        </p:grpSpPr>
        <p:sp>
          <p:nvSpPr>
            <p:cNvPr id="10032" name="Google Shape;10032;p74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74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4" name="Google Shape;10034;p74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  <a:solidFill>
            <a:srgbClr val="FFC000"/>
          </a:solidFill>
        </p:grpSpPr>
        <p:sp>
          <p:nvSpPr>
            <p:cNvPr id="10035" name="Google Shape;10035;p74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74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74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74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74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74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74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74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74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4" name="Google Shape;10044;p74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  <a:solidFill>
            <a:srgbClr val="FFC000"/>
          </a:solidFill>
        </p:grpSpPr>
        <p:sp>
          <p:nvSpPr>
            <p:cNvPr id="10045" name="Google Shape;10045;p74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74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74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74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9" name="Google Shape;10049;p74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0" name="Google Shape;10050;p74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1" name="Google Shape;10051;p74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2" name="Google Shape;10052;p74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  <a:solidFill>
            <a:srgbClr val="FFC000"/>
          </a:solidFill>
        </p:grpSpPr>
        <p:sp>
          <p:nvSpPr>
            <p:cNvPr id="10053" name="Google Shape;10053;p74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74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74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74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74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74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74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74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74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74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74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74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74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74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7" name="Google Shape;10067;p74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  <a:solidFill>
            <a:srgbClr val="FFC000"/>
          </a:solidFill>
        </p:grpSpPr>
        <p:sp>
          <p:nvSpPr>
            <p:cNvPr id="10068" name="Google Shape;10068;p74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74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0" name="Google Shape;10070;p74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  <a:solidFill>
            <a:srgbClr val="FFC000"/>
          </a:solidFill>
        </p:grpSpPr>
        <p:sp>
          <p:nvSpPr>
            <p:cNvPr id="10071" name="Google Shape;10071;p74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74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74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4" name="Google Shape;10074;p74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  <a:solidFill>
            <a:srgbClr val="FFC000"/>
          </a:solidFill>
        </p:grpSpPr>
        <p:sp>
          <p:nvSpPr>
            <p:cNvPr id="10075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7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7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8" name="Google Shape;10078;p74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  <a:solidFill>
            <a:srgbClr val="FFC000"/>
          </a:solidFill>
        </p:grpSpPr>
        <p:sp>
          <p:nvSpPr>
            <p:cNvPr id="10079" name="Google Shape;10079;p74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74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74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74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74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4" name="Google Shape;10084;p74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  <a:solidFill>
            <a:srgbClr val="FFC000"/>
          </a:solidFill>
        </p:grpSpPr>
        <p:sp>
          <p:nvSpPr>
            <p:cNvPr id="10085" name="Google Shape;10085;p74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74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74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9" name="Google Shape;10089;p74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  <a:solidFill>
            <a:srgbClr val="FFC000"/>
          </a:solidFill>
        </p:grpSpPr>
        <p:sp>
          <p:nvSpPr>
            <p:cNvPr id="10090" name="Google Shape;10090;p7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7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2" name="Google Shape;10092;p74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3" name="Google Shape;10093;p74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  <a:solidFill>
            <a:srgbClr val="FFC000"/>
          </a:solidFill>
        </p:grpSpPr>
        <p:sp>
          <p:nvSpPr>
            <p:cNvPr id="10094" name="Google Shape;10094;p74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74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74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7" name="Google Shape;10097;p74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8" name="Google Shape;10098;p74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  <a:solidFill>
            <a:srgbClr val="FFC000"/>
          </a:solidFill>
        </p:grpSpPr>
        <p:sp>
          <p:nvSpPr>
            <p:cNvPr id="10099" name="Google Shape;10099;p74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74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1" name="Google Shape;10101;p74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  <a:solidFill>
            <a:srgbClr val="FFC000"/>
          </a:solidFill>
        </p:grpSpPr>
        <p:sp>
          <p:nvSpPr>
            <p:cNvPr id="10102" name="Google Shape;10102;p7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7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7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7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7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7" name="Google Shape;10107;p74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  <a:solidFill>
            <a:srgbClr val="FFC000"/>
          </a:solidFill>
        </p:grpSpPr>
        <p:sp>
          <p:nvSpPr>
            <p:cNvPr id="10108" name="Google Shape;10108;p74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74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74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74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74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3" name="Google Shape;10113;p74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14" name="Google Shape;10114;p74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  <a:solidFill>
            <a:srgbClr val="FFC000"/>
          </a:solidFill>
        </p:grpSpPr>
        <p:sp>
          <p:nvSpPr>
            <p:cNvPr id="10115" name="Google Shape;10115;p74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74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74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8" name="Google Shape;10118;p74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  <a:solidFill>
            <a:srgbClr val="FFC000"/>
          </a:solidFill>
        </p:grpSpPr>
        <p:sp>
          <p:nvSpPr>
            <p:cNvPr id="10119" name="Google Shape;10119;p74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74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74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74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74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74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5" name="Google Shape;10125;p74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  <a:solidFill>
            <a:srgbClr val="FFC000"/>
          </a:solidFill>
        </p:grpSpPr>
        <p:sp>
          <p:nvSpPr>
            <p:cNvPr id="10126" name="Google Shape;10126;p7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7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7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9" name="Google Shape;10129;p74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  <a:solidFill>
            <a:srgbClr val="FFC000"/>
          </a:solidFill>
        </p:grpSpPr>
        <p:sp>
          <p:nvSpPr>
            <p:cNvPr id="10130" name="Google Shape;10130;p74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74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3" name="Google Shape;10133;p74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  <a:solidFill>
            <a:srgbClr val="FFC000"/>
          </a:solidFill>
        </p:grpSpPr>
        <p:sp>
          <p:nvSpPr>
            <p:cNvPr id="10134" name="Google Shape;10134;p74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74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74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74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8" name="Google Shape;10138;p74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  <a:solidFill>
            <a:srgbClr val="FFC000"/>
          </a:solidFill>
        </p:grpSpPr>
        <p:sp>
          <p:nvSpPr>
            <p:cNvPr id="10139" name="Google Shape;10139;p74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74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1" name="Google Shape;10141;p74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  <a:solidFill>
            <a:srgbClr val="FFC000"/>
          </a:solidFill>
        </p:grpSpPr>
        <p:sp>
          <p:nvSpPr>
            <p:cNvPr id="10142" name="Google Shape;10142;p74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74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4" name="Google Shape;10144;p74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  <a:solidFill>
            <a:srgbClr val="FFC000"/>
          </a:solidFill>
        </p:grpSpPr>
        <p:sp>
          <p:nvSpPr>
            <p:cNvPr id="10145" name="Google Shape;10145;p74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74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74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74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9" name="Google Shape;10149;p74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  <a:solidFill>
            <a:srgbClr val="FFC000"/>
          </a:solidFill>
        </p:grpSpPr>
        <p:sp>
          <p:nvSpPr>
            <p:cNvPr id="10150" name="Google Shape;10150;p74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74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74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74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4" name="Google Shape;10154;p74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  <a:solidFill>
            <a:srgbClr val="FFC000"/>
          </a:solidFill>
        </p:grpSpPr>
        <p:sp>
          <p:nvSpPr>
            <p:cNvPr id="10155" name="Google Shape;10155;p7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7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7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7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7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7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2" name="Google Shape;10162;p74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  <a:solidFill>
            <a:srgbClr val="FFC000"/>
          </a:solidFill>
        </p:grpSpPr>
        <p:sp>
          <p:nvSpPr>
            <p:cNvPr id="10163" name="Google Shape;10163;p74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74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5" name="Google Shape;10165;p74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6" name="Google Shape;10166;p74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  <a:solidFill>
            <a:srgbClr val="FFC000"/>
          </a:solidFill>
        </p:grpSpPr>
        <p:sp>
          <p:nvSpPr>
            <p:cNvPr id="10167" name="Google Shape;10167;p74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74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74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74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1" name="Google Shape;10171;p74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72" name="Google Shape;10172;p74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  <a:solidFill>
            <a:srgbClr val="FFC000"/>
          </a:solidFill>
        </p:grpSpPr>
        <p:sp>
          <p:nvSpPr>
            <p:cNvPr id="10173" name="Google Shape;10173;p7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7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6" name="Google Shape;10176;p74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  <a:solidFill>
            <a:srgbClr val="FFC000"/>
          </a:solidFill>
        </p:grpSpPr>
        <p:sp>
          <p:nvSpPr>
            <p:cNvPr id="10177" name="Google Shape;10177;p74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74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74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74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74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74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74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4" name="Google Shape;10184;p74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  <a:solidFill>
            <a:srgbClr val="FFC000"/>
          </a:solidFill>
        </p:grpSpPr>
        <p:sp>
          <p:nvSpPr>
            <p:cNvPr id="10185" name="Google Shape;10185;p74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74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7" name="Google Shape;10187;p74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8" name="Google Shape;10188;p74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9" name="Google Shape;10189;p74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0" name="Google Shape;10190;p74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  <a:solidFill>
            <a:srgbClr val="FFC000"/>
          </a:solidFill>
        </p:grpSpPr>
        <p:sp>
          <p:nvSpPr>
            <p:cNvPr id="10191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7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7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7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5" name="Google Shape;10195;p74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  <a:solidFill>
            <a:srgbClr val="FFC000"/>
          </a:solidFill>
        </p:grpSpPr>
        <p:sp>
          <p:nvSpPr>
            <p:cNvPr id="10196" name="Google Shape;10196;p74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74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74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74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74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74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74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3" name="Google Shape;10203;p74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  <a:solidFill>
            <a:srgbClr val="FFC000"/>
          </a:solidFill>
        </p:grpSpPr>
        <p:sp>
          <p:nvSpPr>
            <p:cNvPr id="10204" name="Google Shape;10204;p74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74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74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7" name="Google Shape;10207;p74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  <a:solidFill>
            <a:srgbClr val="FFC000"/>
          </a:solidFill>
        </p:grpSpPr>
        <p:sp>
          <p:nvSpPr>
            <p:cNvPr id="10208" name="Google Shape;10208;p74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74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74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74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74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3" name="Google Shape;10213;p74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  <a:solidFill>
            <a:srgbClr val="FFC000"/>
          </a:solidFill>
        </p:grpSpPr>
        <p:sp>
          <p:nvSpPr>
            <p:cNvPr id="10214" name="Google Shape;10214;p74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74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74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74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74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74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74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1" name="Google Shape;10221;p74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  <a:solidFill>
            <a:srgbClr val="FFC000"/>
          </a:solidFill>
        </p:grpSpPr>
        <p:sp>
          <p:nvSpPr>
            <p:cNvPr id="10222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5" name="Google Shape;10225;p74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  <a:solidFill>
            <a:srgbClr val="FFC000"/>
          </a:solidFill>
        </p:grpSpPr>
        <p:sp>
          <p:nvSpPr>
            <p:cNvPr id="10226" name="Google Shape;10226;p74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74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74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9" name="Google Shape;10229;p74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  <a:solidFill>
            <a:srgbClr val="FFC000"/>
          </a:solidFill>
        </p:grpSpPr>
        <p:sp>
          <p:nvSpPr>
            <p:cNvPr id="10230" name="Google Shape;10230;p74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74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74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74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4" name="Google Shape;10234;p74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  <a:solidFill>
            <a:srgbClr val="FFC000"/>
          </a:solidFill>
        </p:grpSpPr>
        <p:sp>
          <p:nvSpPr>
            <p:cNvPr id="10235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0" name="Google Shape;10240;p74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  <a:solidFill>
            <a:srgbClr val="FFC000"/>
          </a:solidFill>
        </p:grpSpPr>
        <p:sp>
          <p:nvSpPr>
            <p:cNvPr id="10241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3" name="Google Shape;10243;p74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  <a:solidFill>
            <a:srgbClr val="FFC000"/>
          </a:solidFill>
        </p:grpSpPr>
        <p:sp>
          <p:nvSpPr>
            <p:cNvPr id="10244" name="Google Shape;10244;p74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74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74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74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74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74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74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1" name="Google Shape;10251;p74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  <a:solidFill>
            <a:srgbClr val="FFC000"/>
          </a:solidFill>
        </p:grpSpPr>
        <p:sp>
          <p:nvSpPr>
            <p:cNvPr id="10252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9" name="Google Shape;10259;p74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  <a:solidFill>
            <a:srgbClr val="FFC000"/>
          </a:solidFill>
        </p:grpSpPr>
        <p:sp>
          <p:nvSpPr>
            <p:cNvPr id="10260" name="Google Shape;10260;p74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74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74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74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74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5" name="Google Shape;10265;p74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  <a:solidFill>
            <a:srgbClr val="FFC000"/>
          </a:solidFill>
        </p:grpSpPr>
        <p:sp>
          <p:nvSpPr>
            <p:cNvPr id="10266" name="Google Shape;10266;p74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74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74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74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74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74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2" name="Google Shape;10272;p74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  <a:solidFill>
            <a:srgbClr val="FFC000"/>
          </a:solidFill>
        </p:grpSpPr>
        <p:sp>
          <p:nvSpPr>
            <p:cNvPr id="10273" name="Google Shape;10273;p74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74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74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74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7" name="Google Shape;10277;p74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  <a:solidFill>
            <a:srgbClr val="FFC000"/>
          </a:solidFill>
        </p:grpSpPr>
        <p:sp>
          <p:nvSpPr>
            <p:cNvPr id="10278" name="Google Shape;10278;p74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74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74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74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74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74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74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74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6" name="Google Shape;10286;p74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  <a:solidFill>
            <a:srgbClr val="FFC000"/>
          </a:solidFill>
        </p:grpSpPr>
        <p:sp>
          <p:nvSpPr>
            <p:cNvPr id="10287" name="Google Shape;10287;p74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74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74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74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74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2" name="Google Shape;10292;p74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  <a:solidFill>
            <a:srgbClr val="FFC000"/>
          </a:solidFill>
        </p:grpSpPr>
        <p:sp>
          <p:nvSpPr>
            <p:cNvPr id="10293" name="Google Shape;10293;p74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74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74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74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7" name="Google Shape;10297;p74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  <a:solidFill>
            <a:srgbClr val="FFC000"/>
          </a:solidFill>
        </p:grpSpPr>
        <p:sp>
          <p:nvSpPr>
            <p:cNvPr id="10298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3" name="Google Shape;10303;p74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  <a:solidFill>
            <a:srgbClr val="FFC000"/>
          </a:solidFill>
        </p:grpSpPr>
        <p:sp>
          <p:nvSpPr>
            <p:cNvPr id="10304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6" name="Google Shape;10316;p74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  <a:solidFill>
            <a:srgbClr val="FFC000"/>
          </a:solidFill>
        </p:grpSpPr>
        <p:sp>
          <p:nvSpPr>
            <p:cNvPr id="10317" name="Google Shape;10317;p74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74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74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74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74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74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3" name="Google Shape;10323;p74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  <a:solidFill>
            <a:srgbClr val="FFC000"/>
          </a:solidFill>
        </p:grpSpPr>
        <p:sp>
          <p:nvSpPr>
            <p:cNvPr id="10324" name="Google Shape;10324;p74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74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74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74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74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74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74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1" name="Google Shape;10331;p74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  <a:solidFill>
            <a:srgbClr val="FFC000"/>
          </a:solidFill>
        </p:grpSpPr>
        <p:sp>
          <p:nvSpPr>
            <p:cNvPr id="10332" name="Google Shape;10332;p74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74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74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5" name="Google Shape;10335;p74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36" name="Google Shape;10336;p74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  <a:solidFill>
            <a:srgbClr val="FFC000"/>
          </a:solidFill>
        </p:grpSpPr>
        <p:sp>
          <p:nvSpPr>
            <p:cNvPr id="10337" name="Google Shape;10337;p74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74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74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74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1" name="Google Shape;10341;p74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  <a:solidFill>
            <a:srgbClr val="FFC000"/>
          </a:solidFill>
        </p:grpSpPr>
        <p:sp>
          <p:nvSpPr>
            <p:cNvPr id="10342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47" name="Google Shape;10347;p74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48" name="Google Shape;10348;p74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  <a:solidFill>
            <a:srgbClr val="FFC000"/>
          </a:solidFill>
        </p:grpSpPr>
        <p:sp>
          <p:nvSpPr>
            <p:cNvPr id="10349" name="Google Shape;10349;p74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74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74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2" name="Google Shape;10352;p74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  <a:solidFill>
            <a:srgbClr val="FFC000"/>
          </a:solidFill>
        </p:grpSpPr>
        <p:sp>
          <p:nvSpPr>
            <p:cNvPr id="10353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9" name="Google Shape;10359;p74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  <a:solidFill>
            <a:srgbClr val="FFC000"/>
          </a:solidFill>
        </p:grpSpPr>
        <p:sp>
          <p:nvSpPr>
            <p:cNvPr id="10360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7" name="Google Shape;10367;p74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  <a:solidFill>
            <a:srgbClr val="FFC000"/>
          </a:solidFill>
        </p:grpSpPr>
        <p:sp>
          <p:nvSpPr>
            <p:cNvPr id="10368" name="Google Shape;10368;p74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74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74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1" name="Google Shape;10371;p74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  <a:solidFill>
            <a:srgbClr val="FFC000"/>
          </a:solidFill>
        </p:grpSpPr>
        <p:sp>
          <p:nvSpPr>
            <p:cNvPr id="10372" name="Google Shape;10372;p74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74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74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74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74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74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8" name="Google Shape;10378;p74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  <a:solidFill>
            <a:srgbClr val="FFC000"/>
          </a:solidFill>
        </p:grpSpPr>
        <p:sp>
          <p:nvSpPr>
            <p:cNvPr id="10379" name="Google Shape;10379;p74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74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74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2" name="Google Shape;10382;p74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  <a:solidFill>
            <a:srgbClr val="FFC000"/>
          </a:solidFill>
        </p:grpSpPr>
        <p:sp>
          <p:nvSpPr>
            <p:cNvPr id="10383" name="Google Shape;10383;p74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74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74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6" name="Google Shape;10386;p74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  <a:solidFill>
            <a:srgbClr val="FFC000"/>
          </a:solidFill>
        </p:grpSpPr>
        <p:sp>
          <p:nvSpPr>
            <p:cNvPr id="10387" name="Google Shape;10387;p74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74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74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0" name="Google Shape;10390;p74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  <a:solidFill>
            <a:srgbClr val="FFC000"/>
          </a:solidFill>
        </p:grpSpPr>
        <p:sp>
          <p:nvSpPr>
            <p:cNvPr id="10391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9" name="Google Shape;10399;p74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  <a:solidFill>
            <a:srgbClr val="FFC000"/>
          </a:solidFill>
        </p:grpSpPr>
        <p:sp>
          <p:nvSpPr>
            <p:cNvPr id="10400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8" name="Google Shape;10408;p74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  <a:solidFill>
            <a:srgbClr val="FFC000"/>
          </a:solidFill>
        </p:grpSpPr>
        <p:sp>
          <p:nvSpPr>
            <p:cNvPr id="10409" name="Google Shape;10409;p74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74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74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2" name="Google Shape;10412;p74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  <a:solidFill>
            <a:srgbClr val="FFC000"/>
          </a:solidFill>
        </p:grpSpPr>
        <p:sp>
          <p:nvSpPr>
            <p:cNvPr id="10413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1" name="Google Shape;10421;p74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  <a:solidFill>
            <a:srgbClr val="FFC000"/>
          </a:solidFill>
        </p:grpSpPr>
        <p:sp>
          <p:nvSpPr>
            <p:cNvPr id="10422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0" name="Google Shape;10430;p74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  <a:solidFill>
            <a:srgbClr val="FFC000"/>
          </a:solidFill>
        </p:grpSpPr>
        <p:sp>
          <p:nvSpPr>
            <p:cNvPr id="10431" name="Google Shape;10431;p74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74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74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74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5" name="Google Shape;10435;p74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  <a:solidFill>
            <a:srgbClr val="FFC000"/>
          </a:solidFill>
        </p:grpSpPr>
        <p:sp>
          <p:nvSpPr>
            <p:cNvPr id="10436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3" name="Google Shape;10443;p74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  <a:solidFill>
            <a:srgbClr val="FFC000"/>
          </a:solidFill>
        </p:grpSpPr>
        <p:sp>
          <p:nvSpPr>
            <p:cNvPr id="10444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0" name="Google Shape;10450;p74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  <a:solidFill>
            <a:srgbClr val="FFC000"/>
          </a:solidFill>
        </p:grpSpPr>
        <p:sp>
          <p:nvSpPr>
            <p:cNvPr id="10451" name="Google Shape;10451;p74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74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74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74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74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6" name="Google Shape;10456;p74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  <a:solidFill>
            <a:srgbClr val="FFC000"/>
          </a:solidFill>
        </p:grpSpPr>
        <p:sp>
          <p:nvSpPr>
            <p:cNvPr id="10457" name="Google Shape;10457;p74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74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74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0" name="Google Shape;10460;p74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  <a:solidFill>
            <a:srgbClr val="FFC000"/>
          </a:solidFill>
        </p:grpSpPr>
        <p:sp>
          <p:nvSpPr>
            <p:cNvPr id="10461" name="Google Shape;10461;p74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74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74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74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74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74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74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8" name="Google Shape;10468;p74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  <a:solidFill>
            <a:srgbClr val="FFC000"/>
          </a:solidFill>
        </p:grpSpPr>
        <p:sp>
          <p:nvSpPr>
            <p:cNvPr id="10469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2" name="Google Shape;10472;p74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  <a:solidFill>
            <a:srgbClr val="FFC000"/>
          </a:solidFill>
        </p:grpSpPr>
        <p:sp>
          <p:nvSpPr>
            <p:cNvPr id="10473" name="Google Shape;10473;p74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74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74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74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74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8" name="Google Shape;10478;p74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  <a:solidFill>
            <a:srgbClr val="FFC000"/>
          </a:solidFill>
        </p:grpSpPr>
        <p:sp>
          <p:nvSpPr>
            <p:cNvPr id="10479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3" name="Google Shape;10483;p74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  <a:solidFill>
            <a:srgbClr val="FFC000"/>
          </a:solidFill>
        </p:grpSpPr>
        <p:sp>
          <p:nvSpPr>
            <p:cNvPr id="10484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9" name="Google Shape;10489;p74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  <a:solidFill>
            <a:srgbClr val="FFC000"/>
          </a:solidFill>
        </p:grpSpPr>
        <p:sp>
          <p:nvSpPr>
            <p:cNvPr id="10490" name="Google Shape;10490;p74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74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74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74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74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74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74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7" name="Google Shape;10497;p74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  <a:solidFill>
            <a:srgbClr val="FFC000"/>
          </a:solidFill>
        </p:grpSpPr>
        <p:sp>
          <p:nvSpPr>
            <p:cNvPr id="10498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</a:t>
            </a:r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subTitle" idx="1"/>
          </p:nvPr>
        </p:nvSpPr>
        <p:spPr>
          <a:xfrm>
            <a:off x="720365" y="1728825"/>
            <a:ext cx="2221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subTitle" idx="2"/>
          </p:nvPr>
        </p:nvSpPr>
        <p:spPr>
          <a:xfrm>
            <a:off x="3461663" y="1728825"/>
            <a:ext cx="2228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ubTitle" idx="3"/>
          </p:nvPr>
        </p:nvSpPr>
        <p:spPr>
          <a:xfrm>
            <a:off x="6197363" y="1728825"/>
            <a:ext cx="2224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subTitle" idx="4"/>
          </p:nvPr>
        </p:nvSpPr>
        <p:spPr>
          <a:xfrm>
            <a:off x="718865" y="3468900"/>
            <a:ext cx="2224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subTitle" idx="5"/>
          </p:nvPr>
        </p:nvSpPr>
        <p:spPr>
          <a:xfrm>
            <a:off x="3461663" y="3468900"/>
            <a:ext cx="22284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subTitle" idx="6"/>
          </p:nvPr>
        </p:nvSpPr>
        <p:spPr>
          <a:xfrm>
            <a:off x="6197363" y="3468900"/>
            <a:ext cx="22248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83" name="Google Shape;183;p31"/>
          <p:cNvSpPr/>
          <p:nvPr/>
        </p:nvSpPr>
        <p:spPr>
          <a:xfrm rot="-403778">
            <a:off x="342537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subTitle" idx="9"/>
          </p:nvPr>
        </p:nvSpPr>
        <p:spPr>
          <a:xfrm>
            <a:off x="735125" y="21409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subTitle" idx="7"/>
          </p:nvPr>
        </p:nvSpPr>
        <p:spPr>
          <a:xfrm>
            <a:off x="3467300" y="21409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subTitle" idx="8"/>
          </p:nvPr>
        </p:nvSpPr>
        <p:spPr>
          <a:xfrm>
            <a:off x="6199475" y="21409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but it’s hot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subTitle" idx="13"/>
          </p:nvPr>
        </p:nvSpPr>
        <p:spPr>
          <a:xfrm>
            <a:off x="3467300" y="38784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subTitle" idx="14"/>
          </p:nvPr>
        </p:nvSpPr>
        <p:spPr>
          <a:xfrm>
            <a:off x="6199475" y="38784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the farthest planet from the Sun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subTitle" idx="15"/>
          </p:nvPr>
        </p:nvSpPr>
        <p:spPr>
          <a:xfrm>
            <a:off x="735125" y="3878400"/>
            <a:ext cx="22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013" y="973525"/>
            <a:ext cx="517500" cy="6975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750" y="991938"/>
            <a:ext cx="517500" cy="6975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409" y="1031325"/>
            <a:ext cx="517500" cy="6975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515" y="2771400"/>
            <a:ext cx="517500" cy="6975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793" y="2771400"/>
            <a:ext cx="517500" cy="6975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013" y="2742500"/>
            <a:ext cx="517500" cy="697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65138" y="128588"/>
            <a:ext cx="8678862" cy="5429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Editable Icon Sets: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044183" y="1178953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2679540" y="1212169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3967613" y="1201044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3308029" y="1209859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4601606" y="1977389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5141645" y="1204145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6429110" y="1275869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4648147" y="1195218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5816265" y="1195981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7106440" y="1235498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5251659" y="1942857"/>
            <a:ext cx="244301" cy="397359"/>
            <a:chOff x="2071598" y="2060848"/>
            <a:chExt cx="1917605" cy="3137144"/>
          </a:xfrm>
          <a:solidFill>
            <a:srgbClr val="FFC000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5935050" y="1942857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3318514" y="1933579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3946520" y="1942835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2690025" y="1933579"/>
            <a:ext cx="376393" cy="415916"/>
            <a:chOff x="4835382" y="73243"/>
            <a:chExt cx="2920830" cy="3227535"/>
          </a:xfrm>
          <a:solidFill>
            <a:srgbClr val="FFC00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2074328" y="1956148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6421774" y="1942857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103246" y="2799286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7014519" y="1942857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2702310" y="2799286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4605947" y="2812403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3957574" y="2840679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3320082" y="2812977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5200333" y="2813413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445751" y="3587522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7088328" y="2799286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5800079" y="279928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429381" y="2799286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2694990" y="3627257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5253771" y="3615515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3954490" y="3719664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7017284" y="3646099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5803090" y="4342201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4642351" y="3674521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5800079" y="3724866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6443655" y="3627257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079044" y="3627257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2683496" y="4347099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2048239" y="4347099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3949478" y="4347099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3311985" y="4347099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4598517" y="4339187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5190615" y="4366555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7037774" y="4339187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6490435" y="4339988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720000" y="988642"/>
            <a:ext cx="3355500" cy="15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2" name="Google Shape;202;p32"/>
          <p:cNvSpPr/>
          <p:nvPr/>
        </p:nvSpPr>
        <p:spPr>
          <a:xfrm rot="-403563">
            <a:off x="2577841" y="898584"/>
            <a:ext cx="367694" cy="36846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ctrTitle" idx="2"/>
          </p:nvPr>
        </p:nvSpPr>
        <p:spPr>
          <a:xfrm>
            <a:off x="720000" y="2447842"/>
            <a:ext cx="4663200" cy="5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SECTION 01</a:t>
            </a:r>
            <a:endParaRPr dirty="0"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720000" y="2896867"/>
            <a:ext cx="4663200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add a subtitle if you need it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280" y="648209"/>
            <a:ext cx="3609149" cy="2311122"/>
          </a:xfrm>
          <a:prstGeom prst="rect">
            <a:avLst/>
          </a:prstGeom>
        </p:spPr>
      </p:pic>
      <p:grpSp>
        <p:nvGrpSpPr>
          <p:cNvPr id="8" name="Group 34">
            <a:extLst>
              <a:ext uri="{FF2B5EF4-FFF2-40B4-BE49-F238E27FC236}">
                <a16:creationId xmlns:a16="http://schemas.microsoft.com/office/drawing/2014/main" xmlns="" id="{63FB1268-C379-41A6-AA66-48BB08718CB6}"/>
              </a:ext>
            </a:extLst>
          </p:cNvPr>
          <p:cNvGrpSpPr/>
          <p:nvPr/>
        </p:nvGrpSpPr>
        <p:grpSpPr>
          <a:xfrm>
            <a:off x="5572066" y="3279824"/>
            <a:ext cx="3098363" cy="1377301"/>
            <a:chOff x="6210996" y="1433695"/>
            <a:chExt cx="1493001" cy="1306459"/>
          </a:xfrm>
        </p:grpSpPr>
        <p:sp>
          <p:nvSpPr>
            <p:cNvPr id="9" name="TextBox 35">
              <a:extLst>
                <a:ext uri="{FF2B5EF4-FFF2-40B4-BE49-F238E27FC236}">
                  <a16:creationId xmlns:a16="http://schemas.microsoft.com/office/drawing/2014/main" xmlns="" id="{223F4854-86E0-40F4-B063-68DED2833E7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91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36">
              <a:extLst>
                <a:ext uri="{FF2B5EF4-FFF2-40B4-BE49-F238E27FC236}">
                  <a16:creationId xmlns:a16="http://schemas.microsoft.com/office/drawing/2014/main" xmlns="" id="{C9C493A4-FFFE-4C85-B6F2-31F08F23CF2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110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1808563" y="3475490"/>
            <a:ext cx="1981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dirty="0"/>
              <a:t>The audience won’t miss the point of your presentation</a:t>
            </a:r>
            <a:endParaRPr lang="en-US" dirty="0"/>
          </a:p>
        </p:txBody>
      </p:sp>
      <p:sp>
        <p:nvSpPr>
          <p:cNvPr id="12" name="Google Shape;202;p32"/>
          <p:cNvSpPr/>
          <p:nvPr/>
        </p:nvSpPr>
        <p:spPr>
          <a:xfrm rot="-403563">
            <a:off x="1875609" y="173105"/>
            <a:ext cx="648124" cy="64947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02;p32"/>
          <p:cNvSpPr/>
          <p:nvPr/>
        </p:nvSpPr>
        <p:spPr>
          <a:xfrm rot="-403563">
            <a:off x="2640027" y="1506505"/>
            <a:ext cx="243320" cy="243829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4914900" y="540000"/>
            <a:ext cx="31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1"/>
          </p:nvPr>
        </p:nvSpPr>
        <p:spPr>
          <a:xfrm>
            <a:off x="4914900" y="1399050"/>
            <a:ext cx="3509100" cy="32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100"/>
              <a:buFont typeface="Arial"/>
              <a:buNone/>
            </a:pPr>
            <a:r>
              <a:rPr lang="en" dirty="0"/>
              <a:t>Do you know what helps you make your point clear? Lists like this one: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Light"/>
              <a:buChar char="●"/>
            </a:pPr>
            <a:r>
              <a:rPr lang="en" dirty="0"/>
              <a:t>They’re simple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Light"/>
              <a:buChar char="●"/>
            </a:pPr>
            <a:r>
              <a:rPr lang="en" dirty="0"/>
              <a:t>You can organize your ideas clearly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 Light"/>
              <a:buChar char="●"/>
            </a:pPr>
            <a:r>
              <a:rPr lang="en" dirty="0"/>
              <a:t>You’ll never forget to buy milk!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audience won’t miss the point of your presentation</a:t>
            </a:r>
            <a:endParaRPr dirty="0"/>
          </a:p>
        </p:txBody>
      </p:sp>
      <p:sp>
        <p:nvSpPr>
          <p:cNvPr id="212" name="Google Shape;212;p33"/>
          <p:cNvSpPr/>
          <p:nvPr/>
        </p:nvSpPr>
        <p:spPr>
          <a:xfrm rot="-403778">
            <a:off x="7681377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92" y="1527610"/>
            <a:ext cx="3251406" cy="27534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251831" y="540000"/>
            <a:ext cx="2642138" cy="57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4294967295"/>
          </p:nvPr>
        </p:nvSpPr>
        <p:spPr>
          <a:xfrm>
            <a:off x="5010944" y="3652333"/>
            <a:ext cx="3001962" cy="517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can use this space to describe a team member</a:t>
            </a:r>
            <a:endParaRPr dirty="0"/>
          </a:p>
        </p:txBody>
      </p:sp>
      <p:sp>
        <p:nvSpPr>
          <p:cNvPr id="224" name="Google Shape;224;p34"/>
          <p:cNvSpPr txBox="1">
            <a:spLocks noGrp="1"/>
          </p:cNvSpPr>
          <p:nvPr>
            <p:ph type="body" idx="4294967295"/>
          </p:nvPr>
        </p:nvSpPr>
        <p:spPr>
          <a:xfrm>
            <a:off x="1058015" y="3605791"/>
            <a:ext cx="3003550" cy="517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can use this space to describe a team member</a:t>
            </a:r>
            <a:endParaRPr dirty="0"/>
          </a:p>
        </p:txBody>
      </p:sp>
      <p:sp>
        <p:nvSpPr>
          <p:cNvPr id="225" name="Google Shape;225;p34"/>
          <p:cNvSpPr txBox="1">
            <a:spLocks noGrp="1"/>
          </p:cNvSpPr>
          <p:nvPr>
            <p:ph type="subTitle" idx="4294967295"/>
          </p:nvPr>
        </p:nvSpPr>
        <p:spPr>
          <a:xfrm>
            <a:off x="5010944" y="3312986"/>
            <a:ext cx="3003550" cy="3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JOANNA SMITH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26" name="Google Shape;226;p34"/>
          <p:cNvSpPr txBox="1">
            <a:spLocks noGrp="1"/>
          </p:cNvSpPr>
          <p:nvPr>
            <p:ph type="subTitle" idx="4294967295"/>
          </p:nvPr>
        </p:nvSpPr>
        <p:spPr>
          <a:xfrm>
            <a:off x="1059602" y="3296733"/>
            <a:ext cx="3001963" cy="3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JANE DOE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20" name="Google Shape;220;p34"/>
          <p:cNvSpPr/>
          <p:nvPr/>
        </p:nvSpPr>
        <p:spPr>
          <a:xfrm rot="-403572">
            <a:off x="2567618" y="3871572"/>
            <a:ext cx="127325" cy="12758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 rot="-403572">
            <a:off x="6450968" y="3871572"/>
            <a:ext cx="127325" cy="127583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rgbClr val="FFB7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4"/>
          <p:cNvSpPr/>
          <p:nvPr/>
        </p:nvSpPr>
        <p:spPr>
          <a:xfrm rot="-403778">
            <a:off x="3409052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4"/>
          <p:cNvSpPr/>
          <p:nvPr/>
        </p:nvSpPr>
        <p:spPr>
          <a:xfrm rot="-403778">
            <a:off x="5565302" y="750017"/>
            <a:ext cx="152346" cy="152660"/>
          </a:xfrm>
          <a:custGeom>
            <a:avLst/>
            <a:gdLst/>
            <a:ahLst/>
            <a:cxnLst/>
            <a:rect l="l" t="t" r="r" b="b"/>
            <a:pathLst>
              <a:path w="8583" h="8602" extrusionOk="0">
                <a:moveTo>
                  <a:pt x="2200" y="0"/>
                </a:moveTo>
                <a:lnTo>
                  <a:pt x="492" y="1237"/>
                </a:lnTo>
                <a:lnTo>
                  <a:pt x="2691" y="3928"/>
                </a:lnTo>
                <a:lnTo>
                  <a:pt x="1" y="6147"/>
                </a:lnTo>
                <a:lnTo>
                  <a:pt x="1218" y="7855"/>
                </a:lnTo>
                <a:lnTo>
                  <a:pt x="4164" y="5656"/>
                </a:lnTo>
                <a:lnTo>
                  <a:pt x="6128" y="8602"/>
                </a:lnTo>
                <a:lnTo>
                  <a:pt x="7856" y="7129"/>
                </a:lnTo>
                <a:lnTo>
                  <a:pt x="5892" y="4419"/>
                </a:lnTo>
                <a:lnTo>
                  <a:pt x="8583" y="2219"/>
                </a:lnTo>
                <a:lnTo>
                  <a:pt x="7110" y="491"/>
                </a:lnTo>
                <a:lnTo>
                  <a:pt x="4419" y="2710"/>
                </a:lnTo>
                <a:lnTo>
                  <a:pt x="2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81" y="2777109"/>
            <a:ext cx="1248750" cy="49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969" y="2765859"/>
            <a:ext cx="1237500" cy="506250"/>
          </a:xfrm>
          <a:prstGeom prst="rect">
            <a:avLst/>
          </a:prstGeom>
        </p:spPr>
      </p:pic>
      <p:cxnSp>
        <p:nvCxnSpPr>
          <p:cNvPr id="7" name="Conector angular 6"/>
          <p:cNvCxnSpPr>
            <a:stCxn id="217" idx="2"/>
          </p:cNvCxnSpPr>
          <p:nvPr/>
        </p:nvCxnSpPr>
        <p:spPr>
          <a:xfrm rot="16200000" flipH="1">
            <a:off x="4541287" y="1143412"/>
            <a:ext cx="1653159" cy="15917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/>
          <p:nvPr/>
        </p:nvCxnSpPr>
        <p:spPr>
          <a:xfrm rot="5400000">
            <a:off x="2746751" y="1119761"/>
            <a:ext cx="1755399" cy="1559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1"/>
          <p:cNvSpPr txBox="1">
            <a:spLocks noGrp="1"/>
          </p:cNvSpPr>
          <p:nvPr>
            <p:ph type="title" idx="4294967295"/>
          </p:nvPr>
        </p:nvSpPr>
        <p:spPr>
          <a:xfrm>
            <a:off x="-992715" y="382095"/>
            <a:ext cx="7708106" cy="4714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FFC000"/>
                </a:solidFill>
              </a:rPr>
              <a:t>PATIENT MEDICAL HISTORY</a:t>
            </a:r>
            <a:endParaRPr dirty="0">
              <a:solidFill>
                <a:srgbClr val="FFC000"/>
              </a:solidFill>
            </a:endParaRPr>
          </a:p>
        </p:txBody>
      </p:sp>
      <p:graphicFrame>
        <p:nvGraphicFramePr>
          <p:cNvPr id="1982" name="Google Shape;1982;p41"/>
          <p:cNvGraphicFramePr/>
          <p:nvPr>
            <p:extLst>
              <p:ext uri="{D42A27DB-BD31-4B8C-83A1-F6EECF244321}">
                <p14:modId xmlns:p14="http://schemas.microsoft.com/office/powerpoint/2010/main" val="2645998065"/>
              </p:ext>
            </p:extLst>
          </p:nvPr>
        </p:nvGraphicFramePr>
        <p:xfrm>
          <a:off x="2814116" y="1271303"/>
          <a:ext cx="5714475" cy="13715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95900"/>
                <a:gridCol w="1127625"/>
                <a:gridCol w="1551425"/>
                <a:gridCol w="1339525"/>
              </a:tblGrid>
              <a:tr h="5181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AGE: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30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GENDER: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Female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341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ALLERGIES: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None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hanga One"/>
                          <a:ea typeface="Changa One"/>
                          <a:cs typeface="Changa One"/>
                          <a:sym typeface="Changa One"/>
                        </a:rPr>
                        <a:t>LOCATION:</a:t>
                      </a:r>
                      <a:endParaRPr sz="180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Madrid, Spain</a:t>
                      </a:r>
                      <a:endParaRPr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983" name="Google Shape;1983;p41"/>
          <p:cNvSpPr txBox="1"/>
          <p:nvPr/>
        </p:nvSpPr>
        <p:spPr>
          <a:xfrm>
            <a:off x="7366216" y="2833203"/>
            <a:ext cx="9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2020</a:t>
            </a:r>
            <a:endParaRPr sz="220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984" name="Google Shape;1984;p41"/>
          <p:cNvSpPr txBox="1"/>
          <p:nvPr/>
        </p:nvSpPr>
        <p:spPr>
          <a:xfrm>
            <a:off x="7189066" y="3702153"/>
            <a:ext cx="13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>
                <a:solidFill>
                  <a:srgbClr val="FFC000"/>
                </a:solidFill>
                <a:latin typeface="Cairo"/>
                <a:ea typeface="Cairo"/>
                <a:cs typeface="Cairo"/>
                <a:sym typeface="Cairo"/>
              </a:rPr>
              <a:t>Mercury is the smallest planet</a:t>
            </a:r>
            <a:endParaRPr sz="1050">
              <a:solidFill>
                <a:srgbClr val="FFC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5" name="Google Shape;1985;p41"/>
          <p:cNvSpPr txBox="1"/>
          <p:nvPr/>
        </p:nvSpPr>
        <p:spPr>
          <a:xfrm>
            <a:off x="5730491" y="2833203"/>
            <a:ext cx="9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dirty="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2015</a:t>
            </a:r>
            <a:endParaRPr sz="2200" dirty="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986" name="Google Shape;1986;p41"/>
          <p:cNvSpPr txBox="1"/>
          <p:nvPr/>
        </p:nvSpPr>
        <p:spPr>
          <a:xfrm>
            <a:off x="5553341" y="3702153"/>
            <a:ext cx="13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>
                <a:solidFill>
                  <a:srgbClr val="FFC000"/>
                </a:solidFill>
                <a:latin typeface="Cairo"/>
                <a:ea typeface="Cairo"/>
                <a:cs typeface="Cairo"/>
                <a:sym typeface="Cairo"/>
              </a:rPr>
              <a:t>Venus has high temperatures</a:t>
            </a:r>
            <a:endParaRPr sz="1050" dirty="0">
              <a:solidFill>
                <a:srgbClr val="FFC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7" name="Google Shape;1987;p41"/>
          <p:cNvSpPr txBox="1"/>
          <p:nvPr/>
        </p:nvSpPr>
        <p:spPr>
          <a:xfrm>
            <a:off x="4094766" y="2833203"/>
            <a:ext cx="9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dirty="0">
                <a:solidFill>
                  <a:srgbClr val="FFC000"/>
                </a:solidFill>
                <a:latin typeface="Changa One"/>
                <a:ea typeface="Changa One"/>
                <a:cs typeface="Changa One"/>
                <a:sym typeface="Changa One"/>
              </a:rPr>
              <a:t>2010</a:t>
            </a:r>
            <a:endParaRPr sz="2200" dirty="0">
              <a:solidFill>
                <a:srgbClr val="FFC000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1988" name="Google Shape;1988;p41"/>
          <p:cNvSpPr txBox="1"/>
          <p:nvPr/>
        </p:nvSpPr>
        <p:spPr>
          <a:xfrm>
            <a:off x="3917616" y="3702153"/>
            <a:ext cx="13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>
                <a:solidFill>
                  <a:srgbClr val="FFC000"/>
                </a:solidFill>
                <a:latin typeface="Cairo"/>
                <a:ea typeface="Cairo"/>
                <a:cs typeface="Cairo"/>
                <a:sym typeface="Cairo"/>
              </a:rPr>
              <a:t>Mars is a very cold place</a:t>
            </a:r>
            <a:endParaRPr sz="1050" dirty="0">
              <a:solidFill>
                <a:srgbClr val="FFC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9" name="Google Shape;1989;p41"/>
          <p:cNvSpPr/>
          <p:nvPr/>
        </p:nvSpPr>
        <p:spPr>
          <a:xfrm>
            <a:off x="4516566" y="3412728"/>
            <a:ext cx="141300" cy="1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90" name="Google Shape;1990;p41"/>
          <p:cNvSpPr/>
          <p:nvPr/>
        </p:nvSpPr>
        <p:spPr>
          <a:xfrm>
            <a:off x="7788016" y="3412728"/>
            <a:ext cx="141300" cy="1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991" name="Google Shape;1991;p41"/>
          <p:cNvSpPr/>
          <p:nvPr/>
        </p:nvSpPr>
        <p:spPr>
          <a:xfrm>
            <a:off x="6152291" y="3412728"/>
            <a:ext cx="141300" cy="1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cxnSp>
        <p:nvCxnSpPr>
          <p:cNvPr id="1992" name="Google Shape;1992;p41"/>
          <p:cNvCxnSpPr>
            <a:stCxn id="1989" idx="6"/>
            <a:endCxn id="1991" idx="2"/>
          </p:cNvCxnSpPr>
          <p:nvPr/>
        </p:nvCxnSpPr>
        <p:spPr>
          <a:xfrm>
            <a:off x="4657866" y="3483378"/>
            <a:ext cx="1494300" cy="0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3" name="Google Shape;1993;p41"/>
          <p:cNvCxnSpPr>
            <a:stCxn id="1991" idx="6"/>
            <a:endCxn id="1990" idx="2"/>
          </p:cNvCxnSpPr>
          <p:nvPr/>
        </p:nvCxnSpPr>
        <p:spPr>
          <a:xfrm>
            <a:off x="6293591" y="3483378"/>
            <a:ext cx="1494300" cy="0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upo 3"/>
          <p:cNvGrpSpPr/>
          <p:nvPr/>
        </p:nvGrpSpPr>
        <p:grpSpPr>
          <a:xfrm>
            <a:off x="362818" y="2336885"/>
            <a:ext cx="3502923" cy="2048035"/>
            <a:chOff x="390194" y="2625565"/>
            <a:chExt cx="2870557" cy="1678313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03" y="2625565"/>
              <a:ext cx="2610448" cy="147067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194" y="2833203"/>
              <a:ext cx="2610448" cy="14706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eakers shop pitch deck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B711"/>
      </a:lt2>
      <a:accent1>
        <a:srgbClr val="FFB711"/>
      </a:accent1>
      <a:accent2>
        <a:srgbClr val="212121"/>
      </a:accent2>
      <a:accent3>
        <a:srgbClr val="212121"/>
      </a:accent3>
      <a:accent4>
        <a:srgbClr val="F3F3F3"/>
      </a:accent4>
      <a:accent5>
        <a:srgbClr val="D9D9D9"/>
      </a:accent5>
      <a:accent6>
        <a:srgbClr val="FFB71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1633</Words>
  <Application>Microsoft Office PowerPoint</Application>
  <PresentationFormat>Presentación en pantalla (16:9)</PresentationFormat>
  <Paragraphs>306</Paragraphs>
  <Slides>50</Slides>
  <Notes>45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72" baseType="lpstr">
      <vt:lpstr>Proxima Nova</vt:lpstr>
      <vt:lpstr>Changa One</vt:lpstr>
      <vt:lpstr>Abel</vt:lpstr>
      <vt:lpstr>Cairo</vt:lpstr>
      <vt:lpstr>Montserrat</vt:lpstr>
      <vt:lpstr>Open Sans Light</vt:lpstr>
      <vt:lpstr>Malgun Gothic</vt:lpstr>
      <vt:lpstr>Montserrat Black</vt:lpstr>
      <vt:lpstr>Malgun Gothic</vt:lpstr>
      <vt:lpstr>Milonga</vt:lpstr>
      <vt:lpstr>Proxima Nova Semibold</vt:lpstr>
      <vt:lpstr>Muli</vt:lpstr>
      <vt:lpstr>FZShuTi</vt:lpstr>
      <vt:lpstr>Trebuchet MS</vt:lpstr>
      <vt:lpstr>Arial</vt:lpstr>
      <vt:lpstr>HY견명조</vt:lpstr>
      <vt:lpstr>Adamina</vt:lpstr>
      <vt:lpstr>Open Sans</vt:lpstr>
      <vt:lpstr>Montserrat ExtraBold</vt:lpstr>
      <vt:lpstr>Chivo</vt:lpstr>
      <vt:lpstr>Sneakers shop pitch deck</vt:lpstr>
      <vt:lpstr>Slidesgo Final Pages</vt:lpstr>
      <vt:lpstr>FOOTWEAR</vt:lpstr>
      <vt:lpstr>CONTENTS OF THIS TEMPLATE</vt:lpstr>
      <vt:lpstr>TABLE OF CONTENTS</vt:lpstr>
      <vt:lpstr>TABLE OF CONTENTS</vt:lpstr>
      <vt:lpstr>OUR COMPANY</vt:lpstr>
      <vt:lpstr>01</vt:lpstr>
      <vt:lpstr>INTRODUCTION</vt:lpstr>
      <vt:lpstr>OUR TEAM</vt:lpstr>
      <vt:lpstr>PATIENT MEDICAL HISTORY</vt:lpstr>
      <vt:lpstr>THE PROBLEM</vt:lpstr>
      <vt:lpstr>AWESOME WORDS</vt:lpstr>
      <vt:lpstr>SOLUTION</vt:lpstr>
      <vt:lpstr>THEM</vt:lpstr>
      <vt:lpstr>Presentación de PowerPoint</vt:lpstr>
      <vt:lpstr>Presentación de PowerPoint</vt:lpstr>
      <vt:lpstr>SWOT ANALYSIS</vt:lpstr>
      <vt:lpstr>SWOT ANALYSIS</vt:lpstr>
      <vt:lpstr>Presentación de PowerPoint</vt:lpstr>
      <vt:lpstr>SWOT ANALYSIS</vt:lpstr>
      <vt:lpstr>SWOT ANALYSIS</vt:lpstr>
      <vt:lpstr>150,000</vt:lpstr>
      <vt:lpstr>PRODUCT OVERVIEW</vt:lpstr>
      <vt:lpstr>PRODUCT DEMO</vt:lpstr>
      <vt:lpstr>PHYSICAL EXAMINATION</vt:lpstr>
      <vt:lpstr>OUR PLANS</vt:lpstr>
      <vt:lpstr>50%</vt:lpstr>
      <vt:lpstr>Followers best awesome</vt:lpstr>
      <vt:lpstr>40,000,000</vt:lpstr>
      <vt:lpstr>CASE STUDY</vt:lpstr>
      <vt:lpstr>REVIEWS</vt:lpstr>
      <vt:lpstr>AN IMAGE IS WORTH A THOUSAND WORDS</vt:lpstr>
      <vt:lpstr>AWARDS</vt:lpstr>
      <vt:lpstr>VENUS</vt:lpstr>
      <vt:lpstr>TARGET</vt:lpstr>
      <vt:lpstr>COMPETITORS</vt:lpstr>
      <vt:lpstr>BUSINESS MODEL</vt:lpstr>
      <vt:lpstr>TIMING</vt:lpstr>
      <vt:lpstr>PREDICTED GROWTH</vt:lpstr>
      <vt:lpstr>INVESTMENT</vt:lpstr>
      <vt:lpstr>THANKS</vt:lpstr>
      <vt:lpstr>www.plantillaspower-point.com</vt:lpstr>
      <vt:lpstr>RESOURCES</vt:lpstr>
      <vt:lpstr>RESOURCES</vt:lpstr>
      <vt:lpstr>RESOURCES</vt:lpstr>
      <vt:lpstr>RESOURCES</vt:lpstr>
      <vt:lpstr>RESOURCES</vt:lpstr>
      <vt:lpstr>...and our sets of editable icons</vt:lpstr>
      <vt:lpstr>Educational Icons</vt:lpstr>
      <vt:lpstr>Business Icons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SNEAKERS SHOP PITCH DECK</dc:title>
  <dc:creator>Sr GRYM</dc:creator>
  <cp:lastModifiedBy>ADMIN</cp:lastModifiedBy>
  <cp:revision>32</cp:revision>
  <dcterms:modified xsi:type="dcterms:W3CDTF">2022-02-08T22:24:40Z</dcterms:modified>
</cp:coreProperties>
</file>