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6"/>
  </p:notesMasterIdLst>
  <p:handoutMasterIdLst>
    <p:handoutMasterId r:id="rId57"/>
  </p:handoutMasterIdLst>
  <p:sldIdLst>
    <p:sldId id="317" r:id="rId4"/>
    <p:sldId id="271" r:id="rId5"/>
    <p:sldId id="347" r:id="rId6"/>
    <p:sldId id="274" r:id="rId7"/>
    <p:sldId id="278" r:id="rId8"/>
    <p:sldId id="273" r:id="rId9"/>
    <p:sldId id="286" r:id="rId10"/>
    <p:sldId id="279" r:id="rId11"/>
    <p:sldId id="287" r:id="rId12"/>
    <p:sldId id="283" r:id="rId13"/>
    <p:sldId id="282" r:id="rId14"/>
    <p:sldId id="294" r:id="rId15"/>
    <p:sldId id="288" r:id="rId16"/>
    <p:sldId id="285" r:id="rId17"/>
    <p:sldId id="320" r:id="rId18"/>
    <p:sldId id="305" r:id="rId19"/>
    <p:sldId id="280" r:id="rId20"/>
    <p:sldId id="337" r:id="rId21"/>
    <p:sldId id="289" r:id="rId22"/>
    <p:sldId id="291" r:id="rId23"/>
    <p:sldId id="303" r:id="rId24"/>
    <p:sldId id="295" r:id="rId25"/>
    <p:sldId id="290" r:id="rId26"/>
    <p:sldId id="299" r:id="rId27"/>
    <p:sldId id="298" r:id="rId28"/>
    <p:sldId id="310" r:id="rId29"/>
    <p:sldId id="292" r:id="rId30"/>
    <p:sldId id="296" r:id="rId31"/>
    <p:sldId id="300" r:id="rId32"/>
    <p:sldId id="304" r:id="rId33"/>
    <p:sldId id="319" r:id="rId34"/>
    <p:sldId id="301" r:id="rId35"/>
    <p:sldId id="313" r:id="rId36"/>
    <p:sldId id="306" r:id="rId37"/>
    <p:sldId id="307" r:id="rId38"/>
    <p:sldId id="338" r:id="rId39"/>
    <p:sldId id="312" r:id="rId40"/>
    <p:sldId id="311" r:id="rId41"/>
    <p:sldId id="309" r:id="rId42"/>
    <p:sldId id="339" r:id="rId43"/>
    <p:sldId id="315" r:id="rId44"/>
    <p:sldId id="314" r:id="rId45"/>
    <p:sldId id="316" r:id="rId46"/>
    <p:sldId id="342" r:id="rId47"/>
    <p:sldId id="341" r:id="rId48"/>
    <p:sldId id="348" r:id="rId49"/>
    <p:sldId id="349" r:id="rId50"/>
    <p:sldId id="344" r:id="rId51"/>
    <p:sldId id="350" r:id="rId52"/>
    <p:sldId id="340" r:id="rId53"/>
    <p:sldId id="258" r:id="rId54"/>
    <p:sldId id="25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757"/>
    <a:srgbClr val="801810"/>
    <a:srgbClr val="D9D9D9"/>
    <a:srgbClr val="767171"/>
    <a:srgbClr val="FF6565"/>
    <a:srgbClr val="1ED0A6"/>
    <a:srgbClr val="36B9EC"/>
    <a:srgbClr val="FEFEFE"/>
    <a:srgbClr val="4EB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60" y="6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-3048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rgbClr val="FF656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69-48EF-A321-5F4CBFC0138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69-48EF-A321-5F4CBFC0138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69-48EF-A321-5F4CBFC01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rgbClr val="FF656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BF-45CE-81FE-76813DEB9A4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BF-45CE-81FE-76813DEB9A4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BF-45CE-81FE-76813DEB9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65-4FD1-98F0-7D24623F2F81}"/>
              </c:ext>
            </c:extLst>
          </c:dPt>
          <c:dPt>
            <c:idx val="1"/>
            <c:invertIfNegative val="0"/>
            <c:bubble3D val="0"/>
            <c:spPr>
              <a:solidFill>
                <a:srgbClr val="D9D9D9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65-4FD1-98F0-7D24623F2F81}"/>
              </c:ext>
            </c:extLst>
          </c:dPt>
          <c:dPt>
            <c:idx val="2"/>
            <c:invertIfNegative val="0"/>
            <c:bubble3D val="0"/>
            <c:spPr>
              <a:solidFill>
                <a:srgbClr val="595757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65-4FD1-98F0-7D24623F2F8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D65-4FD1-98F0-7D24623F2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303656312"/>
        <c:axId val="303652784"/>
      </c:barChart>
      <c:catAx>
        <c:axId val="3036563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03652784"/>
        <c:crosses val="autoZero"/>
        <c:auto val="1"/>
        <c:lblAlgn val="ctr"/>
        <c:lblOffset val="100"/>
        <c:noMultiLvlLbl val="0"/>
      </c:catAx>
      <c:valAx>
        <c:axId val="3036527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36563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9575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1C-4C90-90A2-80F5F06968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1C-4C90-90A2-80F5F06968A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C-4C90-90A2-80F5F0696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9575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B9-4A22-B43C-5853B89B1F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B9-4A22-B43C-5853B89B1F4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B9-4A22-B43C-5853B89B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9575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FB-4F1B-BC02-41B7D6D175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FB-4F1B-BC02-41B7D6D175F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FB-4F1B-BC02-41B7D6D17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rgbClr val="D9D9D9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rgbClr val="D9D9D9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9B-41E0-968D-8B8941D75C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9B-41E0-968D-8B8941D75C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rgbClr val="FF6565"/>
              </a:solidFill>
            </a:ln>
          </c:spPr>
          <c:marker>
            <c:symbol val="circle"/>
            <c:size val="5"/>
            <c:spPr>
              <a:solidFill>
                <a:srgbClr val="FF6565"/>
              </a:solidFill>
              <a:ln>
                <a:solidFill>
                  <a:srgbClr val="FF6565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89B-41E0-968D-8B8941D75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659056"/>
        <c:axId val="303652000"/>
      </c:lineChart>
      <c:catAx>
        <c:axId val="30365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03652000"/>
        <c:crosses val="autoZero"/>
        <c:auto val="1"/>
        <c:lblAlgn val="ctr"/>
        <c:lblOffset val="100"/>
        <c:noMultiLvlLbl val="0"/>
      </c:catAx>
      <c:valAx>
        <c:axId val="303652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0365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4E972-8574-4AF9-AAC9-1FF50E1DAB41}" type="datetimeFigureOut">
              <a:rPr lang="es-PE" smtClean="0"/>
              <a:t>16/02/2022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04EB5-56F3-4E4C-91D5-689917F379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549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5FBA4-5E4E-4303-9786-456931428349}" type="datetimeFigureOut">
              <a:rPr lang="es-AR" smtClean="0"/>
              <a:t>16/2/2022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83D30-F008-4AE2-94D0-4EAFD553B0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29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 userDrawn="1"/>
        </p:nvSpPr>
        <p:spPr>
          <a:xfrm>
            <a:off x="108520" y="6134100"/>
            <a:ext cx="11931080" cy="622468"/>
          </a:xfrm>
          <a:custGeom>
            <a:avLst/>
            <a:gdLst>
              <a:gd name="connsiteX0" fmla="*/ 0 w 1574800"/>
              <a:gd name="connsiteY0" fmla="*/ 787400 h 1574800"/>
              <a:gd name="connsiteX1" fmla="*/ 787400 w 1574800"/>
              <a:gd name="connsiteY1" fmla="*/ 0 h 1574800"/>
              <a:gd name="connsiteX2" fmla="*/ 1574800 w 1574800"/>
              <a:gd name="connsiteY2" fmla="*/ 787400 h 1574800"/>
              <a:gd name="connsiteX3" fmla="*/ 787400 w 1574800"/>
              <a:gd name="connsiteY3" fmla="*/ 1574800 h 1574800"/>
              <a:gd name="connsiteX4" fmla="*/ 0 w 1574800"/>
              <a:gd name="connsiteY4" fmla="*/ 787400 h 1574800"/>
              <a:gd name="connsiteX0" fmla="*/ 0 w 2413000"/>
              <a:gd name="connsiteY0" fmla="*/ 787959 h 1576117"/>
              <a:gd name="connsiteX1" fmla="*/ 787400 w 2413000"/>
              <a:gd name="connsiteY1" fmla="*/ 559 h 1576117"/>
              <a:gd name="connsiteX2" fmla="*/ 2413000 w 2413000"/>
              <a:gd name="connsiteY2" fmla="*/ 889559 h 1576117"/>
              <a:gd name="connsiteX3" fmla="*/ 787400 w 2413000"/>
              <a:gd name="connsiteY3" fmla="*/ 1575359 h 1576117"/>
              <a:gd name="connsiteX4" fmla="*/ 0 w 2413000"/>
              <a:gd name="connsiteY4" fmla="*/ 787959 h 1576117"/>
              <a:gd name="connsiteX0" fmla="*/ 285180 w 11105580"/>
              <a:gd name="connsiteY0" fmla="*/ 787546 h 1575115"/>
              <a:gd name="connsiteX1" fmla="*/ 1072580 w 11105580"/>
              <a:gd name="connsiteY1" fmla="*/ 146 h 1575115"/>
              <a:gd name="connsiteX2" fmla="*/ 11105580 w 11105580"/>
              <a:gd name="connsiteY2" fmla="*/ 838346 h 1575115"/>
              <a:gd name="connsiteX3" fmla="*/ 1072580 w 11105580"/>
              <a:gd name="connsiteY3" fmla="*/ 1574946 h 1575115"/>
              <a:gd name="connsiteX4" fmla="*/ 285180 w 11105580"/>
              <a:gd name="connsiteY4" fmla="*/ 787546 h 15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580" h="1575115">
                <a:moveTo>
                  <a:pt x="285180" y="787546"/>
                </a:moveTo>
                <a:cubicBezTo>
                  <a:pt x="285180" y="352677"/>
                  <a:pt x="-730820" y="-8321"/>
                  <a:pt x="1072580" y="146"/>
                </a:cubicBezTo>
                <a:cubicBezTo>
                  <a:pt x="2875980" y="8613"/>
                  <a:pt x="11105580" y="403477"/>
                  <a:pt x="11105580" y="838346"/>
                </a:cubicBezTo>
                <a:cubicBezTo>
                  <a:pt x="11105580" y="1273215"/>
                  <a:pt x="2875980" y="1583413"/>
                  <a:pt x="1072580" y="1574946"/>
                </a:cubicBezTo>
                <a:cubicBezTo>
                  <a:pt x="-730820" y="1566479"/>
                  <a:pt x="285180" y="1222415"/>
                  <a:pt x="285180" y="78754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700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 userDrawn="1"/>
        </p:nvSpPr>
        <p:spPr>
          <a:xfrm>
            <a:off x="0" y="5980386"/>
            <a:ext cx="2385848" cy="8776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035050" y="6521450"/>
            <a:ext cx="11353800" cy="350838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11383963" y="5665787"/>
            <a:ext cx="1652588" cy="1622426"/>
          </a:xfrm>
          <a:custGeom>
            <a:avLst/>
            <a:gdLst>
              <a:gd name="T0" fmla="*/ 282 w 559"/>
              <a:gd name="T1" fmla="*/ 545 h 546"/>
              <a:gd name="T2" fmla="*/ 2 w 559"/>
              <a:gd name="T3" fmla="*/ 279 h 546"/>
              <a:gd name="T4" fmla="*/ 274 w 559"/>
              <a:gd name="T5" fmla="*/ 3 h 546"/>
              <a:gd name="T6" fmla="*/ 559 w 559"/>
              <a:gd name="T7" fmla="*/ 275 h 546"/>
              <a:gd name="T8" fmla="*/ 282 w 559"/>
              <a:gd name="T9" fmla="*/ 545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546">
                <a:moveTo>
                  <a:pt x="282" y="545"/>
                </a:moveTo>
                <a:cubicBezTo>
                  <a:pt x="135" y="546"/>
                  <a:pt x="4" y="422"/>
                  <a:pt x="2" y="279"/>
                </a:cubicBezTo>
                <a:cubicBezTo>
                  <a:pt x="0" y="135"/>
                  <a:pt x="127" y="7"/>
                  <a:pt x="274" y="3"/>
                </a:cubicBezTo>
                <a:cubicBezTo>
                  <a:pt x="422" y="0"/>
                  <a:pt x="559" y="130"/>
                  <a:pt x="559" y="275"/>
                </a:cubicBezTo>
                <a:cubicBezTo>
                  <a:pt x="559" y="417"/>
                  <a:pt x="429" y="543"/>
                  <a:pt x="282" y="5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ángulo 9"/>
          <p:cNvSpPr/>
          <p:nvPr userDrawn="1"/>
        </p:nvSpPr>
        <p:spPr>
          <a:xfrm>
            <a:off x="351491" y="6521450"/>
            <a:ext cx="488952" cy="3365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/>
          <p:cNvSpPr/>
          <p:nvPr userDrawn="1"/>
        </p:nvSpPr>
        <p:spPr>
          <a:xfrm>
            <a:off x="0" y="0"/>
            <a:ext cx="156884" cy="68722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/>
          <p:cNvSpPr/>
          <p:nvPr userDrawn="1"/>
        </p:nvSpPr>
        <p:spPr>
          <a:xfrm>
            <a:off x="11626692" y="5893435"/>
            <a:ext cx="1167129" cy="1167129"/>
          </a:xfrm>
          <a:prstGeom prst="ellipse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474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 userDrawn="1"/>
        </p:nvSpPr>
        <p:spPr>
          <a:xfrm rot="10800000">
            <a:off x="133920" y="6337300"/>
            <a:ext cx="11931080" cy="457368"/>
          </a:xfrm>
          <a:custGeom>
            <a:avLst/>
            <a:gdLst>
              <a:gd name="connsiteX0" fmla="*/ 0 w 1574800"/>
              <a:gd name="connsiteY0" fmla="*/ 787400 h 1574800"/>
              <a:gd name="connsiteX1" fmla="*/ 787400 w 1574800"/>
              <a:gd name="connsiteY1" fmla="*/ 0 h 1574800"/>
              <a:gd name="connsiteX2" fmla="*/ 1574800 w 1574800"/>
              <a:gd name="connsiteY2" fmla="*/ 787400 h 1574800"/>
              <a:gd name="connsiteX3" fmla="*/ 787400 w 1574800"/>
              <a:gd name="connsiteY3" fmla="*/ 1574800 h 1574800"/>
              <a:gd name="connsiteX4" fmla="*/ 0 w 1574800"/>
              <a:gd name="connsiteY4" fmla="*/ 787400 h 1574800"/>
              <a:gd name="connsiteX0" fmla="*/ 0 w 2413000"/>
              <a:gd name="connsiteY0" fmla="*/ 787959 h 1576117"/>
              <a:gd name="connsiteX1" fmla="*/ 787400 w 2413000"/>
              <a:gd name="connsiteY1" fmla="*/ 559 h 1576117"/>
              <a:gd name="connsiteX2" fmla="*/ 2413000 w 2413000"/>
              <a:gd name="connsiteY2" fmla="*/ 889559 h 1576117"/>
              <a:gd name="connsiteX3" fmla="*/ 787400 w 2413000"/>
              <a:gd name="connsiteY3" fmla="*/ 1575359 h 1576117"/>
              <a:gd name="connsiteX4" fmla="*/ 0 w 2413000"/>
              <a:gd name="connsiteY4" fmla="*/ 787959 h 1576117"/>
              <a:gd name="connsiteX0" fmla="*/ 285180 w 11105580"/>
              <a:gd name="connsiteY0" fmla="*/ 787546 h 1575115"/>
              <a:gd name="connsiteX1" fmla="*/ 1072580 w 11105580"/>
              <a:gd name="connsiteY1" fmla="*/ 146 h 1575115"/>
              <a:gd name="connsiteX2" fmla="*/ 11105580 w 11105580"/>
              <a:gd name="connsiteY2" fmla="*/ 838346 h 1575115"/>
              <a:gd name="connsiteX3" fmla="*/ 1072580 w 11105580"/>
              <a:gd name="connsiteY3" fmla="*/ 1574946 h 1575115"/>
              <a:gd name="connsiteX4" fmla="*/ 285180 w 11105580"/>
              <a:gd name="connsiteY4" fmla="*/ 787546 h 15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580" h="1575115">
                <a:moveTo>
                  <a:pt x="285180" y="787546"/>
                </a:moveTo>
                <a:cubicBezTo>
                  <a:pt x="285180" y="352677"/>
                  <a:pt x="-730820" y="-8321"/>
                  <a:pt x="1072580" y="146"/>
                </a:cubicBezTo>
                <a:cubicBezTo>
                  <a:pt x="2875980" y="8613"/>
                  <a:pt x="11105580" y="403477"/>
                  <a:pt x="11105580" y="838346"/>
                </a:cubicBezTo>
                <a:cubicBezTo>
                  <a:pt x="11105580" y="1273215"/>
                  <a:pt x="2875980" y="1583413"/>
                  <a:pt x="1072580" y="1574946"/>
                </a:cubicBezTo>
                <a:cubicBezTo>
                  <a:pt x="-730820" y="1566479"/>
                  <a:pt x="285180" y="1222415"/>
                  <a:pt x="285180" y="7875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976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cio 4"/>
          <p:cNvSpPr/>
          <p:nvPr userDrawn="1"/>
        </p:nvSpPr>
        <p:spPr>
          <a:xfrm flipH="1">
            <a:off x="-10160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96951" y="296042"/>
            <a:ext cx="11885458" cy="998502"/>
            <a:chOff x="670878" y="796148"/>
            <a:chExt cx="11336338" cy="423917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670878" y="1047233"/>
              <a:ext cx="6373813" cy="172832"/>
            </a:xfrm>
            <a:custGeom>
              <a:avLst/>
              <a:gdLst>
                <a:gd name="T0" fmla="*/ 0 w 235"/>
                <a:gd name="T1" fmla="*/ 0 h 12"/>
                <a:gd name="T2" fmla="*/ 0 w 235"/>
                <a:gd name="T3" fmla="*/ 4 h 12"/>
                <a:gd name="T4" fmla="*/ 18 w 235"/>
                <a:gd name="T5" fmla="*/ 12 h 12"/>
                <a:gd name="T6" fmla="*/ 217 w 235"/>
                <a:gd name="T7" fmla="*/ 12 h 12"/>
                <a:gd name="T8" fmla="*/ 235 w 235"/>
                <a:gd name="T9" fmla="*/ 4 h 12"/>
                <a:gd name="T10" fmla="*/ 235 w 235"/>
                <a:gd name="T11" fmla="*/ 0 h 12"/>
                <a:gd name="T12" fmla="*/ 0 w 2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8" y="12"/>
                    <a:pt x="18" y="12"/>
                  </a:cubicBezTo>
                  <a:cubicBezTo>
                    <a:pt x="217" y="12"/>
                    <a:pt x="217" y="12"/>
                    <a:pt x="217" y="12"/>
                  </a:cubicBezTo>
                  <a:cubicBezTo>
                    <a:pt x="227" y="12"/>
                    <a:pt x="235" y="8"/>
                    <a:pt x="235" y="4"/>
                  </a:cubicBezTo>
                  <a:cubicBezTo>
                    <a:pt x="235" y="0"/>
                    <a:pt x="235" y="0"/>
                    <a:pt x="2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70878" y="796148"/>
              <a:ext cx="11336338" cy="270629"/>
            </a:xfrm>
            <a:custGeom>
              <a:avLst/>
              <a:gdLst>
                <a:gd name="T0" fmla="*/ 418 w 418"/>
                <a:gd name="T1" fmla="*/ 16 h 16"/>
                <a:gd name="T2" fmla="*/ 418 w 418"/>
                <a:gd name="T3" fmla="*/ 10 h 16"/>
                <a:gd name="T4" fmla="*/ 387 w 418"/>
                <a:gd name="T5" fmla="*/ 0 h 16"/>
                <a:gd name="T6" fmla="*/ 31 w 418"/>
                <a:gd name="T7" fmla="*/ 0 h 16"/>
                <a:gd name="T8" fmla="*/ 0 w 418"/>
                <a:gd name="T9" fmla="*/ 10 h 16"/>
                <a:gd name="T10" fmla="*/ 0 w 418"/>
                <a:gd name="T11" fmla="*/ 16 h 16"/>
                <a:gd name="T12" fmla="*/ 418 w 41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16">
                  <a:moveTo>
                    <a:pt x="418" y="16"/>
                  </a:moveTo>
                  <a:cubicBezTo>
                    <a:pt x="418" y="10"/>
                    <a:pt x="418" y="10"/>
                    <a:pt x="418" y="10"/>
                  </a:cubicBezTo>
                  <a:cubicBezTo>
                    <a:pt x="418" y="4"/>
                    <a:pt x="404" y="0"/>
                    <a:pt x="38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418" y="1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" name="Oval 6"/>
          <p:cNvSpPr>
            <a:spLocks noChangeArrowheads="1"/>
          </p:cNvSpPr>
          <p:nvPr userDrawn="1"/>
        </p:nvSpPr>
        <p:spPr bwMode="auto">
          <a:xfrm>
            <a:off x="0" y="61477"/>
            <a:ext cx="1191802" cy="12330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5082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Trapecio 4"/>
          <p:cNvSpPr/>
          <p:nvPr userDrawn="1"/>
        </p:nvSpPr>
        <p:spPr>
          <a:xfrm flipH="1">
            <a:off x="-25400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20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Trapecio 4"/>
          <p:cNvSpPr/>
          <p:nvPr userDrawn="1"/>
        </p:nvSpPr>
        <p:spPr>
          <a:xfrm>
            <a:off x="11170638" y="0"/>
            <a:ext cx="1080629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886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440" y="88854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 flipH="1">
            <a:off x="6574974" y="1879"/>
            <a:ext cx="5617026" cy="839951"/>
            <a:chOff x="2155825" y="2846388"/>
            <a:chExt cx="7877176" cy="1177926"/>
          </a:xfrm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645100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7" name="Grupo 16"/>
          <p:cNvGrpSpPr/>
          <p:nvPr userDrawn="1"/>
        </p:nvGrpSpPr>
        <p:grpSpPr>
          <a:xfrm flipH="1">
            <a:off x="6160705" y="-18648"/>
            <a:ext cx="6045470" cy="904019"/>
            <a:chOff x="2155825" y="2846388"/>
            <a:chExt cx="7877176" cy="1177926"/>
          </a:xfrm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6638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B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  <a:solidFill>
            <a:schemeClr val="bg1"/>
          </a:solidFill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83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B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/>
          <p:cNvGrpSpPr/>
          <p:nvPr userDrawn="1"/>
        </p:nvGrpSpPr>
        <p:grpSpPr>
          <a:xfrm flipH="1">
            <a:off x="5855243" y="-17928"/>
            <a:ext cx="6354686" cy="950258"/>
            <a:chOff x="2155825" y="2846388"/>
            <a:chExt cx="7877176" cy="1177926"/>
          </a:xfrm>
          <a:solidFill>
            <a:schemeClr val="bg1"/>
          </a:solidFill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09281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rgbClr val="36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  <a:solidFill>
            <a:schemeClr val="bg1"/>
          </a:solidFill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54869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  <a:solidFill>
            <a:schemeClr val="bg1"/>
          </a:solidFill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36997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-14514" y="-34404"/>
            <a:ext cx="5646057" cy="844292"/>
            <a:chOff x="2155825" y="2846388"/>
            <a:chExt cx="7877176" cy="1177926"/>
          </a:xfrm>
        </p:grpSpPr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90796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22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408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11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146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4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 userDrawn="1"/>
        </p:nvSpPr>
        <p:spPr>
          <a:xfrm>
            <a:off x="0" y="0"/>
            <a:ext cx="1790446" cy="6858000"/>
          </a:xfrm>
          <a:prstGeom prst="parallelogram">
            <a:avLst/>
          </a:prstGeom>
          <a:solidFill>
            <a:srgbClr val="801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3409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596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700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838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 userDrawn="1"/>
        </p:nvSpPr>
        <p:spPr>
          <a:xfrm>
            <a:off x="0" y="0"/>
            <a:ext cx="1790446" cy="6858000"/>
          </a:xfrm>
          <a:prstGeom prst="parallelogram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5809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angle 10"/>
          <p:cNvSpPr/>
          <p:nvPr userDrawn="1"/>
        </p:nvSpPr>
        <p:spPr>
          <a:xfrm>
            <a:off x="-6671" y="109534"/>
            <a:ext cx="12192000" cy="3967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173522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2759FA7-EFF1-466F-B291-A84ACBFA28C0}"/>
              </a:ext>
            </a:extLst>
          </p:cNvPr>
          <p:cNvGrpSpPr/>
          <p:nvPr userDrawn="1"/>
        </p:nvGrpSpPr>
        <p:grpSpPr>
          <a:xfrm>
            <a:off x="685074" y="1772815"/>
            <a:ext cx="2401025" cy="4481331"/>
            <a:chOff x="3501573" y="3178068"/>
            <a:chExt cx="1340594" cy="2737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9E42687-3D82-48D5-894C-5D628B9B6D2B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F86B727-08A8-432D-8EE4-60A73190C0C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413466B-E1CD-4F3B-909B-800708C89DA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0605FEE-B310-4CD1-957F-4C8ECB2D4CFA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02B5F8-0CCE-474E-B649-1DFC27F17E77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853E5B5-7B85-41D5-9030-5B1B725D5576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9C99A51D-15EE-4E12-9556-59DF6F0E29DD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2CFEB0B9-196D-42E9-8714-F47C30777E26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71FAFF0B-C7CA-411F-A4AC-7D5978D7BCFC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2241D01E-90FF-4564-985E-06A7A082F60D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E5EAF1D7-527D-4D94-BA5D-1EFD9AA9D02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C2C4341-F0B1-4852-A98B-F15007E38985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35" y="2430413"/>
            <a:ext cx="2011571" cy="322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565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xmlns="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610225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38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E07476F-99B8-4E97-B4F2-02120BB24B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1" y="2714626"/>
            <a:ext cx="11201399" cy="3838575"/>
          </a:xfrm>
          <a:custGeom>
            <a:avLst/>
            <a:gdLst>
              <a:gd name="connsiteX0" fmla="*/ 1152121 w 11201399"/>
              <a:gd name="connsiteY0" fmla="*/ 3371850 h 3838575"/>
              <a:gd name="connsiteX1" fmla="*/ 9610724 w 11201399"/>
              <a:gd name="connsiteY1" fmla="*/ 3371850 h 3838575"/>
              <a:gd name="connsiteX2" fmla="*/ 9058677 w 11201399"/>
              <a:gd name="connsiteY2" fmla="*/ 3838575 h 3838575"/>
              <a:gd name="connsiteX3" fmla="*/ 600074 w 11201399"/>
              <a:gd name="connsiteY3" fmla="*/ 3838575 h 3838575"/>
              <a:gd name="connsiteX4" fmla="*/ 2095097 w 11201399"/>
              <a:gd name="connsiteY4" fmla="*/ 2809875 h 3838575"/>
              <a:gd name="connsiteX5" fmla="*/ 10553699 w 11201399"/>
              <a:gd name="connsiteY5" fmla="*/ 2809875 h 3838575"/>
              <a:gd name="connsiteX6" fmla="*/ 10001652 w 11201399"/>
              <a:gd name="connsiteY6" fmla="*/ 3276600 h 3838575"/>
              <a:gd name="connsiteX7" fmla="*/ 1543049 w 11201399"/>
              <a:gd name="connsiteY7" fmla="*/ 3276600 h 3838575"/>
              <a:gd name="connsiteX8" fmla="*/ 1209271 w 11201399"/>
              <a:gd name="connsiteY8" fmla="*/ 2247900 h 3838575"/>
              <a:gd name="connsiteX9" fmla="*/ 9667874 w 11201399"/>
              <a:gd name="connsiteY9" fmla="*/ 2247900 h 3838575"/>
              <a:gd name="connsiteX10" fmla="*/ 9115827 w 11201399"/>
              <a:gd name="connsiteY10" fmla="*/ 2714625 h 3838575"/>
              <a:gd name="connsiteX11" fmla="*/ 657225 w 11201399"/>
              <a:gd name="connsiteY11" fmla="*/ 2714625 h 3838575"/>
              <a:gd name="connsiteX12" fmla="*/ 552047 w 11201399"/>
              <a:gd name="connsiteY12" fmla="*/ 1685925 h 3838575"/>
              <a:gd name="connsiteX13" fmla="*/ 9010649 w 11201399"/>
              <a:gd name="connsiteY13" fmla="*/ 1685925 h 3838575"/>
              <a:gd name="connsiteX14" fmla="*/ 8458602 w 11201399"/>
              <a:gd name="connsiteY14" fmla="*/ 2152650 h 3838575"/>
              <a:gd name="connsiteX15" fmla="*/ 0 w 11201399"/>
              <a:gd name="connsiteY15" fmla="*/ 2152650 h 3838575"/>
              <a:gd name="connsiteX16" fmla="*/ 2742797 w 11201399"/>
              <a:gd name="connsiteY16" fmla="*/ 1123950 h 3838575"/>
              <a:gd name="connsiteX17" fmla="*/ 11201399 w 11201399"/>
              <a:gd name="connsiteY17" fmla="*/ 1123950 h 3838575"/>
              <a:gd name="connsiteX18" fmla="*/ 10649352 w 11201399"/>
              <a:gd name="connsiteY18" fmla="*/ 1590675 h 3838575"/>
              <a:gd name="connsiteX19" fmla="*/ 2190750 w 11201399"/>
              <a:gd name="connsiteY19" fmla="*/ 1590675 h 3838575"/>
              <a:gd name="connsiteX20" fmla="*/ 1418822 w 11201399"/>
              <a:gd name="connsiteY20" fmla="*/ 561975 h 3838575"/>
              <a:gd name="connsiteX21" fmla="*/ 9877424 w 11201399"/>
              <a:gd name="connsiteY21" fmla="*/ 561975 h 3838575"/>
              <a:gd name="connsiteX22" fmla="*/ 9325377 w 11201399"/>
              <a:gd name="connsiteY22" fmla="*/ 1028700 h 3838575"/>
              <a:gd name="connsiteX23" fmla="*/ 866775 w 11201399"/>
              <a:gd name="connsiteY23" fmla="*/ 1028700 h 3838575"/>
              <a:gd name="connsiteX24" fmla="*/ 1161647 w 11201399"/>
              <a:gd name="connsiteY24" fmla="*/ 0 h 3838575"/>
              <a:gd name="connsiteX25" fmla="*/ 9620249 w 11201399"/>
              <a:gd name="connsiteY25" fmla="*/ 0 h 3838575"/>
              <a:gd name="connsiteX26" fmla="*/ 9068202 w 11201399"/>
              <a:gd name="connsiteY26" fmla="*/ 466725 h 3838575"/>
              <a:gd name="connsiteX27" fmla="*/ 609600 w 11201399"/>
              <a:gd name="connsiteY27" fmla="*/ 466725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01399" h="3838575">
                <a:moveTo>
                  <a:pt x="1152121" y="3371850"/>
                </a:moveTo>
                <a:lnTo>
                  <a:pt x="9610724" y="3371850"/>
                </a:lnTo>
                <a:lnTo>
                  <a:pt x="9058677" y="3838575"/>
                </a:lnTo>
                <a:lnTo>
                  <a:pt x="600074" y="3838575"/>
                </a:lnTo>
                <a:close/>
                <a:moveTo>
                  <a:pt x="2095097" y="2809875"/>
                </a:moveTo>
                <a:lnTo>
                  <a:pt x="10553699" y="2809875"/>
                </a:lnTo>
                <a:lnTo>
                  <a:pt x="10001652" y="3276600"/>
                </a:lnTo>
                <a:lnTo>
                  <a:pt x="1543049" y="3276600"/>
                </a:lnTo>
                <a:close/>
                <a:moveTo>
                  <a:pt x="1209271" y="2247900"/>
                </a:moveTo>
                <a:lnTo>
                  <a:pt x="9667874" y="2247900"/>
                </a:lnTo>
                <a:lnTo>
                  <a:pt x="9115827" y="2714625"/>
                </a:lnTo>
                <a:lnTo>
                  <a:pt x="657225" y="2714625"/>
                </a:lnTo>
                <a:close/>
                <a:moveTo>
                  <a:pt x="552047" y="1685925"/>
                </a:moveTo>
                <a:lnTo>
                  <a:pt x="9010649" y="1685925"/>
                </a:lnTo>
                <a:lnTo>
                  <a:pt x="8458602" y="2152650"/>
                </a:lnTo>
                <a:lnTo>
                  <a:pt x="0" y="2152650"/>
                </a:lnTo>
                <a:close/>
                <a:moveTo>
                  <a:pt x="2742797" y="1123950"/>
                </a:moveTo>
                <a:lnTo>
                  <a:pt x="11201399" y="1123950"/>
                </a:lnTo>
                <a:lnTo>
                  <a:pt x="10649352" y="1590675"/>
                </a:lnTo>
                <a:lnTo>
                  <a:pt x="2190750" y="1590675"/>
                </a:lnTo>
                <a:close/>
                <a:moveTo>
                  <a:pt x="1418822" y="561975"/>
                </a:moveTo>
                <a:lnTo>
                  <a:pt x="9877424" y="561975"/>
                </a:lnTo>
                <a:lnTo>
                  <a:pt x="9325377" y="1028700"/>
                </a:lnTo>
                <a:lnTo>
                  <a:pt x="866775" y="1028700"/>
                </a:lnTo>
                <a:close/>
                <a:moveTo>
                  <a:pt x="1161647" y="0"/>
                </a:moveTo>
                <a:lnTo>
                  <a:pt x="9620249" y="0"/>
                </a:lnTo>
                <a:lnTo>
                  <a:pt x="9068202" y="466725"/>
                </a:lnTo>
                <a:lnTo>
                  <a:pt x="609600" y="466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760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0" y="3162301"/>
            <a:ext cx="8382000" cy="3695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42980F6D-A868-4A50-9975-6D38EF3EF1D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4965143" y="1215344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12852147-F4BC-4002-8D9B-559F42913C6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8011850" y="2309449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xmlns="" id="{6A8E4311-9832-4868-9218-82FDF254D16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4999774" y="3597041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9371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9376" y="4031265"/>
            <a:ext cx="5235438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638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3175" y="-3175"/>
            <a:ext cx="12192000" cy="1570038"/>
            <a:chOff x="3175" y="-3175"/>
            <a:chExt cx="12192000" cy="1570038"/>
          </a:xfrm>
          <a:solidFill>
            <a:srgbClr val="92D050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504825" y="-3175"/>
              <a:ext cx="11690350" cy="403225"/>
            </a:xfrm>
            <a:custGeom>
              <a:avLst/>
              <a:gdLst>
                <a:gd name="T0" fmla="*/ 0 w 7364"/>
                <a:gd name="T1" fmla="*/ 0 h 143"/>
                <a:gd name="T2" fmla="*/ 7364 w 7364"/>
                <a:gd name="T3" fmla="*/ 0 h 143"/>
                <a:gd name="T4" fmla="*/ 7364 w 7364"/>
                <a:gd name="T5" fmla="*/ 143 h 143"/>
                <a:gd name="T6" fmla="*/ 0 w 7364"/>
                <a:gd name="T7" fmla="*/ 143 h 143"/>
                <a:gd name="T8" fmla="*/ 0 w 7364"/>
                <a:gd name="T9" fmla="*/ 0 h 143"/>
                <a:gd name="T10" fmla="*/ 0 w 7364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64" h="143">
                  <a:moveTo>
                    <a:pt x="0" y="0"/>
                  </a:moveTo>
                  <a:lnTo>
                    <a:pt x="7364" y="0"/>
                  </a:lnTo>
                  <a:lnTo>
                    <a:pt x="7364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175" y="-3175"/>
              <a:ext cx="1562100" cy="1570038"/>
            </a:xfrm>
            <a:custGeom>
              <a:avLst/>
              <a:gdLst>
                <a:gd name="T0" fmla="*/ 0 w 513"/>
                <a:gd name="T1" fmla="*/ 513 h 513"/>
                <a:gd name="T2" fmla="*/ 0 w 513"/>
                <a:gd name="T3" fmla="*/ 167 h 513"/>
                <a:gd name="T4" fmla="*/ 167 w 513"/>
                <a:gd name="T5" fmla="*/ 0 h 513"/>
                <a:gd name="T6" fmla="*/ 513 w 513"/>
                <a:gd name="T7" fmla="*/ 0 h 513"/>
                <a:gd name="T8" fmla="*/ 0 w 513"/>
                <a:gd name="T9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13">
                  <a:moveTo>
                    <a:pt x="0" y="513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75"/>
                    <a:pt x="75" y="0"/>
                    <a:pt x="167" y="0"/>
                  </a:cubicBezTo>
                  <a:cubicBezTo>
                    <a:pt x="513" y="0"/>
                    <a:pt x="513" y="0"/>
                    <a:pt x="513" y="0"/>
                  </a:cubicBezTo>
                  <a:lnTo>
                    <a:pt x="0" y="51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" name="Grupo 5"/>
          <p:cNvGrpSpPr/>
          <p:nvPr userDrawn="1"/>
        </p:nvGrpSpPr>
        <p:grpSpPr>
          <a:xfrm rot="10800000">
            <a:off x="3175" y="5287962"/>
            <a:ext cx="12192000" cy="1570038"/>
            <a:chOff x="3175" y="-3175"/>
            <a:chExt cx="12192000" cy="1570038"/>
          </a:xfrm>
          <a:solidFill>
            <a:srgbClr val="92D050"/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04825" y="-3175"/>
              <a:ext cx="11690350" cy="403225"/>
            </a:xfrm>
            <a:custGeom>
              <a:avLst/>
              <a:gdLst>
                <a:gd name="T0" fmla="*/ 0 w 7364"/>
                <a:gd name="T1" fmla="*/ 0 h 143"/>
                <a:gd name="T2" fmla="*/ 7364 w 7364"/>
                <a:gd name="T3" fmla="*/ 0 h 143"/>
                <a:gd name="T4" fmla="*/ 7364 w 7364"/>
                <a:gd name="T5" fmla="*/ 143 h 143"/>
                <a:gd name="T6" fmla="*/ 0 w 7364"/>
                <a:gd name="T7" fmla="*/ 143 h 143"/>
                <a:gd name="T8" fmla="*/ 0 w 7364"/>
                <a:gd name="T9" fmla="*/ 0 h 143"/>
                <a:gd name="T10" fmla="*/ 0 w 7364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64" h="143">
                  <a:moveTo>
                    <a:pt x="0" y="0"/>
                  </a:moveTo>
                  <a:lnTo>
                    <a:pt x="7364" y="0"/>
                  </a:lnTo>
                  <a:lnTo>
                    <a:pt x="7364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3175" y="-3175"/>
              <a:ext cx="1562100" cy="1570038"/>
            </a:xfrm>
            <a:custGeom>
              <a:avLst/>
              <a:gdLst>
                <a:gd name="T0" fmla="*/ 0 w 513"/>
                <a:gd name="T1" fmla="*/ 513 h 513"/>
                <a:gd name="T2" fmla="*/ 0 w 513"/>
                <a:gd name="T3" fmla="*/ 167 h 513"/>
                <a:gd name="T4" fmla="*/ 167 w 513"/>
                <a:gd name="T5" fmla="*/ 0 h 513"/>
                <a:gd name="T6" fmla="*/ 513 w 513"/>
                <a:gd name="T7" fmla="*/ 0 h 513"/>
                <a:gd name="T8" fmla="*/ 0 w 513"/>
                <a:gd name="T9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13">
                  <a:moveTo>
                    <a:pt x="0" y="513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75"/>
                    <a:pt x="75" y="0"/>
                    <a:pt x="167" y="0"/>
                  </a:cubicBezTo>
                  <a:cubicBezTo>
                    <a:pt x="513" y="0"/>
                    <a:pt x="513" y="0"/>
                    <a:pt x="513" y="0"/>
                  </a:cubicBezTo>
                  <a:lnTo>
                    <a:pt x="0" y="513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71691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196951" y="296042"/>
            <a:ext cx="11885458" cy="998502"/>
            <a:chOff x="670878" y="796148"/>
            <a:chExt cx="11336338" cy="42391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670878" y="1047233"/>
              <a:ext cx="6373813" cy="172832"/>
            </a:xfrm>
            <a:custGeom>
              <a:avLst/>
              <a:gdLst>
                <a:gd name="T0" fmla="*/ 0 w 235"/>
                <a:gd name="T1" fmla="*/ 0 h 12"/>
                <a:gd name="T2" fmla="*/ 0 w 235"/>
                <a:gd name="T3" fmla="*/ 4 h 12"/>
                <a:gd name="T4" fmla="*/ 18 w 235"/>
                <a:gd name="T5" fmla="*/ 12 h 12"/>
                <a:gd name="T6" fmla="*/ 217 w 235"/>
                <a:gd name="T7" fmla="*/ 12 h 12"/>
                <a:gd name="T8" fmla="*/ 235 w 235"/>
                <a:gd name="T9" fmla="*/ 4 h 12"/>
                <a:gd name="T10" fmla="*/ 235 w 235"/>
                <a:gd name="T11" fmla="*/ 0 h 12"/>
                <a:gd name="T12" fmla="*/ 0 w 2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8" y="12"/>
                    <a:pt x="18" y="12"/>
                  </a:cubicBezTo>
                  <a:cubicBezTo>
                    <a:pt x="217" y="12"/>
                    <a:pt x="217" y="12"/>
                    <a:pt x="217" y="12"/>
                  </a:cubicBezTo>
                  <a:cubicBezTo>
                    <a:pt x="227" y="12"/>
                    <a:pt x="235" y="8"/>
                    <a:pt x="235" y="4"/>
                  </a:cubicBezTo>
                  <a:cubicBezTo>
                    <a:pt x="235" y="0"/>
                    <a:pt x="235" y="0"/>
                    <a:pt x="2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70878" y="796148"/>
              <a:ext cx="11336338" cy="270629"/>
            </a:xfrm>
            <a:custGeom>
              <a:avLst/>
              <a:gdLst>
                <a:gd name="T0" fmla="*/ 418 w 418"/>
                <a:gd name="T1" fmla="*/ 16 h 16"/>
                <a:gd name="T2" fmla="*/ 418 w 418"/>
                <a:gd name="T3" fmla="*/ 10 h 16"/>
                <a:gd name="T4" fmla="*/ 387 w 418"/>
                <a:gd name="T5" fmla="*/ 0 h 16"/>
                <a:gd name="T6" fmla="*/ 31 w 418"/>
                <a:gd name="T7" fmla="*/ 0 h 16"/>
                <a:gd name="T8" fmla="*/ 0 w 418"/>
                <a:gd name="T9" fmla="*/ 10 h 16"/>
                <a:gd name="T10" fmla="*/ 0 w 418"/>
                <a:gd name="T11" fmla="*/ 16 h 16"/>
                <a:gd name="T12" fmla="*/ 418 w 41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16">
                  <a:moveTo>
                    <a:pt x="418" y="16"/>
                  </a:moveTo>
                  <a:cubicBezTo>
                    <a:pt x="418" y="10"/>
                    <a:pt x="418" y="10"/>
                    <a:pt x="418" y="10"/>
                  </a:cubicBezTo>
                  <a:cubicBezTo>
                    <a:pt x="418" y="4"/>
                    <a:pt x="404" y="0"/>
                    <a:pt x="38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418" y="1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7" name="Oval 6"/>
          <p:cNvSpPr>
            <a:spLocks noChangeArrowheads="1"/>
          </p:cNvSpPr>
          <p:nvPr userDrawn="1"/>
        </p:nvSpPr>
        <p:spPr bwMode="auto">
          <a:xfrm>
            <a:off x="0" y="61477"/>
            <a:ext cx="1191802" cy="12330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Elipse 10"/>
          <p:cNvSpPr/>
          <p:nvPr userDrawn="1"/>
        </p:nvSpPr>
        <p:spPr>
          <a:xfrm>
            <a:off x="196952" y="296043"/>
            <a:ext cx="770758" cy="770758"/>
          </a:xfrm>
          <a:prstGeom prst="ellipse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/>
          <p:cNvSpPr/>
          <p:nvPr userDrawn="1"/>
        </p:nvSpPr>
        <p:spPr>
          <a:xfrm>
            <a:off x="11170920" y="71248"/>
            <a:ext cx="992141" cy="992141"/>
          </a:xfrm>
          <a:prstGeom prst="ellipse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026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cio 4"/>
          <p:cNvSpPr/>
          <p:nvPr userDrawn="1"/>
        </p:nvSpPr>
        <p:spPr>
          <a:xfrm flipH="1">
            <a:off x="78442" y="-15240"/>
            <a:ext cx="862552" cy="5544979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Rectángulo redondeado 39"/>
          <p:cNvSpPr/>
          <p:nvPr userDrawn="1"/>
        </p:nvSpPr>
        <p:spPr>
          <a:xfrm>
            <a:off x="0" y="5980386"/>
            <a:ext cx="2385848" cy="8776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Freeform 5"/>
          <p:cNvSpPr>
            <a:spLocks/>
          </p:cNvSpPr>
          <p:nvPr userDrawn="1"/>
        </p:nvSpPr>
        <p:spPr bwMode="auto">
          <a:xfrm>
            <a:off x="1035050" y="6521450"/>
            <a:ext cx="11353800" cy="350838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1383963" y="5665787"/>
            <a:ext cx="1652588" cy="1622426"/>
          </a:xfrm>
          <a:custGeom>
            <a:avLst/>
            <a:gdLst>
              <a:gd name="T0" fmla="*/ 282 w 559"/>
              <a:gd name="T1" fmla="*/ 545 h 546"/>
              <a:gd name="T2" fmla="*/ 2 w 559"/>
              <a:gd name="T3" fmla="*/ 279 h 546"/>
              <a:gd name="T4" fmla="*/ 274 w 559"/>
              <a:gd name="T5" fmla="*/ 3 h 546"/>
              <a:gd name="T6" fmla="*/ 559 w 559"/>
              <a:gd name="T7" fmla="*/ 275 h 546"/>
              <a:gd name="T8" fmla="*/ 282 w 559"/>
              <a:gd name="T9" fmla="*/ 545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546">
                <a:moveTo>
                  <a:pt x="282" y="545"/>
                </a:moveTo>
                <a:cubicBezTo>
                  <a:pt x="135" y="546"/>
                  <a:pt x="4" y="422"/>
                  <a:pt x="2" y="279"/>
                </a:cubicBezTo>
                <a:cubicBezTo>
                  <a:pt x="0" y="135"/>
                  <a:pt x="127" y="7"/>
                  <a:pt x="274" y="3"/>
                </a:cubicBezTo>
                <a:cubicBezTo>
                  <a:pt x="422" y="0"/>
                  <a:pt x="559" y="130"/>
                  <a:pt x="559" y="275"/>
                </a:cubicBezTo>
                <a:cubicBezTo>
                  <a:pt x="559" y="417"/>
                  <a:pt x="429" y="543"/>
                  <a:pt x="282" y="5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" name="Rectángulo 42"/>
          <p:cNvSpPr/>
          <p:nvPr userDrawn="1"/>
        </p:nvSpPr>
        <p:spPr>
          <a:xfrm>
            <a:off x="351491" y="6521450"/>
            <a:ext cx="488952" cy="3365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/>
          <p:cNvSpPr/>
          <p:nvPr userDrawn="1"/>
        </p:nvSpPr>
        <p:spPr>
          <a:xfrm>
            <a:off x="0" y="0"/>
            <a:ext cx="156884" cy="68722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/>
          <p:cNvSpPr/>
          <p:nvPr userDrawn="1"/>
        </p:nvSpPr>
        <p:spPr>
          <a:xfrm>
            <a:off x="11626692" y="5893435"/>
            <a:ext cx="1167129" cy="1167129"/>
          </a:xfrm>
          <a:prstGeom prst="ellipse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385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apecio 4"/>
          <p:cNvSpPr/>
          <p:nvPr userDrawn="1"/>
        </p:nvSpPr>
        <p:spPr>
          <a:xfrm rot="16200000">
            <a:off x="2092663" y="-2103783"/>
            <a:ext cx="775660" cy="498638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rapecio 4"/>
          <p:cNvSpPr/>
          <p:nvPr userDrawn="1"/>
        </p:nvSpPr>
        <p:spPr>
          <a:xfrm rot="16200000" flipV="1">
            <a:off x="9135296" y="-2232167"/>
            <a:ext cx="822959" cy="5290449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87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cio 4"/>
          <p:cNvSpPr/>
          <p:nvPr userDrawn="1"/>
        </p:nvSpPr>
        <p:spPr>
          <a:xfrm flipH="1">
            <a:off x="0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Trapecio 4"/>
          <p:cNvSpPr/>
          <p:nvPr userDrawn="1"/>
        </p:nvSpPr>
        <p:spPr>
          <a:xfrm>
            <a:off x="11111371" y="0"/>
            <a:ext cx="1080629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03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cio 4"/>
          <p:cNvSpPr/>
          <p:nvPr userDrawn="1"/>
        </p:nvSpPr>
        <p:spPr>
          <a:xfrm flipH="1">
            <a:off x="0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9" name="Grupo 38"/>
          <p:cNvGrpSpPr/>
          <p:nvPr userDrawn="1"/>
        </p:nvGrpSpPr>
        <p:grpSpPr>
          <a:xfrm>
            <a:off x="10236200" y="6260103"/>
            <a:ext cx="1854200" cy="489947"/>
            <a:chOff x="1022350" y="4208463"/>
            <a:chExt cx="10147300" cy="2681287"/>
          </a:xfrm>
          <a:solidFill>
            <a:srgbClr val="595757"/>
          </a:solidFill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1022350" y="4208463"/>
              <a:ext cx="10147300" cy="2681287"/>
            </a:xfrm>
            <a:custGeom>
              <a:avLst/>
              <a:gdLst>
                <a:gd name="T0" fmla="*/ 3030 w 3516"/>
                <a:gd name="T1" fmla="*/ 583 h 927"/>
                <a:gd name="T2" fmla="*/ 3301 w 3516"/>
                <a:gd name="T3" fmla="*/ 774 h 927"/>
                <a:gd name="T4" fmla="*/ 3266 w 3516"/>
                <a:gd name="T5" fmla="*/ 918 h 927"/>
                <a:gd name="T6" fmla="*/ 263 w 3516"/>
                <a:gd name="T7" fmla="*/ 665 h 927"/>
                <a:gd name="T8" fmla="*/ 737 w 3516"/>
                <a:gd name="T9" fmla="*/ 506 h 927"/>
                <a:gd name="T10" fmla="*/ 924 w 3516"/>
                <a:gd name="T11" fmla="*/ 406 h 927"/>
                <a:gd name="T12" fmla="*/ 1630 w 3516"/>
                <a:gd name="T13" fmla="*/ 60 h 927"/>
                <a:gd name="T14" fmla="*/ 2022 w 3516"/>
                <a:gd name="T15" fmla="*/ 142 h 927"/>
                <a:gd name="T16" fmla="*/ 1363 w 3516"/>
                <a:gd name="T17" fmla="*/ 664 h 927"/>
                <a:gd name="T18" fmla="*/ 1590 w 3516"/>
                <a:gd name="T19" fmla="*/ 431 h 927"/>
                <a:gd name="T20" fmla="*/ 1694 w 3516"/>
                <a:gd name="T21" fmla="*/ 483 h 927"/>
                <a:gd name="T22" fmla="*/ 1899 w 3516"/>
                <a:gd name="T23" fmla="*/ 341 h 927"/>
                <a:gd name="T24" fmla="*/ 2072 w 3516"/>
                <a:gd name="T25" fmla="*/ 467 h 927"/>
                <a:gd name="T26" fmla="*/ 2977 w 3516"/>
                <a:gd name="T27" fmla="*/ 437 h 927"/>
                <a:gd name="T28" fmla="*/ 3349 w 3516"/>
                <a:gd name="T29" fmla="*/ 543 h 927"/>
                <a:gd name="T30" fmla="*/ 2396 w 3516"/>
                <a:gd name="T31" fmla="*/ 515 h 927"/>
                <a:gd name="T32" fmla="*/ 2301 w 3516"/>
                <a:gd name="T33" fmla="*/ 415 h 927"/>
                <a:gd name="T34" fmla="*/ 2312 w 3516"/>
                <a:gd name="T35" fmla="*/ 738 h 927"/>
                <a:gd name="T36" fmla="*/ 2855 w 3516"/>
                <a:gd name="T37" fmla="*/ 683 h 927"/>
                <a:gd name="T38" fmla="*/ 1153 w 3516"/>
                <a:gd name="T39" fmla="*/ 489 h 927"/>
                <a:gd name="T40" fmla="*/ 971 w 3516"/>
                <a:gd name="T41" fmla="*/ 833 h 927"/>
                <a:gd name="T42" fmla="*/ 1229 w 3516"/>
                <a:gd name="T43" fmla="*/ 640 h 927"/>
                <a:gd name="T44" fmla="*/ 1064 w 3516"/>
                <a:gd name="T45" fmla="*/ 410 h 927"/>
                <a:gd name="T46" fmla="*/ 2966 w 3516"/>
                <a:gd name="T47" fmla="*/ 524 h 927"/>
                <a:gd name="T48" fmla="*/ 1720 w 3516"/>
                <a:gd name="T49" fmla="*/ 721 h 927"/>
                <a:gd name="T50" fmla="*/ 396 w 3516"/>
                <a:gd name="T51" fmla="*/ 707 h 927"/>
                <a:gd name="T52" fmla="*/ 2161 w 3516"/>
                <a:gd name="T53" fmla="*/ 541 h 927"/>
                <a:gd name="T54" fmla="*/ 1132 w 3516"/>
                <a:gd name="T55" fmla="*/ 704 h 927"/>
                <a:gd name="T56" fmla="*/ 3408 w 3516"/>
                <a:gd name="T57" fmla="*/ 683 h 927"/>
                <a:gd name="T58" fmla="*/ 705 w 3516"/>
                <a:gd name="T59" fmla="*/ 788 h 927"/>
                <a:gd name="T60" fmla="*/ 985 w 3516"/>
                <a:gd name="T61" fmla="*/ 847 h 927"/>
                <a:gd name="T62" fmla="*/ 3019 w 3516"/>
                <a:gd name="T63" fmla="*/ 854 h 927"/>
                <a:gd name="T64" fmla="*/ 1278 w 3516"/>
                <a:gd name="T65" fmla="*/ 809 h 927"/>
                <a:gd name="T66" fmla="*/ 930 w 3516"/>
                <a:gd name="T67" fmla="*/ 554 h 927"/>
                <a:gd name="T68" fmla="*/ 311 w 3516"/>
                <a:gd name="T69" fmla="*/ 755 h 927"/>
                <a:gd name="T70" fmla="*/ 2148 w 3516"/>
                <a:gd name="T71" fmla="*/ 572 h 927"/>
                <a:gd name="T72" fmla="*/ 3151 w 3516"/>
                <a:gd name="T73" fmla="*/ 896 h 927"/>
                <a:gd name="T74" fmla="*/ 1385 w 3516"/>
                <a:gd name="T75" fmla="*/ 713 h 927"/>
                <a:gd name="T76" fmla="*/ 1471 w 3516"/>
                <a:gd name="T77" fmla="*/ 587 h 927"/>
                <a:gd name="T78" fmla="*/ 3429 w 3516"/>
                <a:gd name="T79" fmla="*/ 741 h 927"/>
                <a:gd name="T80" fmla="*/ 736 w 3516"/>
                <a:gd name="T81" fmla="*/ 864 h 927"/>
                <a:gd name="T82" fmla="*/ 2954 w 3516"/>
                <a:gd name="T83" fmla="*/ 893 h 927"/>
                <a:gd name="T84" fmla="*/ 981 w 3516"/>
                <a:gd name="T85" fmla="*/ 653 h 927"/>
                <a:gd name="T86" fmla="*/ 2437 w 3516"/>
                <a:gd name="T87" fmla="*/ 844 h 927"/>
                <a:gd name="T88" fmla="*/ 1907 w 3516"/>
                <a:gd name="T89" fmla="*/ 445 h 927"/>
                <a:gd name="T90" fmla="*/ 2239 w 3516"/>
                <a:gd name="T91" fmla="*/ 866 h 927"/>
                <a:gd name="T92" fmla="*/ 2762 w 3516"/>
                <a:gd name="T93" fmla="*/ 763 h 927"/>
                <a:gd name="T94" fmla="*/ 1967 w 3516"/>
                <a:gd name="T95" fmla="*/ 608 h 927"/>
                <a:gd name="T96" fmla="*/ 2632 w 3516"/>
                <a:gd name="T97" fmla="*/ 779 h 927"/>
                <a:gd name="T98" fmla="*/ 1794 w 3516"/>
                <a:gd name="T99" fmla="*/ 465 h 927"/>
                <a:gd name="T100" fmla="*/ 460 w 3516"/>
                <a:gd name="T101" fmla="*/ 592 h 927"/>
                <a:gd name="T102" fmla="*/ 206 w 3516"/>
                <a:gd name="T103" fmla="*/ 769 h 927"/>
                <a:gd name="T104" fmla="*/ 2305 w 3516"/>
                <a:gd name="T105" fmla="*/ 543 h 927"/>
                <a:gd name="T106" fmla="*/ 2795 w 3516"/>
                <a:gd name="T107" fmla="*/ 854 h 927"/>
                <a:gd name="T108" fmla="*/ 727 w 3516"/>
                <a:gd name="T109" fmla="*/ 872 h 927"/>
                <a:gd name="T110" fmla="*/ 2355 w 3516"/>
                <a:gd name="T111" fmla="*/ 883 h 927"/>
                <a:gd name="T112" fmla="*/ 2298 w 3516"/>
                <a:gd name="T113" fmla="*/ 843 h 927"/>
                <a:gd name="T114" fmla="*/ 3035 w 3516"/>
                <a:gd name="T115" fmla="*/ 833 h 927"/>
                <a:gd name="T116" fmla="*/ 3261 w 3516"/>
                <a:gd name="T117" fmla="*/ 739 h 927"/>
                <a:gd name="T118" fmla="*/ 3280 w 3516"/>
                <a:gd name="T119" fmla="*/ 744 h 927"/>
                <a:gd name="T120" fmla="*/ 3306 w 3516"/>
                <a:gd name="T121" fmla="*/ 83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6" h="927">
                  <a:moveTo>
                    <a:pt x="3180" y="532"/>
                  </a:moveTo>
                  <a:cubicBezTo>
                    <a:pt x="3200" y="536"/>
                    <a:pt x="3206" y="541"/>
                    <a:pt x="3211" y="562"/>
                  </a:cubicBezTo>
                  <a:cubicBezTo>
                    <a:pt x="3219" y="597"/>
                    <a:pt x="3227" y="631"/>
                    <a:pt x="3235" y="666"/>
                  </a:cubicBezTo>
                  <a:cubicBezTo>
                    <a:pt x="3235" y="668"/>
                    <a:pt x="3235" y="671"/>
                    <a:pt x="3235" y="674"/>
                  </a:cubicBezTo>
                  <a:cubicBezTo>
                    <a:pt x="3230" y="673"/>
                    <a:pt x="3225" y="672"/>
                    <a:pt x="3220" y="671"/>
                  </a:cubicBezTo>
                  <a:cubicBezTo>
                    <a:pt x="3212" y="634"/>
                    <a:pt x="3205" y="597"/>
                    <a:pt x="3197" y="558"/>
                  </a:cubicBezTo>
                  <a:cubicBezTo>
                    <a:pt x="3183" y="573"/>
                    <a:pt x="3172" y="555"/>
                    <a:pt x="3159" y="562"/>
                  </a:cubicBezTo>
                  <a:cubicBezTo>
                    <a:pt x="3160" y="563"/>
                    <a:pt x="3160" y="566"/>
                    <a:pt x="3160" y="569"/>
                  </a:cubicBezTo>
                  <a:cubicBezTo>
                    <a:pt x="3165" y="569"/>
                    <a:pt x="3168" y="568"/>
                    <a:pt x="3172" y="568"/>
                  </a:cubicBezTo>
                  <a:cubicBezTo>
                    <a:pt x="3186" y="567"/>
                    <a:pt x="3190" y="570"/>
                    <a:pt x="3192" y="584"/>
                  </a:cubicBezTo>
                  <a:cubicBezTo>
                    <a:pt x="3195" y="603"/>
                    <a:pt x="3198" y="623"/>
                    <a:pt x="3201" y="642"/>
                  </a:cubicBezTo>
                  <a:cubicBezTo>
                    <a:pt x="3202" y="644"/>
                    <a:pt x="3202" y="648"/>
                    <a:pt x="3203" y="648"/>
                  </a:cubicBezTo>
                  <a:cubicBezTo>
                    <a:pt x="3208" y="650"/>
                    <a:pt x="3215" y="653"/>
                    <a:pt x="3210" y="659"/>
                  </a:cubicBezTo>
                  <a:cubicBezTo>
                    <a:pt x="3207" y="664"/>
                    <a:pt x="3203" y="669"/>
                    <a:pt x="3193" y="667"/>
                  </a:cubicBezTo>
                  <a:cubicBezTo>
                    <a:pt x="3164" y="662"/>
                    <a:pt x="3133" y="658"/>
                    <a:pt x="3100" y="653"/>
                  </a:cubicBezTo>
                  <a:cubicBezTo>
                    <a:pt x="3100" y="631"/>
                    <a:pt x="3100" y="610"/>
                    <a:pt x="3100" y="589"/>
                  </a:cubicBezTo>
                  <a:cubicBezTo>
                    <a:pt x="3100" y="586"/>
                    <a:pt x="3103" y="581"/>
                    <a:pt x="3105" y="580"/>
                  </a:cubicBezTo>
                  <a:cubicBezTo>
                    <a:pt x="3121" y="576"/>
                    <a:pt x="3137" y="573"/>
                    <a:pt x="3154" y="569"/>
                  </a:cubicBezTo>
                  <a:cubicBezTo>
                    <a:pt x="3154" y="567"/>
                    <a:pt x="3154" y="562"/>
                    <a:pt x="3154" y="556"/>
                  </a:cubicBezTo>
                  <a:cubicBezTo>
                    <a:pt x="3164" y="556"/>
                    <a:pt x="3173" y="557"/>
                    <a:pt x="3183" y="557"/>
                  </a:cubicBezTo>
                  <a:cubicBezTo>
                    <a:pt x="3183" y="556"/>
                    <a:pt x="3183" y="555"/>
                    <a:pt x="3183" y="553"/>
                  </a:cubicBezTo>
                  <a:cubicBezTo>
                    <a:pt x="3173" y="553"/>
                    <a:pt x="3163" y="551"/>
                    <a:pt x="3154" y="553"/>
                  </a:cubicBezTo>
                  <a:cubicBezTo>
                    <a:pt x="3112" y="562"/>
                    <a:pt x="3071" y="573"/>
                    <a:pt x="3030" y="583"/>
                  </a:cubicBezTo>
                  <a:cubicBezTo>
                    <a:pt x="3028" y="584"/>
                    <a:pt x="3024" y="589"/>
                    <a:pt x="3024" y="592"/>
                  </a:cubicBezTo>
                  <a:cubicBezTo>
                    <a:pt x="3024" y="639"/>
                    <a:pt x="3025" y="687"/>
                    <a:pt x="3025" y="734"/>
                  </a:cubicBezTo>
                  <a:cubicBezTo>
                    <a:pt x="3025" y="735"/>
                    <a:pt x="3026" y="735"/>
                    <a:pt x="3026" y="736"/>
                  </a:cubicBezTo>
                  <a:cubicBezTo>
                    <a:pt x="3086" y="726"/>
                    <a:pt x="3145" y="738"/>
                    <a:pt x="3204" y="735"/>
                  </a:cubicBezTo>
                  <a:cubicBezTo>
                    <a:pt x="3204" y="736"/>
                    <a:pt x="3204" y="738"/>
                    <a:pt x="3204" y="740"/>
                  </a:cubicBezTo>
                  <a:cubicBezTo>
                    <a:pt x="3178" y="740"/>
                    <a:pt x="3152" y="740"/>
                    <a:pt x="3126" y="740"/>
                  </a:cubicBezTo>
                  <a:cubicBezTo>
                    <a:pt x="3125" y="741"/>
                    <a:pt x="3125" y="742"/>
                    <a:pt x="3124" y="743"/>
                  </a:cubicBezTo>
                  <a:cubicBezTo>
                    <a:pt x="3143" y="753"/>
                    <a:pt x="3155" y="769"/>
                    <a:pt x="3163" y="788"/>
                  </a:cubicBezTo>
                  <a:cubicBezTo>
                    <a:pt x="3164" y="790"/>
                    <a:pt x="3168" y="791"/>
                    <a:pt x="3171" y="791"/>
                  </a:cubicBezTo>
                  <a:cubicBezTo>
                    <a:pt x="3175" y="792"/>
                    <a:pt x="3179" y="791"/>
                    <a:pt x="3183" y="791"/>
                  </a:cubicBezTo>
                  <a:cubicBezTo>
                    <a:pt x="3196" y="791"/>
                    <a:pt x="3212" y="797"/>
                    <a:pt x="3218" y="775"/>
                  </a:cubicBezTo>
                  <a:cubicBezTo>
                    <a:pt x="3218" y="792"/>
                    <a:pt x="3216" y="804"/>
                    <a:pt x="3217" y="816"/>
                  </a:cubicBezTo>
                  <a:cubicBezTo>
                    <a:pt x="3217" y="846"/>
                    <a:pt x="3217" y="846"/>
                    <a:pt x="3228" y="847"/>
                  </a:cubicBezTo>
                  <a:cubicBezTo>
                    <a:pt x="3228" y="835"/>
                    <a:pt x="3228" y="823"/>
                    <a:pt x="3228" y="811"/>
                  </a:cubicBezTo>
                  <a:cubicBezTo>
                    <a:pt x="3229" y="798"/>
                    <a:pt x="3245" y="790"/>
                    <a:pt x="3257" y="795"/>
                  </a:cubicBezTo>
                  <a:cubicBezTo>
                    <a:pt x="3270" y="802"/>
                    <a:pt x="3284" y="805"/>
                    <a:pt x="3297" y="795"/>
                  </a:cubicBezTo>
                  <a:cubicBezTo>
                    <a:pt x="3299" y="794"/>
                    <a:pt x="3303" y="795"/>
                    <a:pt x="3307" y="794"/>
                  </a:cubicBezTo>
                  <a:cubicBezTo>
                    <a:pt x="3354" y="793"/>
                    <a:pt x="3401" y="791"/>
                    <a:pt x="3450" y="789"/>
                  </a:cubicBezTo>
                  <a:cubicBezTo>
                    <a:pt x="3412" y="784"/>
                    <a:pt x="3238" y="786"/>
                    <a:pt x="3226" y="792"/>
                  </a:cubicBezTo>
                  <a:cubicBezTo>
                    <a:pt x="3229" y="780"/>
                    <a:pt x="3237" y="778"/>
                    <a:pt x="3246" y="778"/>
                  </a:cubicBezTo>
                  <a:cubicBezTo>
                    <a:pt x="3260" y="778"/>
                    <a:pt x="3275" y="778"/>
                    <a:pt x="3289" y="778"/>
                  </a:cubicBezTo>
                  <a:cubicBezTo>
                    <a:pt x="3293" y="778"/>
                    <a:pt x="3297" y="778"/>
                    <a:pt x="3300" y="777"/>
                  </a:cubicBezTo>
                  <a:cubicBezTo>
                    <a:pt x="3300" y="776"/>
                    <a:pt x="3300" y="775"/>
                    <a:pt x="3301" y="774"/>
                  </a:cubicBezTo>
                  <a:cubicBezTo>
                    <a:pt x="3296" y="773"/>
                    <a:pt x="3291" y="772"/>
                    <a:pt x="3287" y="771"/>
                  </a:cubicBezTo>
                  <a:cubicBezTo>
                    <a:pt x="3266" y="766"/>
                    <a:pt x="3256" y="755"/>
                    <a:pt x="3252" y="735"/>
                  </a:cubicBezTo>
                  <a:cubicBezTo>
                    <a:pt x="3243" y="682"/>
                    <a:pt x="3233" y="630"/>
                    <a:pt x="3223" y="578"/>
                  </a:cubicBezTo>
                  <a:cubicBezTo>
                    <a:pt x="3221" y="567"/>
                    <a:pt x="3218" y="557"/>
                    <a:pt x="3216" y="545"/>
                  </a:cubicBezTo>
                  <a:cubicBezTo>
                    <a:pt x="3223" y="545"/>
                    <a:pt x="3230" y="544"/>
                    <a:pt x="3236" y="545"/>
                  </a:cubicBezTo>
                  <a:cubicBezTo>
                    <a:pt x="3290" y="554"/>
                    <a:pt x="3344" y="563"/>
                    <a:pt x="3397" y="573"/>
                  </a:cubicBezTo>
                  <a:cubicBezTo>
                    <a:pt x="3401" y="574"/>
                    <a:pt x="3406" y="579"/>
                    <a:pt x="3408" y="583"/>
                  </a:cubicBezTo>
                  <a:cubicBezTo>
                    <a:pt x="3418" y="608"/>
                    <a:pt x="3427" y="634"/>
                    <a:pt x="3437" y="660"/>
                  </a:cubicBezTo>
                  <a:cubicBezTo>
                    <a:pt x="3440" y="666"/>
                    <a:pt x="3443" y="673"/>
                    <a:pt x="3449" y="676"/>
                  </a:cubicBezTo>
                  <a:cubicBezTo>
                    <a:pt x="3457" y="682"/>
                    <a:pt x="3461" y="689"/>
                    <a:pt x="3463" y="699"/>
                  </a:cubicBezTo>
                  <a:cubicBezTo>
                    <a:pt x="3466" y="720"/>
                    <a:pt x="3471" y="741"/>
                    <a:pt x="3474" y="762"/>
                  </a:cubicBezTo>
                  <a:cubicBezTo>
                    <a:pt x="3474" y="769"/>
                    <a:pt x="3471" y="775"/>
                    <a:pt x="3470" y="783"/>
                  </a:cubicBezTo>
                  <a:cubicBezTo>
                    <a:pt x="3482" y="784"/>
                    <a:pt x="3484" y="794"/>
                    <a:pt x="3483" y="807"/>
                  </a:cubicBezTo>
                  <a:cubicBezTo>
                    <a:pt x="3483" y="818"/>
                    <a:pt x="3483" y="830"/>
                    <a:pt x="3483" y="841"/>
                  </a:cubicBezTo>
                  <a:cubicBezTo>
                    <a:pt x="3483" y="857"/>
                    <a:pt x="3477" y="864"/>
                    <a:pt x="3461" y="864"/>
                  </a:cubicBezTo>
                  <a:cubicBezTo>
                    <a:pt x="3434" y="864"/>
                    <a:pt x="3408" y="864"/>
                    <a:pt x="3381" y="864"/>
                  </a:cubicBezTo>
                  <a:cubicBezTo>
                    <a:pt x="3377" y="865"/>
                    <a:pt x="3372" y="868"/>
                    <a:pt x="3368" y="872"/>
                  </a:cubicBezTo>
                  <a:cubicBezTo>
                    <a:pt x="3360" y="880"/>
                    <a:pt x="3352" y="889"/>
                    <a:pt x="3344" y="898"/>
                  </a:cubicBezTo>
                  <a:cubicBezTo>
                    <a:pt x="3372" y="899"/>
                    <a:pt x="3401" y="900"/>
                    <a:pt x="3429" y="900"/>
                  </a:cubicBezTo>
                  <a:cubicBezTo>
                    <a:pt x="3458" y="901"/>
                    <a:pt x="3487" y="900"/>
                    <a:pt x="3516" y="900"/>
                  </a:cubicBezTo>
                  <a:cubicBezTo>
                    <a:pt x="3516" y="902"/>
                    <a:pt x="3516" y="904"/>
                    <a:pt x="3516" y="905"/>
                  </a:cubicBezTo>
                  <a:cubicBezTo>
                    <a:pt x="3512" y="906"/>
                    <a:pt x="3507" y="907"/>
                    <a:pt x="3503" y="907"/>
                  </a:cubicBezTo>
                  <a:cubicBezTo>
                    <a:pt x="3424" y="911"/>
                    <a:pt x="3345" y="915"/>
                    <a:pt x="3266" y="918"/>
                  </a:cubicBezTo>
                  <a:cubicBezTo>
                    <a:pt x="3193" y="920"/>
                    <a:pt x="3121" y="922"/>
                    <a:pt x="3048" y="923"/>
                  </a:cubicBezTo>
                  <a:cubicBezTo>
                    <a:pt x="2937" y="924"/>
                    <a:pt x="2825" y="925"/>
                    <a:pt x="2714" y="925"/>
                  </a:cubicBezTo>
                  <a:cubicBezTo>
                    <a:pt x="2458" y="926"/>
                    <a:pt x="2201" y="926"/>
                    <a:pt x="1945" y="926"/>
                  </a:cubicBezTo>
                  <a:cubicBezTo>
                    <a:pt x="1839" y="927"/>
                    <a:pt x="1733" y="927"/>
                    <a:pt x="1627" y="926"/>
                  </a:cubicBezTo>
                  <a:cubicBezTo>
                    <a:pt x="1430" y="924"/>
                    <a:pt x="1232" y="922"/>
                    <a:pt x="1034" y="920"/>
                  </a:cubicBezTo>
                  <a:cubicBezTo>
                    <a:pt x="937" y="919"/>
                    <a:pt x="840" y="918"/>
                    <a:pt x="743" y="916"/>
                  </a:cubicBezTo>
                  <a:cubicBezTo>
                    <a:pt x="594" y="914"/>
                    <a:pt x="444" y="911"/>
                    <a:pt x="295" y="908"/>
                  </a:cubicBezTo>
                  <a:cubicBezTo>
                    <a:pt x="220" y="906"/>
                    <a:pt x="145" y="904"/>
                    <a:pt x="71" y="903"/>
                  </a:cubicBezTo>
                  <a:cubicBezTo>
                    <a:pt x="47" y="902"/>
                    <a:pt x="24" y="903"/>
                    <a:pt x="0" y="903"/>
                  </a:cubicBezTo>
                  <a:cubicBezTo>
                    <a:pt x="0" y="900"/>
                    <a:pt x="0" y="898"/>
                    <a:pt x="0" y="896"/>
                  </a:cubicBezTo>
                  <a:cubicBezTo>
                    <a:pt x="96" y="894"/>
                    <a:pt x="191" y="892"/>
                    <a:pt x="286" y="889"/>
                  </a:cubicBezTo>
                  <a:cubicBezTo>
                    <a:pt x="279" y="882"/>
                    <a:pt x="271" y="873"/>
                    <a:pt x="263" y="865"/>
                  </a:cubicBezTo>
                  <a:cubicBezTo>
                    <a:pt x="261" y="863"/>
                    <a:pt x="256" y="863"/>
                    <a:pt x="252" y="863"/>
                  </a:cubicBezTo>
                  <a:cubicBezTo>
                    <a:pt x="235" y="863"/>
                    <a:pt x="217" y="862"/>
                    <a:pt x="200" y="862"/>
                  </a:cubicBezTo>
                  <a:cubicBezTo>
                    <a:pt x="192" y="863"/>
                    <a:pt x="191" y="859"/>
                    <a:pt x="193" y="850"/>
                  </a:cubicBezTo>
                  <a:cubicBezTo>
                    <a:pt x="218" y="850"/>
                    <a:pt x="244" y="850"/>
                    <a:pt x="269" y="850"/>
                  </a:cubicBezTo>
                  <a:cubicBezTo>
                    <a:pt x="298" y="850"/>
                    <a:pt x="328" y="850"/>
                    <a:pt x="358" y="850"/>
                  </a:cubicBezTo>
                  <a:cubicBezTo>
                    <a:pt x="361" y="850"/>
                    <a:pt x="365" y="848"/>
                    <a:pt x="369" y="847"/>
                  </a:cubicBezTo>
                  <a:cubicBezTo>
                    <a:pt x="369" y="845"/>
                    <a:pt x="368" y="844"/>
                    <a:pt x="368" y="842"/>
                  </a:cubicBezTo>
                  <a:cubicBezTo>
                    <a:pt x="309" y="842"/>
                    <a:pt x="251" y="842"/>
                    <a:pt x="190" y="842"/>
                  </a:cubicBezTo>
                  <a:cubicBezTo>
                    <a:pt x="192" y="818"/>
                    <a:pt x="192" y="796"/>
                    <a:pt x="196" y="774"/>
                  </a:cubicBezTo>
                  <a:cubicBezTo>
                    <a:pt x="198" y="764"/>
                    <a:pt x="207" y="755"/>
                    <a:pt x="215" y="748"/>
                  </a:cubicBezTo>
                  <a:cubicBezTo>
                    <a:pt x="239" y="725"/>
                    <a:pt x="255" y="697"/>
                    <a:pt x="263" y="665"/>
                  </a:cubicBezTo>
                  <a:cubicBezTo>
                    <a:pt x="266" y="655"/>
                    <a:pt x="272" y="650"/>
                    <a:pt x="282" y="647"/>
                  </a:cubicBezTo>
                  <a:cubicBezTo>
                    <a:pt x="340" y="630"/>
                    <a:pt x="399" y="621"/>
                    <a:pt x="459" y="627"/>
                  </a:cubicBezTo>
                  <a:cubicBezTo>
                    <a:pt x="463" y="628"/>
                    <a:pt x="466" y="627"/>
                    <a:pt x="469" y="626"/>
                  </a:cubicBezTo>
                  <a:cubicBezTo>
                    <a:pt x="447" y="624"/>
                    <a:pt x="424" y="623"/>
                    <a:pt x="402" y="621"/>
                  </a:cubicBezTo>
                  <a:cubicBezTo>
                    <a:pt x="393" y="620"/>
                    <a:pt x="385" y="616"/>
                    <a:pt x="386" y="605"/>
                  </a:cubicBezTo>
                  <a:cubicBezTo>
                    <a:pt x="387" y="601"/>
                    <a:pt x="390" y="596"/>
                    <a:pt x="392" y="592"/>
                  </a:cubicBezTo>
                  <a:cubicBezTo>
                    <a:pt x="395" y="595"/>
                    <a:pt x="398" y="599"/>
                    <a:pt x="401" y="604"/>
                  </a:cubicBezTo>
                  <a:cubicBezTo>
                    <a:pt x="405" y="598"/>
                    <a:pt x="410" y="590"/>
                    <a:pt x="415" y="581"/>
                  </a:cubicBezTo>
                  <a:cubicBezTo>
                    <a:pt x="412" y="579"/>
                    <a:pt x="409" y="577"/>
                    <a:pt x="402" y="573"/>
                  </a:cubicBezTo>
                  <a:cubicBezTo>
                    <a:pt x="409" y="571"/>
                    <a:pt x="413" y="569"/>
                    <a:pt x="417" y="569"/>
                  </a:cubicBezTo>
                  <a:cubicBezTo>
                    <a:pt x="457" y="569"/>
                    <a:pt x="498" y="569"/>
                    <a:pt x="538" y="569"/>
                  </a:cubicBezTo>
                  <a:cubicBezTo>
                    <a:pt x="543" y="569"/>
                    <a:pt x="548" y="570"/>
                    <a:pt x="555" y="571"/>
                  </a:cubicBezTo>
                  <a:cubicBezTo>
                    <a:pt x="546" y="588"/>
                    <a:pt x="539" y="604"/>
                    <a:pt x="531" y="618"/>
                  </a:cubicBezTo>
                  <a:cubicBezTo>
                    <a:pt x="515" y="644"/>
                    <a:pt x="522" y="673"/>
                    <a:pt x="518" y="701"/>
                  </a:cubicBezTo>
                  <a:cubicBezTo>
                    <a:pt x="518" y="703"/>
                    <a:pt x="522" y="705"/>
                    <a:pt x="523" y="708"/>
                  </a:cubicBezTo>
                  <a:cubicBezTo>
                    <a:pt x="530" y="716"/>
                    <a:pt x="536" y="726"/>
                    <a:pt x="543" y="734"/>
                  </a:cubicBezTo>
                  <a:cubicBezTo>
                    <a:pt x="545" y="738"/>
                    <a:pt x="548" y="742"/>
                    <a:pt x="551" y="743"/>
                  </a:cubicBezTo>
                  <a:cubicBezTo>
                    <a:pt x="601" y="751"/>
                    <a:pt x="650" y="759"/>
                    <a:pt x="699" y="767"/>
                  </a:cubicBezTo>
                  <a:cubicBezTo>
                    <a:pt x="699" y="752"/>
                    <a:pt x="698" y="737"/>
                    <a:pt x="699" y="722"/>
                  </a:cubicBezTo>
                  <a:cubicBezTo>
                    <a:pt x="699" y="718"/>
                    <a:pt x="703" y="711"/>
                    <a:pt x="706" y="709"/>
                  </a:cubicBezTo>
                  <a:cubicBezTo>
                    <a:pt x="715" y="704"/>
                    <a:pt x="719" y="697"/>
                    <a:pt x="724" y="689"/>
                  </a:cubicBezTo>
                  <a:cubicBezTo>
                    <a:pt x="738" y="666"/>
                    <a:pt x="738" y="642"/>
                    <a:pt x="737" y="618"/>
                  </a:cubicBezTo>
                  <a:cubicBezTo>
                    <a:pt x="737" y="582"/>
                    <a:pt x="737" y="545"/>
                    <a:pt x="737" y="506"/>
                  </a:cubicBezTo>
                  <a:cubicBezTo>
                    <a:pt x="706" y="519"/>
                    <a:pt x="674" y="527"/>
                    <a:pt x="649" y="547"/>
                  </a:cubicBezTo>
                  <a:cubicBezTo>
                    <a:pt x="633" y="560"/>
                    <a:pt x="629" y="580"/>
                    <a:pt x="629" y="599"/>
                  </a:cubicBezTo>
                  <a:cubicBezTo>
                    <a:pt x="628" y="648"/>
                    <a:pt x="629" y="697"/>
                    <a:pt x="629" y="745"/>
                  </a:cubicBezTo>
                  <a:cubicBezTo>
                    <a:pt x="615" y="750"/>
                    <a:pt x="616" y="743"/>
                    <a:pt x="616" y="736"/>
                  </a:cubicBezTo>
                  <a:cubicBezTo>
                    <a:pt x="616" y="686"/>
                    <a:pt x="616" y="637"/>
                    <a:pt x="617" y="587"/>
                  </a:cubicBezTo>
                  <a:cubicBezTo>
                    <a:pt x="617" y="575"/>
                    <a:pt x="613" y="570"/>
                    <a:pt x="602" y="566"/>
                  </a:cubicBezTo>
                  <a:cubicBezTo>
                    <a:pt x="571" y="556"/>
                    <a:pt x="540" y="556"/>
                    <a:pt x="508" y="556"/>
                  </a:cubicBezTo>
                  <a:cubicBezTo>
                    <a:pt x="478" y="557"/>
                    <a:pt x="449" y="557"/>
                    <a:pt x="418" y="557"/>
                  </a:cubicBezTo>
                  <a:cubicBezTo>
                    <a:pt x="421" y="556"/>
                    <a:pt x="422" y="554"/>
                    <a:pt x="425" y="554"/>
                  </a:cubicBezTo>
                  <a:cubicBezTo>
                    <a:pt x="434" y="553"/>
                    <a:pt x="444" y="551"/>
                    <a:pt x="453" y="551"/>
                  </a:cubicBezTo>
                  <a:cubicBezTo>
                    <a:pt x="469" y="551"/>
                    <a:pt x="476" y="538"/>
                    <a:pt x="486" y="531"/>
                  </a:cubicBezTo>
                  <a:cubicBezTo>
                    <a:pt x="498" y="523"/>
                    <a:pt x="509" y="514"/>
                    <a:pt x="520" y="505"/>
                  </a:cubicBezTo>
                  <a:cubicBezTo>
                    <a:pt x="543" y="488"/>
                    <a:pt x="568" y="479"/>
                    <a:pt x="598" y="481"/>
                  </a:cubicBezTo>
                  <a:cubicBezTo>
                    <a:pt x="645" y="484"/>
                    <a:pt x="693" y="485"/>
                    <a:pt x="741" y="486"/>
                  </a:cubicBezTo>
                  <a:cubicBezTo>
                    <a:pt x="761" y="487"/>
                    <a:pt x="761" y="488"/>
                    <a:pt x="761" y="507"/>
                  </a:cubicBezTo>
                  <a:cubicBezTo>
                    <a:pt x="761" y="516"/>
                    <a:pt x="761" y="525"/>
                    <a:pt x="761" y="537"/>
                  </a:cubicBezTo>
                  <a:cubicBezTo>
                    <a:pt x="790" y="530"/>
                    <a:pt x="807" y="548"/>
                    <a:pt x="828" y="561"/>
                  </a:cubicBezTo>
                  <a:cubicBezTo>
                    <a:pt x="830" y="548"/>
                    <a:pt x="835" y="539"/>
                    <a:pt x="850" y="537"/>
                  </a:cubicBezTo>
                  <a:cubicBezTo>
                    <a:pt x="850" y="546"/>
                    <a:pt x="850" y="556"/>
                    <a:pt x="850" y="568"/>
                  </a:cubicBezTo>
                  <a:cubicBezTo>
                    <a:pt x="883" y="534"/>
                    <a:pt x="914" y="501"/>
                    <a:pt x="946" y="469"/>
                  </a:cubicBezTo>
                  <a:cubicBezTo>
                    <a:pt x="946" y="469"/>
                    <a:pt x="945" y="468"/>
                    <a:pt x="945" y="468"/>
                  </a:cubicBezTo>
                  <a:cubicBezTo>
                    <a:pt x="936" y="463"/>
                    <a:pt x="923" y="459"/>
                    <a:pt x="920" y="452"/>
                  </a:cubicBezTo>
                  <a:cubicBezTo>
                    <a:pt x="915" y="437"/>
                    <a:pt x="914" y="421"/>
                    <a:pt x="924" y="406"/>
                  </a:cubicBezTo>
                  <a:cubicBezTo>
                    <a:pt x="932" y="393"/>
                    <a:pt x="942" y="380"/>
                    <a:pt x="950" y="367"/>
                  </a:cubicBezTo>
                  <a:cubicBezTo>
                    <a:pt x="971" y="331"/>
                    <a:pt x="1007" y="321"/>
                    <a:pt x="1045" y="313"/>
                  </a:cubicBezTo>
                  <a:cubicBezTo>
                    <a:pt x="1046" y="313"/>
                    <a:pt x="1048" y="312"/>
                    <a:pt x="1051" y="312"/>
                  </a:cubicBezTo>
                  <a:cubicBezTo>
                    <a:pt x="1051" y="310"/>
                    <a:pt x="1052" y="308"/>
                    <a:pt x="1052" y="306"/>
                  </a:cubicBezTo>
                  <a:cubicBezTo>
                    <a:pt x="1053" y="305"/>
                    <a:pt x="1053" y="303"/>
                    <a:pt x="1053" y="301"/>
                  </a:cubicBezTo>
                  <a:cubicBezTo>
                    <a:pt x="1075" y="298"/>
                    <a:pt x="1097" y="296"/>
                    <a:pt x="1119" y="294"/>
                  </a:cubicBezTo>
                  <a:cubicBezTo>
                    <a:pt x="1171" y="289"/>
                    <a:pt x="1223" y="283"/>
                    <a:pt x="1275" y="278"/>
                  </a:cubicBezTo>
                  <a:cubicBezTo>
                    <a:pt x="1287" y="277"/>
                    <a:pt x="1301" y="278"/>
                    <a:pt x="1313" y="282"/>
                  </a:cubicBezTo>
                  <a:cubicBezTo>
                    <a:pt x="1349" y="292"/>
                    <a:pt x="1385" y="305"/>
                    <a:pt x="1421" y="317"/>
                  </a:cubicBezTo>
                  <a:cubicBezTo>
                    <a:pt x="1423" y="318"/>
                    <a:pt x="1426" y="318"/>
                    <a:pt x="1428" y="319"/>
                  </a:cubicBezTo>
                  <a:cubicBezTo>
                    <a:pt x="1435" y="308"/>
                    <a:pt x="1420" y="286"/>
                    <a:pt x="1447" y="287"/>
                  </a:cubicBezTo>
                  <a:cubicBezTo>
                    <a:pt x="1447" y="280"/>
                    <a:pt x="1447" y="273"/>
                    <a:pt x="1447" y="265"/>
                  </a:cubicBezTo>
                  <a:cubicBezTo>
                    <a:pt x="1478" y="260"/>
                    <a:pt x="1508" y="255"/>
                    <a:pt x="1539" y="250"/>
                  </a:cubicBezTo>
                  <a:cubicBezTo>
                    <a:pt x="1537" y="231"/>
                    <a:pt x="1539" y="214"/>
                    <a:pt x="1553" y="200"/>
                  </a:cubicBezTo>
                  <a:cubicBezTo>
                    <a:pt x="1573" y="180"/>
                    <a:pt x="1598" y="170"/>
                    <a:pt x="1626" y="166"/>
                  </a:cubicBezTo>
                  <a:cubicBezTo>
                    <a:pt x="1704" y="156"/>
                    <a:pt x="1783" y="152"/>
                    <a:pt x="1862" y="154"/>
                  </a:cubicBezTo>
                  <a:cubicBezTo>
                    <a:pt x="1901" y="155"/>
                    <a:pt x="1940" y="156"/>
                    <a:pt x="1980" y="157"/>
                  </a:cubicBezTo>
                  <a:cubicBezTo>
                    <a:pt x="1888" y="133"/>
                    <a:pt x="1793" y="128"/>
                    <a:pt x="1699" y="125"/>
                  </a:cubicBezTo>
                  <a:cubicBezTo>
                    <a:pt x="1744" y="123"/>
                    <a:pt x="1789" y="120"/>
                    <a:pt x="1835" y="119"/>
                  </a:cubicBezTo>
                  <a:cubicBezTo>
                    <a:pt x="1880" y="118"/>
                    <a:pt x="1926" y="119"/>
                    <a:pt x="1971" y="118"/>
                  </a:cubicBezTo>
                  <a:cubicBezTo>
                    <a:pt x="1873" y="99"/>
                    <a:pt x="1774" y="95"/>
                    <a:pt x="1674" y="93"/>
                  </a:cubicBezTo>
                  <a:cubicBezTo>
                    <a:pt x="1776" y="77"/>
                    <a:pt x="1878" y="78"/>
                    <a:pt x="1980" y="80"/>
                  </a:cubicBezTo>
                  <a:cubicBezTo>
                    <a:pt x="1864" y="57"/>
                    <a:pt x="1748" y="59"/>
                    <a:pt x="1630" y="60"/>
                  </a:cubicBezTo>
                  <a:cubicBezTo>
                    <a:pt x="1653" y="57"/>
                    <a:pt x="1675" y="53"/>
                    <a:pt x="1698" y="51"/>
                  </a:cubicBezTo>
                  <a:cubicBezTo>
                    <a:pt x="1721" y="49"/>
                    <a:pt x="1744" y="47"/>
                    <a:pt x="1767" y="46"/>
                  </a:cubicBezTo>
                  <a:cubicBezTo>
                    <a:pt x="1790" y="45"/>
                    <a:pt x="1813" y="44"/>
                    <a:pt x="1836" y="44"/>
                  </a:cubicBezTo>
                  <a:cubicBezTo>
                    <a:pt x="1859" y="43"/>
                    <a:pt x="1882" y="44"/>
                    <a:pt x="1905" y="44"/>
                  </a:cubicBezTo>
                  <a:cubicBezTo>
                    <a:pt x="1929" y="44"/>
                    <a:pt x="1952" y="44"/>
                    <a:pt x="1976" y="44"/>
                  </a:cubicBezTo>
                  <a:cubicBezTo>
                    <a:pt x="1953" y="40"/>
                    <a:pt x="1930" y="36"/>
                    <a:pt x="1908" y="34"/>
                  </a:cubicBezTo>
                  <a:cubicBezTo>
                    <a:pt x="1847" y="30"/>
                    <a:pt x="1785" y="26"/>
                    <a:pt x="1724" y="25"/>
                  </a:cubicBezTo>
                  <a:cubicBezTo>
                    <a:pt x="1685" y="25"/>
                    <a:pt x="1646" y="29"/>
                    <a:pt x="1607" y="32"/>
                  </a:cubicBezTo>
                  <a:cubicBezTo>
                    <a:pt x="1590" y="33"/>
                    <a:pt x="1584" y="40"/>
                    <a:pt x="1582" y="57"/>
                  </a:cubicBezTo>
                  <a:cubicBezTo>
                    <a:pt x="1577" y="96"/>
                    <a:pt x="1571" y="135"/>
                    <a:pt x="1565" y="175"/>
                  </a:cubicBezTo>
                  <a:cubicBezTo>
                    <a:pt x="1563" y="162"/>
                    <a:pt x="1561" y="149"/>
                    <a:pt x="1558" y="135"/>
                  </a:cubicBezTo>
                  <a:cubicBezTo>
                    <a:pt x="1531" y="135"/>
                    <a:pt x="1505" y="135"/>
                    <a:pt x="1476" y="135"/>
                  </a:cubicBezTo>
                  <a:cubicBezTo>
                    <a:pt x="1476" y="174"/>
                    <a:pt x="1476" y="213"/>
                    <a:pt x="1476" y="252"/>
                  </a:cubicBezTo>
                  <a:cubicBezTo>
                    <a:pt x="1471" y="253"/>
                    <a:pt x="1467" y="253"/>
                    <a:pt x="1462" y="254"/>
                  </a:cubicBezTo>
                  <a:cubicBezTo>
                    <a:pt x="1462" y="207"/>
                    <a:pt x="1462" y="160"/>
                    <a:pt x="1462" y="111"/>
                  </a:cubicBezTo>
                  <a:cubicBezTo>
                    <a:pt x="1494" y="111"/>
                    <a:pt x="1526" y="111"/>
                    <a:pt x="1560" y="111"/>
                  </a:cubicBezTo>
                  <a:cubicBezTo>
                    <a:pt x="1561" y="90"/>
                    <a:pt x="1562" y="70"/>
                    <a:pt x="1562" y="50"/>
                  </a:cubicBezTo>
                  <a:cubicBezTo>
                    <a:pt x="1563" y="24"/>
                    <a:pt x="1575" y="9"/>
                    <a:pt x="1601" y="8"/>
                  </a:cubicBezTo>
                  <a:cubicBezTo>
                    <a:pt x="1662" y="4"/>
                    <a:pt x="1722" y="0"/>
                    <a:pt x="1783" y="1"/>
                  </a:cubicBezTo>
                  <a:cubicBezTo>
                    <a:pt x="1845" y="1"/>
                    <a:pt x="1908" y="7"/>
                    <a:pt x="1970" y="10"/>
                  </a:cubicBezTo>
                  <a:cubicBezTo>
                    <a:pt x="1976" y="10"/>
                    <a:pt x="1983" y="11"/>
                    <a:pt x="1989" y="13"/>
                  </a:cubicBezTo>
                  <a:cubicBezTo>
                    <a:pt x="2011" y="17"/>
                    <a:pt x="2022" y="33"/>
                    <a:pt x="2022" y="60"/>
                  </a:cubicBezTo>
                  <a:cubicBezTo>
                    <a:pt x="2022" y="88"/>
                    <a:pt x="2023" y="115"/>
                    <a:pt x="2022" y="142"/>
                  </a:cubicBezTo>
                  <a:cubicBezTo>
                    <a:pt x="2021" y="156"/>
                    <a:pt x="2024" y="167"/>
                    <a:pt x="2034" y="177"/>
                  </a:cubicBezTo>
                  <a:cubicBezTo>
                    <a:pt x="2038" y="182"/>
                    <a:pt x="2041" y="190"/>
                    <a:pt x="2041" y="196"/>
                  </a:cubicBezTo>
                  <a:cubicBezTo>
                    <a:pt x="2039" y="239"/>
                    <a:pt x="2035" y="282"/>
                    <a:pt x="2022" y="323"/>
                  </a:cubicBezTo>
                  <a:cubicBezTo>
                    <a:pt x="2022" y="324"/>
                    <a:pt x="2021" y="325"/>
                    <a:pt x="2020" y="326"/>
                  </a:cubicBezTo>
                  <a:cubicBezTo>
                    <a:pt x="2020" y="314"/>
                    <a:pt x="2020" y="302"/>
                    <a:pt x="2018" y="291"/>
                  </a:cubicBezTo>
                  <a:cubicBezTo>
                    <a:pt x="2014" y="261"/>
                    <a:pt x="2002" y="249"/>
                    <a:pt x="1972" y="246"/>
                  </a:cubicBezTo>
                  <a:cubicBezTo>
                    <a:pt x="1878" y="235"/>
                    <a:pt x="1783" y="232"/>
                    <a:pt x="1688" y="240"/>
                  </a:cubicBezTo>
                  <a:cubicBezTo>
                    <a:pt x="1662" y="243"/>
                    <a:pt x="1635" y="244"/>
                    <a:pt x="1609" y="248"/>
                  </a:cubicBezTo>
                  <a:cubicBezTo>
                    <a:pt x="1576" y="254"/>
                    <a:pt x="1562" y="272"/>
                    <a:pt x="1560" y="305"/>
                  </a:cubicBezTo>
                  <a:cubicBezTo>
                    <a:pt x="1559" y="320"/>
                    <a:pt x="1556" y="334"/>
                    <a:pt x="1553" y="348"/>
                  </a:cubicBezTo>
                  <a:cubicBezTo>
                    <a:pt x="1549" y="319"/>
                    <a:pt x="1545" y="290"/>
                    <a:pt x="1540" y="261"/>
                  </a:cubicBezTo>
                  <a:cubicBezTo>
                    <a:pt x="1512" y="265"/>
                    <a:pt x="1485" y="269"/>
                    <a:pt x="1457" y="273"/>
                  </a:cubicBezTo>
                  <a:cubicBezTo>
                    <a:pt x="1457" y="277"/>
                    <a:pt x="1457" y="282"/>
                    <a:pt x="1457" y="286"/>
                  </a:cubicBezTo>
                  <a:cubicBezTo>
                    <a:pt x="1459" y="286"/>
                    <a:pt x="1461" y="287"/>
                    <a:pt x="1462" y="287"/>
                  </a:cubicBezTo>
                  <a:cubicBezTo>
                    <a:pt x="1493" y="286"/>
                    <a:pt x="1488" y="289"/>
                    <a:pt x="1488" y="312"/>
                  </a:cubicBezTo>
                  <a:cubicBezTo>
                    <a:pt x="1488" y="342"/>
                    <a:pt x="1488" y="371"/>
                    <a:pt x="1488" y="400"/>
                  </a:cubicBezTo>
                  <a:cubicBezTo>
                    <a:pt x="1488" y="411"/>
                    <a:pt x="1484" y="415"/>
                    <a:pt x="1474" y="415"/>
                  </a:cubicBezTo>
                  <a:cubicBezTo>
                    <a:pt x="1463" y="415"/>
                    <a:pt x="1453" y="414"/>
                    <a:pt x="1443" y="414"/>
                  </a:cubicBezTo>
                  <a:cubicBezTo>
                    <a:pt x="1434" y="414"/>
                    <a:pt x="1430" y="409"/>
                    <a:pt x="1430" y="400"/>
                  </a:cubicBezTo>
                  <a:cubicBezTo>
                    <a:pt x="1430" y="394"/>
                    <a:pt x="1430" y="387"/>
                    <a:pt x="1430" y="378"/>
                  </a:cubicBezTo>
                  <a:cubicBezTo>
                    <a:pt x="1386" y="367"/>
                    <a:pt x="1341" y="356"/>
                    <a:pt x="1295" y="344"/>
                  </a:cubicBezTo>
                  <a:cubicBezTo>
                    <a:pt x="1295" y="449"/>
                    <a:pt x="1295" y="552"/>
                    <a:pt x="1295" y="657"/>
                  </a:cubicBezTo>
                  <a:cubicBezTo>
                    <a:pt x="1318" y="659"/>
                    <a:pt x="1340" y="662"/>
                    <a:pt x="1363" y="664"/>
                  </a:cubicBezTo>
                  <a:cubicBezTo>
                    <a:pt x="1367" y="665"/>
                    <a:pt x="1372" y="665"/>
                    <a:pt x="1376" y="666"/>
                  </a:cubicBezTo>
                  <a:cubicBezTo>
                    <a:pt x="1393" y="670"/>
                    <a:pt x="1408" y="666"/>
                    <a:pt x="1422" y="656"/>
                  </a:cubicBezTo>
                  <a:cubicBezTo>
                    <a:pt x="1425" y="653"/>
                    <a:pt x="1427" y="649"/>
                    <a:pt x="1427" y="645"/>
                  </a:cubicBezTo>
                  <a:cubicBezTo>
                    <a:pt x="1429" y="618"/>
                    <a:pt x="1430" y="590"/>
                    <a:pt x="1430" y="563"/>
                  </a:cubicBezTo>
                  <a:cubicBezTo>
                    <a:pt x="1430" y="547"/>
                    <a:pt x="1434" y="534"/>
                    <a:pt x="1447" y="524"/>
                  </a:cubicBezTo>
                  <a:cubicBezTo>
                    <a:pt x="1463" y="512"/>
                    <a:pt x="1469" y="497"/>
                    <a:pt x="1467" y="478"/>
                  </a:cubicBezTo>
                  <a:cubicBezTo>
                    <a:pt x="1465" y="461"/>
                    <a:pt x="1466" y="445"/>
                    <a:pt x="1466" y="427"/>
                  </a:cubicBezTo>
                  <a:cubicBezTo>
                    <a:pt x="1469" y="428"/>
                    <a:pt x="1473" y="429"/>
                    <a:pt x="1476" y="430"/>
                  </a:cubicBezTo>
                  <a:cubicBezTo>
                    <a:pt x="1476" y="452"/>
                    <a:pt x="1476" y="473"/>
                    <a:pt x="1476" y="498"/>
                  </a:cubicBezTo>
                  <a:cubicBezTo>
                    <a:pt x="1489" y="488"/>
                    <a:pt x="1500" y="479"/>
                    <a:pt x="1511" y="470"/>
                  </a:cubicBezTo>
                  <a:cubicBezTo>
                    <a:pt x="1511" y="471"/>
                    <a:pt x="1512" y="471"/>
                    <a:pt x="1512" y="471"/>
                  </a:cubicBezTo>
                  <a:cubicBezTo>
                    <a:pt x="1494" y="494"/>
                    <a:pt x="1476" y="517"/>
                    <a:pt x="1457" y="541"/>
                  </a:cubicBezTo>
                  <a:cubicBezTo>
                    <a:pt x="1478" y="543"/>
                    <a:pt x="1498" y="545"/>
                    <a:pt x="1517" y="546"/>
                  </a:cubicBezTo>
                  <a:cubicBezTo>
                    <a:pt x="1526" y="547"/>
                    <a:pt x="1532" y="550"/>
                    <a:pt x="1537" y="556"/>
                  </a:cubicBezTo>
                  <a:cubicBezTo>
                    <a:pt x="1544" y="565"/>
                    <a:pt x="1551" y="574"/>
                    <a:pt x="1560" y="581"/>
                  </a:cubicBezTo>
                  <a:cubicBezTo>
                    <a:pt x="1551" y="533"/>
                    <a:pt x="1542" y="484"/>
                    <a:pt x="1532" y="434"/>
                  </a:cubicBezTo>
                  <a:cubicBezTo>
                    <a:pt x="1538" y="442"/>
                    <a:pt x="1543" y="448"/>
                    <a:pt x="1547" y="453"/>
                  </a:cubicBezTo>
                  <a:cubicBezTo>
                    <a:pt x="1554" y="442"/>
                    <a:pt x="1559" y="429"/>
                    <a:pt x="1569" y="423"/>
                  </a:cubicBezTo>
                  <a:cubicBezTo>
                    <a:pt x="1579" y="416"/>
                    <a:pt x="1593" y="415"/>
                    <a:pt x="1605" y="414"/>
                  </a:cubicBezTo>
                  <a:cubicBezTo>
                    <a:pt x="1647" y="414"/>
                    <a:pt x="1689" y="414"/>
                    <a:pt x="1733" y="414"/>
                  </a:cubicBezTo>
                  <a:cubicBezTo>
                    <a:pt x="1729" y="415"/>
                    <a:pt x="1727" y="416"/>
                    <a:pt x="1725" y="416"/>
                  </a:cubicBezTo>
                  <a:cubicBezTo>
                    <a:pt x="1687" y="419"/>
                    <a:pt x="1649" y="422"/>
                    <a:pt x="1611" y="426"/>
                  </a:cubicBezTo>
                  <a:cubicBezTo>
                    <a:pt x="1604" y="426"/>
                    <a:pt x="1597" y="429"/>
                    <a:pt x="1590" y="431"/>
                  </a:cubicBezTo>
                  <a:cubicBezTo>
                    <a:pt x="1573" y="438"/>
                    <a:pt x="1566" y="447"/>
                    <a:pt x="1568" y="465"/>
                  </a:cubicBezTo>
                  <a:cubicBezTo>
                    <a:pt x="1571" y="500"/>
                    <a:pt x="1576" y="534"/>
                    <a:pt x="1581" y="568"/>
                  </a:cubicBezTo>
                  <a:cubicBezTo>
                    <a:pt x="1582" y="576"/>
                    <a:pt x="1583" y="584"/>
                    <a:pt x="1586" y="592"/>
                  </a:cubicBezTo>
                  <a:cubicBezTo>
                    <a:pt x="1586" y="583"/>
                    <a:pt x="1585" y="574"/>
                    <a:pt x="1585" y="565"/>
                  </a:cubicBezTo>
                  <a:cubicBezTo>
                    <a:pt x="1584" y="531"/>
                    <a:pt x="1584" y="497"/>
                    <a:pt x="1585" y="463"/>
                  </a:cubicBezTo>
                  <a:cubicBezTo>
                    <a:pt x="1585" y="451"/>
                    <a:pt x="1592" y="442"/>
                    <a:pt x="1607" y="441"/>
                  </a:cubicBezTo>
                  <a:cubicBezTo>
                    <a:pt x="1642" y="437"/>
                    <a:pt x="1677" y="436"/>
                    <a:pt x="1712" y="434"/>
                  </a:cubicBezTo>
                  <a:cubicBezTo>
                    <a:pt x="1712" y="435"/>
                    <a:pt x="1712" y="436"/>
                    <a:pt x="1712" y="437"/>
                  </a:cubicBezTo>
                  <a:cubicBezTo>
                    <a:pt x="1702" y="438"/>
                    <a:pt x="1692" y="439"/>
                    <a:pt x="1681" y="440"/>
                  </a:cubicBezTo>
                  <a:cubicBezTo>
                    <a:pt x="1660" y="443"/>
                    <a:pt x="1639" y="445"/>
                    <a:pt x="1618" y="448"/>
                  </a:cubicBezTo>
                  <a:cubicBezTo>
                    <a:pt x="1606" y="449"/>
                    <a:pt x="1600" y="456"/>
                    <a:pt x="1601" y="469"/>
                  </a:cubicBezTo>
                  <a:cubicBezTo>
                    <a:pt x="1603" y="502"/>
                    <a:pt x="1606" y="535"/>
                    <a:pt x="1610" y="568"/>
                  </a:cubicBezTo>
                  <a:cubicBezTo>
                    <a:pt x="1611" y="588"/>
                    <a:pt x="1613" y="608"/>
                    <a:pt x="1617" y="628"/>
                  </a:cubicBezTo>
                  <a:cubicBezTo>
                    <a:pt x="1623" y="588"/>
                    <a:pt x="1628" y="549"/>
                    <a:pt x="1634" y="509"/>
                  </a:cubicBezTo>
                  <a:cubicBezTo>
                    <a:pt x="1635" y="509"/>
                    <a:pt x="1635" y="509"/>
                    <a:pt x="1636" y="509"/>
                  </a:cubicBezTo>
                  <a:cubicBezTo>
                    <a:pt x="1640" y="547"/>
                    <a:pt x="1644" y="586"/>
                    <a:pt x="1648" y="624"/>
                  </a:cubicBezTo>
                  <a:cubicBezTo>
                    <a:pt x="1648" y="624"/>
                    <a:pt x="1649" y="624"/>
                    <a:pt x="1649" y="624"/>
                  </a:cubicBezTo>
                  <a:cubicBezTo>
                    <a:pt x="1654" y="581"/>
                    <a:pt x="1658" y="538"/>
                    <a:pt x="1663" y="494"/>
                  </a:cubicBezTo>
                  <a:cubicBezTo>
                    <a:pt x="1664" y="494"/>
                    <a:pt x="1664" y="494"/>
                    <a:pt x="1665" y="494"/>
                  </a:cubicBezTo>
                  <a:cubicBezTo>
                    <a:pt x="1669" y="537"/>
                    <a:pt x="1674" y="580"/>
                    <a:pt x="1679" y="623"/>
                  </a:cubicBezTo>
                  <a:cubicBezTo>
                    <a:pt x="1679" y="623"/>
                    <a:pt x="1680" y="623"/>
                    <a:pt x="1680" y="623"/>
                  </a:cubicBezTo>
                  <a:cubicBezTo>
                    <a:pt x="1684" y="576"/>
                    <a:pt x="1688" y="530"/>
                    <a:pt x="1692" y="483"/>
                  </a:cubicBezTo>
                  <a:cubicBezTo>
                    <a:pt x="1693" y="483"/>
                    <a:pt x="1694" y="483"/>
                    <a:pt x="1694" y="483"/>
                  </a:cubicBezTo>
                  <a:cubicBezTo>
                    <a:pt x="1700" y="528"/>
                    <a:pt x="1705" y="573"/>
                    <a:pt x="1710" y="618"/>
                  </a:cubicBezTo>
                  <a:cubicBezTo>
                    <a:pt x="1711" y="618"/>
                    <a:pt x="1712" y="618"/>
                    <a:pt x="1712" y="618"/>
                  </a:cubicBezTo>
                  <a:cubicBezTo>
                    <a:pt x="1715" y="571"/>
                    <a:pt x="1719" y="524"/>
                    <a:pt x="1722" y="476"/>
                  </a:cubicBezTo>
                  <a:cubicBezTo>
                    <a:pt x="1722" y="476"/>
                    <a:pt x="1723" y="476"/>
                    <a:pt x="1723" y="476"/>
                  </a:cubicBezTo>
                  <a:cubicBezTo>
                    <a:pt x="1728" y="524"/>
                    <a:pt x="1734" y="571"/>
                    <a:pt x="1739" y="619"/>
                  </a:cubicBezTo>
                  <a:cubicBezTo>
                    <a:pt x="1740" y="619"/>
                    <a:pt x="1740" y="619"/>
                    <a:pt x="1740" y="619"/>
                  </a:cubicBezTo>
                  <a:cubicBezTo>
                    <a:pt x="1744" y="567"/>
                    <a:pt x="1748" y="515"/>
                    <a:pt x="1752" y="463"/>
                  </a:cubicBezTo>
                  <a:cubicBezTo>
                    <a:pt x="1752" y="463"/>
                    <a:pt x="1753" y="463"/>
                    <a:pt x="1753" y="463"/>
                  </a:cubicBezTo>
                  <a:cubicBezTo>
                    <a:pt x="1759" y="514"/>
                    <a:pt x="1765" y="566"/>
                    <a:pt x="1770" y="617"/>
                  </a:cubicBezTo>
                  <a:cubicBezTo>
                    <a:pt x="1771" y="617"/>
                    <a:pt x="1771" y="617"/>
                    <a:pt x="1771" y="617"/>
                  </a:cubicBezTo>
                  <a:cubicBezTo>
                    <a:pt x="1772" y="595"/>
                    <a:pt x="1773" y="573"/>
                    <a:pt x="1774" y="551"/>
                  </a:cubicBezTo>
                  <a:cubicBezTo>
                    <a:pt x="1775" y="524"/>
                    <a:pt x="1776" y="497"/>
                    <a:pt x="1777" y="469"/>
                  </a:cubicBezTo>
                  <a:cubicBezTo>
                    <a:pt x="1777" y="466"/>
                    <a:pt x="1775" y="460"/>
                    <a:pt x="1773" y="458"/>
                  </a:cubicBezTo>
                  <a:cubicBezTo>
                    <a:pt x="1759" y="448"/>
                    <a:pt x="1755" y="435"/>
                    <a:pt x="1758" y="419"/>
                  </a:cubicBezTo>
                  <a:cubicBezTo>
                    <a:pt x="1761" y="403"/>
                    <a:pt x="1774" y="398"/>
                    <a:pt x="1788" y="393"/>
                  </a:cubicBezTo>
                  <a:cubicBezTo>
                    <a:pt x="1790" y="392"/>
                    <a:pt x="1793" y="392"/>
                    <a:pt x="1796" y="390"/>
                  </a:cubicBezTo>
                  <a:cubicBezTo>
                    <a:pt x="1773" y="386"/>
                    <a:pt x="1751" y="382"/>
                    <a:pt x="1728" y="379"/>
                  </a:cubicBezTo>
                  <a:cubicBezTo>
                    <a:pt x="1684" y="375"/>
                    <a:pt x="1640" y="371"/>
                    <a:pt x="1596" y="369"/>
                  </a:cubicBezTo>
                  <a:cubicBezTo>
                    <a:pt x="1583" y="368"/>
                    <a:pt x="1569" y="374"/>
                    <a:pt x="1557" y="379"/>
                  </a:cubicBezTo>
                  <a:cubicBezTo>
                    <a:pt x="1542" y="386"/>
                    <a:pt x="1534" y="399"/>
                    <a:pt x="1532" y="417"/>
                  </a:cubicBezTo>
                  <a:cubicBezTo>
                    <a:pt x="1525" y="395"/>
                    <a:pt x="1534" y="373"/>
                    <a:pt x="1553" y="362"/>
                  </a:cubicBezTo>
                  <a:cubicBezTo>
                    <a:pt x="1574" y="349"/>
                    <a:pt x="1599" y="347"/>
                    <a:pt x="1622" y="345"/>
                  </a:cubicBezTo>
                  <a:cubicBezTo>
                    <a:pt x="1714" y="335"/>
                    <a:pt x="1806" y="336"/>
                    <a:pt x="1899" y="341"/>
                  </a:cubicBezTo>
                  <a:cubicBezTo>
                    <a:pt x="1930" y="343"/>
                    <a:pt x="1961" y="344"/>
                    <a:pt x="1992" y="347"/>
                  </a:cubicBezTo>
                  <a:cubicBezTo>
                    <a:pt x="2032" y="351"/>
                    <a:pt x="2048" y="369"/>
                    <a:pt x="2049" y="409"/>
                  </a:cubicBezTo>
                  <a:cubicBezTo>
                    <a:pt x="2049" y="414"/>
                    <a:pt x="2049" y="419"/>
                    <a:pt x="2049" y="426"/>
                  </a:cubicBezTo>
                  <a:cubicBezTo>
                    <a:pt x="2058" y="399"/>
                    <a:pt x="2055" y="360"/>
                    <a:pt x="2037" y="348"/>
                  </a:cubicBezTo>
                  <a:cubicBezTo>
                    <a:pt x="2031" y="344"/>
                    <a:pt x="2031" y="340"/>
                    <a:pt x="2033" y="334"/>
                  </a:cubicBezTo>
                  <a:cubicBezTo>
                    <a:pt x="2038" y="315"/>
                    <a:pt x="2042" y="296"/>
                    <a:pt x="2046" y="274"/>
                  </a:cubicBezTo>
                  <a:cubicBezTo>
                    <a:pt x="2064" y="273"/>
                    <a:pt x="2083" y="272"/>
                    <a:pt x="2102" y="271"/>
                  </a:cubicBezTo>
                  <a:cubicBezTo>
                    <a:pt x="2102" y="271"/>
                    <a:pt x="2102" y="270"/>
                    <a:pt x="2103" y="270"/>
                  </a:cubicBezTo>
                  <a:cubicBezTo>
                    <a:pt x="2085" y="266"/>
                    <a:pt x="2067" y="262"/>
                    <a:pt x="2048" y="257"/>
                  </a:cubicBezTo>
                  <a:cubicBezTo>
                    <a:pt x="2050" y="241"/>
                    <a:pt x="2050" y="225"/>
                    <a:pt x="2053" y="208"/>
                  </a:cubicBezTo>
                  <a:cubicBezTo>
                    <a:pt x="2055" y="190"/>
                    <a:pt x="2053" y="175"/>
                    <a:pt x="2039" y="162"/>
                  </a:cubicBezTo>
                  <a:cubicBezTo>
                    <a:pt x="2037" y="160"/>
                    <a:pt x="2035" y="155"/>
                    <a:pt x="2035" y="152"/>
                  </a:cubicBezTo>
                  <a:cubicBezTo>
                    <a:pt x="2034" y="137"/>
                    <a:pt x="2035" y="122"/>
                    <a:pt x="2035" y="107"/>
                  </a:cubicBezTo>
                  <a:cubicBezTo>
                    <a:pt x="2059" y="107"/>
                    <a:pt x="2081" y="107"/>
                    <a:pt x="2104" y="107"/>
                  </a:cubicBezTo>
                  <a:cubicBezTo>
                    <a:pt x="2104" y="112"/>
                    <a:pt x="2104" y="116"/>
                    <a:pt x="2104" y="120"/>
                  </a:cubicBezTo>
                  <a:cubicBezTo>
                    <a:pt x="2104" y="161"/>
                    <a:pt x="2105" y="203"/>
                    <a:pt x="2105" y="244"/>
                  </a:cubicBezTo>
                  <a:cubicBezTo>
                    <a:pt x="2104" y="251"/>
                    <a:pt x="2106" y="256"/>
                    <a:pt x="2113" y="259"/>
                  </a:cubicBezTo>
                  <a:cubicBezTo>
                    <a:pt x="2135" y="266"/>
                    <a:pt x="2143" y="281"/>
                    <a:pt x="2141" y="304"/>
                  </a:cubicBezTo>
                  <a:cubicBezTo>
                    <a:pt x="2138" y="334"/>
                    <a:pt x="2140" y="364"/>
                    <a:pt x="2140" y="394"/>
                  </a:cubicBezTo>
                  <a:cubicBezTo>
                    <a:pt x="2140" y="412"/>
                    <a:pt x="2131" y="421"/>
                    <a:pt x="2113" y="421"/>
                  </a:cubicBezTo>
                  <a:cubicBezTo>
                    <a:pt x="2111" y="421"/>
                    <a:pt x="2108" y="422"/>
                    <a:pt x="2105" y="422"/>
                  </a:cubicBezTo>
                  <a:cubicBezTo>
                    <a:pt x="2105" y="444"/>
                    <a:pt x="2105" y="465"/>
                    <a:pt x="2105" y="489"/>
                  </a:cubicBezTo>
                  <a:cubicBezTo>
                    <a:pt x="2093" y="481"/>
                    <a:pt x="2083" y="474"/>
                    <a:pt x="2072" y="467"/>
                  </a:cubicBezTo>
                  <a:cubicBezTo>
                    <a:pt x="2072" y="467"/>
                    <a:pt x="2071" y="468"/>
                    <a:pt x="2071" y="469"/>
                  </a:cubicBezTo>
                  <a:cubicBezTo>
                    <a:pt x="2083" y="479"/>
                    <a:pt x="2095" y="489"/>
                    <a:pt x="2107" y="500"/>
                  </a:cubicBezTo>
                  <a:cubicBezTo>
                    <a:pt x="2138" y="467"/>
                    <a:pt x="2168" y="435"/>
                    <a:pt x="2198" y="402"/>
                  </a:cubicBezTo>
                  <a:cubicBezTo>
                    <a:pt x="2210" y="390"/>
                    <a:pt x="2222" y="378"/>
                    <a:pt x="2232" y="365"/>
                  </a:cubicBezTo>
                  <a:cubicBezTo>
                    <a:pt x="2244" y="350"/>
                    <a:pt x="2258" y="341"/>
                    <a:pt x="2277" y="343"/>
                  </a:cubicBezTo>
                  <a:cubicBezTo>
                    <a:pt x="2289" y="344"/>
                    <a:pt x="2297" y="337"/>
                    <a:pt x="2305" y="330"/>
                  </a:cubicBezTo>
                  <a:cubicBezTo>
                    <a:pt x="2336" y="304"/>
                    <a:pt x="2369" y="279"/>
                    <a:pt x="2400" y="253"/>
                  </a:cubicBezTo>
                  <a:cubicBezTo>
                    <a:pt x="2430" y="227"/>
                    <a:pt x="2464" y="225"/>
                    <a:pt x="2500" y="232"/>
                  </a:cubicBezTo>
                  <a:cubicBezTo>
                    <a:pt x="2588" y="250"/>
                    <a:pt x="2677" y="267"/>
                    <a:pt x="2765" y="284"/>
                  </a:cubicBezTo>
                  <a:cubicBezTo>
                    <a:pt x="2778" y="287"/>
                    <a:pt x="2787" y="293"/>
                    <a:pt x="2790" y="306"/>
                  </a:cubicBezTo>
                  <a:cubicBezTo>
                    <a:pt x="2793" y="317"/>
                    <a:pt x="2797" y="327"/>
                    <a:pt x="2799" y="337"/>
                  </a:cubicBezTo>
                  <a:cubicBezTo>
                    <a:pt x="2801" y="345"/>
                    <a:pt x="2803" y="351"/>
                    <a:pt x="2813" y="352"/>
                  </a:cubicBezTo>
                  <a:cubicBezTo>
                    <a:pt x="2816" y="352"/>
                    <a:pt x="2820" y="359"/>
                    <a:pt x="2821" y="364"/>
                  </a:cubicBezTo>
                  <a:cubicBezTo>
                    <a:pt x="2823" y="377"/>
                    <a:pt x="2825" y="390"/>
                    <a:pt x="2827" y="403"/>
                  </a:cubicBezTo>
                  <a:cubicBezTo>
                    <a:pt x="2828" y="414"/>
                    <a:pt x="2832" y="421"/>
                    <a:pt x="2844" y="422"/>
                  </a:cubicBezTo>
                  <a:cubicBezTo>
                    <a:pt x="2851" y="422"/>
                    <a:pt x="2859" y="424"/>
                    <a:pt x="2866" y="427"/>
                  </a:cubicBezTo>
                  <a:cubicBezTo>
                    <a:pt x="2870" y="430"/>
                    <a:pt x="2873" y="435"/>
                    <a:pt x="2877" y="439"/>
                  </a:cubicBezTo>
                  <a:cubicBezTo>
                    <a:pt x="2878" y="439"/>
                    <a:pt x="2879" y="438"/>
                    <a:pt x="2881" y="437"/>
                  </a:cubicBezTo>
                  <a:cubicBezTo>
                    <a:pt x="2881" y="456"/>
                    <a:pt x="2881" y="475"/>
                    <a:pt x="2880" y="493"/>
                  </a:cubicBezTo>
                  <a:cubicBezTo>
                    <a:pt x="2880" y="497"/>
                    <a:pt x="2874" y="501"/>
                    <a:pt x="2869" y="506"/>
                  </a:cubicBezTo>
                  <a:cubicBezTo>
                    <a:pt x="2860" y="489"/>
                    <a:pt x="2852" y="475"/>
                    <a:pt x="2844" y="461"/>
                  </a:cubicBezTo>
                  <a:cubicBezTo>
                    <a:pt x="2849" y="480"/>
                    <a:pt x="2846" y="502"/>
                    <a:pt x="2865" y="517"/>
                  </a:cubicBezTo>
                  <a:cubicBezTo>
                    <a:pt x="2902" y="491"/>
                    <a:pt x="2940" y="465"/>
                    <a:pt x="2977" y="437"/>
                  </a:cubicBezTo>
                  <a:cubicBezTo>
                    <a:pt x="2988" y="429"/>
                    <a:pt x="2999" y="427"/>
                    <a:pt x="3012" y="429"/>
                  </a:cubicBezTo>
                  <a:cubicBezTo>
                    <a:pt x="3063" y="437"/>
                    <a:pt x="3115" y="445"/>
                    <a:pt x="3167" y="453"/>
                  </a:cubicBezTo>
                  <a:cubicBezTo>
                    <a:pt x="3201" y="458"/>
                    <a:pt x="3235" y="463"/>
                    <a:pt x="3269" y="467"/>
                  </a:cubicBezTo>
                  <a:cubicBezTo>
                    <a:pt x="3275" y="468"/>
                    <a:pt x="3279" y="471"/>
                    <a:pt x="3279" y="478"/>
                  </a:cubicBezTo>
                  <a:cubicBezTo>
                    <a:pt x="3279" y="486"/>
                    <a:pt x="3280" y="493"/>
                    <a:pt x="3281" y="501"/>
                  </a:cubicBezTo>
                  <a:cubicBezTo>
                    <a:pt x="3307" y="506"/>
                    <a:pt x="3332" y="512"/>
                    <a:pt x="3357" y="517"/>
                  </a:cubicBezTo>
                  <a:cubicBezTo>
                    <a:pt x="3374" y="520"/>
                    <a:pt x="3388" y="528"/>
                    <a:pt x="3399" y="542"/>
                  </a:cubicBezTo>
                  <a:cubicBezTo>
                    <a:pt x="3405" y="550"/>
                    <a:pt x="3412" y="557"/>
                    <a:pt x="3417" y="564"/>
                  </a:cubicBezTo>
                  <a:cubicBezTo>
                    <a:pt x="3419" y="567"/>
                    <a:pt x="3419" y="572"/>
                    <a:pt x="3418" y="576"/>
                  </a:cubicBezTo>
                  <a:cubicBezTo>
                    <a:pt x="3416" y="583"/>
                    <a:pt x="3420" y="590"/>
                    <a:pt x="3428" y="591"/>
                  </a:cubicBezTo>
                  <a:cubicBezTo>
                    <a:pt x="3429" y="591"/>
                    <a:pt x="3430" y="591"/>
                    <a:pt x="3431" y="591"/>
                  </a:cubicBezTo>
                  <a:cubicBezTo>
                    <a:pt x="3438" y="601"/>
                    <a:pt x="3453" y="602"/>
                    <a:pt x="3458" y="615"/>
                  </a:cubicBezTo>
                  <a:cubicBezTo>
                    <a:pt x="3463" y="630"/>
                    <a:pt x="3469" y="644"/>
                    <a:pt x="3473" y="655"/>
                  </a:cubicBezTo>
                  <a:cubicBezTo>
                    <a:pt x="3469" y="661"/>
                    <a:pt x="3466" y="665"/>
                    <a:pt x="3462" y="672"/>
                  </a:cubicBezTo>
                  <a:cubicBezTo>
                    <a:pt x="3459" y="671"/>
                    <a:pt x="3453" y="671"/>
                    <a:pt x="3447" y="671"/>
                  </a:cubicBezTo>
                  <a:cubicBezTo>
                    <a:pt x="3447" y="670"/>
                    <a:pt x="3447" y="669"/>
                    <a:pt x="3447" y="668"/>
                  </a:cubicBezTo>
                  <a:cubicBezTo>
                    <a:pt x="3450" y="667"/>
                    <a:pt x="3454" y="666"/>
                    <a:pt x="3457" y="666"/>
                  </a:cubicBezTo>
                  <a:cubicBezTo>
                    <a:pt x="3457" y="664"/>
                    <a:pt x="3457" y="663"/>
                    <a:pt x="3456" y="663"/>
                  </a:cubicBezTo>
                  <a:cubicBezTo>
                    <a:pt x="3443" y="663"/>
                    <a:pt x="3441" y="653"/>
                    <a:pt x="3437" y="644"/>
                  </a:cubicBezTo>
                  <a:cubicBezTo>
                    <a:pt x="3431" y="627"/>
                    <a:pt x="3424" y="610"/>
                    <a:pt x="3419" y="593"/>
                  </a:cubicBezTo>
                  <a:cubicBezTo>
                    <a:pt x="3416" y="586"/>
                    <a:pt x="3418" y="578"/>
                    <a:pt x="3415" y="572"/>
                  </a:cubicBezTo>
                  <a:cubicBezTo>
                    <a:pt x="3411" y="565"/>
                    <a:pt x="3405" y="558"/>
                    <a:pt x="3398" y="555"/>
                  </a:cubicBezTo>
                  <a:cubicBezTo>
                    <a:pt x="3382" y="550"/>
                    <a:pt x="3365" y="546"/>
                    <a:pt x="3349" y="543"/>
                  </a:cubicBezTo>
                  <a:cubicBezTo>
                    <a:pt x="3312" y="536"/>
                    <a:pt x="3275" y="530"/>
                    <a:pt x="3238" y="524"/>
                  </a:cubicBezTo>
                  <a:cubicBezTo>
                    <a:pt x="3218" y="521"/>
                    <a:pt x="3199" y="526"/>
                    <a:pt x="3180" y="532"/>
                  </a:cubicBezTo>
                  <a:close/>
                  <a:moveTo>
                    <a:pt x="2394" y="686"/>
                  </a:moveTo>
                  <a:cubicBezTo>
                    <a:pt x="2423" y="670"/>
                    <a:pt x="2453" y="662"/>
                    <a:pt x="2486" y="663"/>
                  </a:cubicBezTo>
                  <a:cubicBezTo>
                    <a:pt x="2609" y="665"/>
                    <a:pt x="2732" y="667"/>
                    <a:pt x="2855" y="669"/>
                  </a:cubicBezTo>
                  <a:cubicBezTo>
                    <a:pt x="2870" y="669"/>
                    <a:pt x="2873" y="666"/>
                    <a:pt x="2871" y="651"/>
                  </a:cubicBezTo>
                  <a:cubicBezTo>
                    <a:pt x="2866" y="653"/>
                    <a:pt x="2861" y="655"/>
                    <a:pt x="2857" y="657"/>
                  </a:cubicBezTo>
                  <a:cubicBezTo>
                    <a:pt x="2869" y="643"/>
                    <a:pt x="2865" y="627"/>
                    <a:pt x="2865" y="613"/>
                  </a:cubicBezTo>
                  <a:cubicBezTo>
                    <a:pt x="2865" y="598"/>
                    <a:pt x="2863" y="583"/>
                    <a:pt x="2862" y="569"/>
                  </a:cubicBezTo>
                  <a:cubicBezTo>
                    <a:pt x="2865" y="570"/>
                    <a:pt x="2868" y="572"/>
                    <a:pt x="2872" y="575"/>
                  </a:cubicBezTo>
                  <a:cubicBezTo>
                    <a:pt x="2865" y="560"/>
                    <a:pt x="2858" y="545"/>
                    <a:pt x="2852" y="529"/>
                  </a:cubicBezTo>
                  <a:cubicBezTo>
                    <a:pt x="2814" y="528"/>
                    <a:pt x="2776" y="527"/>
                    <a:pt x="2737" y="525"/>
                  </a:cubicBezTo>
                  <a:cubicBezTo>
                    <a:pt x="2654" y="523"/>
                    <a:pt x="2570" y="520"/>
                    <a:pt x="2486" y="517"/>
                  </a:cubicBezTo>
                  <a:cubicBezTo>
                    <a:pt x="2456" y="516"/>
                    <a:pt x="2449" y="504"/>
                    <a:pt x="2448" y="482"/>
                  </a:cubicBezTo>
                  <a:cubicBezTo>
                    <a:pt x="2447" y="458"/>
                    <a:pt x="2443" y="434"/>
                    <a:pt x="2441" y="410"/>
                  </a:cubicBezTo>
                  <a:cubicBezTo>
                    <a:pt x="2439" y="395"/>
                    <a:pt x="2438" y="380"/>
                    <a:pt x="2436" y="363"/>
                  </a:cubicBezTo>
                  <a:cubicBezTo>
                    <a:pt x="2425" y="371"/>
                    <a:pt x="2416" y="377"/>
                    <a:pt x="2406" y="384"/>
                  </a:cubicBezTo>
                  <a:cubicBezTo>
                    <a:pt x="2407" y="384"/>
                    <a:pt x="2407" y="384"/>
                    <a:pt x="2407" y="385"/>
                  </a:cubicBezTo>
                  <a:cubicBezTo>
                    <a:pt x="2413" y="384"/>
                    <a:pt x="2419" y="382"/>
                    <a:pt x="2425" y="381"/>
                  </a:cubicBezTo>
                  <a:cubicBezTo>
                    <a:pt x="2425" y="383"/>
                    <a:pt x="2426" y="384"/>
                    <a:pt x="2426" y="386"/>
                  </a:cubicBezTo>
                  <a:cubicBezTo>
                    <a:pt x="2427" y="421"/>
                    <a:pt x="2429" y="457"/>
                    <a:pt x="2431" y="492"/>
                  </a:cubicBezTo>
                  <a:cubicBezTo>
                    <a:pt x="2431" y="495"/>
                    <a:pt x="2427" y="500"/>
                    <a:pt x="2424" y="501"/>
                  </a:cubicBezTo>
                  <a:cubicBezTo>
                    <a:pt x="2416" y="506"/>
                    <a:pt x="2407" y="509"/>
                    <a:pt x="2396" y="515"/>
                  </a:cubicBezTo>
                  <a:cubicBezTo>
                    <a:pt x="2402" y="518"/>
                    <a:pt x="2406" y="520"/>
                    <a:pt x="2409" y="522"/>
                  </a:cubicBezTo>
                  <a:cubicBezTo>
                    <a:pt x="2411" y="518"/>
                    <a:pt x="2412" y="513"/>
                    <a:pt x="2415" y="513"/>
                  </a:cubicBezTo>
                  <a:cubicBezTo>
                    <a:pt x="2418" y="512"/>
                    <a:pt x="2425" y="513"/>
                    <a:pt x="2425" y="514"/>
                  </a:cubicBezTo>
                  <a:cubicBezTo>
                    <a:pt x="2426" y="521"/>
                    <a:pt x="2427" y="529"/>
                    <a:pt x="2424" y="533"/>
                  </a:cubicBezTo>
                  <a:cubicBezTo>
                    <a:pt x="2421" y="537"/>
                    <a:pt x="2411" y="538"/>
                    <a:pt x="2406" y="536"/>
                  </a:cubicBezTo>
                  <a:cubicBezTo>
                    <a:pt x="2399" y="533"/>
                    <a:pt x="2393" y="526"/>
                    <a:pt x="2386" y="520"/>
                  </a:cubicBezTo>
                  <a:cubicBezTo>
                    <a:pt x="2361" y="532"/>
                    <a:pt x="2335" y="543"/>
                    <a:pt x="2309" y="555"/>
                  </a:cubicBezTo>
                  <a:cubicBezTo>
                    <a:pt x="2302" y="558"/>
                    <a:pt x="2298" y="562"/>
                    <a:pt x="2298" y="571"/>
                  </a:cubicBezTo>
                  <a:cubicBezTo>
                    <a:pt x="2299" y="582"/>
                    <a:pt x="2297" y="594"/>
                    <a:pt x="2296" y="605"/>
                  </a:cubicBezTo>
                  <a:cubicBezTo>
                    <a:pt x="2295" y="605"/>
                    <a:pt x="2294" y="606"/>
                    <a:pt x="2294" y="606"/>
                  </a:cubicBezTo>
                  <a:cubicBezTo>
                    <a:pt x="2291" y="564"/>
                    <a:pt x="2288" y="522"/>
                    <a:pt x="2286" y="480"/>
                  </a:cubicBezTo>
                  <a:cubicBezTo>
                    <a:pt x="2281" y="482"/>
                    <a:pt x="2277" y="483"/>
                    <a:pt x="2273" y="484"/>
                  </a:cubicBezTo>
                  <a:cubicBezTo>
                    <a:pt x="2273" y="483"/>
                    <a:pt x="2273" y="483"/>
                    <a:pt x="2273" y="482"/>
                  </a:cubicBezTo>
                  <a:cubicBezTo>
                    <a:pt x="2296" y="463"/>
                    <a:pt x="2319" y="444"/>
                    <a:pt x="2343" y="424"/>
                  </a:cubicBezTo>
                  <a:cubicBezTo>
                    <a:pt x="2343" y="428"/>
                    <a:pt x="2344" y="430"/>
                    <a:pt x="2344" y="432"/>
                  </a:cubicBezTo>
                  <a:cubicBezTo>
                    <a:pt x="2344" y="451"/>
                    <a:pt x="2345" y="471"/>
                    <a:pt x="2345" y="490"/>
                  </a:cubicBezTo>
                  <a:cubicBezTo>
                    <a:pt x="2346" y="499"/>
                    <a:pt x="2349" y="507"/>
                    <a:pt x="2360" y="506"/>
                  </a:cubicBezTo>
                  <a:cubicBezTo>
                    <a:pt x="2368" y="505"/>
                    <a:pt x="2376" y="503"/>
                    <a:pt x="2383" y="502"/>
                  </a:cubicBezTo>
                  <a:cubicBezTo>
                    <a:pt x="2383" y="500"/>
                    <a:pt x="2383" y="499"/>
                    <a:pt x="2383" y="497"/>
                  </a:cubicBezTo>
                  <a:cubicBezTo>
                    <a:pt x="2380" y="497"/>
                    <a:pt x="2377" y="497"/>
                    <a:pt x="2374" y="498"/>
                  </a:cubicBezTo>
                  <a:cubicBezTo>
                    <a:pt x="2359" y="500"/>
                    <a:pt x="2355" y="499"/>
                    <a:pt x="2354" y="487"/>
                  </a:cubicBezTo>
                  <a:cubicBezTo>
                    <a:pt x="2352" y="452"/>
                    <a:pt x="2351" y="416"/>
                    <a:pt x="2349" y="381"/>
                  </a:cubicBezTo>
                  <a:cubicBezTo>
                    <a:pt x="2333" y="392"/>
                    <a:pt x="2317" y="403"/>
                    <a:pt x="2301" y="415"/>
                  </a:cubicBezTo>
                  <a:cubicBezTo>
                    <a:pt x="2300" y="413"/>
                    <a:pt x="2299" y="412"/>
                    <a:pt x="2298" y="411"/>
                  </a:cubicBezTo>
                  <a:cubicBezTo>
                    <a:pt x="2333" y="385"/>
                    <a:pt x="2368" y="358"/>
                    <a:pt x="2403" y="331"/>
                  </a:cubicBezTo>
                  <a:cubicBezTo>
                    <a:pt x="2423" y="316"/>
                    <a:pt x="2446" y="309"/>
                    <a:pt x="2471" y="311"/>
                  </a:cubicBezTo>
                  <a:cubicBezTo>
                    <a:pt x="2495" y="312"/>
                    <a:pt x="2519" y="315"/>
                    <a:pt x="2543" y="318"/>
                  </a:cubicBezTo>
                  <a:cubicBezTo>
                    <a:pt x="2606" y="325"/>
                    <a:pt x="2668" y="333"/>
                    <a:pt x="2730" y="341"/>
                  </a:cubicBezTo>
                  <a:cubicBezTo>
                    <a:pt x="2751" y="344"/>
                    <a:pt x="2773" y="346"/>
                    <a:pt x="2796" y="349"/>
                  </a:cubicBezTo>
                  <a:cubicBezTo>
                    <a:pt x="2791" y="335"/>
                    <a:pt x="2787" y="323"/>
                    <a:pt x="2784" y="310"/>
                  </a:cubicBezTo>
                  <a:cubicBezTo>
                    <a:pt x="2780" y="298"/>
                    <a:pt x="2773" y="293"/>
                    <a:pt x="2761" y="291"/>
                  </a:cubicBezTo>
                  <a:cubicBezTo>
                    <a:pt x="2675" y="277"/>
                    <a:pt x="2590" y="262"/>
                    <a:pt x="2504" y="247"/>
                  </a:cubicBezTo>
                  <a:cubicBezTo>
                    <a:pt x="2464" y="239"/>
                    <a:pt x="2427" y="242"/>
                    <a:pt x="2394" y="271"/>
                  </a:cubicBezTo>
                  <a:cubicBezTo>
                    <a:pt x="2352" y="310"/>
                    <a:pt x="2308" y="346"/>
                    <a:pt x="2264" y="383"/>
                  </a:cubicBezTo>
                  <a:cubicBezTo>
                    <a:pt x="2257" y="388"/>
                    <a:pt x="2255" y="394"/>
                    <a:pt x="2255" y="403"/>
                  </a:cubicBezTo>
                  <a:cubicBezTo>
                    <a:pt x="2256" y="438"/>
                    <a:pt x="2258" y="473"/>
                    <a:pt x="2261" y="508"/>
                  </a:cubicBezTo>
                  <a:cubicBezTo>
                    <a:pt x="2266" y="565"/>
                    <a:pt x="2263" y="622"/>
                    <a:pt x="2263" y="679"/>
                  </a:cubicBezTo>
                  <a:cubicBezTo>
                    <a:pt x="2263" y="703"/>
                    <a:pt x="2263" y="727"/>
                    <a:pt x="2263" y="752"/>
                  </a:cubicBezTo>
                  <a:cubicBezTo>
                    <a:pt x="2275" y="750"/>
                    <a:pt x="2285" y="748"/>
                    <a:pt x="2296" y="746"/>
                  </a:cubicBezTo>
                  <a:cubicBezTo>
                    <a:pt x="2292" y="763"/>
                    <a:pt x="2289" y="778"/>
                    <a:pt x="2285" y="796"/>
                  </a:cubicBezTo>
                  <a:cubicBezTo>
                    <a:pt x="2284" y="788"/>
                    <a:pt x="2284" y="782"/>
                    <a:pt x="2284" y="776"/>
                  </a:cubicBezTo>
                  <a:cubicBezTo>
                    <a:pt x="2269" y="779"/>
                    <a:pt x="2256" y="783"/>
                    <a:pt x="2242" y="786"/>
                  </a:cubicBezTo>
                  <a:cubicBezTo>
                    <a:pt x="2242" y="799"/>
                    <a:pt x="2242" y="811"/>
                    <a:pt x="2242" y="824"/>
                  </a:cubicBezTo>
                  <a:cubicBezTo>
                    <a:pt x="2253" y="822"/>
                    <a:pt x="2264" y="819"/>
                    <a:pt x="2275" y="819"/>
                  </a:cubicBezTo>
                  <a:cubicBezTo>
                    <a:pt x="2289" y="820"/>
                    <a:pt x="2290" y="812"/>
                    <a:pt x="2292" y="801"/>
                  </a:cubicBezTo>
                  <a:cubicBezTo>
                    <a:pt x="2297" y="780"/>
                    <a:pt x="2304" y="758"/>
                    <a:pt x="2312" y="738"/>
                  </a:cubicBezTo>
                  <a:cubicBezTo>
                    <a:pt x="2319" y="722"/>
                    <a:pt x="2332" y="709"/>
                    <a:pt x="2351" y="709"/>
                  </a:cubicBezTo>
                  <a:cubicBezTo>
                    <a:pt x="2370" y="710"/>
                    <a:pt x="2379" y="725"/>
                    <a:pt x="2385" y="740"/>
                  </a:cubicBezTo>
                  <a:cubicBezTo>
                    <a:pt x="2391" y="755"/>
                    <a:pt x="2394" y="770"/>
                    <a:pt x="2400" y="787"/>
                  </a:cubicBezTo>
                  <a:cubicBezTo>
                    <a:pt x="2456" y="773"/>
                    <a:pt x="2514" y="771"/>
                    <a:pt x="2569" y="779"/>
                  </a:cubicBezTo>
                  <a:cubicBezTo>
                    <a:pt x="2531" y="781"/>
                    <a:pt x="2491" y="784"/>
                    <a:pt x="2450" y="786"/>
                  </a:cubicBezTo>
                  <a:cubicBezTo>
                    <a:pt x="2451" y="808"/>
                    <a:pt x="2452" y="825"/>
                    <a:pt x="2453" y="844"/>
                  </a:cubicBezTo>
                  <a:cubicBezTo>
                    <a:pt x="2458" y="844"/>
                    <a:pt x="2461" y="844"/>
                    <a:pt x="2464" y="844"/>
                  </a:cubicBezTo>
                  <a:cubicBezTo>
                    <a:pt x="2559" y="844"/>
                    <a:pt x="2654" y="844"/>
                    <a:pt x="2749" y="844"/>
                  </a:cubicBezTo>
                  <a:cubicBezTo>
                    <a:pt x="2776" y="844"/>
                    <a:pt x="2804" y="844"/>
                    <a:pt x="2831" y="842"/>
                  </a:cubicBezTo>
                  <a:cubicBezTo>
                    <a:pt x="2837" y="842"/>
                    <a:pt x="2846" y="836"/>
                    <a:pt x="2847" y="831"/>
                  </a:cubicBezTo>
                  <a:cubicBezTo>
                    <a:pt x="2851" y="818"/>
                    <a:pt x="2851" y="804"/>
                    <a:pt x="2853" y="789"/>
                  </a:cubicBezTo>
                  <a:cubicBezTo>
                    <a:pt x="2831" y="787"/>
                    <a:pt x="2810" y="786"/>
                    <a:pt x="2789" y="784"/>
                  </a:cubicBezTo>
                  <a:cubicBezTo>
                    <a:pt x="2789" y="784"/>
                    <a:pt x="2789" y="783"/>
                    <a:pt x="2789" y="783"/>
                  </a:cubicBezTo>
                  <a:cubicBezTo>
                    <a:pt x="2810" y="782"/>
                    <a:pt x="2831" y="780"/>
                    <a:pt x="2853" y="778"/>
                  </a:cubicBezTo>
                  <a:cubicBezTo>
                    <a:pt x="2853" y="757"/>
                    <a:pt x="2853" y="738"/>
                    <a:pt x="2853" y="718"/>
                  </a:cubicBezTo>
                  <a:cubicBezTo>
                    <a:pt x="2841" y="717"/>
                    <a:pt x="2830" y="716"/>
                    <a:pt x="2818" y="715"/>
                  </a:cubicBezTo>
                  <a:cubicBezTo>
                    <a:pt x="2821" y="713"/>
                    <a:pt x="2824" y="713"/>
                    <a:pt x="2827" y="712"/>
                  </a:cubicBezTo>
                  <a:cubicBezTo>
                    <a:pt x="2830" y="712"/>
                    <a:pt x="2833" y="709"/>
                    <a:pt x="2835" y="708"/>
                  </a:cubicBezTo>
                  <a:cubicBezTo>
                    <a:pt x="2833" y="706"/>
                    <a:pt x="2831" y="703"/>
                    <a:pt x="2828" y="702"/>
                  </a:cubicBezTo>
                  <a:cubicBezTo>
                    <a:pt x="2824" y="700"/>
                    <a:pt x="2819" y="700"/>
                    <a:pt x="2815" y="700"/>
                  </a:cubicBezTo>
                  <a:cubicBezTo>
                    <a:pt x="2815" y="699"/>
                    <a:pt x="2815" y="699"/>
                    <a:pt x="2815" y="698"/>
                  </a:cubicBezTo>
                  <a:cubicBezTo>
                    <a:pt x="2828" y="697"/>
                    <a:pt x="2842" y="697"/>
                    <a:pt x="2856" y="696"/>
                  </a:cubicBezTo>
                  <a:cubicBezTo>
                    <a:pt x="2856" y="691"/>
                    <a:pt x="2855" y="687"/>
                    <a:pt x="2855" y="683"/>
                  </a:cubicBezTo>
                  <a:cubicBezTo>
                    <a:pt x="2846" y="683"/>
                    <a:pt x="2838" y="682"/>
                    <a:pt x="2830" y="682"/>
                  </a:cubicBezTo>
                  <a:cubicBezTo>
                    <a:pt x="2808" y="682"/>
                    <a:pt x="2813" y="678"/>
                    <a:pt x="2804" y="699"/>
                  </a:cubicBezTo>
                  <a:cubicBezTo>
                    <a:pt x="2793" y="726"/>
                    <a:pt x="2782" y="753"/>
                    <a:pt x="2770" y="780"/>
                  </a:cubicBezTo>
                  <a:cubicBezTo>
                    <a:pt x="2763" y="793"/>
                    <a:pt x="2753" y="800"/>
                    <a:pt x="2737" y="800"/>
                  </a:cubicBezTo>
                  <a:cubicBezTo>
                    <a:pt x="2706" y="799"/>
                    <a:pt x="2676" y="799"/>
                    <a:pt x="2645" y="800"/>
                  </a:cubicBezTo>
                  <a:cubicBezTo>
                    <a:pt x="2632" y="800"/>
                    <a:pt x="2623" y="794"/>
                    <a:pt x="2617" y="783"/>
                  </a:cubicBezTo>
                  <a:cubicBezTo>
                    <a:pt x="2615" y="778"/>
                    <a:pt x="2612" y="773"/>
                    <a:pt x="2610" y="767"/>
                  </a:cubicBezTo>
                  <a:cubicBezTo>
                    <a:pt x="2597" y="739"/>
                    <a:pt x="2586" y="710"/>
                    <a:pt x="2573" y="682"/>
                  </a:cubicBezTo>
                  <a:cubicBezTo>
                    <a:pt x="2571" y="679"/>
                    <a:pt x="2566" y="674"/>
                    <a:pt x="2562" y="674"/>
                  </a:cubicBezTo>
                  <a:cubicBezTo>
                    <a:pt x="2529" y="673"/>
                    <a:pt x="2495" y="672"/>
                    <a:pt x="2461" y="672"/>
                  </a:cubicBezTo>
                  <a:cubicBezTo>
                    <a:pt x="2455" y="672"/>
                    <a:pt x="2448" y="673"/>
                    <a:pt x="2441" y="674"/>
                  </a:cubicBezTo>
                  <a:cubicBezTo>
                    <a:pt x="2441" y="701"/>
                    <a:pt x="2441" y="727"/>
                    <a:pt x="2441" y="753"/>
                  </a:cubicBezTo>
                  <a:cubicBezTo>
                    <a:pt x="2440" y="753"/>
                    <a:pt x="2440" y="753"/>
                    <a:pt x="2439" y="753"/>
                  </a:cubicBezTo>
                  <a:cubicBezTo>
                    <a:pt x="2437" y="727"/>
                    <a:pt x="2435" y="702"/>
                    <a:pt x="2433" y="676"/>
                  </a:cubicBezTo>
                  <a:cubicBezTo>
                    <a:pt x="2418" y="680"/>
                    <a:pt x="2406" y="683"/>
                    <a:pt x="2394" y="686"/>
                  </a:cubicBezTo>
                  <a:close/>
                  <a:moveTo>
                    <a:pt x="1256" y="632"/>
                  </a:moveTo>
                  <a:cubicBezTo>
                    <a:pt x="1253" y="583"/>
                    <a:pt x="1250" y="534"/>
                    <a:pt x="1247" y="486"/>
                  </a:cubicBezTo>
                  <a:cubicBezTo>
                    <a:pt x="1246" y="474"/>
                    <a:pt x="1238" y="468"/>
                    <a:pt x="1225" y="467"/>
                  </a:cubicBezTo>
                  <a:cubicBezTo>
                    <a:pt x="1154" y="465"/>
                    <a:pt x="1083" y="458"/>
                    <a:pt x="1011" y="465"/>
                  </a:cubicBezTo>
                  <a:cubicBezTo>
                    <a:pt x="995" y="466"/>
                    <a:pt x="979" y="469"/>
                    <a:pt x="960" y="471"/>
                  </a:cubicBezTo>
                  <a:cubicBezTo>
                    <a:pt x="1006" y="471"/>
                    <a:pt x="1050" y="470"/>
                    <a:pt x="1093" y="470"/>
                  </a:cubicBezTo>
                  <a:cubicBezTo>
                    <a:pt x="1110" y="470"/>
                    <a:pt x="1128" y="471"/>
                    <a:pt x="1145" y="473"/>
                  </a:cubicBezTo>
                  <a:cubicBezTo>
                    <a:pt x="1160" y="475"/>
                    <a:pt x="1161" y="478"/>
                    <a:pt x="1153" y="489"/>
                  </a:cubicBezTo>
                  <a:cubicBezTo>
                    <a:pt x="1134" y="515"/>
                    <a:pt x="1115" y="539"/>
                    <a:pt x="1097" y="565"/>
                  </a:cubicBezTo>
                  <a:cubicBezTo>
                    <a:pt x="1089" y="576"/>
                    <a:pt x="1080" y="581"/>
                    <a:pt x="1066" y="581"/>
                  </a:cubicBezTo>
                  <a:cubicBezTo>
                    <a:pt x="999" y="580"/>
                    <a:pt x="931" y="580"/>
                    <a:pt x="864" y="580"/>
                  </a:cubicBezTo>
                  <a:cubicBezTo>
                    <a:pt x="858" y="580"/>
                    <a:pt x="851" y="582"/>
                    <a:pt x="846" y="585"/>
                  </a:cubicBezTo>
                  <a:cubicBezTo>
                    <a:pt x="831" y="593"/>
                    <a:pt x="817" y="602"/>
                    <a:pt x="803" y="612"/>
                  </a:cubicBezTo>
                  <a:cubicBezTo>
                    <a:pt x="781" y="628"/>
                    <a:pt x="758" y="644"/>
                    <a:pt x="751" y="673"/>
                  </a:cubicBezTo>
                  <a:cubicBezTo>
                    <a:pt x="746" y="690"/>
                    <a:pt x="754" y="702"/>
                    <a:pt x="771" y="702"/>
                  </a:cubicBezTo>
                  <a:cubicBezTo>
                    <a:pt x="807" y="703"/>
                    <a:pt x="843" y="703"/>
                    <a:pt x="879" y="703"/>
                  </a:cubicBezTo>
                  <a:cubicBezTo>
                    <a:pt x="894" y="703"/>
                    <a:pt x="906" y="698"/>
                    <a:pt x="916" y="687"/>
                  </a:cubicBezTo>
                  <a:cubicBezTo>
                    <a:pt x="924" y="679"/>
                    <a:pt x="932" y="671"/>
                    <a:pt x="940" y="663"/>
                  </a:cubicBezTo>
                  <a:cubicBezTo>
                    <a:pt x="965" y="640"/>
                    <a:pt x="996" y="642"/>
                    <a:pt x="1029" y="640"/>
                  </a:cubicBezTo>
                  <a:cubicBezTo>
                    <a:pt x="1020" y="654"/>
                    <a:pt x="1013" y="665"/>
                    <a:pt x="1006" y="676"/>
                  </a:cubicBezTo>
                  <a:cubicBezTo>
                    <a:pt x="990" y="699"/>
                    <a:pt x="967" y="712"/>
                    <a:pt x="939" y="713"/>
                  </a:cubicBezTo>
                  <a:cubicBezTo>
                    <a:pt x="923" y="714"/>
                    <a:pt x="908" y="714"/>
                    <a:pt x="892" y="713"/>
                  </a:cubicBezTo>
                  <a:cubicBezTo>
                    <a:pt x="839" y="712"/>
                    <a:pt x="785" y="711"/>
                    <a:pt x="731" y="710"/>
                  </a:cubicBezTo>
                  <a:cubicBezTo>
                    <a:pt x="721" y="710"/>
                    <a:pt x="709" y="718"/>
                    <a:pt x="708" y="725"/>
                  </a:cubicBezTo>
                  <a:cubicBezTo>
                    <a:pt x="706" y="754"/>
                    <a:pt x="711" y="782"/>
                    <a:pt x="722" y="809"/>
                  </a:cubicBezTo>
                  <a:cubicBezTo>
                    <a:pt x="722" y="811"/>
                    <a:pt x="724" y="814"/>
                    <a:pt x="726" y="815"/>
                  </a:cubicBezTo>
                  <a:cubicBezTo>
                    <a:pt x="740" y="828"/>
                    <a:pt x="759" y="832"/>
                    <a:pt x="777" y="835"/>
                  </a:cubicBezTo>
                  <a:cubicBezTo>
                    <a:pt x="798" y="838"/>
                    <a:pt x="820" y="834"/>
                    <a:pt x="842" y="834"/>
                  </a:cubicBezTo>
                  <a:cubicBezTo>
                    <a:pt x="877" y="834"/>
                    <a:pt x="912" y="835"/>
                    <a:pt x="948" y="835"/>
                  </a:cubicBezTo>
                  <a:cubicBezTo>
                    <a:pt x="955" y="835"/>
                    <a:pt x="963" y="835"/>
                    <a:pt x="971" y="835"/>
                  </a:cubicBezTo>
                  <a:cubicBezTo>
                    <a:pt x="971" y="835"/>
                    <a:pt x="971" y="834"/>
                    <a:pt x="971" y="833"/>
                  </a:cubicBezTo>
                  <a:cubicBezTo>
                    <a:pt x="927" y="830"/>
                    <a:pt x="882" y="826"/>
                    <a:pt x="837" y="822"/>
                  </a:cubicBezTo>
                  <a:cubicBezTo>
                    <a:pt x="837" y="816"/>
                    <a:pt x="837" y="810"/>
                    <a:pt x="837" y="803"/>
                  </a:cubicBezTo>
                  <a:cubicBezTo>
                    <a:pt x="813" y="803"/>
                    <a:pt x="790" y="803"/>
                    <a:pt x="767" y="803"/>
                  </a:cubicBezTo>
                  <a:cubicBezTo>
                    <a:pt x="767" y="808"/>
                    <a:pt x="766" y="813"/>
                    <a:pt x="766" y="818"/>
                  </a:cubicBezTo>
                  <a:cubicBezTo>
                    <a:pt x="750" y="819"/>
                    <a:pt x="736" y="809"/>
                    <a:pt x="732" y="794"/>
                  </a:cubicBezTo>
                  <a:cubicBezTo>
                    <a:pt x="728" y="775"/>
                    <a:pt x="720" y="757"/>
                    <a:pt x="724" y="737"/>
                  </a:cubicBezTo>
                  <a:cubicBezTo>
                    <a:pt x="731" y="736"/>
                    <a:pt x="737" y="736"/>
                    <a:pt x="743" y="736"/>
                  </a:cubicBezTo>
                  <a:cubicBezTo>
                    <a:pt x="744" y="731"/>
                    <a:pt x="745" y="728"/>
                    <a:pt x="746" y="724"/>
                  </a:cubicBezTo>
                  <a:cubicBezTo>
                    <a:pt x="748" y="728"/>
                    <a:pt x="749" y="731"/>
                    <a:pt x="749" y="735"/>
                  </a:cubicBezTo>
                  <a:cubicBezTo>
                    <a:pt x="752" y="757"/>
                    <a:pt x="759" y="776"/>
                    <a:pt x="782" y="783"/>
                  </a:cubicBezTo>
                  <a:cubicBezTo>
                    <a:pt x="810" y="791"/>
                    <a:pt x="837" y="788"/>
                    <a:pt x="859" y="767"/>
                  </a:cubicBezTo>
                  <a:cubicBezTo>
                    <a:pt x="871" y="756"/>
                    <a:pt x="882" y="742"/>
                    <a:pt x="894" y="729"/>
                  </a:cubicBezTo>
                  <a:cubicBezTo>
                    <a:pt x="893" y="734"/>
                    <a:pt x="892" y="737"/>
                    <a:pt x="891" y="742"/>
                  </a:cubicBezTo>
                  <a:cubicBezTo>
                    <a:pt x="929" y="742"/>
                    <a:pt x="966" y="742"/>
                    <a:pt x="1003" y="741"/>
                  </a:cubicBezTo>
                  <a:cubicBezTo>
                    <a:pt x="1014" y="741"/>
                    <a:pt x="1024" y="737"/>
                    <a:pt x="1035" y="735"/>
                  </a:cubicBezTo>
                  <a:cubicBezTo>
                    <a:pt x="1032" y="745"/>
                    <a:pt x="1029" y="758"/>
                    <a:pt x="1025" y="771"/>
                  </a:cubicBezTo>
                  <a:cubicBezTo>
                    <a:pt x="1040" y="750"/>
                    <a:pt x="1052" y="730"/>
                    <a:pt x="1066" y="709"/>
                  </a:cubicBezTo>
                  <a:cubicBezTo>
                    <a:pt x="1076" y="693"/>
                    <a:pt x="1093" y="685"/>
                    <a:pt x="1113" y="685"/>
                  </a:cubicBezTo>
                  <a:cubicBezTo>
                    <a:pt x="1139" y="686"/>
                    <a:pt x="1159" y="697"/>
                    <a:pt x="1175" y="718"/>
                  </a:cubicBezTo>
                  <a:cubicBezTo>
                    <a:pt x="1179" y="722"/>
                    <a:pt x="1183" y="728"/>
                    <a:pt x="1187" y="728"/>
                  </a:cubicBezTo>
                  <a:cubicBezTo>
                    <a:pt x="1209" y="730"/>
                    <a:pt x="1231" y="729"/>
                    <a:pt x="1254" y="729"/>
                  </a:cubicBezTo>
                  <a:cubicBezTo>
                    <a:pt x="1254" y="707"/>
                    <a:pt x="1254" y="687"/>
                    <a:pt x="1254" y="667"/>
                  </a:cubicBezTo>
                  <a:cubicBezTo>
                    <a:pt x="1233" y="663"/>
                    <a:pt x="1233" y="663"/>
                    <a:pt x="1229" y="640"/>
                  </a:cubicBezTo>
                  <a:cubicBezTo>
                    <a:pt x="1168" y="640"/>
                    <a:pt x="1107" y="640"/>
                    <a:pt x="1046" y="640"/>
                  </a:cubicBezTo>
                  <a:cubicBezTo>
                    <a:pt x="1046" y="639"/>
                    <a:pt x="1046" y="638"/>
                    <a:pt x="1046" y="637"/>
                  </a:cubicBezTo>
                  <a:cubicBezTo>
                    <a:pt x="1115" y="635"/>
                    <a:pt x="1184" y="634"/>
                    <a:pt x="1256" y="632"/>
                  </a:cubicBezTo>
                  <a:close/>
                  <a:moveTo>
                    <a:pt x="1064" y="410"/>
                  </a:moveTo>
                  <a:cubicBezTo>
                    <a:pt x="1064" y="408"/>
                    <a:pt x="1064" y="407"/>
                    <a:pt x="1064" y="405"/>
                  </a:cubicBezTo>
                  <a:cubicBezTo>
                    <a:pt x="1082" y="405"/>
                    <a:pt x="1100" y="405"/>
                    <a:pt x="1118" y="405"/>
                  </a:cubicBezTo>
                  <a:cubicBezTo>
                    <a:pt x="1164" y="405"/>
                    <a:pt x="1209" y="405"/>
                    <a:pt x="1254" y="404"/>
                  </a:cubicBezTo>
                  <a:cubicBezTo>
                    <a:pt x="1269" y="404"/>
                    <a:pt x="1272" y="401"/>
                    <a:pt x="1271" y="387"/>
                  </a:cubicBezTo>
                  <a:cubicBezTo>
                    <a:pt x="1270" y="372"/>
                    <a:pt x="1268" y="357"/>
                    <a:pt x="1266" y="342"/>
                  </a:cubicBezTo>
                  <a:cubicBezTo>
                    <a:pt x="1262" y="320"/>
                    <a:pt x="1260" y="318"/>
                    <a:pt x="1238" y="314"/>
                  </a:cubicBezTo>
                  <a:cubicBezTo>
                    <a:pt x="1235" y="313"/>
                    <a:pt x="1232" y="313"/>
                    <a:pt x="1229" y="313"/>
                  </a:cubicBezTo>
                  <a:cubicBezTo>
                    <a:pt x="1196" y="314"/>
                    <a:pt x="1163" y="314"/>
                    <a:pt x="1130" y="316"/>
                  </a:cubicBezTo>
                  <a:cubicBezTo>
                    <a:pt x="1100" y="318"/>
                    <a:pt x="1070" y="321"/>
                    <a:pt x="1041" y="325"/>
                  </a:cubicBezTo>
                  <a:cubicBezTo>
                    <a:pt x="990" y="332"/>
                    <a:pt x="958" y="363"/>
                    <a:pt x="936" y="408"/>
                  </a:cubicBezTo>
                  <a:cubicBezTo>
                    <a:pt x="953" y="409"/>
                    <a:pt x="970" y="411"/>
                    <a:pt x="986" y="41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67" y="415"/>
                    <a:pt x="949" y="416"/>
                    <a:pt x="930" y="417"/>
                  </a:cubicBezTo>
                  <a:cubicBezTo>
                    <a:pt x="928" y="443"/>
                    <a:pt x="929" y="445"/>
                    <a:pt x="953" y="443"/>
                  </a:cubicBezTo>
                  <a:cubicBezTo>
                    <a:pt x="988" y="441"/>
                    <a:pt x="1024" y="437"/>
                    <a:pt x="1059" y="437"/>
                  </a:cubicBezTo>
                  <a:cubicBezTo>
                    <a:pt x="1112" y="437"/>
                    <a:pt x="1166" y="440"/>
                    <a:pt x="1219" y="442"/>
                  </a:cubicBezTo>
                  <a:cubicBezTo>
                    <a:pt x="1236" y="443"/>
                    <a:pt x="1253" y="444"/>
                    <a:pt x="1271" y="446"/>
                  </a:cubicBezTo>
                  <a:cubicBezTo>
                    <a:pt x="1271" y="435"/>
                    <a:pt x="1271" y="426"/>
                    <a:pt x="1271" y="416"/>
                  </a:cubicBezTo>
                  <a:cubicBezTo>
                    <a:pt x="1201" y="414"/>
                    <a:pt x="1133" y="412"/>
                    <a:pt x="1064" y="410"/>
                  </a:cubicBezTo>
                  <a:close/>
                  <a:moveTo>
                    <a:pt x="2883" y="569"/>
                  </a:moveTo>
                  <a:cubicBezTo>
                    <a:pt x="2883" y="597"/>
                    <a:pt x="2884" y="624"/>
                    <a:pt x="2883" y="651"/>
                  </a:cubicBezTo>
                  <a:cubicBezTo>
                    <a:pt x="2882" y="662"/>
                    <a:pt x="2881" y="675"/>
                    <a:pt x="2868" y="682"/>
                  </a:cubicBezTo>
                  <a:cubicBezTo>
                    <a:pt x="2867" y="683"/>
                    <a:pt x="2867" y="685"/>
                    <a:pt x="2867" y="687"/>
                  </a:cubicBezTo>
                  <a:cubicBezTo>
                    <a:pt x="2867" y="716"/>
                    <a:pt x="2867" y="745"/>
                    <a:pt x="2867" y="775"/>
                  </a:cubicBezTo>
                  <a:cubicBezTo>
                    <a:pt x="2905" y="766"/>
                    <a:pt x="2944" y="757"/>
                    <a:pt x="2984" y="748"/>
                  </a:cubicBezTo>
                  <a:cubicBezTo>
                    <a:pt x="2985" y="749"/>
                    <a:pt x="2985" y="750"/>
                    <a:pt x="2986" y="751"/>
                  </a:cubicBezTo>
                  <a:cubicBezTo>
                    <a:pt x="2983" y="754"/>
                    <a:pt x="2981" y="758"/>
                    <a:pt x="2978" y="760"/>
                  </a:cubicBezTo>
                  <a:cubicBezTo>
                    <a:pt x="2972" y="762"/>
                    <a:pt x="2965" y="762"/>
                    <a:pt x="2959" y="763"/>
                  </a:cubicBezTo>
                  <a:cubicBezTo>
                    <a:pt x="2928" y="769"/>
                    <a:pt x="2896" y="775"/>
                    <a:pt x="2865" y="781"/>
                  </a:cubicBezTo>
                  <a:cubicBezTo>
                    <a:pt x="2865" y="787"/>
                    <a:pt x="2865" y="792"/>
                    <a:pt x="2865" y="797"/>
                  </a:cubicBezTo>
                  <a:cubicBezTo>
                    <a:pt x="2910" y="789"/>
                    <a:pt x="2954" y="781"/>
                    <a:pt x="2999" y="773"/>
                  </a:cubicBezTo>
                  <a:cubicBezTo>
                    <a:pt x="2997" y="663"/>
                    <a:pt x="2994" y="554"/>
                    <a:pt x="2992" y="444"/>
                  </a:cubicBezTo>
                  <a:cubicBezTo>
                    <a:pt x="2949" y="473"/>
                    <a:pt x="2909" y="501"/>
                    <a:pt x="2869" y="529"/>
                  </a:cubicBezTo>
                  <a:cubicBezTo>
                    <a:pt x="2867" y="530"/>
                    <a:pt x="2866" y="535"/>
                    <a:pt x="2865" y="538"/>
                  </a:cubicBezTo>
                  <a:cubicBezTo>
                    <a:pt x="2866" y="538"/>
                    <a:pt x="2867" y="539"/>
                    <a:pt x="2868" y="539"/>
                  </a:cubicBezTo>
                  <a:cubicBezTo>
                    <a:pt x="2904" y="515"/>
                    <a:pt x="2940" y="492"/>
                    <a:pt x="2976" y="468"/>
                  </a:cubicBezTo>
                  <a:cubicBezTo>
                    <a:pt x="2977" y="469"/>
                    <a:pt x="2978" y="470"/>
                    <a:pt x="2979" y="471"/>
                  </a:cubicBezTo>
                  <a:cubicBezTo>
                    <a:pt x="2976" y="475"/>
                    <a:pt x="2973" y="479"/>
                    <a:pt x="2969" y="482"/>
                  </a:cubicBezTo>
                  <a:cubicBezTo>
                    <a:pt x="2936" y="504"/>
                    <a:pt x="2903" y="526"/>
                    <a:pt x="2870" y="548"/>
                  </a:cubicBezTo>
                  <a:cubicBezTo>
                    <a:pt x="2872" y="552"/>
                    <a:pt x="2874" y="555"/>
                    <a:pt x="2877" y="560"/>
                  </a:cubicBezTo>
                  <a:cubicBezTo>
                    <a:pt x="2911" y="538"/>
                    <a:pt x="2945" y="517"/>
                    <a:pt x="2978" y="495"/>
                  </a:cubicBezTo>
                  <a:cubicBezTo>
                    <a:pt x="2983" y="510"/>
                    <a:pt x="2978" y="517"/>
                    <a:pt x="2966" y="524"/>
                  </a:cubicBezTo>
                  <a:cubicBezTo>
                    <a:pt x="2937" y="538"/>
                    <a:pt x="2910" y="554"/>
                    <a:pt x="2883" y="569"/>
                  </a:cubicBezTo>
                  <a:close/>
                  <a:moveTo>
                    <a:pt x="1452" y="716"/>
                  </a:moveTo>
                  <a:cubicBezTo>
                    <a:pt x="1452" y="714"/>
                    <a:pt x="1452" y="712"/>
                    <a:pt x="1453" y="710"/>
                  </a:cubicBezTo>
                  <a:cubicBezTo>
                    <a:pt x="1680" y="701"/>
                    <a:pt x="1907" y="692"/>
                    <a:pt x="2134" y="682"/>
                  </a:cubicBezTo>
                  <a:cubicBezTo>
                    <a:pt x="2105" y="680"/>
                    <a:pt x="2075" y="680"/>
                    <a:pt x="2046" y="680"/>
                  </a:cubicBezTo>
                  <a:cubicBezTo>
                    <a:pt x="1938" y="679"/>
                    <a:pt x="1831" y="678"/>
                    <a:pt x="1724" y="677"/>
                  </a:cubicBezTo>
                  <a:cubicBezTo>
                    <a:pt x="1653" y="677"/>
                    <a:pt x="1582" y="676"/>
                    <a:pt x="1510" y="676"/>
                  </a:cubicBezTo>
                  <a:cubicBezTo>
                    <a:pt x="1483" y="676"/>
                    <a:pt x="1455" y="675"/>
                    <a:pt x="1428" y="677"/>
                  </a:cubicBezTo>
                  <a:cubicBezTo>
                    <a:pt x="1412" y="678"/>
                    <a:pt x="1403" y="687"/>
                    <a:pt x="1403" y="701"/>
                  </a:cubicBezTo>
                  <a:cubicBezTo>
                    <a:pt x="1403" y="737"/>
                    <a:pt x="1403" y="773"/>
                    <a:pt x="1403" y="809"/>
                  </a:cubicBezTo>
                  <a:cubicBezTo>
                    <a:pt x="1403" y="822"/>
                    <a:pt x="1411" y="831"/>
                    <a:pt x="1423" y="833"/>
                  </a:cubicBezTo>
                  <a:cubicBezTo>
                    <a:pt x="1430" y="835"/>
                    <a:pt x="1437" y="835"/>
                    <a:pt x="1444" y="835"/>
                  </a:cubicBezTo>
                  <a:cubicBezTo>
                    <a:pt x="1503" y="836"/>
                    <a:pt x="1561" y="837"/>
                    <a:pt x="1620" y="837"/>
                  </a:cubicBezTo>
                  <a:cubicBezTo>
                    <a:pt x="1643" y="837"/>
                    <a:pt x="1667" y="837"/>
                    <a:pt x="1690" y="837"/>
                  </a:cubicBezTo>
                  <a:cubicBezTo>
                    <a:pt x="1673" y="835"/>
                    <a:pt x="1655" y="834"/>
                    <a:pt x="1637" y="833"/>
                  </a:cubicBezTo>
                  <a:cubicBezTo>
                    <a:pt x="1585" y="830"/>
                    <a:pt x="1532" y="827"/>
                    <a:pt x="1479" y="824"/>
                  </a:cubicBezTo>
                  <a:cubicBezTo>
                    <a:pt x="1464" y="823"/>
                    <a:pt x="1456" y="817"/>
                    <a:pt x="1454" y="802"/>
                  </a:cubicBezTo>
                  <a:cubicBezTo>
                    <a:pt x="1452" y="783"/>
                    <a:pt x="1452" y="762"/>
                    <a:pt x="1451" y="742"/>
                  </a:cubicBezTo>
                  <a:cubicBezTo>
                    <a:pt x="1662" y="736"/>
                    <a:pt x="1871" y="731"/>
                    <a:pt x="2079" y="726"/>
                  </a:cubicBezTo>
                  <a:cubicBezTo>
                    <a:pt x="2049" y="724"/>
                    <a:pt x="2019" y="725"/>
                    <a:pt x="1989" y="724"/>
                  </a:cubicBezTo>
                  <a:cubicBezTo>
                    <a:pt x="1959" y="724"/>
                    <a:pt x="1929" y="723"/>
                    <a:pt x="1899" y="723"/>
                  </a:cubicBezTo>
                  <a:cubicBezTo>
                    <a:pt x="1869" y="722"/>
                    <a:pt x="1839" y="722"/>
                    <a:pt x="1809" y="722"/>
                  </a:cubicBezTo>
                  <a:cubicBezTo>
                    <a:pt x="1779" y="722"/>
                    <a:pt x="1749" y="721"/>
                    <a:pt x="1720" y="721"/>
                  </a:cubicBezTo>
                  <a:cubicBezTo>
                    <a:pt x="1690" y="720"/>
                    <a:pt x="1660" y="720"/>
                    <a:pt x="1630" y="720"/>
                  </a:cubicBezTo>
                  <a:cubicBezTo>
                    <a:pt x="1599" y="720"/>
                    <a:pt x="1569" y="720"/>
                    <a:pt x="1539" y="719"/>
                  </a:cubicBezTo>
                  <a:cubicBezTo>
                    <a:pt x="1510" y="718"/>
                    <a:pt x="1481" y="719"/>
                    <a:pt x="1452" y="716"/>
                  </a:cubicBezTo>
                  <a:close/>
                  <a:moveTo>
                    <a:pt x="395" y="778"/>
                  </a:moveTo>
                  <a:cubicBezTo>
                    <a:pt x="409" y="778"/>
                    <a:pt x="422" y="778"/>
                    <a:pt x="435" y="778"/>
                  </a:cubicBezTo>
                  <a:cubicBezTo>
                    <a:pt x="439" y="778"/>
                    <a:pt x="443" y="774"/>
                    <a:pt x="445" y="771"/>
                  </a:cubicBezTo>
                  <a:cubicBezTo>
                    <a:pt x="452" y="763"/>
                    <a:pt x="458" y="754"/>
                    <a:pt x="466" y="747"/>
                  </a:cubicBezTo>
                  <a:cubicBezTo>
                    <a:pt x="482" y="733"/>
                    <a:pt x="504" y="734"/>
                    <a:pt x="517" y="752"/>
                  </a:cubicBezTo>
                  <a:cubicBezTo>
                    <a:pt x="525" y="764"/>
                    <a:pt x="530" y="780"/>
                    <a:pt x="534" y="795"/>
                  </a:cubicBezTo>
                  <a:cubicBezTo>
                    <a:pt x="538" y="809"/>
                    <a:pt x="538" y="823"/>
                    <a:pt x="540" y="837"/>
                  </a:cubicBezTo>
                  <a:cubicBezTo>
                    <a:pt x="554" y="837"/>
                    <a:pt x="567" y="837"/>
                    <a:pt x="577" y="837"/>
                  </a:cubicBezTo>
                  <a:cubicBezTo>
                    <a:pt x="570" y="824"/>
                    <a:pt x="562" y="811"/>
                    <a:pt x="556" y="798"/>
                  </a:cubicBezTo>
                  <a:cubicBezTo>
                    <a:pt x="550" y="783"/>
                    <a:pt x="545" y="768"/>
                    <a:pt x="540" y="753"/>
                  </a:cubicBezTo>
                  <a:cubicBezTo>
                    <a:pt x="535" y="737"/>
                    <a:pt x="527" y="722"/>
                    <a:pt x="513" y="711"/>
                  </a:cubicBezTo>
                  <a:cubicBezTo>
                    <a:pt x="511" y="709"/>
                    <a:pt x="509" y="705"/>
                    <a:pt x="510" y="702"/>
                  </a:cubicBezTo>
                  <a:cubicBezTo>
                    <a:pt x="510" y="687"/>
                    <a:pt x="512" y="671"/>
                    <a:pt x="513" y="655"/>
                  </a:cubicBezTo>
                  <a:cubicBezTo>
                    <a:pt x="513" y="650"/>
                    <a:pt x="513" y="645"/>
                    <a:pt x="513" y="639"/>
                  </a:cubicBezTo>
                  <a:cubicBezTo>
                    <a:pt x="442" y="643"/>
                    <a:pt x="372" y="647"/>
                    <a:pt x="303" y="651"/>
                  </a:cubicBezTo>
                  <a:cubicBezTo>
                    <a:pt x="311" y="652"/>
                    <a:pt x="318" y="653"/>
                    <a:pt x="326" y="652"/>
                  </a:cubicBezTo>
                  <a:cubicBezTo>
                    <a:pt x="336" y="652"/>
                    <a:pt x="341" y="657"/>
                    <a:pt x="340" y="667"/>
                  </a:cubicBezTo>
                  <a:cubicBezTo>
                    <a:pt x="340" y="675"/>
                    <a:pt x="340" y="682"/>
                    <a:pt x="338" y="690"/>
                  </a:cubicBezTo>
                  <a:cubicBezTo>
                    <a:pt x="336" y="708"/>
                    <a:pt x="333" y="726"/>
                    <a:pt x="330" y="748"/>
                  </a:cubicBezTo>
                  <a:cubicBezTo>
                    <a:pt x="349" y="726"/>
                    <a:pt x="369" y="711"/>
                    <a:pt x="396" y="707"/>
                  </a:cubicBezTo>
                  <a:cubicBezTo>
                    <a:pt x="421" y="704"/>
                    <a:pt x="445" y="702"/>
                    <a:pt x="470" y="700"/>
                  </a:cubicBezTo>
                  <a:cubicBezTo>
                    <a:pt x="470" y="701"/>
                    <a:pt x="470" y="702"/>
                    <a:pt x="471" y="703"/>
                  </a:cubicBezTo>
                  <a:cubicBezTo>
                    <a:pt x="429" y="721"/>
                    <a:pt x="403" y="746"/>
                    <a:pt x="395" y="778"/>
                  </a:cubicBezTo>
                  <a:close/>
                  <a:moveTo>
                    <a:pt x="1999" y="893"/>
                  </a:moveTo>
                  <a:cubicBezTo>
                    <a:pt x="1993" y="881"/>
                    <a:pt x="1988" y="870"/>
                    <a:pt x="1982" y="860"/>
                  </a:cubicBezTo>
                  <a:cubicBezTo>
                    <a:pt x="1980" y="857"/>
                    <a:pt x="1975" y="853"/>
                    <a:pt x="1972" y="853"/>
                  </a:cubicBezTo>
                  <a:cubicBezTo>
                    <a:pt x="1949" y="853"/>
                    <a:pt x="1927" y="853"/>
                    <a:pt x="1904" y="853"/>
                  </a:cubicBezTo>
                  <a:cubicBezTo>
                    <a:pt x="1808" y="853"/>
                    <a:pt x="1711" y="853"/>
                    <a:pt x="1615" y="853"/>
                  </a:cubicBezTo>
                  <a:cubicBezTo>
                    <a:pt x="1611" y="853"/>
                    <a:pt x="1605" y="854"/>
                    <a:pt x="1603" y="857"/>
                  </a:cubicBezTo>
                  <a:cubicBezTo>
                    <a:pt x="1596" y="868"/>
                    <a:pt x="1590" y="880"/>
                    <a:pt x="1583" y="893"/>
                  </a:cubicBezTo>
                  <a:cubicBezTo>
                    <a:pt x="1722" y="893"/>
                    <a:pt x="1860" y="893"/>
                    <a:pt x="1999" y="893"/>
                  </a:cubicBezTo>
                  <a:close/>
                  <a:moveTo>
                    <a:pt x="2161" y="541"/>
                  </a:moveTo>
                  <a:cubicBezTo>
                    <a:pt x="2163" y="553"/>
                    <a:pt x="2166" y="563"/>
                    <a:pt x="2167" y="572"/>
                  </a:cubicBezTo>
                  <a:cubicBezTo>
                    <a:pt x="2167" y="596"/>
                    <a:pt x="2167" y="620"/>
                    <a:pt x="2167" y="644"/>
                  </a:cubicBezTo>
                  <a:cubicBezTo>
                    <a:pt x="2166" y="655"/>
                    <a:pt x="2168" y="661"/>
                    <a:pt x="2179" y="664"/>
                  </a:cubicBezTo>
                  <a:cubicBezTo>
                    <a:pt x="2195" y="668"/>
                    <a:pt x="2201" y="679"/>
                    <a:pt x="2202" y="695"/>
                  </a:cubicBezTo>
                  <a:cubicBezTo>
                    <a:pt x="2202" y="702"/>
                    <a:pt x="2202" y="710"/>
                    <a:pt x="2202" y="717"/>
                  </a:cubicBezTo>
                  <a:cubicBezTo>
                    <a:pt x="2202" y="730"/>
                    <a:pt x="2202" y="742"/>
                    <a:pt x="2202" y="755"/>
                  </a:cubicBezTo>
                  <a:cubicBezTo>
                    <a:pt x="2211" y="752"/>
                    <a:pt x="2221" y="748"/>
                    <a:pt x="2230" y="746"/>
                  </a:cubicBezTo>
                  <a:cubicBezTo>
                    <a:pt x="2239" y="743"/>
                    <a:pt x="2242" y="739"/>
                    <a:pt x="2242" y="730"/>
                  </a:cubicBezTo>
                  <a:cubicBezTo>
                    <a:pt x="2240" y="647"/>
                    <a:pt x="2240" y="565"/>
                    <a:pt x="2239" y="482"/>
                  </a:cubicBezTo>
                  <a:cubicBezTo>
                    <a:pt x="2239" y="480"/>
                    <a:pt x="2238" y="479"/>
                    <a:pt x="2238" y="475"/>
                  </a:cubicBezTo>
                  <a:cubicBezTo>
                    <a:pt x="2211" y="498"/>
                    <a:pt x="2185" y="520"/>
                    <a:pt x="2161" y="541"/>
                  </a:cubicBezTo>
                  <a:close/>
                  <a:moveTo>
                    <a:pt x="1555" y="245"/>
                  </a:moveTo>
                  <a:cubicBezTo>
                    <a:pt x="1568" y="238"/>
                    <a:pt x="1580" y="228"/>
                    <a:pt x="1594" y="224"/>
                  </a:cubicBezTo>
                  <a:cubicBezTo>
                    <a:pt x="1621" y="217"/>
                    <a:pt x="1649" y="210"/>
                    <a:pt x="1677" y="208"/>
                  </a:cubicBezTo>
                  <a:cubicBezTo>
                    <a:pt x="1766" y="200"/>
                    <a:pt x="1855" y="196"/>
                    <a:pt x="1944" y="207"/>
                  </a:cubicBezTo>
                  <a:cubicBezTo>
                    <a:pt x="1973" y="211"/>
                    <a:pt x="2003" y="215"/>
                    <a:pt x="2026" y="239"/>
                  </a:cubicBezTo>
                  <a:cubicBezTo>
                    <a:pt x="2024" y="204"/>
                    <a:pt x="2018" y="194"/>
                    <a:pt x="1986" y="186"/>
                  </a:cubicBezTo>
                  <a:cubicBezTo>
                    <a:pt x="1956" y="179"/>
                    <a:pt x="1925" y="175"/>
                    <a:pt x="1895" y="174"/>
                  </a:cubicBezTo>
                  <a:cubicBezTo>
                    <a:pt x="1831" y="173"/>
                    <a:pt x="1767" y="173"/>
                    <a:pt x="1704" y="177"/>
                  </a:cubicBezTo>
                  <a:cubicBezTo>
                    <a:pt x="1668" y="179"/>
                    <a:pt x="1632" y="187"/>
                    <a:pt x="1597" y="196"/>
                  </a:cubicBezTo>
                  <a:cubicBezTo>
                    <a:pt x="1564" y="204"/>
                    <a:pt x="1554" y="220"/>
                    <a:pt x="1555" y="245"/>
                  </a:cubicBezTo>
                  <a:close/>
                  <a:moveTo>
                    <a:pt x="1282" y="890"/>
                  </a:moveTo>
                  <a:cubicBezTo>
                    <a:pt x="1275" y="875"/>
                    <a:pt x="1269" y="861"/>
                    <a:pt x="1261" y="847"/>
                  </a:cubicBezTo>
                  <a:cubicBezTo>
                    <a:pt x="1260" y="844"/>
                    <a:pt x="1255" y="840"/>
                    <a:pt x="1251" y="840"/>
                  </a:cubicBezTo>
                  <a:cubicBezTo>
                    <a:pt x="1226" y="839"/>
                    <a:pt x="1200" y="839"/>
                    <a:pt x="1173" y="839"/>
                  </a:cubicBezTo>
                  <a:cubicBezTo>
                    <a:pt x="1173" y="832"/>
                    <a:pt x="1173" y="827"/>
                    <a:pt x="1173" y="821"/>
                  </a:cubicBezTo>
                  <a:cubicBezTo>
                    <a:pt x="1195" y="820"/>
                    <a:pt x="1217" y="819"/>
                    <a:pt x="1238" y="818"/>
                  </a:cubicBezTo>
                  <a:cubicBezTo>
                    <a:pt x="1238" y="817"/>
                    <a:pt x="1238" y="817"/>
                    <a:pt x="1238" y="816"/>
                  </a:cubicBezTo>
                  <a:cubicBezTo>
                    <a:pt x="1216" y="815"/>
                    <a:pt x="1194" y="814"/>
                    <a:pt x="1172" y="813"/>
                  </a:cubicBezTo>
                  <a:cubicBezTo>
                    <a:pt x="1172" y="805"/>
                    <a:pt x="1172" y="799"/>
                    <a:pt x="1172" y="791"/>
                  </a:cubicBezTo>
                  <a:cubicBezTo>
                    <a:pt x="1199" y="791"/>
                    <a:pt x="1225" y="791"/>
                    <a:pt x="1252" y="791"/>
                  </a:cubicBezTo>
                  <a:cubicBezTo>
                    <a:pt x="1253" y="783"/>
                    <a:pt x="1254" y="775"/>
                    <a:pt x="1255" y="764"/>
                  </a:cubicBezTo>
                  <a:cubicBezTo>
                    <a:pt x="1227" y="764"/>
                    <a:pt x="1200" y="764"/>
                    <a:pt x="1174" y="764"/>
                  </a:cubicBezTo>
                  <a:cubicBezTo>
                    <a:pt x="1163" y="723"/>
                    <a:pt x="1150" y="705"/>
                    <a:pt x="1132" y="704"/>
                  </a:cubicBezTo>
                  <a:cubicBezTo>
                    <a:pt x="1162" y="729"/>
                    <a:pt x="1159" y="764"/>
                    <a:pt x="1159" y="797"/>
                  </a:cubicBezTo>
                  <a:cubicBezTo>
                    <a:pt x="1160" y="832"/>
                    <a:pt x="1152" y="864"/>
                    <a:pt x="1125" y="890"/>
                  </a:cubicBezTo>
                  <a:cubicBezTo>
                    <a:pt x="1180" y="890"/>
                    <a:pt x="1232" y="890"/>
                    <a:pt x="1282" y="890"/>
                  </a:cubicBezTo>
                  <a:close/>
                  <a:moveTo>
                    <a:pt x="2450" y="351"/>
                  </a:moveTo>
                  <a:cubicBezTo>
                    <a:pt x="2572" y="354"/>
                    <a:pt x="2692" y="373"/>
                    <a:pt x="2813" y="382"/>
                  </a:cubicBezTo>
                  <a:cubicBezTo>
                    <a:pt x="2814" y="366"/>
                    <a:pt x="2813" y="364"/>
                    <a:pt x="2797" y="362"/>
                  </a:cubicBezTo>
                  <a:cubicBezTo>
                    <a:pt x="2772" y="358"/>
                    <a:pt x="2747" y="355"/>
                    <a:pt x="2721" y="352"/>
                  </a:cubicBezTo>
                  <a:cubicBezTo>
                    <a:pt x="2647" y="342"/>
                    <a:pt x="2572" y="332"/>
                    <a:pt x="2498" y="324"/>
                  </a:cubicBezTo>
                  <a:cubicBezTo>
                    <a:pt x="2479" y="322"/>
                    <a:pt x="2461" y="323"/>
                    <a:pt x="2443" y="323"/>
                  </a:cubicBezTo>
                  <a:cubicBezTo>
                    <a:pt x="2445" y="335"/>
                    <a:pt x="2448" y="344"/>
                    <a:pt x="2450" y="351"/>
                  </a:cubicBezTo>
                  <a:close/>
                  <a:moveTo>
                    <a:pt x="1795" y="813"/>
                  </a:moveTo>
                  <a:cubicBezTo>
                    <a:pt x="1815" y="813"/>
                    <a:pt x="1834" y="813"/>
                    <a:pt x="1854" y="813"/>
                  </a:cubicBezTo>
                  <a:cubicBezTo>
                    <a:pt x="1894" y="813"/>
                    <a:pt x="1887" y="819"/>
                    <a:pt x="1888" y="778"/>
                  </a:cubicBezTo>
                  <a:cubicBezTo>
                    <a:pt x="1888" y="770"/>
                    <a:pt x="1884" y="767"/>
                    <a:pt x="1877" y="767"/>
                  </a:cubicBezTo>
                  <a:cubicBezTo>
                    <a:pt x="1823" y="767"/>
                    <a:pt x="1769" y="767"/>
                    <a:pt x="1716" y="767"/>
                  </a:cubicBezTo>
                  <a:cubicBezTo>
                    <a:pt x="1707" y="766"/>
                    <a:pt x="1704" y="770"/>
                    <a:pt x="1704" y="779"/>
                  </a:cubicBezTo>
                  <a:cubicBezTo>
                    <a:pt x="1705" y="786"/>
                    <a:pt x="1705" y="793"/>
                    <a:pt x="1704" y="801"/>
                  </a:cubicBezTo>
                  <a:cubicBezTo>
                    <a:pt x="1704" y="810"/>
                    <a:pt x="1708" y="813"/>
                    <a:pt x="1717" y="813"/>
                  </a:cubicBezTo>
                  <a:cubicBezTo>
                    <a:pt x="1743" y="813"/>
                    <a:pt x="1769" y="813"/>
                    <a:pt x="1795" y="813"/>
                  </a:cubicBezTo>
                  <a:close/>
                  <a:moveTo>
                    <a:pt x="3460" y="729"/>
                  </a:moveTo>
                  <a:cubicBezTo>
                    <a:pt x="3458" y="720"/>
                    <a:pt x="3456" y="711"/>
                    <a:pt x="3455" y="703"/>
                  </a:cubicBezTo>
                  <a:cubicBezTo>
                    <a:pt x="3454" y="692"/>
                    <a:pt x="3448" y="686"/>
                    <a:pt x="3437" y="685"/>
                  </a:cubicBezTo>
                  <a:cubicBezTo>
                    <a:pt x="3428" y="684"/>
                    <a:pt x="3418" y="684"/>
                    <a:pt x="3408" y="683"/>
                  </a:cubicBezTo>
                  <a:cubicBezTo>
                    <a:pt x="3357" y="679"/>
                    <a:pt x="3305" y="676"/>
                    <a:pt x="3251" y="672"/>
                  </a:cubicBezTo>
                  <a:cubicBezTo>
                    <a:pt x="3253" y="686"/>
                    <a:pt x="3256" y="698"/>
                    <a:pt x="3257" y="710"/>
                  </a:cubicBezTo>
                  <a:cubicBezTo>
                    <a:pt x="3257" y="719"/>
                    <a:pt x="3261" y="722"/>
                    <a:pt x="3269" y="722"/>
                  </a:cubicBezTo>
                  <a:cubicBezTo>
                    <a:pt x="3303" y="722"/>
                    <a:pt x="3336" y="724"/>
                    <a:pt x="3369" y="725"/>
                  </a:cubicBezTo>
                  <a:cubicBezTo>
                    <a:pt x="3399" y="726"/>
                    <a:pt x="3428" y="728"/>
                    <a:pt x="3460" y="729"/>
                  </a:cubicBezTo>
                  <a:close/>
                  <a:moveTo>
                    <a:pt x="2473" y="484"/>
                  </a:moveTo>
                  <a:cubicBezTo>
                    <a:pt x="2479" y="486"/>
                    <a:pt x="2483" y="488"/>
                    <a:pt x="2487" y="489"/>
                  </a:cubicBezTo>
                  <a:cubicBezTo>
                    <a:pt x="2500" y="490"/>
                    <a:pt x="2513" y="491"/>
                    <a:pt x="2526" y="491"/>
                  </a:cubicBezTo>
                  <a:cubicBezTo>
                    <a:pt x="2531" y="491"/>
                    <a:pt x="2537" y="487"/>
                    <a:pt x="2540" y="483"/>
                  </a:cubicBezTo>
                  <a:cubicBezTo>
                    <a:pt x="2564" y="449"/>
                    <a:pt x="2588" y="414"/>
                    <a:pt x="2612" y="379"/>
                  </a:cubicBezTo>
                  <a:cubicBezTo>
                    <a:pt x="2613" y="377"/>
                    <a:pt x="2614" y="374"/>
                    <a:pt x="2615" y="372"/>
                  </a:cubicBezTo>
                  <a:cubicBezTo>
                    <a:pt x="2596" y="370"/>
                    <a:pt x="2578" y="368"/>
                    <a:pt x="2559" y="367"/>
                  </a:cubicBezTo>
                  <a:cubicBezTo>
                    <a:pt x="2555" y="366"/>
                    <a:pt x="2548" y="368"/>
                    <a:pt x="2546" y="371"/>
                  </a:cubicBezTo>
                  <a:cubicBezTo>
                    <a:pt x="2522" y="408"/>
                    <a:pt x="2499" y="445"/>
                    <a:pt x="2473" y="484"/>
                  </a:cubicBezTo>
                  <a:close/>
                  <a:moveTo>
                    <a:pt x="2436" y="890"/>
                  </a:moveTo>
                  <a:cubicBezTo>
                    <a:pt x="2514" y="890"/>
                    <a:pt x="2592" y="890"/>
                    <a:pt x="2669" y="890"/>
                  </a:cubicBezTo>
                  <a:cubicBezTo>
                    <a:pt x="2662" y="881"/>
                    <a:pt x="2654" y="873"/>
                    <a:pt x="2649" y="863"/>
                  </a:cubicBezTo>
                  <a:cubicBezTo>
                    <a:pt x="2645" y="856"/>
                    <a:pt x="2641" y="854"/>
                    <a:pt x="2634" y="854"/>
                  </a:cubicBezTo>
                  <a:cubicBezTo>
                    <a:pt x="2580" y="855"/>
                    <a:pt x="2525" y="855"/>
                    <a:pt x="2471" y="855"/>
                  </a:cubicBezTo>
                  <a:cubicBezTo>
                    <a:pt x="2464" y="855"/>
                    <a:pt x="2456" y="855"/>
                    <a:pt x="2451" y="855"/>
                  </a:cubicBezTo>
                  <a:cubicBezTo>
                    <a:pt x="2446" y="867"/>
                    <a:pt x="2441" y="878"/>
                    <a:pt x="2436" y="890"/>
                  </a:cubicBezTo>
                  <a:close/>
                  <a:moveTo>
                    <a:pt x="730" y="840"/>
                  </a:moveTo>
                  <a:cubicBezTo>
                    <a:pt x="711" y="828"/>
                    <a:pt x="710" y="807"/>
                    <a:pt x="705" y="788"/>
                  </a:cubicBezTo>
                  <a:cubicBezTo>
                    <a:pt x="705" y="787"/>
                    <a:pt x="704" y="786"/>
                    <a:pt x="704" y="786"/>
                  </a:cubicBezTo>
                  <a:cubicBezTo>
                    <a:pt x="704" y="777"/>
                    <a:pt x="699" y="776"/>
                    <a:pt x="692" y="775"/>
                  </a:cubicBezTo>
                  <a:cubicBezTo>
                    <a:pt x="663" y="772"/>
                    <a:pt x="635" y="768"/>
                    <a:pt x="606" y="764"/>
                  </a:cubicBezTo>
                  <a:cubicBezTo>
                    <a:pt x="589" y="762"/>
                    <a:pt x="572" y="760"/>
                    <a:pt x="555" y="758"/>
                  </a:cubicBezTo>
                  <a:cubicBezTo>
                    <a:pt x="556" y="769"/>
                    <a:pt x="563" y="771"/>
                    <a:pt x="571" y="773"/>
                  </a:cubicBezTo>
                  <a:cubicBezTo>
                    <a:pt x="596" y="777"/>
                    <a:pt x="621" y="781"/>
                    <a:pt x="645" y="785"/>
                  </a:cubicBezTo>
                  <a:cubicBezTo>
                    <a:pt x="618" y="785"/>
                    <a:pt x="591" y="785"/>
                    <a:pt x="558" y="785"/>
                  </a:cubicBezTo>
                  <a:cubicBezTo>
                    <a:pt x="565" y="790"/>
                    <a:pt x="568" y="794"/>
                    <a:pt x="573" y="795"/>
                  </a:cubicBezTo>
                  <a:cubicBezTo>
                    <a:pt x="579" y="796"/>
                    <a:pt x="586" y="796"/>
                    <a:pt x="593" y="797"/>
                  </a:cubicBezTo>
                  <a:cubicBezTo>
                    <a:pt x="611" y="799"/>
                    <a:pt x="630" y="802"/>
                    <a:pt x="648" y="804"/>
                  </a:cubicBezTo>
                  <a:cubicBezTo>
                    <a:pt x="648" y="805"/>
                    <a:pt x="648" y="806"/>
                    <a:pt x="648" y="807"/>
                  </a:cubicBezTo>
                  <a:cubicBezTo>
                    <a:pt x="622" y="807"/>
                    <a:pt x="597" y="807"/>
                    <a:pt x="571" y="807"/>
                  </a:cubicBezTo>
                  <a:cubicBezTo>
                    <a:pt x="571" y="808"/>
                    <a:pt x="570" y="810"/>
                    <a:pt x="570" y="811"/>
                  </a:cubicBezTo>
                  <a:cubicBezTo>
                    <a:pt x="597" y="818"/>
                    <a:pt x="625" y="818"/>
                    <a:pt x="652" y="826"/>
                  </a:cubicBezTo>
                  <a:cubicBezTo>
                    <a:pt x="630" y="826"/>
                    <a:pt x="608" y="826"/>
                    <a:pt x="587" y="826"/>
                  </a:cubicBezTo>
                  <a:cubicBezTo>
                    <a:pt x="591" y="832"/>
                    <a:pt x="597" y="836"/>
                    <a:pt x="602" y="837"/>
                  </a:cubicBezTo>
                  <a:cubicBezTo>
                    <a:pt x="627" y="838"/>
                    <a:pt x="652" y="837"/>
                    <a:pt x="679" y="837"/>
                  </a:cubicBezTo>
                  <a:cubicBezTo>
                    <a:pt x="679" y="819"/>
                    <a:pt x="679" y="800"/>
                    <a:pt x="679" y="781"/>
                  </a:cubicBezTo>
                  <a:cubicBezTo>
                    <a:pt x="684" y="781"/>
                    <a:pt x="687" y="781"/>
                    <a:pt x="692" y="781"/>
                  </a:cubicBezTo>
                  <a:cubicBezTo>
                    <a:pt x="692" y="801"/>
                    <a:pt x="692" y="820"/>
                    <a:pt x="692" y="840"/>
                  </a:cubicBezTo>
                  <a:cubicBezTo>
                    <a:pt x="706" y="840"/>
                    <a:pt x="718" y="840"/>
                    <a:pt x="730" y="840"/>
                  </a:cubicBezTo>
                  <a:close/>
                  <a:moveTo>
                    <a:pt x="1023" y="835"/>
                  </a:moveTo>
                  <a:cubicBezTo>
                    <a:pt x="1015" y="847"/>
                    <a:pt x="1000" y="847"/>
                    <a:pt x="985" y="847"/>
                  </a:cubicBezTo>
                  <a:cubicBezTo>
                    <a:pt x="954" y="847"/>
                    <a:pt x="923" y="847"/>
                    <a:pt x="891" y="847"/>
                  </a:cubicBezTo>
                  <a:cubicBezTo>
                    <a:pt x="888" y="847"/>
                    <a:pt x="883" y="850"/>
                    <a:pt x="882" y="853"/>
                  </a:cubicBezTo>
                  <a:cubicBezTo>
                    <a:pt x="877" y="864"/>
                    <a:pt x="873" y="876"/>
                    <a:pt x="868" y="888"/>
                  </a:cubicBezTo>
                  <a:cubicBezTo>
                    <a:pt x="928" y="888"/>
                    <a:pt x="989" y="888"/>
                    <a:pt x="1045" y="888"/>
                  </a:cubicBezTo>
                  <a:cubicBezTo>
                    <a:pt x="1038" y="871"/>
                    <a:pt x="1031" y="853"/>
                    <a:pt x="1023" y="835"/>
                  </a:cubicBezTo>
                  <a:close/>
                  <a:moveTo>
                    <a:pt x="3209" y="518"/>
                  </a:moveTo>
                  <a:cubicBezTo>
                    <a:pt x="3202" y="486"/>
                    <a:pt x="3200" y="484"/>
                    <a:pt x="3169" y="487"/>
                  </a:cubicBezTo>
                  <a:cubicBezTo>
                    <a:pt x="3164" y="488"/>
                    <a:pt x="3159" y="490"/>
                    <a:pt x="3155" y="491"/>
                  </a:cubicBezTo>
                  <a:cubicBezTo>
                    <a:pt x="3123" y="500"/>
                    <a:pt x="3092" y="511"/>
                    <a:pt x="3060" y="519"/>
                  </a:cubicBezTo>
                  <a:cubicBezTo>
                    <a:pt x="3036" y="526"/>
                    <a:pt x="3024" y="542"/>
                    <a:pt x="3027" y="568"/>
                  </a:cubicBezTo>
                  <a:cubicBezTo>
                    <a:pt x="3088" y="551"/>
                    <a:pt x="3148" y="535"/>
                    <a:pt x="3209" y="518"/>
                  </a:cubicBezTo>
                  <a:close/>
                  <a:moveTo>
                    <a:pt x="3020" y="805"/>
                  </a:moveTo>
                  <a:cubicBezTo>
                    <a:pt x="3019" y="804"/>
                    <a:pt x="3019" y="803"/>
                    <a:pt x="3018" y="802"/>
                  </a:cubicBezTo>
                  <a:cubicBezTo>
                    <a:pt x="3016" y="802"/>
                    <a:pt x="3015" y="801"/>
                    <a:pt x="3013" y="802"/>
                  </a:cubicBezTo>
                  <a:cubicBezTo>
                    <a:pt x="2965" y="808"/>
                    <a:pt x="2917" y="815"/>
                    <a:pt x="2868" y="822"/>
                  </a:cubicBezTo>
                  <a:cubicBezTo>
                    <a:pt x="2866" y="822"/>
                    <a:pt x="2862" y="826"/>
                    <a:pt x="2861" y="829"/>
                  </a:cubicBezTo>
                  <a:cubicBezTo>
                    <a:pt x="2856" y="843"/>
                    <a:pt x="2847" y="851"/>
                    <a:pt x="2832" y="852"/>
                  </a:cubicBezTo>
                  <a:cubicBezTo>
                    <a:pt x="2828" y="853"/>
                    <a:pt x="2823" y="852"/>
                    <a:pt x="2818" y="852"/>
                  </a:cubicBezTo>
                  <a:cubicBezTo>
                    <a:pt x="2818" y="858"/>
                    <a:pt x="2818" y="862"/>
                    <a:pt x="2818" y="867"/>
                  </a:cubicBezTo>
                  <a:cubicBezTo>
                    <a:pt x="2822" y="867"/>
                    <a:pt x="2825" y="867"/>
                    <a:pt x="2828" y="867"/>
                  </a:cubicBezTo>
                  <a:cubicBezTo>
                    <a:pt x="2870" y="865"/>
                    <a:pt x="2912" y="863"/>
                    <a:pt x="2954" y="861"/>
                  </a:cubicBezTo>
                  <a:cubicBezTo>
                    <a:pt x="2973" y="860"/>
                    <a:pt x="2992" y="859"/>
                    <a:pt x="3012" y="857"/>
                  </a:cubicBezTo>
                  <a:cubicBezTo>
                    <a:pt x="3014" y="857"/>
                    <a:pt x="3017" y="855"/>
                    <a:pt x="3019" y="854"/>
                  </a:cubicBezTo>
                  <a:cubicBezTo>
                    <a:pt x="3019" y="853"/>
                    <a:pt x="3018" y="851"/>
                    <a:pt x="3018" y="850"/>
                  </a:cubicBezTo>
                  <a:cubicBezTo>
                    <a:pt x="2965" y="852"/>
                    <a:pt x="2912" y="853"/>
                    <a:pt x="2859" y="855"/>
                  </a:cubicBezTo>
                  <a:cubicBezTo>
                    <a:pt x="2860" y="853"/>
                    <a:pt x="2861" y="853"/>
                    <a:pt x="2862" y="853"/>
                  </a:cubicBezTo>
                  <a:cubicBezTo>
                    <a:pt x="2910" y="849"/>
                    <a:pt x="2959" y="846"/>
                    <a:pt x="3008" y="842"/>
                  </a:cubicBezTo>
                  <a:cubicBezTo>
                    <a:pt x="3012" y="842"/>
                    <a:pt x="3015" y="840"/>
                    <a:pt x="3019" y="839"/>
                  </a:cubicBezTo>
                  <a:cubicBezTo>
                    <a:pt x="3019" y="838"/>
                    <a:pt x="3018" y="836"/>
                    <a:pt x="3018" y="835"/>
                  </a:cubicBezTo>
                  <a:cubicBezTo>
                    <a:pt x="2965" y="838"/>
                    <a:pt x="2911" y="841"/>
                    <a:pt x="2858" y="845"/>
                  </a:cubicBezTo>
                  <a:cubicBezTo>
                    <a:pt x="2874" y="841"/>
                    <a:pt x="2891" y="840"/>
                    <a:pt x="2907" y="838"/>
                  </a:cubicBezTo>
                  <a:cubicBezTo>
                    <a:pt x="2942" y="834"/>
                    <a:pt x="2977" y="830"/>
                    <a:pt x="3012" y="826"/>
                  </a:cubicBezTo>
                  <a:cubicBezTo>
                    <a:pt x="3015" y="825"/>
                    <a:pt x="3017" y="823"/>
                    <a:pt x="3020" y="822"/>
                  </a:cubicBezTo>
                  <a:cubicBezTo>
                    <a:pt x="3019" y="820"/>
                    <a:pt x="3019" y="819"/>
                    <a:pt x="3018" y="818"/>
                  </a:cubicBezTo>
                  <a:cubicBezTo>
                    <a:pt x="2967" y="823"/>
                    <a:pt x="2916" y="828"/>
                    <a:pt x="2865" y="833"/>
                  </a:cubicBezTo>
                  <a:cubicBezTo>
                    <a:pt x="2878" y="829"/>
                    <a:pt x="2892" y="828"/>
                    <a:pt x="2905" y="826"/>
                  </a:cubicBezTo>
                  <a:cubicBezTo>
                    <a:pt x="2941" y="821"/>
                    <a:pt x="2976" y="816"/>
                    <a:pt x="3012" y="811"/>
                  </a:cubicBezTo>
                  <a:cubicBezTo>
                    <a:pt x="3015" y="810"/>
                    <a:pt x="3017" y="807"/>
                    <a:pt x="3020" y="805"/>
                  </a:cubicBezTo>
                  <a:close/>
                  <a:moveTo>
                    <a:pt x="2813" y="418"/>
                  </a:moveTo>
                  <a:cubicBezTo>
                    <a:pt x="2792" y="431"/>
                    <a:pt x="2772" y="442"/>
                    <a:pt x="2752" y="454"/>
                  </a:cubicBezTo>
                  <a:cubicBezTo>
                    <a:pt x="2749" y="456"/>
                    <a:pt x="2746" y="461"/>
                    <a:pt x="2747" y="464"/>
                  </a:cubicBezTo>
                  <a:cubicBezTo>
                    <a:pt x="2749" y="477"/>
                    <a:pt x="2753" y="489"/>
                    <a:pt x="2756" y="501"/>
                  </a:cubicBezTo>
                  <a:cubicBezTo>
                    <a:pt x="2757" y="504"/>
                    <a:pt x="2760" y="507"/>
                    <a:pt x="2763" y="507"/>
                  </a:cubicBezTo>
                  <a:cubicBezTo>
                    <a:pt x="2787" y="508"/>
                    <a:pt x="2811" y="508"/>
                    <a:pt x="2837" y="508"/>
                  </a:cubicBezTo>
                  <a:cubicBezTo>
                    <a:pt x="2829" y="478"/>
                    <a:pt x="2821" y="449"/>
                    <a:pt x="2813" y="418"/>
                  </a:cubicBezTo>
                  <a:close/>
                  <a:moveTo>
                    <a:pt x="1278" y="809"/>
                  </a:moveTo>
                  <a:cubicBezTo>
                    <a:pt x="1314" y="809"/>
                    <a:pt x="1349" y="809"/>
                    <a:pt x="1384" y="809"/>
                  </a:cubicBezTo>
                  <a:cubicBezTo>
                    <a:pt x="1384" y="777"/>
                    <a:pt x="1384" y="748"/>
                    <a:pt x="1384" y="718"/>
                  </a:cubicBezTo>
                  <a:cubicBezTo>
                    <a:pt x="1355" y="716"/>
                    <a:pt x="1328" y="714"/>
                    <a:pt x="1300" y="712"/>
                  </a:cubicBezTo>
                  <a:cubicBezTo>
                    <a:pt x="1300" y="699"/>
                    <a:pt x="1300" y="687"/>
                    <a:pt x="1300" y="675"/>
                  </a:cubicBezTo>
                  <a:cubicBezTo>
                    <a:pt x="1300" y="672"/>
                    <a:pt x="1297" y="669"/>
                    <a:pt x="1295" y="667"/>
                  </a:cubicBezTo>
                  <a:cubicBezTo>
                    <a:pt x="1294" y="667"/>
                    <a:pt x="1293" y="668"/>
                    <a:pt x="1292" y="669"/>
                  </a:cubicBezTo>
                  <a:cubicBezTo>
                    <a:pt x="1292" y="687"/>
                    <a:pt x="1292" y="706"/>
                    <a:pt x="1292" y="727"/>
                  </a:cubicBezTo>
                  <a:cubicBezTo>
                    <a:pt x="1322" y="727"/>
                    <a:pt x="1352" y="727"/>
                    <a:pt x="1381" y="727"/>
                  </a:cubicBezTo>
                  <a:cubicBezTo>
                    <a:pt x="1381" y="750"/>
                    <a:pt x="1381" y="770"/>
                    <a:pt x="1381" y="790"/>
                  </a:cubicBezTo>
                  <a:cubicBezTo>
                    <a:pt x="1366" y="790"/>
                    <a:pt x="1350" y="790"/>
                    <a:pt x="1334" y="790"/>
                  </a:cubicBezTo>
                  <a:cubicBezTo>
                    <a:pt x="1333" y="774"/>
                    <a:pt x="1332" y="759"/>
                    <a:pt x="1330" y="744"/>
                  </a:cubicBezTo>
                  <a:cubicBezTo>
                    <a:pt x="1330" y="744"/>
                    <a:pt x="1329" y="744"/>
                    <a:pt x="1328" y="744"/>
                  </a:cubicBezTo>
                  <a:cubicBezTo>
                    <a:pt x="1327" y="759"/>
                    <a:pt x="1325" y="775"/>
                    <a:pt x="1323" y="791"/>
                  </a:cubicBezTo>
                  <a:cubicBezTo>
                    <a:pt x="1308" y="791"/>
                    <a:pt x="1293" y="791"/>
                    <a:pt x="1278" y="791"/>
                  </a:cubicBezTo>
                  <a:cubicBezTo>
                    <a:pt x="1278" y="798"/>
                    <a:pt x="1278" y="804"/>
                    <a:pt x="1278" y="809"/>
                  </a:cubicBezTo>
                  <a:close/>
                  <a:moveTo>
                    <a:pt x="930" y="554"/>
                  </a:moveTo>
                  <a:cubicBezTo>
                    <a:pt x="949" y="554"/>
                    <a:pt x="966" y="555"/>
                    <a:pt x="984" y="554"/>
                  </a:cubicBezTo>
                  <a:cubicBezTo>
                    <a:pt x="986" y="554"/>
                    <a:pt x="991" y="550"/>
                    <a:pt x="991" y="548"/>
                  </a:cubicBezTo>
                  <a:cubicBezTo>
                    <a:pt x="995" y="531"/>
                    <a:pt x="998" y="513"/>
                    <a:pt x="1001" y="496"/>
                  </a:cubicBezTo>
                  <a:cubicBezTo>
                    <a:pt x="1003" y="490"/>
                    <a:pt x="1000" y="486"/>
                    <a:pt x="993" y="486"/>
                  </a:cubicBezTo>
                  <a:cubicBezTo>
                    <a:pt x="982" y="486"/>
                    <a:pt x="970" y="487"/>
                    <a:pt x="959" y="486"/>
                  </a:cubicBezTo>
                  <a:cubicBezTo>
                    <a:pt x="948" y="485"/>
                    <a:pt x="943" y="490"/>
                    <a:pt x="941" y="499"/>
                  </a:cubicBezTo>
                  <a:cubicBezTo>
                    <a:pt x="937" y="517"/>
                    <a:pt x="934" y="534"/>
                    <a:pt x="930" y="554"/>
                  </a:cubicBezTo>
                  <a:close/>
                  <a:moveTo>
                    <a:pt x="2550" y="491"/>
                  </a:moveTo>
                  <a:cubicBezTo>
                    <a:pt x="2559" y="492"/>
                    <a:pt x="2567" y="494"/>
                    <a:pt x="2574" y="493"/>
                  </a:cubicBezTo>
                  <a:cubicBezTo>
                    <a:pt x="2579" y="493"/>
                    <a:pt x="2586" y="490"/>
                    <a:pt x="2588" y="486"/>
                  </a:cubicBezTo>
                  <a:cubicBezTo>
                    <a:pt x="2610" y="453"/>
                    <a:pt x="2631" y="421"/>
                    <a:pt x="2652" y="388"/>
                  </a:cubicBezTo>
                  <a:cubicBezTo>
                    <a:pt x="2654" y="385"/>
                    <a:pt x="2656" y="381"/>
                    <a:pt x="2659" y="376"/>
                  </a:cubicBezTo>
                  <a:cubicBezTo>
                    <a:pt x="2653" y="376"/>
                    <a:pt x="2649" y="376"/>
                    <a:pt x="2646" y="375"/>
                  </a:cubicBezTo>
                  <a:cubicBezTo>
                    <a:pt x="2635" y="371"/>
                    <a:pt x="2629" y="376"/>
                    <a:pt x="2623" y="385"/>
                  </a:cubicBezTo>
                  <a:cubicBezTo>
                    <a:pt x="2607" y="410"/>
                    <a:pt x="2589" y="435"/>
                    <a:pt x="2572" y="460"/>
                  </a:cubicBezTo>
                  <a:cubicBezTo>
                    <a:pt x="2565" y="470"/>
                    <a:pt x="2558" y="480"/>
                    <a:pt x="2550" y="491"/>
                  </a:cubicBezTo>
                  <a:close/>
                  <a:moveTo>
                    <a:pt x="1991" y="241"/>
                  </a:moveTo>
                  <a:cubicBezTo>
                    <a:pt x="1939" y="207"/>
                    <a:pt x="1666" y="207"/>
                    <a:pt x="1598" y="241"/>
                  </a:cubicBezTo>
                  <a:cubicBezTo>
                    <a:pt x="1730" y="223"/>
                    <a:pt x="1859" y="219"/>
                    <a:pt x="1991" y="241"/>
                  </a:cubicBezTo>
                  <a:close/>
                  <a:moveTo>
                    <a:pt x="281" y="671"/>
                  </a:moveTo>
                  <a:cubicBezTo>
                    <a:pt x="281" y="671"/>
                    <a:pt x="282" y="671"/>
                    <a:pt x="283" y="671"/>
                  </a:cubicBezTo>
                  <a:cubicBezTo>
                    <a:pt x="278" y="699"/>
                    <a:pt x="273" y="727"/>
                    <a:pt x="268" y="754"/>
                  </a:cubicBezTo>
                  <a:cubicBezTo>
                    <a:pt x="269" y="754"/>
                    <a:pt x="269" y="754"/>
                    <a:pt x="270" y="755"/>
                  </a:cubicBezTo>
                  <a:cubicBezTo>
                    <a:pt x="280" y="726"/>
                    <a:pt x="290" y="698"/>
                    <a:pt x="300" y="669"/>
                  </a:cubicBezTo>
                  <a:cubicBezTo>
                    <a:pt x="300" y="670"/>
                    <a:pt x="301" y="670"/>
                    <a:pt x="302" y="670"/>
                  </a:cubicBezTo>
                  <a:cubicBezTo>
                    <a:pt x="297" y="698"/>
                    <a:pt x="292" y="727"/>
                    <a:pt x="288" y="755"/>
                  </a:cubicBezTo>
                  <a:cubicBezTo>
                    <a:pt x="288" y="756"/>
                    <a:pt x="289" y="756"/>
                    <a:pt x="289" y="756"/>
                  </a:cubicBezTo>
                  <a:cubicBezTo>
                    <a:pt x="299" y="727"/>
                    <a:pt x="309" y="698"/>
                    <a:pt x="318" y="669"/>
                  </a:cubicBezTo>
                  <a:cubicBezTo>
                    <a:pt x="319" y="669"/>
                    <a:pt x="319" y="669"/>
                    <a:pt x="320" y="669"/>
                  </a:cubicBezTo>
                  <a:cubicBezTo>
                    <a:pt x="317" y="698"/>
                    <a:pt x="314" y="726"/>
                    <a:pt x="311" y="755"/>
                  </a:cubicBezTo>
                  <a:cubicBezTo>
                    <a:pt x="314" y="749"/>
                    <a:pt x="316" y="744"/>
                    <a:pt x="317" y="738"/>
                  </a:cubicBezTo>
                  <a:cubicBezTo>
                    <a:pt x="322" y="717"/>
                    <a:pt x="328" y="695"/>
                    <a:pt x="332" y="674"/>
                  </a:cubicBezTo>
                  <a:cubicBezTo>
                    <a:pt x="336" y="659"/>
                    <a:pt x="333" y="657"/>
                    <a:pt x="319" y="657"/>
                  </a:cubicBezTo>
                  <a:cubicBezTo>
                    <a:pt x="307" y="657"/>
                    <a:pt x="295" y="657"/>
                    <a:pt x="283" y="658"/>
                  </a:cubicBezTo>
                  <a:cubicBezTo>
                    <a:pt x="278" y="658"/>
                    <a:pt x="272" y="661"/>
                    <a:pt x="271" y="665"/>
                  </a:cubicBezTo>
                  <a:cubicBezTo>
                    <a:pt x="263" y="693"/>
                    <a:pt x="256" y="722"/>
                    <a:pt x="249" y="751"/>
                  </a:cubicBezTo>
                  <a:cubicBezTo>
                    <a:pt x="255" y="739"/>
                    <a:pt x="260" y="725"/>
                    <a:pt x="265" y="712"/>
                  </a:cubicBezTo>
                  <a:cubicBezTo>
                    <a:pt x="270" y="698"/>
                    <a:pt x="276" y="685"/>
                    <a:pt x="281" y="671"/>
                  </a:cubicBezTo>
                  <a:close/>
                  <a:moveTo>
                    <a:pt x="3056" y="843"/>
                  </a:moveTo>
                  <a:cubicBezTo>
                    <a:pt x="3056" y="860"/>
                    <a:pt x="3061" y="874"/>
                    <a:pt x="3069" y="884"/>
                  </a:cubicBezTo>
                  <a:cubicBezTo>
                    <a:pt x="3080" y="897"/>
                    <a:pt x="3097" y="897"/>
                    <a:pt x="3108" y="886"/>
                  </a:cubicBezTo>
                  <a:cubicBezTo>
                    <a:pt x="3128" y="866"/>
                    <a:pt x="3128" y="821"/>
                    <a:pt x="3109" y="801"/>
                  </a:cubicBezTo>
                  <a:cubicBezTo>
                    <a:pt x="3096" y="789"/>
                    <a:pt x="3082" y="789"/>
                    <a:pt x="3070" y="802"/>
                  </a:cubicBezTo>
                  <a:cubicBezTo>
                    <a:pt x="3060" y="814"/>
                    <a:pt x="3056" y="828"/>
                    <a:pt x="3056" y="843"/>
                  </a:cubicBezTo>
                  <a:close/>
                  <a:moveTo>
                    <a:pt x="2066" y="585"/>
                  </a:moveTo>
                  <a:cubicBezTo>
                    <a:pt x="2077" y="599"/>
                    <a:pt x="2087" y="603"/>
                    <a:pt x="2095" y="597"/>
                  </a:cubicBezTo>
                  <a:cubicBezTo>
                    <a:pt x="2098" y="595"/>
                    <a:pt x="2102" y="590"/>
                    <a:pt x="2102" y="588"/>
                  </a:cubicBezTo>
                  <a:cubicBezTo>
                    <a:pt x="2099" y="581"/>
                    <a:pt x="2095" y="575"/>
                    <a:pt x="2092" y="569"/>
                  </a:cubicBezTo>
                  <a:cubicBezTo>
                    <a:pt x="2092" y="568"/>
                    <a:pt x="2092" y="567"/>
                    <a:pt x="2093" y="566"/>
                  </a:cubicBezTo>
                  <a:cubicBezTo>
                    <a:pt x="2099" y="569"/>
                    <a:pt x="2107" y="571"/>
                    <a:pt x="2112" y="576"/>
                  </a:cubicBezTo>
                  <a:cubicBezTo>
                    <a:pt x="2121" y="587"/>
                    <a:pt x="2115" y="598"/>
                    <a:pt x="2107" y="609"/>
                  </a:cubicBezTo>
                  <a:cubicBezTo>
                    <a:pt x="2121" y="609"/>
                    <a:pt x="2134" y="609"/>
                    <a:pt x="2148" y="609"/>
                  </a:cubicBezTo>
                  <a:cubicBezTo>
                    <a:pt x="2148" y="596"/>
                    <a:pt x="2148" y="584"/>
                    <a:pt x="2148" y="572"/>
                  </a:cubicBezTo>
                  <a:cubicBezTo>
                    <a:pt x="2148" y="565"/>
                    <a:pt x="2144" y="564"/>
                    <a:pt x="2138" y="563"/>
                  </a:cubicBezTo>
                  <a:cubicBezTo>
                    <a:pt x="2117" y="563"/>
                    <a:pt x="2096" y="562"/>
                    <a:pt x="2076" y="562"/>
                  </a:cubicBezTo>
                  <a:cubicBezTo>
                    <a:pt x="2073" y="562"/>
                    <a:pt x="2068" y="562"/>
                    <a:pt x="2067" y="564"/>
                  </a:cubicBezTo>
                  <a:cubicBezTo>
                    <a:pt x="2057" y="579"/>
                    <a:pt x="2048" y="593"/>
                    <a:pt x="2038" y="609"/>
                  </a:cubicBezTo>
                  <a:cubicBezTo>
                    <a:pt x="2051" y="609"/>
                    <a:pt x="2061" y="609"/>
                    <a:pt x="2073" y="609"/>
                  </a:cubicBezTo>
                  <a:cubicBezTo>
                    <a:pt x="2070" y="600"/>
                    <a:pt x="2068" y="593"/>
                    <a:pt x="2066" y="585"/>
                  </a:cubicBezTo>
                  <a:close/>
                  <a:moveTo>
                    <a:pt x="1632" y="360"/>
                  </a:moveTo>
                  <a:cubicBezTo>
                    <a:pt x="1632" y="360"/>
                    <a:pt x="1632" y="361"/>
                    <a:pt x="1632" y="361"/>
                  </a:cubicBezTo>
                  <a:cubicBezTo>
                    <a:pt x="1635" y="361"/>
                    <a:pt x="1639" y="362"/>
                    <a:pt x="1642" y="362"/>
                  </a:cubicBezTo>
                  <a:cubicBezTo>
                    <a:pt x="1703" y="363"/>
                    <a:pt x="1764" y="364"/>
                    <a:pt x="1825" y="366"/>
                  </a:cubicBezTo>
                  <a:cubicBezTo>
                    <a:pt x="1874" y="367"/>
                    <a:pt x="1923" y="368"/>
                    <a:pt x="1973" y="371"/>
                  </a:cubicBezTo>
                  <a:cubicBezTo>
                    <a:pt x="1992" y="373"/>
                    <a:pt x="2015" y="370"/>
                    <a:pt x="2025" y="395"/>
                  </a:cubicBezTo>
                  <a:cubicBezTo>
                    <a:pt x="2023" y="375"/>
                    <a:pt x="2014" y="366"/>
                    <a:pt x="1995" y="364"/>
                  </a:cubicBezTo>
                  <a:cubicBezTo>
                    <a:pt x="1979" y="362"/>
                    <a:pt x="1963" y="359"/>
                    <a:pt x="1947" y="359"/>
                  </a:cubicBezTo>
                  <a:cubicBezTo>
                    <a:pt x="1865" y="358"/>
                    <a:pt x="1782" y="357"/>
                    <a:pt x="1700" y="357"/>
                  </a:cubicBezTo>
                  <a:cubicBezTo>
                    <a:pt x="1677" y="357"/>
                    <a:pt x="1654" y="359"/>
                    <a:pt x="1632" y="360"/>
                  </a:cubicBezTo>
                  <a:close/>
                  <a:moveTo>
                    <a:pt x="3151" y="896"/>
                  </a:moveTo>
                  <a:cubicBezTo>
                    <a:pt x="3199" y="896"/>
                    <a:pt x="3245" y="896"/>
                    <a:pt x="3288" y="896"/>
                  </a:cubicBezTo>
                  <a:cubicBezTo>
                    <a:pt x="3282" y="889"/>
                    <a:pt x="3275" y="881"/>
                    <a:pt x="3267" y="873"/>
                  </a:cubicBezTo>
                  <a:cubicBezTo>
                    <a:pt x="3264" y="870"/>
                    <a:pt x="3260" y="867"/>
                    <a:pt x="3256" y="866"/>
                  </a:cubicBezTo>
                  <a:cubicBezTo>
                    <a:pt x="3235" y="866"/>
                    <a:pt x="3214" y="867"/>
                    <a:pt x="3193" y="866"/>
                  </a:cubicBezTo>
                  <a:cubicBezTo>
                    <a:pt x="3178" y="865"/>
                    <a:pt x="3165" y="866"/>
                    <a:pt x="3160" y="883"/>
                  </a:cubicBezTo>
                  <a:cubicBezTo>
                    <a:pt x="3158" y="887"/>
                    <a:pt x="3155" y="890"/>
                    <a:pt x="3151" y="896"/>
                  </a:cubicBezTo>
                  <a:close/>
                  <a:moveTo>
                    <a:pt x="2001" y="620"/>
                  </a:moveTo>
                  <a:cubicBezTo>
                    <a:pt x="2002" y="621"/>
                    <a:pt x="2003" y="621"/>
                    <a:pt x="2004" y="621"/>
                  </a:cubicBezTo>
                  <a:cubicBezTo>
                    <a:pt x="2025" y="580"/>
                    <a:pt x="2042" y="536"/>
                    <a:pt x="2088" y="513"/>
                  </a:cubicBezTo>
                  <a:cubicBezTo>
                    <a:pt x="2074" y="500"/>
                    <a:pt x="2061" y="488"/>
                    <a:pt x="2045" y="473"/>
                  </a:cubicBezTo>
                  <a:cubicBezTo>
                    <a:pt x="2030" y="524"/>
                    <a:pt x="2015" y="572"/>
                    <a:pt x="2001" y="620"/>
                  </a:cubicBezTo>
                  <a:close/>
                  <a:moveTo>
                    <a:pt x="3026" y="767"/>
                  </a:moveTo>
                  <a:cubicBezTo>
                    <a:pt x="3039" y="765"/>
                    <a:pt x="3051" y="763"/>
                    <a:pt x="3062" y="762"/>
                  </a:cubicBezTo>
                  <a:cubicBezTo>
                    <a:pt x="3103" y="757"/>
                    <a:pt x="3129" y="762"/>
                    <a:pt x="3139" y="813"/>
                  </a:cubicBezTo>
                  <a:cubicBezTo>
                    <a:pt x="3141" y="825"/>
                    <a:pt x="3145" y="836"/>
                    <a:pt x="3147" y="847"/>
                  </a:cubicBezTo>
                  <a:cubicBezTo>
                    <a:pt x="3152" y="847"/>
                    <a:pt x="3157" y="847"/>
                    <a:pt x="3163" y="847"/>
                  </a:cubicBezTo>
                  <a:cubicBezTo>
                    <a:pt x="3159" y="829"/>
                    <a:pt x="3156" y="811"/>
                    <a:pt x="3150" y="794"/>
                  </a:cubicBezTo>
                  <a:cubicBezTo>
                    <a:pt x="3142" y="769"/>
                    <a:pt x="3127" y="747"/>
                    <a:pt x="3099" y="745"/>
                  </a:cubicBezTo>
                  <a:cubicBezTo>
                    <a:pt x="3075" y="743"/>
                    <a:pt x="3050" y="747"/>
                    <a:pt x="3026" y="749"/>
                  </a:cubicBezTo>
                  <a:cubicBezTo>
                    <a:pt x="3026" y="756"/>
                    <a:pt x="3026" y="760"/>
                    <a:pt x="3026" y="767"/>
                  </a:cubicBezTo>
                  <a:close/>
                  <a:moveTo>
                    <a:pt x="2128" y="519"/>
                  </a:moveTo>
                  <a:cubicBezTo>
                    <a:pt x="2162" y="484"/>
                    <a:pt x="2194" y="450"/>
                    <a:pt x="2227" y="417"/>
                  </a:cubicBezTo>
                  <a:cubicBezTo>
                    <a:pt x="2239" y="406"/>
                    <a:pt x="2240" y="394"/>
                    <a:pt x="2238" y="378"/>
                  </a:cubicBezTo>
                  <a:cubicBezTo>
                    <a:pt x="2197" y="422"/>
                    <a:pt x="2157" y="465"/>
                    <a:pt x="2116" y="507"/>
                  </a:cubicBezTo>
                  <a:cubicBezTo>
                    <a:pt x="2120" y="511"/>
                    <a:pt x="2124" y="514"/>
                    <a:pt x="2128" y="519"/>
                  </a:cubicBezTo>
                  <a:close/>
                  <a:moveTo>
                    <a:pt x="1385" y="677"/>
                  </a:moveTo>
                  <a:cubicBezTo>
                    <a:pt x="1360" y="674"/>
                    <a:pt x="1334" y="671"/>
                    <a:pt x="1306" y="669"/>
                  </a:cubicBezTo>
                  <a:cubicBezTo>
                    <a:pt x="1306" y="683"/>
                    <a:pt x="1306" y="695"/>
                    <a:pt x="1306" y="708"/>
                  </a:cubicBezTo>
                  <a:cubicBezTo>
                    <a:pt x="1332" y="710"/>
                    <a:pt x="1358" y="711"/>
                    <a:pt x="1385" y="713"/>
                  </a:cubicBezTo>
                  <a:cubicBezTo>
                    <a:pt x="1385" y="700"/>
                    <a:pt x="1385" y="689"/>
                    <a:pt x="1385" y="677"/>
                  </a:cubicBezTo>
                  <a:close/>
                  <a:moveTo>
                    <a:pt x="3394" y="599"/>
                  </a:moveTo>
                  <a:cubicBezTo>
                    <a:pt x="3376" y="599"/>
                    <a:pt x="3360" y="599"/>
                    <a:pt x="3343" y="599"/>
                  </a:cubicBezTo>
                  <a:cubicBezTo>
                    <a:pt x="3346" y="615"/>
                    <a:pt x="3348" y="629"/>
                    <a:pt x="3351" y="643"/>
                  </a:cubicBezTo>
                  <a:cubicBezTo>
                    <a:pt x="3352" y="645"/>
                    <a:pt x="3356" y="647"/>
                    <a:pt x="3359" y="648"/>
                  </a:cubicBezTo>
                  <a:cubicBezTo>
                    <a:pt x="3377" y="652"/>
                    <a:pt x="3395" y="655"/>
                    <a:pt x="3415" y="659"/>
                  </a:cubicBezTo>
                  <a:cubicBezTo>
                    <a:pt x="3407" y="638"/>
                    <a:pt x="3400" y="618"/>
                    <a:pt x="3394" y="599"/>
                  </a:cubicBezTo>
                  <a:close/>
                  <a:moveTo>
                    <a:pt x="1368" y="890"/>
                  </a:moveTo>
                  <a:cubicBezTo>
                    <a:pt x="1398" y="890"/>
                    <a:pt x="1429" y="890"/>
                    <a:pt x="1461" y="890"/>
                  </a:cubicBezTo>
                  <a:cubicBezTo>
                    <a:pt x="1456" y="880"/>
                    <a:pt x="1450" y="869"/>
                    <a:pt x="1445" y="859"/>
                  </a:cubicBezTo>
                  <a:cubicBezTo>
                    <a:pt x="1434" y="861"/>
                    <a:pt x="1425" y="859"/>
                    <a:pt x="1416" y="851"/>
                  </a:cubicBezTo>
                  <a:cubicBezTo>
                    <a:pt x="1411" y="846"/>
                    <a:pt x="1404" y="843"/>
                    <a:pt x="1397" y="841"/>
                  </a:cubicBezTo>
                  <a:cubicBezTo>
                    <a:pt x="1395" y="840"/>
                    <a:pt x="1391" y="843"/>
                    <a:pt x="1390" y="845"/>
                  </a:cubicBezTo>
                  <a:cubicBezTo>
                    <a:pt x="1382" y="860"/>
                    <a:pt x="1375" y="875"/>
                    <a:pt x="1368" y="890"/>
                  </a:cubicBezTo>
                  <a:close/>
                  <a:moveTo>
                    <a:pt x="1486" y="580"/>
                  </a:moveTo>
                  <a:cubicBezTo>
                    <a:pt x="1511" y="578"/>
                    <a:pt x="1520" y="587"/>
                    <a:pt x="1522" y="616"/>
                  </a:cubicBezTo>
                  <a:cubicBezTo>
                    <a:pt x="1529" y="617"/>
                    <a:pt x="1536" y="618"/>
                    <a:pt x="1544" y="619"/>
                  </a:cubicBezTo>
                  <a:cubicBezTo>
                    <a:pt x="1536" y="602"/>
                    <a:pt x="1529" y="588"/>
                    <a:pt x="1522" y="573"/>
                  </a:cubicBezTo>
                  <a:cubicBezTo>
                    <a:pt x="1521" y="571"/>
                    <a:pt x="1518" y="568"/>
                    <a:pt x="1516" y="568"/>
                  </a:cubicBezTo>
                  <a:cubicBezTo>
                    <a:pt x="1494" y="568"/>
                    <a:pt x="1472" y="568"/>
                    <a:pt x="1450" y="568"/>
                  </a:cubicBezTo>
                  <a:cubicBezTo>
                    <a:pt x="1450" y="586"/>
                    <a:pt x="1450" y="602"/>
                    <a:pt x="1450" y="618"/>
                  </a:cubicBezTo>
                  <a:cubicBezTo>
                    <a:pt x="1456" y="618"/>
                    <a:pt x="1461" y="618"/>
                    <a:pt x="1467" y="618"/>
                  </a:cubicBezTo>
                  <a:cubicBezTo>
                    <a:pt x="1456" y="598"/>
                    <a:pt x="1456" y="596"/>
                    <a:pt x="1471" y="587"/>
                  </a:cubicBezTo>
                  <a:cubicBezTo>
                    <a:pt x="1467" y="598"/>
                    <a:pt x="1470" y="609"/>
                    <a:pt x="1479" y="613"/>
                  </a:cubicBezTo>
                  <a:cubicBezTo>
                    <a:pt x="1487" y="616"/>
                    <a:pt x="1493" y="613"/>
                    <a:pt x="1498" y="607"/>
                  </a:cubicBezTo>
                  <a:cubicBezTo>
                    <a:pt x="1510" y="591"/>
                    <a:pt x="1490" y="589"/>
                    <a:pt x="1486" y="580"/>
                  </a:cubicBezTo>
                  <a:close/>
                  <a:moveTo>
                    <a:pt x="1831" y="423"/>
                  </a:moveTo>
                  <a:cubicBezTo>
                    <a:pt x="1830" y="424"/>
                    <a:pt x="1829" y="425"/>
                    <a:pt x="1828" y="426"/>
                  </a:cubicBezTo>
                  <a:cubicBezTo>
                    <a:pt x="1831" y="427"/>
                    <a:pt x="1834" y="431"/>
                    <a:pt x="1837" y="431"/>
                  </a:cubicBezTo>
                  <a:cubicBezTo>
                    <a:pt x="1879" y="433"/>
                    <a:pt x="1922" y="434"/>
                    <a:pt x="1964" y="436"/>
                  </a:cubicBezTo>
                  <a:cubicBezTo>
                    <a:pt x="1985" y="436"/>
                    <a:pt x="1990" y="441"/>
                    <a:pt x="1991" y="462"/>
                  </a:cubicBezTo>
                  <a:cubicBezTo>
                    <a:pt x="1991" y="482"/>
                    <a:pt x="1991" y="501"/>
                    <a:pt x="1991" y="520"/>
                  </a:cubicBezTo>
                  <a:cubicBezTo>
                    <a:pt x="1991" y="535"/>
                    <a:pt x="1991" y="549"/>
                    <a:pt x="1991" y="564"/>
                  </a:cubicBezTo>
                  <a:cubicBezTo>
                    <a:pt x="1992" y="564"/>
                    <a:pt x="1993" y="564"/>
                    <a:pt x="1994" y="564"/>
                  </a:cubicBezTo>
                  <a:cubicBezTo>
                    <a:pt x="1995" y="560"/>
                    <a:pt x="1995" y="555"/>
                    <a:pt x="1996" y="550"/>
                  </a:cubicBezTo>
                  <a:cubicBezTo>
                    <a:pt x="1998" y="520"/>
                    <a:pt x="1999" y="489"/>
                    <a:pt x="2002" y="458"/>
                  </a:cubicBezTo>
                  <a:cubicBezTo>
                    <a:pt x="2003" y="434"/>
                    <a:pt x="1995" y="424"/>
                    <a:pt x="1971" y="424"/>
                  </a:cubicBezTo>
                  <a:cubicBezTo>
                    <a:pt x="1951" y="423"/>
                    <a:pt x="1930" y="423"/>
                    <a:pt x="1910" y="423"/>
                  </a:cubicBezTo>
                  <a:cubicBezTo>
                    <a:pt x="1884" y="423"/>
                    <a:pt x="1857" y="423"/>
                    <a:pt x="1831" y="423"/>
                  </a:cubicBezTo>
                  <a:close/>
                  <a:moveTo>
                    <a:pt x="2596" y="700"/>
                  </a:moveTo>
                  <a:cubicBezTo>
                    <a:pt x="2597" y="710"/>
                    <a:pt x="2601" y="713"/>
                    <a:pt x="2610" y="713"/>
                  </a:cubicBezTo>
                  <a:cubicBezTo>
                    <a:pt x="2664" y="712"/>
                    <a:pt x="2718" y="712"/>
                    <a:pt x="2772" y="713"/>
                  </a:cubicBezTo>
                  <a:cubicBezTo>
                    <a:pt x="2782" y="713"/>
                    <a:pt x="2787" y="709"/>
                    <a:pt x="2787" y="700"/>
                  </a:cubicBezTo>
                  <a:cubicBezTo>
                    <a:pt x="2723" y="700"/>
                    <a:pt x="2660" y="700"/>
                    <a:pt x="2596" y="700"/>
                  </a:cubicBezTo>
                  <a:close/>
                  <a:moveTo>
                    <a:pt x="3462" y="737"/>
                  </a:moveTo>
                  <a:cubicBezTo>
                    <a:pt x="3443" y="732"/>
                    <a:pt x="3443" y="732"/>
                    <a:pt x="3429" y="741"/>
                  </a:cubicBezTo>
                  <a:cubicBezTo>
                    <a:pt x="3426" y="743"/>
                    <a:pt x="3422" y="743"/>
                    <a:pt x="3419" y="743"/>
                  </a:cubicBezTo>
                  <a:cubicBezTo>
                    <a:pt x="3388" y="743"/>
                    <a:pt x="3358" y="742"/>
                    <a:pt x="3328" y="741"/>
                  </a:cubicBezTo>
                  <a:cubicBezTo>
                    <a:pt x="3324" y="741"/>
                    <a:pt x="3320" y="740"/>
                    <a:pt x="3318" y="738"/>
                  </a:cubicBezTo>
                  <a:cubicBezTo>
                    <a:pt x="3301" y="721"/>
                    <a:pt x="3281" y="732"/>
                    <a:pt x="3260" y="726"/>
                  </a:cubicBezTo>
                  <a:cubicBezTo>
                    <a:pt x="3274" y="736"/>
                    <a:pt x="3284" y="743"/>
                    <a:pt x="3295" y="750"/>
                  </a:cubicBezTo>
                  <a:cubicBezTo>
                    <a:pt x="3297" y="751"/>
                    <a:pt x="3300" y="751"/>
                    <a:pt x="3302" y="751"/>
                  </a:cubicBezTo>
                  <a:cubicBezTo>
                    <a:pt x="3348" y="752"/>
                    <a:pt x="3394" y="753"/>
                    <a:pt x="3440" y="754"/>
                  </a:cubicBezTo>
                  <a:cubicBezTo>
                    <a:pt x="3453" y="754"/>
                    <a:pt x="3455" y="743"/>
                    <a:pt x="3462" y="737"/>
                  </a:cubicBezTo>
                  <a:close/>
                  <a:moveTo>
                    <a:pt x="2589" y="679"/>
                  </a:moveTo>
                  <a:cubicBezTo>
                    <a:pt x="2588" y="680"/>
                    <a:pt x="2587" y="681"/>
                    <a:pt x="2586" y="682"/>
                  </a:cubicBezTo>
                  <a:cubicBezTo>
                    <a:pt x="2590" y="685"/>
                    <a:pt x="2595" y="691"/>
                    <a:pt x="2599" y="691"/>
                  </a:cubicBezTo>
                  <a:cubicBezTo>
                    <a:pt x="2661" y="691"/>
                    <a:pt x="2724" y="691"/>
                    <a:pt x="2786" y="691"/>
                  </a:cubicBezTo>
                  <a:cubicBezTo>
                    <a:pt x="2790" y="691"/>
                    <a:pt x="2793" y="687"/>
                    <a:pt x="2797" y="684"/>
                  </a:cubicBezTo>
                  <a:cubicBezTo>
                    <a:pt x="2796" y="683"/>
                    <a:pt x="2796" y="681"/>
                    <a:pt x="2795" y="679"/>
                  </a:cubicBezTo>
                  <a:cubicBezTo>
                    <a:pt x="2726" y="679"/>
                    <a:pt x="2658" y="679"/>
                    <a:pt x="2589" y="679"/>
                  </a:cubicBezTo>
                  <a:close/>
                  <a:moveTo>
                    <a:pt x="1295" y="305"/>
                  </a:moveTo>
                  <a:cubicBezTo>
                    <a:pt x="1340" y="319"/>
                    <a:pt x="1385" y="333"/>
                    <a:pt x="1429" y="348"/>
                  </a:cubicBezTo>
                  <a:cubicBezTo>
                    <a:pt x="1430" y="347"/>
                    <a:pt x="1431" y="346"/>
                    <a:pt x="1432" y="345"/>
                  </a:cubicBezTo>
                  <a:cubicBezTo>
                    <a:pt x="1430" y="339"/>
                    <a:pt x="1428" y="331"/>
                    <a:pt x="1424" y="330"/>
                  </a:cubicBezTo>
                  <a:cubicBezTo>
                    <a:pt x="1382" y="315"/>
                    <a:pt x="1339" y="301"/>
                    <a:pt x="1295" y="286"/>
                  </a:cubicBezTo>
                  <a:cubicBezTo>
                    <a:pt x="1295" y="293"/>
                    <a:pt x="1295" y="298"/>
                    <a:pt x="1295" y="305"/>
                  </a:cubicBezTo>
                  <a:close/>
                  <a:moveTo>
                    <a:pt x="542" y="864"/>
                  </a:moveTo>
                  <a:cubicBezTo>
                    <a:pt x="608" y="864"/>
                    <a:pt x="672" y="864"/>
                    <a:pt x="736" y="864"/>
                  </a:cubicBezTo>
                  <a:cubicBezTo>
                    <a:pt x="736" y="860"/>
                    <a:pt x="736" y="857"/>
                    <a:pt x="736" y="852"/>
                  </a:cubicBezTo>
                  <a:cubicBezTo>
                    <a:pt x="671" y="852"/>
                    <a:pt x="607" y="852"/>
                    <a:pt x="542" y="852"/>
                  </a:cubicBezTo>
                  <a:cubicBezTo>
                    <a:pt x="542" y="856"/>
                    <a:pt x="542" y="860"/>
                    <a:pt x="542" y="864"/>
                  </a:cubicBezTo>
                  <a:close/>
                  <a:moveTo>
                    <a:pt x="423" y="835"/>
                  </a:moveTo>
                  <a:cubicBezTo>
                    <a:pt x="427" y="820"/>
                    <a:pt x="431" y="805"/>
                    <a:pt x="436" y="789"/>
                  </a:cubicBezTo>
                  <a:cubicBezTo>
                    <a:pt x="395" y="789"/>
                    <a:pt x="356" y="789"/>
                    <a:pt x="315" y="789"/>
                  </a:cubicBezTo>
                  <a:cubicBezTo>
                    <a:pt x="319" y="789"/>
                    <a:pt x="320" y="790"/>
                    <a:pt x="322" y="790"/>
                  </a:cubicBezTo>
                  <a:cubicBezTo>
                    <a:pt x="341" y="792"/>
                    <a:pt x="361" y="794"/>
                    <a:pt x="381" y="796"/>
                  </a:cubicBezTo>
                  <a:cubicBezTo>
                    <a:pt x="389" y="797"/>
                    <a:pt x="391" y="800"/>
                    <a:pt x="389" y="807"/>
                  </a:cubicBezTo>
                  <a:cubicBezTo>
                    <a:pt x="386" y="816"/>
                    <a:pt x="385" y="825"/>
                    <a:pt x="383" y="835"/>
                  </a:cubicBezTo>
                  <a:cubicBezTo>
                    <a:pt x="396" y="835"/>
                    <a:pt x="409" y="835"/>
                    <a:pt x="423" y="835"/>
                  </a:cubicBezTo>
                  <a:close/>
                  <a:moveTo>
                    <a:pt x="1010" y="574"/>
                  </a:moveTo>
                  <a:cubicBezTo>
                    <a:pt x="1026" y="576"/>
                    <a:pt x="1037" y="573"/>
                    <a:pt x="1048" y="562"/>
                  </a:cubicBezTo>
                  <a:cubicBezTo>
                    <a:pt x="1068" y="540"/>
                    <a:pt x="1090" y="520"/>
                    <a:pt x="1111" y="499"/>
                  </a:cubicBezTo>
                  <a:cubicBezTo>
                    <a:pt x="1117" y="493"/>
                    <a:pt x="1124" y="488"/>
                    <a:pt x="1131" y="482"/>
                  </a:cubicBezTo>
                  <a:cubicBezTo>
                    <a:pt x="1130" y="480"/>
                    <a:pt x="1129" y="479"/>
                    <a:pt x="1128" y="477"/>
                  </a:cubicBezTo>
                  <a:cubicBezTo>
                    <a:pt x="1121" y="479"/>
                    <a:pt x="1112" y="477"/>
                    <a:pt x="1108" y="481"/>
                  </a:cubicBezTo>
                  <a:cubicBezTo>
                    <a:pt x="1075" y="511"/>
                    <a:pt x="1043" y="542"/>
                    <a:pt x="1010" y="574"/>
                  </a:cubicBezTo>
                  <a:close/>
                  <a:moveTo>
                    <a:pt x="3068" y="893"/>
                  </a:moveTo>
                  <a:cubicBezTo>
                    <a:pt x="3064" y="889"/>
                    <a:pt x="3061" y="886"/>
                    <a:pt x="3059" y="883"/>
                  </a:cubicBezTo>
                  <a:cubicBezTo>
                    <a:pt x="3054" y="873"/>
                    <a:pt x="3047" y="871"/>
                    <a:pt x="3037" y="872"/>
                  </a:cubicBezTo>
                  <a:cubicBezTo>
                    <a:pt x="3017" y="872"/>
                    <a:pt x="2998" y="872"/>
                    <a:pt x="2979" y="872"/>
                  </a:cubicBezTo>
                  <a:cubicBezTo>
                    <a:pt x="2959" y="872"/>
                    <a:pt x="2959" y="872"/>
                    <a:pt x="2954" y="893"/>
                  </a:cubicBezTo>
                  <a:cubicBezTo>
                    <a:pt x="2992" y="893"/>
                    <a:pt x="3029" y="893"/>
                    <a:pt x="3068" y="893"/>
                  </a:cubicBezTo>
                  <a:close/>
                  <a:moveTo>
                    <a:pt x="1944" y="659"/>
                  </a:moveTo>
                  <a:cubicBezTo>
                    <a:pt x="1944" y="658"/>
                    <a:pt x="1944" y="656"/>
                    <a:pt x="1944" y="655"/>
                  </a:cubicBezTo>
                  <a:cubicBezTo>
                    <a:pt x="1912" y="655"/>
                    <a:pt x="1881" y="655"/>
                    <a:pt x="1849" y="654"/>
                  </a:cubicBezTo>
                  <a:cubicBezTo>
                    <a:pt x="1783" y="653"/>
                    <a:pt x="1718" y="650"/>
                    <a:pt x="1652" y="648"/>
                  </a:cubicBezTo>
                  <a:cubicBezTo>
                    <a:pt x="1641" y="647"/>
                    <a:pt x="1641" y="648"/>
                    <a:pt x="1643" y="659"/>
                  </a:cubicBezTo>
                  <a:cubicBezTo>
                    <a:pt x="1743" y="659"/>
                    <a:pt x="1844" y="659"/>
                    <a:pt x="1944" y="659"/>
                  </a:cubicBezTo>
                  <a:close/>
                  <a:moveTo>
                    <a:pt x="2780" y="722"/>
                  </a:moveTo>
                  <a:cubicBezTo>
                    <a:pt x="2721" y="722"/>
                    <a:pt x="2663" y="722"/>
                    <a:pt x="2605" y="722"/>
                  </a:cubicBezTo>
                  <a:cubicBezTo>
                    <a:pt x="2605" y="732"/>
                    <a:pt x="2610" y="735"/>
                    <a:pt x="2620" y="735"/>
                  </a:cubicBezTo>
                  <a:cubicBezTo>
                    <a:pt x="2668" y="735"/>
                    <a:pt x="2717" y="735"/>
                    <a:pt x="2765" y="735"/>
                  </a:cubicBezTo>
                  <a:cubicBezTo>
                    <a:pt x="2773" y="735"/>
                    <a:pt x="2778" y="733"/>
                    <a:pt x="2780" y="722"/>
                  </a:cubicBezTo>
                  <a:close/>
                  <a:moveTo>
                    <a:pt x="977" y="670"/>
                  </a:moveTo>
                  <a:cubicBezTo>
                    <a:pt x="978" y="670"/>
                    <a:pt x="979" y="671"/>
                    <a:pt x="979" y="671"/>
                  </a:cubicBezTo>
                  <a:cubicBezTo>
                    <a:pt x="984" y="667"/>
                    <a:pt x="989" y="662"/>
                    <a:pt x="993" y="658"/>
                  </a:cubicBezTo>
                  <a:cubicBezTo>
                    <a:pt x="996" y="660"/>
                    <a:pt x="998" y="662"/>
                    <a:pt x="1002" y="665"/>
                  </a:cubicBezTo>
                  <a:cubicBezTo>
                    <a:pt x="992" y="672"/>
                    <a:pt x="982" y="679"/>
                    <a:pt x="970" y="686"/>
                  </a:cubicBezTo>
                  <a:cubicBezTo>
                    <a:pt x="972" y="675"/>
                    <a:pt x="974" y="665"/>
                    <a:pt x="975" y="655"/>
                  </a:cubicBezTo>
                  <a:cubicBezTo>
                    <a:pt x="950" y="661"/>
                    <a:pt x="950" y="688"/>
                    <a:pt x="932" y="702"/>
                  </a:cubicBezTo>
                  <a:cubicBezTo>
                    <a:pt x="934" y="692"/>
                    <a:pt x="936" y="685"/>
                    <a:pt x="937" y="679"/>
                  </a:cubicBezTo>
                  <a:cubicBezTo>
                    <a:pt x="927" y="688"/>
                    <a:pt x="918" y="699"/>
                    <a:pt x="909" y="707"/>
                  </a:cubicBezTo>
                  <a:cubicBezTo>
                    <a:pt x="958" y="709"/>
                    <a:pt x="1000" y="687"/>
                    <a:pt x="1010" y="653"/>
                  </a:cubicBezTo>
                  <a:cubicBezTo>
                    <a:pt x="1001" y="653"/>
                    <a:pt x="991" y="653"/>
                    <a:pt x="981" y="653"/>
                  </a:cubicBezTo>
                  <a:cubicBezTo>
                    <a:pt x="980" y="659"/>
                    <a:pt x="978" y="665"/>
                    <a:pt x="977" y="670"/>
                  </a:cubicBezTo>
                  <a:close/>
                  <a:moveTo>
                    <a:pt x="437" y="888"/>
                  </a:moveTo>
                  <a:cubicBezTo>
                    <a:pt x="432" y="881"/>
                    <a:pt x="428" y="874"/>
                    <a:pt x="423" y="869"/>
                  </a:cubicBezTo>
                  <a:cubicBezTo>
                    <a:pt x="421" y="866"/>
                    <a:pt x="417" y="864"/>
                    <a:pt x="415" y="864"/>
                  </a:cubicBezTo>
                  <a:cubicBezTo>
                    <a:pt x="399" y="863"/>
                    <a:pt x="383" y="863"/>
                    <a:pt x="368" y="863"/>
                  </a:cubicBezTo>
                  <a:cubicBezTo>
                    <a:pt x="365" y="863"/>
                    <a:pt x="361" y="864"/>
                    <a:pt x="359" y="865"/>
                  </a:cubicBezTo>
                  <a:cubicBezTo>
                    <a:pt x="353" y="873"/>
                    <a:pt x="347" y="881"/>
                    <a:pt x="340" y="888"/>
                  </a:cubicBezTo>
                  <a:cubicBezTo>
                    <a:pt x="372" y="888"/>
                    <a:pt x="404" y="888"/>
                    <a:pt x="437" y="888"/>
                  </a:cubicBezTo>
                  <a:close/>
                  <a:moveTo>
                    <a:pt x="3300" y="758"/>
                  </a:moveTo>
                  <a:cubicBezTo>
                    <a:pt x="3308" y="778"/>
                    <a:pt x="3310" y="780"/>
                    <a:pt x="3329" y="780"/>
                  </a:cubicBezTo>
                  <a:cubicBezTo>
                    <a:pt x="3361" y="780"/>
                    <a:pt x="3392" y="780"/>
                    <a:pt x="3424" y="780"/>
                  </a:cubicBezTo>
                  <a:cubicBezTo>
                    <a:pt x="3440" y="780"/>
                    <a:pt x="3443" y="777"/>
                    <a:pt x="3446" y="760"/>
                  </a:cubicBezTo>
                  <a:cubicBezTo>
                    <a:pt x="3440" y="761"/>
                    <a:pt x="3432" y="759"/>
                    <a:pt x="3429" y="763"/>
                  </a:cubicBezTo>
                  <a:cubicBezTo>
                    <a:pt x="3421" y="771"/>
                    <a:pt x="3411" y="770"/>
                    <a:pt x="3401" y="770"/>
                  </a:cubicBezTo>
                  <a:cubicBezTo>
                    <a:pt x="3381" y="770"/>
                    <a:pt x="3361" y="769"/>
                    <a:pt x="3341" y="768"/>
                  </a:cubicBezTo>
                  <a:cubicBezTo>
                    <a:pt x="3338" y="768"/>
                    <a:pt x="3333" y="768"/>
                    <a:pt x="3331" y="766"/>
                  </a:cubicBezTo>
                  <a:cubicBezTo>
                    <a:pt x="3323" y="756"/>
                    <a:pt x="3312" y="758"/>
                    <a:pt x="3300" y="758"/>
                  </a:cubicBezTo>
                  <a:close/>
                  <a:moveTo>
                    <a:pt x="2770" y="745"/>
                  </a:moveTo>
                  <a:cubicBezTo>
                    <a:pt x="2718" y="745"/>
                    <a:pt x="2666" y="745"/>
                    <a:pt x="2615" y="745"/>
                  </a:cubicBezTo>
                  <a:cubicBezTo>
                    <a:pt x="2616" y="752"/>
                    <a:pt x="2618" y="756"/>
                    <a:pt x="2627" y="756"/>
                  </a:cubicBezTo>
                  <a:cubicBezTo>
                    <a:pt x="2671" y="756"/>
                    <a:pt x="2714" y="756"/>
                    <a:pt x="2758" y="756"/>
                  </a:cubicBezTo>
                  <a:cubicBezTo>
                    <a:pt x="2766" y="756"/>
                    <a:pt x="2770" y="753"/>
                    <a:pt x="2770" y="745"/>
                  </a:cubicBezTo>
                  <a:close/>
                  <a:moveTo>
                    <a:pt x="2437" y="844"/>
                  </a:moveTo>
                  <a:cubicBezTo>
                    <a:pt x="2436" y="826"/>
                    <a:pt x="2435" y="810"/>
                    <a:pt x="2434" y="792"/>
                  </a:cubicBezTo>
                  <a:cubicBezTo>
                    <a:pt x="2423" y="794"/>
                    <a:pt x="2412" y="796"/>
                    <a:pt x="2403" y="798"/>
                  </a:cubicBezTo>
                  <a:cubicBezTo>
                    <a:pt x="2403" y="814"/>
                    <a:pt x="2403" y="830"/>
                    <a:pt x="2403" y="844"/>
                  </a:cubicBezTo>
                  <a:cubicBezTo>
                    <a:pt x="2415" y="844"/>
                    <a:pt x="2425" y="844"/>
                    <a:pt x="2437" y="844"/>
                  </a:cubicBezTo>
                  <a:close/>
                  <a:moveTo>
                    <a:pt x="1869" y="610"/>
                  </a:moveTo>
                  <a:cubicBezTo>
                    <a:pt x="1870" y="610"/>
                    <a:pt x="1871" y="610"/>
                    <a:pt x="1872" y="610"/>
                  </a:cubicBezTo>
                  <a:cubicBezTo>
                    <a:pt x="1872" y="555"/>
                    <a:pt x="1872" y="500"/>
                    <a:pt x="1872" y="445"/>
                  </a:cubicBezTo>
                  <a:cubicBezTo>
                    <a:pt x="1868" y="445"/>
                    <a:pt x="1862" y="445"/>
                    <a:pt x="1857" y="445"/>
                  </a:cubicBezTo>
                  <a:cubicBezTo>
                    <a:pt x="1861" y="500"/>
                    <a:pt x="1865" y="555"/>
                    <a:pt x="1869" y="610"/>
                  </a:cubicBezTo>
                  <a:close/>
                  <a:moveTo>
                    <a:pt x="1141" y="838"/>
                  </a:moveTo>
                  <a:cubicBezTo>
                    <a:pt x="1148" y="817"/>
                    <a:pt x="1148" y="795"/>
                    <a:pt x="1142" y="772"/>
                  </a:cubicBezTo>
                  <a:cubicBezTo>
                    <a:pt x="1136" y="753"/>
                    <a:pt x="1124" y="741"/>
                    <a:pt x="1108" y="739"/>
                  </a:cubicBezTo>
                  <a:cubicBezTo>
                    <a:pt x="1094" y="738"/>
                    <a:pt x="1080" y="748"/>
                    <a:pt x="1072" y="766"/>
                  </a:cubicBezTo>
                  <a:cubicBezTo>
                    <a:pt x="1066" y="780"/>
                    <a:pt x="1062" y="794"/>
                    <a:pt x="1060" y="809"/>
                  </a:cubicBezTo>
                  <a:cubicBezTo>
                    <a:pt x="1058" y="827"/>
                    <a:pt x="1060" y="846"/>
                    <a:pt x="1071" y="864"/>
                  </a:cubicBezTo>
                  <a:cubicBezTo>
                    <a:pt x="1069" y="850"/>
                    <a:pt x="1066" y="837"/>
                    <a:pt x="1066" y="824"/>
                  </a:cubicBezTo>
                  <a:cubicBezTo>
                    <a:pt x="1065" y="797"/>
                    <a:pt x="1071" y="773"/>
                    <a:pt x="1092" y="754"/>
                  </a:cubicBezTo>
                  <a:cubicBezTo>
                    <a:pt x="1104" y="745"/>
                    <a:pt x="1117" y="746"/>
                    <a:pt x="1126" y="758"/>
                  </a:cubicBezTo>
                  <a:cubicBezTo>
                    <a:pt x="1132" y="765"/>
                    <a:pt x="1137" y="774"/>
                    <a:pt x="1138" y="783"/>
                  </a:cubicBezTo>
                  <a:cubicBezTo>
                    <a:pt x="1141" y="801"/>
                    <a:pt x="1141" y="820"/>
                    <a:pt x="1141" y="838"/>
                  </a:cubicBezTo>
                  <a:close/>
                  <a:moveTo>
                    <a:pt x="1904" y="610"/>
                  </a:moveTo>
                  <a:cubicBezTo>
                    <a:pt x="1905" y="610"/>
                    <a:pt x="1906" y="610"/>
                    <a:pt x="1907" y="610"/>
                  </a:cubicBezTo>
                  <a:cubicBezTo>
                    <a:pt x="1907" y="555"/>
                    <a:pt x="1907" y="500"/>
                    <a:pt x="1907" y="445"/>
                  </a:cubicBezTo>
                  <a:cubicBezTo>
                    <a:pt x="1902" y="445"/>
                    <a:pt x="1897" y="445"/>
                    <a:pt x="1892" y="445"/>
                  </a:cubicBezTo>
                  <a:cubicBezTo>
                    <a:pt x="1896" y="501"/>
                    <a:pt x="1900" y="555"/>
                    <a:pt x="1904" y="610"/>
                  </a:cubicBezTo>
                  <a:close/>
                  <a:moveTo>
                    <a:pt x="1430" y="358"/>
                  </a:moveTo>
                  <a:cubicBezTo>
                    <a:pt x="1385" y="346"/>
                    <a:pt x="1341" y="333"/>
                    <a:pt x="1292" y="320"/>
                  </a:cubicBezTo>
                  <a:cubicBezTo>
                    <a:pt x="1296" y="326"/>
                    <a:pt x="1297" y="331"/>
                    <a:pt x="1300" y="332"/>
                  </a:cubicBezTo>
                  <a:cubicBezTo>
                    <a:pt x="1343" y="345"/>
                    <a:pt x="1386" y="357"/>
                    <a:pt x="1430" y="370"/>
                  </a:cubicBezTo>
                  <a:cubicBezTo>
                    <a:pt x="1430" y="366"/>
                    <a:pt x="1430" y="362"/>
                    <a:pt x="1430" y="358"/>
                  </a:cubicBezTo>
                  <a:close/>
                  <a:moveTo>
                    <a:pt x="1824" y="445"/>
                  </a:moveTo>
                  <a:cubicBezTo>
                    <a:pt x="1828" y="502"/>
                    <a:pt x="1831" y="558"/>
                    <a:pt x="1834" y="614"/>
                  </a:cubicBezTo>
                  <a:cubicBezTo>
                    <a:pt x="1836" y="614"/>
                    <a:pt x="1837" y="614"/>
                    <a:pt x="1838" y="614"/>
                  </a:cubicBezTo>
                  <a:cubicBezTo>
                    <a:pt x="1838" y="558"/>
                    <a:pt x="1838" y="502"/>
                    <a:pt x="1838" y="445"/>
                  </a:cubicBezTo>
                  <a:cubicBezTo>
                    <a:pt x="1834" y="445"/>
                    <a:pt x="1830" y="445"/>
                    <a:pt x="1824" y="445"/>
                  </a:cubicBezTo>
                  <a:close/>
                  <a:moveTo>
                    <a:pt x="1793" y="405"/>
                  </a:moveTo>
                  <a:cubicBezTo>
                    <a:pt x="1782" y="404"/>
                    <a:pt x="1771" y="415"/>
                    <a:pt x="1771" y="426"/>
                  </a:cubicBezTo>
                  <a:cubicBezTo>
                    <a:pt x="1770" y="438"/>
                    <a:pt x="1780" y="448"/>
                    <a:pt x="1792" y="448"/>
                  </a:cubicBezTo>
                  <a:cubicBezTo>
                    <a:pt x="1804" y="448"/>
                    <a:pt x="1814" y="439"/>
                    <a:pt x="1814" y="428"/>
                  </a:cubicBezTo>
                  <a:cubicBezTo>
                    <a:pt x="1815" y="416"/>
                    <a:pt x="1805" y="405"/>
                    <a:pt x="1793" y="405"/>
                  </a:cubicBezTo>
                  <a:close/>
                  <a:moveTo>
                    <a:pt x="2251" y="846"/>
                  </a:moveTo>
                  <a:cubicBezTo>
                    <a:pt x="2251" y="845"/>
                    <a:pt x="2251" y="844"/>
                    <a:pt x="2252" y="843"/>
                  </a:cubicBezTo>
                  <a:cubicBezTo>
                    <a:pt x="2261" y="842"/>
                    <a:pt x="2271" y="841"/>
                    <a:pt x="2280" y="840"/>
                  </a:cubicBezTo>
                  <a:cubicBezTo>
                    <a:pt x="2288" y="839"/>
                    <a:pt x="2290" y="836"/>
                    <a:pt x="2287" y="828"/>
                  </a:cubicBezTo>
                  <a:cubicBezTo>
                    <a:pt x="2271" y="830"/>
                    <a:pt x="2255" y="831"/>
                    <a:pt x="2239" y="833"/>
                  </a:cubicBezTo>
                  <a:cubicBezTo>
                    <a:pt x="2239" y="845"/>
                    <a:pt x="2239" y="855"/>
                    <a:pt x="2239" y="866"/>
                  </a:cubicBezTo>
                  <a:cubicBezTo>
                    <a:pt x="2270" y="869"/>
                    <a:pt x="2286" y="866"/>
                    <a:pt x="2289" y="857"/>
                  </a:cubicBezTo>
                  <a:cubicBezTo>
                    <a:pt x="2276" y="856"/>
                    <a:pt x="2263" y="855"/>
                    <a:pt x="2248" y="853"/>
                  </a:cubicBezTo>
                  <a:cubicBezTo>
                    <a:pt x="2263" y="852"/>
                    <a:pt x="2276" y="851"/>
                    <a:pt x="2288" y="849"/>
                  </a:cubicBezTo>
                  <a:cubicBezTo>
                    <a:pt x="2288" y="848"/>
                    <a:pt x="2288" y="847"/>
                    <a:pt x="2288" y="846"/>
                  </a:cubicBezTo>
                  <a:cubicBezTo>
                    <a:pt x="2276" y="846"/>
                    <a:pt x="2264" y="846"/>
                    <a:pt x="2251" y="846"/>
                  </a:cubicBezTo>
                  <a:close/>
                  <a:moveTo>
                    <a:pt x="3332" y="645"/>
                  </a:moveTo>
                  <a:cubicBezTo>
                    <a:pt x="3330" y="630"/>
                    <a:pt x="3328" y="615"/>
                    <a:pt x="3326" y="600"/>
                  </a:cubicBezTo>
                  <a:cubicBezTo>
                    <a:pt x="3315" y="601"/>
                    <a:pt x="3305" y="602"/>
                    <a:pt x="3295" y="603"/>
                  </a:cubicBezTo>
                  <a:cubicBezTo>
                    <a:pt x="3296" y="609"/>
                    <a:pt x="3297" y="615"/>
                    <a:pt x="3298" y="621"/>
                  </a:cubicBezTo>
                  <a:cubicBezTo>
                    <a:pt x="3301" y="649"/>
                    <a:pt x="3301" y="649"/>
                    <a:pt x="3330" y="646"/>
                  </a:cubicBezTo>
                  <a:cubicBezTo>
                    <a:pt x="3330" y="646"/>
                    <a:pt x="3330" y="646"/>
                    <a:pt x="3332" y="645"/>
                  </a:cubicBezTo>
                  <a:close/>
                  <a:moveTo>
                    <a:pt x="1926" y="444"/>
                  </a:moveTo>
                  <a:cubicBezTo>
                    <a:pt x="1929" y="501"/>
                    <a:pt x="1933" y="556"/>
                    <a:pt x="1936" y="612"/>
                  </a:cubicBezTo>
                  <a:cubicBezTo>
                    <a:pt x="1937" y="612"/>
                    <a:pt x="1938" y="612"/>
                    <a:pt x="1939" y="612"/>
                  </a:cubicBezTo>
                  <a:cubicBezTo>
                    <a:pt x="1939" y="556"/>
                    <a:pt x="1939" y="500"/>
                    <a:pt x="1939" y="444"/>
                  </a:cubicBezTo>
                  <a:cubicBezTo>
                    <a:pt x="1935" y="444"/>
                    <a:pt x="1931" y="444"/>
                    <a:pt x="1926" y="444"/>
                  </a:cubicBezTo>
                  <a:close/>
                  <a:moveTo>
                    <a:pt x="615" y="887"/>
                  </a:moveTo>
                  <a:cubicBezTo>
                    <a:pt x="607" y="874"/>
                    <a:pt x="607" y="875"/>
                    <a:pt x="595" y="874"/>
                  </a:cubicBezTo>
                  <a:cubicBezTo>
                    <a:pt x="570" y="872"/>
                    <a:pt x="545" y="880"/>
                    <a:pt x="523" y="867"/>
                  </a:cubicBezTo>
                  <a:cubicBezTo>
                    <a:pt x="517" y="874"/>
                    <a:pt x="512" y="880"/>
                    <a:pt x="507" y="887"/>
                  </a:cubicBezTo>
                  <a:cubicBezTo>
                    <a:pt x="543" y="887"/>
                    <a:pt x="578" y="887"/>
                    <a:pt x="615" y="887"/>
                  </a:cubicBezTo>
                  <a:close/>
                  <a:moveTo>
                    <a:pt x="2764" y="765"/>
                  </a:moveTo>
                  <a:cubicBezTo>
                    <a:pt x="2763" y="765"/>
                    <a:pt x="2762" y="764"/>
                    <a:pt x="2762" y="763"/>
                  </a:cubicBezTo>
                  <a:cubicBezTo>
                    <a:pt x="2716" y="763"/>
                    <a:pt x="2670" y="763"/>
                    <a:pt x="2624" y="763"/>
                  </a:cubicBezTo>
                  <a:cubicBezTo>
                    <a:pt x="2623" y="765"/>
                    <a:pt x="2623" y="766"/>
                    <a:pt x="2622" y="768"/>
                  </a:cubicBezTo>
                  <a:cubicBezTo>
                    <a:pt x="2627" y="769"/>
                    <a:pt x="2631" y="773"/>
                    <a:pt x="2635" y="773"/>
                  </a:cubicBezTo>
                  <a:cubicBezTo>
                    <a:pt x="2673" y="773"/>
                    <a:pt x="2711" y="773"/>
                    <a:pt x="2750" y="772"/>
                  </a:cubicBezTo>
                  <a:cubicBezTo>
                    <a:pt x="2754" y="772"/>
                    <a:pt x="2759" y="768"/>
                    <a:pt x="2764" y="765"/>
                  </a:cubicBezTo>
                  <a:close/>
                  <a:moveTo>
                    <a:pt x="786" y="552"/>
                  </a:moveTo>
                  <a:cubicBezTo>
                    <a:pt x="786" y="573"/>
                    <a:pt x="786" y="593"/>
                    <a:pt x="786" y="614"/>
                  </a:cubicBezTo>
                  <a:cubicBezTo>
                    <a:pt x="790" y="611"/>
                    <a:pt x="792" y="609"/>
                    <a:pt x="793" y="608"/>
                  </a:cubicBezTo>
                  <a:cubicBezTo>
                    <a:pt x="791" y="601"/>
                    <a:pt x="790" y="596"/>
                    <a:pt x="789" y="589"/>
                  </a:cubicBezTo>
                  <a:cubicBezTo>
                    <a:pt x="796" y="593"/>
                    <a:pt x="801" y="596"/>
                    <a:pt x="806" y="599"/>
                  </a:cubicBezTo>
                  <a:cubicBezTo>
                    <a:pt x="810" y="597"/>
                    <a:pt x="814" y="595"/>
                    <a:pt x="818" y="592"/>
                  </a:cubicBezTo>
                  <a:cubicBezTo>
                    <a:pt x="827" y="585"/>
                    <a:pt x="827" y="577"/>
                    <a:pt x="817" y="571"/>
                  </a:cubicBezTo>
                  <a:cubicBezTo>
                    <a:pt x="807" y="565"/>
                    <a:pt x="797" y="559"/>
                    <a:pt x="786" y="552"/>
                  </a:cubicBezTo>
                  <a:close/>
                  <a:moveTo>
                    <a:pt x="3432" y="826"/>
                  </a:moveTo>
                  <a:cubicBezTo>
                    <a:pt x="3404" y="826"/>
                    <a:pt x="3376" y="826"/>
                    <a:pt x="3349" y="826"/>
                  </a:cubicBezTo>
                  <a:cubicBezTo>
                    <a:pt x="3349" y="831"/>
                    <a:pt x="3349" y="836"/>
                    <a:pt x="3349" y="840"/>
                  </a:cubicBezTo>
                  <a:cubicBezTo>
                    <a:pt x="3377" y="840"/>
                    <a:pt x="3404" y="840"/>
                    <a:pt x="3432" y="840"/>
                  </a:cubicBezTo>
                  <a:cubicBezTo>
                    <a:pt x="3432" y="835"/>
                    <a:pt x="3432" y="831"/>
                    <a:pt x="3432" y="826"/>
                  </a:cubicBezTo>
                  <a:close/>
                  <a:moveTo>
                    <a:pt x="1967" y="608"/>
                  </a:moveTo>
                  <a:cubicBezTo>
                    <a:pt x="1968" y="608"/>
                    <a:pt x="1968" y="608"/>
                    <a:pt x="1969" y="608"/>
                  </a:cubicBezTo>
                  <a:cubicBezTo>
                    <a:pt x="1969" y="553"/>
                    <a:pt x="1969" y="499"/>
                    <a:pt x="1969" y="444"/>
                  </a:cubicBezTo>
                  <a:cubicBezTo>
                    <a:pt x="1965" y="444"/>
                    <a:pt x="1961" y="445"/>
                    <a:pt x="1956" y="445"/>
                  </a:cubicBezTo>
                  <a:cubicBezTo>
                    <a:pt x="1960" y="500"/>
                    <a:pt x="1964" y="554"/>
                    <a:pt x="1967" y="608"/>
                  </a:cubicBezTo>
                  <a:close/>
                  <a:moveTo>
                    <a:pt x="2320" y="890"/>
                  </a:moveTo>
                  <a:cubicBezTo>
                    <a:pt x="2317" y="876"/>
                    <a:pt x="2309" y="873"/>
                    <a:pt x="2296" y="874"/>
                  </a:cubicBezTo>
                  <a:cubicBezTo>
                    <a:pt x="2282" y="876"/>
                    <a:pt x="2268" y="876"/>
                    <a:pt x="2254" y="876"/>
                  </a:cubicBezTo>
                  <a:cubicBezTo>
                    <a:pt x="2243" y="875"/>
                    <a:pt x="2237" y="880"/>
                    <a:pt x="2233" y="890"/>
                  </a:cubicBezTo>
                  <a:cubicBezTo>
                    <a:pt x="2263" y="890"/>
                    <a:pt x="2291" y="890"/>
                    <a:pt x="2320" y="890"/>
                  </a:cubicBezTo>
                  <a:close/>
                  <a:moveTo>
                    <a:pt x="2907" y="891"/>
                  </a:moveTo>
                  <a:cubicBezTo>
                    <a:pt x="2905" y="879"/>
                    <a:pt x="2899" y="874"/>
                    <a:pt x="2887" y="875"/>
                  </a:cubicBezTo>
                  <a:cubicBezTo>
                    <a:pt x="2871" y="876"/>
                    <a:pt x="2856" y="876"/>
                    <a:pt x="2840" y="875"/>
                  </a:cubicBezTo>
                  <a:cubicBezTo>
                    <a:pt x="2828" y="874"/>
                    <a:pt x="2822" y="878"/>
                    <a:pt x="2820" y="891"/>
                  </a:cubicBezTo>
                  <a:cubicBezTo>
                    <a:pt x="2849" y="891"/>
                    <a:pt x="2878" y="891"/>
                    <a:pt x="2907" y="891"/>
                  </a:cubicBezTo>
                  <a:close/>
                  <a:moveTo>
                    <a:pt x="1859" y="384"/>
                  </a:moveTo>
                  <a:cubicBezTo>
                    <a:pt x="1859" y="385"/>
                    <a:pt x="1859" y="385"/>
                    <a:pt x="1859" y="386"/>
                  </a:cubicBezTo>
                  <a:cubicBezTo>
                    <a:pt x="1898" y="391"/>
                    <a:pt x="1937" y="395"/>
                    <a:pt x="1976" y="399"/>
                  </a:cubicBezTo>
                  <a:cubicBezTo>
                    <a:pt x="1993" y="401"/>
                    <a:pt x="2008" y="406"/>
                    <a:pt x="2014" y="425"/>
                  </a:cubicBezTo>
                  <a:cubicBezTo>
                    <a:pt x="2014" y="406"/>
                    <a:pt x="2004" y="392"/>
                    <a:pt x="1987" y="391"/>
                  </a:cubicBezTo>
                  <a:cubicBezTo>
                    <a:pt x="1944" y="387"/>
                    <a:pt x="1902" y="386"/>
                    <a:pt x="1859" y="384"/>
                  </a:cubicBezTo>
                  <a:close/>
                  <a:moveTo>
                    <a:pt x="2632" y="779"/>
                  </a:moveTo>
                  <a:cubicBezTo>
                    <a:pt x="2632" y="780"/>
                    <a:pt x="2631" y="781"/>
                    <a:pt x="2631" y="782"/>
                  </a:cubicBezTo>
                  <a:cubicBezTo>
                    <a:pt x="2635" y="784"/>
                    <a:pt x="2640" y="787"/>
                    <a:pt x="2644" y="787"/>
                  </a:cubicBezTo>
                  <a:cubicBezTo>
                    <a:pt x="2676" y="788"/>
                    <a:pt x="2707" y="788"/>
                    <a:pt x="2738" y="788"/>
                  </a:cubicBezTo>
                  <a:cubicBezTo>
                    <a:pt x="2743" y="788"/>
                    <a:pt x="2748" y="784"/>
                    <a:pt x="2753" y="782"/>
                  </a:cubicBezTo>
                  <a:cubicBezTo>
                    <a:pt x="2752" y="781"/>
                    <a:pt x="2752" y="780"/>
                    <a:pt x="2751" y="779"/>
                  </a:cubicBezTo>
                  <a:cubicBezTo>
                    <a:pt x="2712" y="779"/>
                    <a:pt x="2672" y="779"/>
                    <a:pt x="2632" y="779"/>
                  </a:cubicBezTo>
                  <a:close/>
                  <a:moveTo>
                    <a:pt x="1099" y="702"/>
                  </a:moveTo>
                  <a:cubicBezTo>
                    <a:pt x="1082" y="709"/>
                    <a:pt x="1068" y="725"/>
                    <a:pt x="1057" y="744"/>
                  </a:cubicBezTo>
                  <a:cubicBezTo>
                    <a:pt x="1039" y="773"/>
                    <a:pt x="1021" y="804"/>
                    <a:pt x="1004" y="832"/>
                  </a:cubicBezTo>
                  <a:cubicBezTo>
                    <a:pt x="1014" y="830"/>
                    <a:pt x="1020" y="820"/>
                    <a:pt x="1026" y="811"/>
                  </a:cubicBezTo>
                  <a:cubicBezTo>
                    <a:pt x="1039" y="789"/>
                    <a:pt x="1052" y="766"/>
                    <a:pt x="1066" y="745"/>
                  </a:cubicBezTo>
                  <a:cubicBezTo>
                    <a:pt x="1076" y="729"/>
                    <a:pt x="1089" y="715"/>
                    <a:pt x="1099" y="702"/>
                  </a:cubicBezTo>
                  <a:close/>
                  <a:moveTo>
                    <a:pt x="992" y="575"/>
                  </a:moveTo>
                  <a:cubicBezTo>
                    <a:pt x="998" y="572"/>
                    <a:pt x="1080" y="499"/>
                    <a:pt x="1095" y="476"/>
                  </a:cubicBezTo>
                  <a:cubicBezTo>
                    <a:pt x="1090" y="477"/>
                    <a:pt x="1084" y="479"/>
                    <a:pt x="1081" y="482"/>
                  </a:cubicBezTo>
                  <a:cubicBezTo>
                    <a:pt x="1071" y="490"/>
                    <a:pt x="1062" y="499"/>
                    <a:pt x="1054" y="508"/>
                  </a:cubicBezTo>
                  <a:cubicBezTo>
                    <a:pt x="1033" y="530"/>
                    <a:pt x="1013" y="553"/>
                    <a:pt x="992" y="575"/>
                  </a:cubicBezTo>
                  <a:close/>
                  <a:moveTo>
                    <a:pt x="2142" y="528"/>
                  </a:moveTo>
                  <a:cubicBezTo>
                    <a:pt x="2142" y="529"/>
                    <a:pt x="2143" y="531"/>
                    <a:pt x="2143" y="532"/>
                  </a:cubicBezTo>
                  <a:cubicBezTo>
                    <a:pt x="2147" y="531"/>
                    <a:pt x="2152" y="532"/>
                    <a:pt x="2154" y="530"/>
                  </a:cubicBezTo>
                  <a:cubicBezTo>
                    <a:pt x="2180" y="505"/>
                    <a:pt x="2207" y="481"/>
                    <a:pt x="2233" y="456"/>
                  </a:cubicBezTo>
                  <a:cubicBezTo>
                    <a:pt x="2236" y="453"/>
                    <a:pt x="2237" y="448"/>
                    <a:pt x="2239" y="445"/>
                  </a:cubicBezTo>
                  <a:cubicBezTo>
                    <a:pt x="2238" y="444"/>
                    <a:pt x="2237" y="444"/>
                    <a:pt x="2236" y="443"/>
                  </a:cubicBezTo>
                  <a:cubicBezTo>
                    <a:pt x="2205" y="471"/>
                    <a:pt x="2173" y="500"/>
                    <a:pt x="2142" y="528"/>
                  </a:cubicBezTo>
                  <a:close/>
                  <a:moveTo>
                    <a:pt x="2128" y="646"/>
                  </a:moveTo>
                  <a:cubicBezTo>
                    <a:pt x="2098" y="641"/>
                    <a:pt x="2068" y="637"/>
                    <a:pt x="2040" y="630"/>
                  </a:cubicBezTo>
                  <a:cubicBezTo>
                    <a:pt x="2025" y="627"/>
                    <a:pt x="2021" y="635"/>
                    <a:pt x="2015" y="646"/>
                  </a:cubicBezTo>
                  <a:cubicBezTo>
                    <a:pt x="2053" y="646"/>
                    <a:pt x="2090" y="646"/>
                    <a:pt x="2128" y="646"/>
                  </a:cubicBezTo>
                  <a:close/>
                  <a:moveTo>
                    <a:pt x="1794" y="465"/>
                  </a:moveTo>
                  <a:cubicBezTo>
                    <a:pt x="1797" y="513"/>
                    <a:pt x="1799" y="560"/>
                    <a:pt x="1801" y="607"/>
                  </a:cubicBezTo>
                  <a:cubicBezTo>
                    <a:pt x="1802" y="607"/>
                    <a:pt x="1802" y="607"/>
                    <a:pt x="1803" y="607"/>
                  </a:cubicBezTo>
                  <a:cubicBezTo>
                    <a:pt x="1804" y="559"/>
                    <a:pt x="1805" y="510"/>
                    <a:pt x="1806" y="461"/>
                  </a:cubicBezTo>
                  <a:cubicBezTo>
                    <a:pt x="1801" y="462"/>
                    <a:pt x="1798" y="464"/>
                    <a:pt x="1794" y="465"/>
                  </a:cubicBezTo>
                  <a:close/>
                  <a:moveTo>
                    <a:pt x="2381" y="358"/>
                  </a:moveTo>
                  <a:cubicBezTo>
                    <a:pt x="2381" y="359"/>
                    <a:pt x="2382" y="360"/>
                    <a:pt x="2382" y="361"/>
                  </a:cubicBezTo>
                  <a:cubicBezTo>
                    <a:pt x="2395" y="361"/>
                    <a:pt x="2408" y="362"/>
                    <a:pt x="2421" y="361"/>
                  </a:cubicBezTo>
                  <a:cubicBezTo>
                    <a:pt x="2426" y="360"/>
                    <a:pt x="2434" y="356"/>
                    <a:pt x="2434" y="353"/>
                  </a:cubicBezTo>
                  <a:cubicBezTo>
                    <a:pt x="2435" y="347"/>
                    <a:pt x="2433" y="340"/>
                    <a:pt x="2429" y="334"/>
                  </a:cubicBezTo>
                  <a:cubicBezTo>
                    <a:pt x="2428" y="332"/>
                    <a:pt x="2419" y="333"/>
                    <a:pt x="2416" y="336"/>
                  </a:cubicBezTo>
                  <a:cubicBezTo>
                    <a:pt x="2404" y="343"/>
                    <a:pt x="2393" y="351"/>
                    <a:pt x="2381" y="358"/>
                  </a:cubicBezTo>
                  <a:close/>
                  <a:moveTo>
                    <a:pt x="2090" y="396"/>
                  </a:moveTo>
                  <a:cubicBezTo>
                    <a:pt x="2091" y="396"/>
                    <a:pt x="2093" y="396"/>
                    <a:pt x="2095" y="396"/>
                  </a:cubicBezTo>
                  <a:cubicBezTo>
                    <a:pt x="2096" y="370"/>
                    <a:pt x="2098" y="344"/>
                    <a:pt x="2099" y="318"/>
                  </a:cubicBezTo>
                  <a:cubicBezTo>
                    <a:pt x="2100" y="295"/>
                    <a:pt x="2100" y="295"/>
                    <a:pt x="2122" y="288"/>
                  </a:cubicBezTo>
                  <a:cubicBezTo>
                    <a:pt x="2122" y="288"/>
                    <a:pt x="2123" y="286"/>
                    <a:pt x="2123" y="285"/>
                  </a:cubicBezTo>
                  <a:cubicBezTo>
                    <a:pt x="2117" y="285"/>
                    <a:pt x="2110" y="285"/>
                    <a:pt x="2104" y="285"/>
                  </a:cubicBezTo>
                  <a:cubicBezTo>
                    <a:pt x="2093" y="284"/>
                    <a:pt x="2089" y="289"/>
                    <a:pt x="2089" y="300"/>
                  </a:cubicBezTo>
                  <a:cubicBezTo>
                    <a:pt x="2090" y="332"/>
                    <a:pt x="2090" y="364"/>
                    <a:pt x="2090" y="396"/>
                  </a:cubicBezTo>
                  <a:close/>
                  <a:moveTo>
                    <a:pt x="414" y="609"/>
                  </a:moveTo>
                  <a:cubicBezTo>
                    <a:pt x="422" y="610"/>
                    <a:pt x="428" y="611"/>
                    <a:pt x="435" y="611"/>
                  </a:cubicBezTo>
                  <a:cubicBezTo>
                    <a:pt x="442" y="612"/>
                    <a:pt x="448" y="611"/>
                    <a:pt x="456" y="611"/>
                  </a:cubicBezTo>
                  <a:cubicBezTo>
                    <a:pt x="457" y="605"/>
                    <a:pt x="459" y="599"/>
                    <a:pt x="460" y="592"/>
                  </a:cubicBezTo>
                  <a:cubicBezTo>
                    <a:pt x="428" y="583"/>
                    <a:pt x="425" y="584"/>
                    <a:pt x="414" y="609"/>
                  </a:cubicBezTo>
                  <a:close/>
                  <a:moveTo>
                    <a:pt x="2222" y="849"/>
                  </a:moveTo>
                  <a:cubicBezTo>
                    <a:pt x="2220" y="840"/>
                    <a:pt x="2218" y="830"/>
                    <a:pt x="2215" y="820"/>
                  </a:cubicBezTo>
                  <a:cubicBezTo>
                    <a:pt x="2212" y="811"/>
                    <a:pt x="2207" y="802"/>
                    <a:pt x="2203" y="794"/>
                  </a:cubicBezTo>
                  <a:cubicBezTo>
                    <a:pt x="2207" y="818"/>
                    <a:pt x="2211" y="843"/>
                    <a:pt x="2216" y="868"/>
                  </a:cubicBezTo>
                  <a:cubicBezTo>
                    <a:pt x="2221" y="868"/>
                    <a:pt x="2227" y="868"/>
                    <a:pt x="2233" y="868"/>
                  </a:cubicBezTo>
                  <a:cubicBezTo>
                    <a:pt x="2233" y="857"/>
                    <a:pt x="2233" y="847"/>
                    <a:pt x="2233" y="836"/>
                  </a:cubicBezTo>
                  <a:cubicBezTo>
                    <a:pt x="2232" y="835"/>
                    <a:pt x="2231" y="835"/>
                    <a:pt x="2230" y="834"/>
                  </a:cubicBezTo>
                  <a:cubicBezTo>
                    <a:pt x="2227" y="839"/>
                    <a:pt x="2225" y="844"/>
                    <a:pt x="2222" y="849"/>
                  </a:cubicBezTo>
                  <a:close/>
                  <a:moveTo>
                    <a:pt x="2378" y="815"/>
                  </a:moveTo>
                  <a:cubicBezTo>
                    <a:pt x="2380" y="815"/>
                    <a:pt x="2381" y="815"/>
                    <a:pt x="2383" y="814"/>
                  </a:cubicBezTo>
                  <a:cubicBezTo>
                    <a:pt x="2377" y="798"/>
                    <a:pt x="2372" y="781"/>
                    <a:pt x="2364" y="766"/>
                  </a:cubicBezTo>
                  <a:cubicBezTo>
                    <a:pt x="2355" y="750"/>
                    <a:pt x="2342" y="750"/>
                    <a:pt x="2332" y="766"/>
                  </a:cubicBezTo>
                  <a:cubicBezTo>
                    <a:pt x="2322" y="783"/>
                    <a:pt x="2319" y="803"/>
                    <a:pt x="2318" y="825"/>
                  </a:cubicBezTo>
                  <a:cubicBezTo>
                    <a:pt x="2322" y="810"/>
                    <a:pt x="2325" y="797"/>
                    <a:pt x="2330" y="784"/>
                  </a:cubicBezTo>
                  <a:cubicBezTo>
                    <a:pt x="2338" y="766"/>
                    <a:pt x="2353" y="764"/>
                    <a:pt x="2365" y="780"/>
                  </a:cubicBezTo>
                  <a:cubicBezTo>
                    <a:pt x="2369" y="786"/>
                    <a:pt x="2371" y="792"/>
                    <a:pt x="2374" y="798"/>
                  </a:cubicBezTo>
                  <a:cubicBezTo>
                    <a:pt x="2376" y="804"/>
                    <a:pt x="2377" y="810"/>
                    <a:pt x="2378" y="815"/>
                  </a:cubicBezTo>
                  <a:close/>
                  <a:moveTo>
                    <a:pt x="515" y="850"/>
                  </a:moveTo>
                  <a:cubicBezTo>
                    <a:pt x="496" y="877"/>
                    <a:pt x="466" y="879"/>
                    <a:pt x="447" y="837"/>
                  </a:cubicBezTo>
                  <a:cubicBezTo>
                    <a:pt x="449" y="864"/>
                    <a:pt x="462" y="882"/>
                    <a:pt x="479" y="884"/>
                  </a:cubicBezTo>
                  <a:cubicBezTo>
                    <a:pt x="496" y="885"/>
                    <a:pt x="509" y="872"/>
                    <a:pt x="515" y="850"/>
                  </a:cubicBezTo>
                  <a:close/>
                  <a:moveTo>
                    <a:pt x="206" y="769"/>
                  </a:moveTo>
                  <a:cubicBezTo>
                    <a:pt x="206" y="769"/>
                    <a:pt x="206" y="770"/>
                    <a:pt x="206" y="771"/>
                  </a:cubicBezTo>
                  <a:cubicBezTo>
                    <a:pt x="266" y="771"/>
                    <a:pt x="325" y="771"/>
                    <a:pt x="385" y="771"/>
                  </a:cubicBezTo>
                  <a:cubicBezTo>
                    <a:pt x="385" y="770"/>
                    <a:pt x="385" y="769"/>
                    <a:pt x="385" y="769"/>
                  </a:cubicBezTo>
                  <a:cubicBezTo>
                    <a:pt x="325" y="769"/>
                    <a:pt x="266" y="769"/>
                    <a:pt x="206" y="769"/>
                  </a:cubicBezTo>
                  <a:close/>
                  <a:moveTo>
                    <a:pt x="1561" y="645"/>
                  </a:moveTo>
                  <a:cubicBezTo>
                    <a:pt x="1561" y="644"/>
                    <a:pt x="1561" y="644"/>
                    <a:pt x="1561" y="643"/>
                  </a:cubicBezTo>
                  <a:cubicBezTo>
                    <a:pt x="1524" y="640"/>
                    <a:pt x="1487" y="636"/>
                    <a:pt x="1449" y="632"/>
                  </a:cubicBezTo>
                  <a:cubicBezTo>
                    <a:pt x="1450" y="638"/>
                    <a:pt x="1450" y="641"/>
                    <a:pt x="1450" y="645"/>
                  </a:cubicBezTo>
                  <a:cubicBezTo>
                    <a:pt x="1488" y="645"/>
                    <a:pt x="1524" y="645"/>
                    <a:pt x="1561" y="645"/>
                  </a:cubicBezTo>
                  <a:close/>
                  <a:moveTo>
                    <a:pt x="520" y="813"/>
                  </a:moveTo>
                  <a:cubicBezTo>
                    <a:pt x="519" y="788"/>
                    <a:pt x="506" y="769"/>
                    <a:pt x="489" y="768"/>
                  </a:cubicBezTo>
                  <a:cubicBezTo>
                    <a:pt x="474" y="766"/>
                    <a:pt x="458" y="780"/>
                    <a:pt x="454" y="800"/>
                  </a:cubicBezTo>
                  <a:cubicBezTo>
                    <a:pt x="476" y="770"/>
                    <a:pt x="506" y="777"/>
                    <a:pt x="520" y="813"/>
                  </a:cubicBezTo>
                  <a:close/>
                  <a:moveTo>
                    <a:pt x="498" y="535"/>
                  </a:moveTo>
                  <a:cubicBezTo>
                    <a:pt x="512" y="537"/>
                    <a:pt x="579" y="516"/>
                    <a:pt x="602" y="503"/>
                  </a:cubicBezTo>
                  <a:cubicBezTo>
                    <a:pt x="565" y="510"/>
                    <a:pt x="530" y="518"/>
                    <a:pt x="498" y="535"/>
                  </a:cubicBezTo>
                  <a:close/>
                  <a:moveTo>
                    <a:pt x="2320" y="457"/>
                  </a:moveTo>
                  <a:cubicBezTo>
                    <a:pt x="2318" y="456"/>
                    <a:pt x="2317" y="455"/>
                    <a:pt x="2315" y="454"/>
                  </a:cubicBezTo>
                  <a:cubicBezTo>
                    <a:pt x="2309" y="461"/>
                    <a:pt x="2298" y="467"/>
                    <a:pt x="2297" y="474"/>
                  </a:cubicBezTo>
                  <a:cubicBezTo>
                    <a:pt x="2296" y="500"/>
                    <a:pt x="2298" y="526"/>
                    <a:pt x="2299" y="553"/>
                  </a:cubicBezTo>
                  <a:cubicBezTo>
                    <a:pt x="2319" y="543"/>
                    <a:pt x="2338" y="533"/>
                    <a:pt x="2356" y="524"/>
                  </a:cubicBezTo>
                  <a:cubicBezTo>
                    <a:pt x="2356" y="523"/>
                    <a:pt x="2356" y="522"/>
                    <a:pt x="2355" y="522"/>
                  </a:cubicBezTo>
                  <a:cubicBezTo>
                    <a:pt x="2339" y="529"/>
                    <a:pt x="2323" y="535"/>
                    <a:pt x="2305" y="543"/>
                  </a:cubicBezTo>
                  <a:cubicBezTo>
                    <a:pt x="2304" y="529"/>
                    <a:pt x="2304" y="517"/>
                    <a:pt x="2303" y="505"/>
                  </a:cubicBezTo>
                  <a:cubicBezTo>
                    <a:pt x="2301" y="487"/>
                    <a:pt x="2297" y="468"/>
                    <a:pt x="2320" y="457"/>
                  </a:cubicBezTo>
                  <a:close/>
                  <a:moveTo>
                    <a:pt x="3164" y="648"/>
                  </a:moveTo>
                  <a:cubicBezTo>
                    <a:pt x="3164" y="647"/>
                    <a:pt x="3164" y="646"/>
                    <a:pt x="3164" y="646"/>
                  </a:cubicBezTo>
                  <a:cubicBezTo>
                    <a:pt x="3160" y="645"/>
                    <a:pt x="3155" y="644"/>
                    <a:pt x="3150" y="643"/>
                  </a:cubicBezTo>
                  <a:cubicBezTo>
                    <a:pt x="3148" y="642"/>
                    <a:pt x="3144" y="639"/>
                    <a:pt x="3144" y="637"/>
                  </a:cubicBezTo>
                  <a:cubicBezTo>
                    <a:pt x="3143" y="619"/>
                    <a:pt x="3142" y="601"/>
                    <a:pt x="3141" y="583"/>
                  </a:cubicBezTo>
                  <a:cubicBezTo>
                    <a:pt x="3148" y="583"/>
                    <a:pt x="3153" y="583"/>
                    <a:pt x="3158" y="583"/>
                  </a:cubicBezTo>
                  <a:cubicBezTo>
                    <a:pt x="3169" y="582"/>
                    <a:pt x="3173" y="586"/>
                    <a:pt x="3173" y="597"/>
                  </a:cubicBezTo>
                  <a:cubicBezTo>
                    <a:pt x="3173" y="603"/>
                    <a:pt x="3175" y="610"/>
                    <a:pt x="3175" y="616"/>
                  </a:cubicBezTo>
                  <a:cubicBezTo>
                    <a:pt x="3177" y="605"/>
                    <a:pt x="3177" y="595"/>
                    <a:pt x="3175" y="585"/>
                  </a:cubicBezTo>
                  <a:cubicBezTo>
                    <a:pt x="3171" y="571"/>
                    <a:pt x="3158" y="580"/>
                    <a:pt x="3150" y="577"/>
                  </a:cubicBezTo>
                  <a:cubicBezTo>
                    <a:pt x="3147" y="575"/>
                    <a:pt x="3141" y="579"/>
                    <a:pt x="3137" y="581"/>
                  </a:cubicBezTo>
                  <a:cubicBezTo>
                    <a:pt x="3136" y="581"/>
                    <a:pt x="3137" y="584"/>
                    <a:pt x="3137" y="586"/>
                  </a:cubicBezTo>
                  <a:cubicBezTo>
                    <a:pt x="3137" y="603"/>
                    <a:pt x="3137" y="620"/>
                    <a:pt x="3139" y="637"/>
                  </a:cubicBezTo>
                  <a:cubicBezTo>
                    <a:pt x="3140" y="641"/>
                    <a:pt x="3146" y="645"/>
                    <a:pt x="3150" y="647"/>
                  </a:cubicBezTo>
                  <a:cubicBezTo>
                    <a:pt x="3154" y="649"/>
                    <a:pt x="3160" y="648"/>
                    <a:pt x="3164" y="648"/>
                  </a:cubicBezTo>
                  <a:close/>
                  <a:moveTo>
                    <a:pt x="2773" y="866"/>
                  </a:moveTo>
                  <a:cubicBezTo>
                    <a:pt x="2771" y="866"/>
                    <a:pt x="2770" y="866"/>
                    <a:pt x="2768" y="866"/>
                  </a:cubicBezTo>
                  <a:cubicBezTo>
                    <a:pt x="2768" y="871"/>
                    <a:pt x="2767" y="878"/>
                    <a:pt x="2769" y="882"/>
                  </a:cubicBezTo>
                  <a:cubicBezTo>
                    <a:pt x="2775" y="895"/>
                    <a:pt x="2793" y="895"/>
                    <a:pt x="2799" y="883"/>
                  </a:cubicBezTo>
                  <a:cubicBezTo>
                    <a:pt x="2802" y="876"/>
                    <a:pt x="2804" y="869"/>
                    <a:pt x="2805" y="862"/>
                  </a:cubicBezTo>
                  <a:cubicBezTo>
                    <a:pt x="2807" y="853"/>
                    <a:pt x="2806" y="852"/>
                    <a:pt x="2795" y="854"/>
                  </a:cubicBezTo>
                  <a:cubicBezTo>
                    <a:pt x="2795" y="856"/>
                    <a:pt x="2795" y="859"/>
                    <a:pt x="2795" y="862"/>
                  </a:cubicBezTo>
                  <a:cubicBezTo>
                    <a:pt x="2792" y="869"/>
                    <a:pt x="2788" y="876"/>
                    <a:pt x="2785" y="883"/>
                  </a:cubicBezTo>
                  <a:cubicBezTo>
                    <a:pt x="2781" y="878"/>
                    <a:pt x="2777" y="872"/>
                    <a:pt x="2773" y="866"/>
                  </a:cubicBezTo>
                  <a:close/>
                  <a:moveTo>
                    <a:pt x="1104" y="849"/>
                  </a:moveTo>
                  <a:cubicBezTo>
                    <a:pt x="1102" y="839"/>
                    <a:pt x="1098" y="827"/>
                    <a:pt x="1099" y="816"/>
                  </a:cubicBezTo>
                  <a:cubicBezTo>
                    <a:pt x="1099" y="805"/>
                    <a:pt x="1105" y="795"/>
                    <a:pt x="1109" y="784"/>
                  </a:cubicBezTo>
                  <a:cubicBezTo>
                    <a:pt x="1100" y="782"/>
                    <a:pt x="1094" y="787"/>
                    <a:pt x="1091" y="797"/>
                  </a:cubicBezTo>
                  <a:cubicBezTo>
                    <a:pt x="1083" y="819"/>
                    <a:pt x="1088" y="836"/>
                    <a:pt x="1104" y="849"/>
                  </a:cubicBezTo>
                  <a:close/>
                  <a:moveTo>
                    <a:pt x="1103" y="821"/>
                  </a:moveTo>
                  <a:cubicBezTo>
                    <a:pt x="1105" y="829"/>
                    <a:pt x="1107" y="837"/>
                    <a:pt x="1110" y="844"/>
                  </a:cubicBezTo>
                  <a:cubicBezTo>
                    <a:pt x="1114" y="853"/>
                    <a:pt x="1121" y="853"/>
                    <a:pt x="1125" y="845"/>
                  </a:cubicBezTo>
                  <a:cubicBezTo>
                    <a:pt x="1133" y="829"/>
                    <a:pt x="1133" y="813"/>
                    <a:pt x="1125" y="798"/>
                  </a:cubicBezTo>
                  <a:cubicBezTo>
                    <a:pt x="1121" y="789"/>
                    <a:pt x="1114" y="789"/>
                    <a:pt x="1110" y="798"/>
                  </a:cubicBezTo>
                  <a:cubicBezTo>
                    <a:pt x="1107" y="805"/>
                    <a:pt x="1105" y="813"/>
                    <a:pt x="1103" y="821"/>
                  </a:cubicBezTo>
                  <a:close/>
                  <a:moveTo>
                    <a:pt x="2364" y="819"/>
                  </a:moveTo>
                  <a:cubicBezTo>
                    <a:pt x="2363" y="815"/>
                    <a:pt x="2362" y="810"/>
                    <a:pt x="2361" y="805"/>
                  </a:cubicBezTo>
                  <a:cubicBezTo>
                    <a:pt x="2360" y="803"/>
                    <a:pt x="2359" y="801"/>
                    <a:pt x="2358" y="799"/>
                  </a:cubicBezTo>
                  <a:cubicBezTo>
                    <a:pt x="2352" y="790"/>
                    <a:pt x="2345" y="789"/>
                    <a:pt x="2340" y="800"/>
                  </a:cubicBezTo>
                  <a:cubicBezTo>
                    <a:pt x="2337" y="806"/>
                    <a:pt x="2336" y="814"/>
                    <a:pt x="2335" y="819"/>
                  </a:cubicBezTo>
                  <a:cubicBezTo>
                    <a:pt x="2345" y="819"/>
                    <a:pt x="2354" y="819"/>
                    <a:pt x="2364" y="819"/>
                  </a:cubicBezTo>
                  <a:close/>
                  <a:moveTo>
                    <a:pt x="687" y="885"/>
                  </a:moveTo>
                  <a:cubicBezTo>
                    <a:pt x="704" y="885"/>
                    <a:pt x="720" y="885"/>
                    <a:pt x="736" y="885"/>
                  </a:cubicBezTo>
                  <a:cubicBezTo>
                    <a:pt x="733" y="881"/>
                    <a:pt x="731" y="877"/>
                    <a:pt x="727" y="872"/>
                  </a:cubicBezTo>
                  <a:cubicBezTo>
                    <a:pt x="715" y="879"/>
                    <a:pt x="696" y="863"/>
                    <a:pt x="687" y="885"/>
                  </a:cubicBezTo>
                  <a:close/>
                  <a:moveTo>
                    <a:pt x="3245" y="832"/>
                  </a:moveTo>
                  <a:cubicBezTo>
                    <a:pt x="3263" y="832"/>
                    <a:pt x="3280" y="831"/>
                    <a:pt x="3297" y="830"/>
                  </a:cubicBezTo>
                  <a:cubicBezTo>
                    <a:pt x="3298" y="829"/>
                    <a:pt x="3299" y="828"/>
                    <a:pt x="3299" y="827"/>
                  </a:cubicBezTo>
                  <a:cubicBezTo>
                    <a:pt x="3297" y="825"/>
                    <a:pt x="3294" y="821"/>
                    <a:pt x="3292" y="821"/>
                  </a:cubicBezTo>
                  <a:cubicBezTo>
                    <a:pt x="3276" y="820"/>
                    <a:pt x="3260" y="821"/>
                    <a:pt x="3243" y="821"/>
                  </a:cubicBezTo>
                  <a:cubicBezTo>
                    <a:pt x="3244" y="825"/>
                    <a:pt x="3244" y="828"/>
                    <a:pt x="3245" y="832"/>
                  </a:cubicBezTo>
                  <a:close/>
                  <a:moveTo>
                    <a:pt x="2525" y="504"/>
                  </a:moveTo>
                  <a:cubicBezTo>
                    <a:pt x="2505" y="500"/>
                    <a:pt x="2488" y="496"/>
                    <a:pt x="2470" y="492"/>
                  </a:cubicBezTo>
                  <a:cubicBezTo>
                    <a:pt x="2468" y="492"/>
                    <a:pt x="2466" y="494"/>
                    <a:pt x="2465" y="495"/>
                  </a:cubicBezTo>
                  <a:cubicBezTo>
                    <a:pt x="2464" y="496"/>
                    <a:pt x="2465" y="499"/>
                    <a:pt x="2465" y="500"/>
                  </a:cubicBezTo>
                  <a:cubicBezTo>
                    <a:pt x="2469" y="502"/>
                    <a:pt x="2473" y="505"/>
                    <a:pt x="2477" y="506"/>
                  </a:cubicBezTo>
                  <a:cubicBezTo>
                    <a:pt x="2490" y="507"/>
                    <a:pt x="2504" y="508"/>
                    <a:pt x="2517" y="509"/>
                  </a:cubicBezTo>
                  <a:cubicBezTo>
                    <a:pt x="2520" y="509"/>
                    <a:pt x="2523" y="505"/>
                    <a:pt x="2525" y="504"/>
                  </a:cubicBezTo>
                  <a:close/>
                  <a:moveTo>
                    <a:pt x="920" y="554"/>
                  </a:moveTo>
                  <a:cubicBezTo>
                    <a:pt x="924" y="540"/>
                    <a:pt x="927" y="527"/>
                    <a:pt x="930" y="513"/>
                  </a:cubicBezTo>
                  <a:cubicBezTo>
                    <a:pt x="929" y="513"/>
                    <a:pt x="928" y="513"/>
                    <a:pt x="928" y="512"/>
                  </a:cubicBezTo>
                  <a:cubicBezTo>
                    <a:pt x="918" y="526"/>
                    <a:pt x="909" y="539"/>
                    <a:pt x="899" y="554"/>
                  </a:cubicBezTo>
                  <a:cubicBezTo>
                    <a:pt x="908" y="554"/>
                    <a:pt x="914" y="554"/>
                    <a:pt x="920" y="554"/>
                  </a:cubicBezTo>
                  <a:close/>
                  <a:moveTo>
                    <a:pt x="2377" y="863"/>
                  </a:moveTo>
                  <a:cubicBezTo>
                    <a:pt x="2370" y="866"/>
                    <a:pt x="2361" y="872"/>
                    <a:pt x="2353" y="871"/>
                  </a:cubicBezTo>
                  <a:cubicBezTo>
                    <a:pt x="2345" y="869"/>
                    <a:pt x="2338" y="861"/>
                    <a:pt x="2331" y="856"/>
                  </a:cubicBezTo>
                  <a:cubicBezTo>
                    <a:pt x="2334" y="872"/>
                    <a:pt x="2343" y="882"/>
                    <a:pt x="2355" y="883"/>
                  </a:cubicBezTo>
                  <a:cubicBezTo>
                    <a:pt x="2365" y="884"/>
                    <a:pt x="2373" y="876"/>
                    <a:pt x="2377" y="863"/>
                  </a:cubicBezTo>
                  <a:close/>
                  <a:moveTo>
                    <a:pt x="812" y="845"/>
                  </a:moveTo>
                  <a:cubicBezTo>
                    <a:pt x="811" y="846"/>
                    <a:pt x="810" y="847"/>
                    <a:pt x="808" y="848"/>
                  </a:cubicBezTo>
                  <a:cubicBezTo>
                    <a:pt x="812" y="857"/>
                    <a:pt x="815" y="867"/>
                    <a:pt x="820" y="876"/>
                  </a:cubicBezTo>
                  <a:cubicBezTo>
                    <a:pt x="830" y="893"/>
                    <a:pt x="846" y="894"/>
                    <a:pt x="860" y="880"/>
                  </a:cubicBezTo>
                  <a:cubicBezTo>
                    <a:pt x="837" y="887"/>
                    <a:pt x="830" y="883"/>
                    <a:pt x="821" y="861"/>
                  </a:cubicBezTo>
                  <a:cubicBezTo>
                    <a:pt x="820" y="857"/>
                    <a:pt x="819" y="854"/>
                    <a:pt x="818" y="850"/>
                  </a:cubicBezTo>
                  <a:cubicBezTo>
                    <a:pt x="816" y="848"/>
                    <a:pt x="814" y="847"/>
                    <a:pt x="812" y="845"/>
                  </a:cubicBezTo>
                  <a:close/>
                  <a:moveTo>
                    <a:pt x="501" y="816"/>
                  </a:moveTo>
                  <a:cubicBezTo>
                    <a:pt x="490" y="803"/>
                    <a:pt x="483" y="801"/>
                    <a:pt x="475" y="805"/>
                  </a:cubicBezTo>
                  <a:cubicBezTo>
                    <a:pt x="467" y="810"/>
                    <a:pt x="465" y="822"/>
                    <a:pt x="470" y="834"/>
                  </a:cubicBezTo>
                  <a:cubicBezTo>
                    <a:pt x="482" y="831"/>
                    <a:pt x="478" y="805"/>
                    <a:pt x="501" y="816"/>
                  </a:cubicBezTo>
                  <a:close/>
                  <a:moveTo>
                    <a:pt x="3066" y="470"/>
                  </a:moveTo>
                  <a:cubicBezTo>
                    <a:pt x="3064" y="465"/>
                    <a:pt x="3063" y="460"/>
                    <a:pt x="3062" y="460"/>
                  </a:cubicBezTo>
                  <a:cubicBezTo>
                    <a:pt x="3052" y="458"/>
                    <a:pt x="3041" y="457"/>
                    <a:pt x="3030" y="455"/>
                  </a:cubicBezTo>
                  <a:cubicBezTo>
                    <a:pt x="3030" y="460"/>
                    <a:pt x="3030" y="463"/>
                    <a:pt x="3029" y="467"/>
                  </a:cubicBezTo>
                  <a:cubicBezTo>
                    <a:pt x="3041" y="468"/>
                    <a:pt x="3052" y="469"/>
                    <a:pt x="3066" y="470"/>
                  </a:cubicBezTo>
                  <a:close/>
                  <a:moveTo>
                    <a:pt x="2152" y="891"/>
                  </a:moveTo>
                  <a:cubicBezTo>
                    <a:pt x="2147" y="882"/>
                    <a:pt x="2143" y="875"/>
                    <a:pt x="2139" y="867"/>
                  </a:cubicBezTo>
                  <a:cubicBezTo>
                    <a:pt x="2133" y="875"/>
                    <a:pt x="2128" y="882"/>
                    <a:pt x="2123" y="891"/>
                  </a:cubicBezTo>
                  <a:cubicBezTo>
                    <a:pt x="2133" y="891"/>
                    <a:pt x="2142" y="891"/>
                    <a:pt x="2152" y="891"/>
                  </a:cubicBezTo>
                  <a:close/>
                  <a:moveTo>
                    <a:pt x="2296" y="842"/>
                  </a:moveTo>
                  <a:cubicBezTo>
                    <a:pt x="2297" y="842"/>
                    <a:pt x="2298" y="842"/>
                    <a:pt x="2298" y="843"/>
                  </a:cubicBezTo>
                  <a:cubicBezTo>
                    <a:pt x="2299" y="848"/>
                    <a:pt x="2299" y="854"/>
                    <a:pt x="2300" y="859"/>
                  </a:cubicBezTo>
                  <a:cubicBezTo>
                    <a:pt x="2300" y="861"/>
                    <a:pt x="2303" y="862"/>
                    <a:pt x="2304" y="864"/>
                  </a:cubicBezTo>
                  <a:cubicBezTo>
                    <a:pt x="2306" y="862"/>
                    <a:pt x="2308" y="860"/>
                    <a:pt x="2308" y="858"/>
                  </a:cubicBezTo>
                  <a:cubicBezTo>
                    <a:pt x="2308" y="853"/>
                    <a:pt x="2308" y="847"/>
                    <a:pt x="2306" y="841"/>
                  </a:cubicBezTo>
                  <a:cubicBezTo>
                    <a:pt x="2305" y="836"/>
                    <a:pt x="2303" y="831"/>
                    <a:pt x="2302" y="826"/>
                  </a:cubicBezTo>
                  <a:cubicBezTo>
                    <a:pt x="2300" y="831"/>
                    <a:pt x="2298" y="837"/>
                    <a:pt x="2296" y="842"/>
                  </a:cubicBezTo>
                  <a:close/>
                  <a:moveTo>
                    <a:pt x="419" y="843"/>
                  </a:moveTo>
                  <a:cubicBezTo>
                    <a:pt x="390" y="840"/>
                    <a:pt x="384" y="841"/>
                    <a:pt x="381" y="848"/>
                  </a:cubicBezTo>
                  <a:cubicBezTo>
                    <a:pt x="403" y="854"/>
                    <a:pt x="418" y="852"/>
                    <a:pt x="419" y="843"/>
                  </a:cubicBezTo>
                  <a:close/>
                  <a:moveTo>
                    <a:pt x="2575" y="504"/>
                  </a:moveTo>
                  <a:cubicBezTo>
                    <a:pt x="2563" y="505"/>
                    <a:pt x="2549" y="494"/>
                    <a:pt x="2540" y="509"/>
                  </a:cubicBezTo>
                  <a:cubicBezTo>
                    <a:pt x="2551" y="508"/>
                    <a:pt x="2564" y="514"/>
                    <a:pt x="2575" y="504"/>
                  </a:cubicBezTo>
                  <a:close/>
                  <a:moveTo>
                    <a:pt x="2396" y="498"/>
                  </a:moveTo>
                  <a:cubicBezTo>
                    <a:pt x="2401" y="497"/>
                    <a:pt x="2408" y="496"/>
                    <a:pt x="2407" y="487"/>
                  </a:cubicBezTo>
                  <a:cubicBezTo>
                    <a:pt x="2406" y="465"/>
                    <a:pt x="2404" y="443"/>
                    <a:pt x="2402" y="421"/>
                  </a:cubicBezTo>
                  <a:cubicBezTo>
                    <a:pt x="2401" y="440"/>
                    <a:pt x="2402" y="458"/>
                    <a:pt x="2402" y="477"/>
                  </a:cubicBezTo>
                  <a:cubicBezTo>
                    <a:pt x="2402" y="483"/>
                    <a:pt x="2399" y="490"/>
                    <a:pt x="2396" y="498"/>
                  </a:cubicBezTo>
                  <a:close/>
                  <a:moveTo>
                    <a:pt x="1358" y="880"/>
                  </a:moveTo>
                  <a:cubicBezTo>
                    <a:pt x="1331" y="885"/>
                    <a:pt x="1312" y="876"/>
                    <a:pt x="1299" y="855"/>
                  </a:cubicBezTo>
                  <a:cubicBezTo>
                    <a:pt x="1305" y="879"/>
                    <a:pt x="1335" y="895"/>
                    <a:pt x="1358" y="880"/>
                  </a:cubicBezTo>
                  <a:close/>
                  <a:moveTo>
                    <a:pt x="3035" y="833"/>
                  </a:moveTo>
                  <a:cubicBezTo>
                    <a:pt x="3038" y="809"/>
                    <a:pt x="3037" y="786"/>
                    <a:pt x="3056" y="771"/>
                  </a:cubicBezTo>
                  <a:cubicBezTo>
                    <a:pt x="3037" y="781"/>
                    <a:pt x="3030" y="802"/>
                    <a:pt x="3035" y="833"/>
                  </a:cubicBezTo>
                  <a:close/>
                  <a:moveTo>
                    <a:pt x="380" y="737"/>
                  </a:moveTo>
                  <a:cubicBezTo>
                    <a:pt x="371" y="737"/>
                    <a:pt x="366" y="736"/>
                    <a:pt x="359" y="735"/>
                  </a:cubicBezTo>
                  <a:cubicBezTo>
                    <a:pt x="358" y="742"/>
                    <a:pt x="356" y="749"/>
                    <a:pt x="354" y="755"/>
                  </a:cubicBezTo>
                  <a:cubicBezTo>
                    <a:pt x="355" y="755"/>
                    <a:pt x="356" y="756"/>
                    <a:pt x="356" y="756"/>
                  </a:cubicBezTo>
                  <a:cubicBezTo>
                    <a:pt x="364" y="750"/>
                    <a:pt x="371" y="745"/>
                    <a:pt x="380" y="737"/>
                  </a:cubicBezTo>
                  <a:close/>
                  <a:moveTo>
                    <a:pt x="3212" y="819"/>
                  </a:moveTo>
                  <a:cubicBezTo>
                    <a:pt x="3212" y="819"/>
                    <a:pt x="3213" y="818"/>
                    <a:pt x="3213" y="817"/>
                  </a:cubicBezTo>
                  <a:cubicBezTo>
                    <a:pt x="3197" y="817"/>
                    <a:pt x="3182" y="817"/>
                    <a:pt x="3166" y="817"/>
                  </a:cubicBezTo>
                  <a:cubicBezTo>
                    <a:pt x="3166" y="818"/>
                    <a:pt x="3166" y="819"/>
                    <a:pt x="3166" y="819"/>
                  </a:cubicBezTo>
                  <a:cubicBezTo>
                    <a:pt x="3182" y="819"/>
                    <a:pt x="3197" y="819"/>
                    <a:pt x="3212" y="819"/>
                  </a:cubicBezTo>
                  <a:close/>
                  <a:moveTo>
                    <a:pt x="362" y="755"/>
                  </a:moveTo>
                  <a:cubicBezTo>
                    <a:pt x="379" y="757"/>
                    <a:pt x="390" y="753"/>
                    <a:pt x="397" y="737"/>
                  </a:cubicBezTo>
                  <a:cubicBezTo>
                    <a:pt x="385" y="743"/>
                    <a:pt x="375" y="748"/>
                    <a:pt x="362" y="755"/>
                  </a:cubicBezTo>
                  <a:close/>
                  <a:moveTo>
                    <a:pt x="3247" y="484"/>
                  </a:moveTo>
                  <a:cubicBezTo>
                    <a:pt x="3239" y="477"/>
                    <a:pt x="3229" y="476"/>
                    <a:pt x="3216" y="477"/>
                  </a:cubicBezTo>
                  <a:cubicBezTo>
                    <a:pt x="3226" y="488"/>
                    <a:pt x="3237" y="485"/>
                    <a:pt x="3247" y="484"/>
                  </a:cubicBezTo>
                  <a:close/>
                  <a:moveTo>
                    <a:pt x="473" y="849"/>
                  </a:moveTo>
                  <a:cubicBezTo>
                    <a:pt x="472" y="850"/>
                    <a:pt x="472" y="851"/>
                    <a:pt x="471" y="853"/>
                  </a:cubicBezTo>
                  <a:cubicBezTo>
                    <a:pt x="478" y="855"/>
                    <a:pt x="485" y="858"/>
                    <a:pt x="491" y="857"/>
                  </a:cubicBezTo>
                  <a:cubicBezTo>
                    <a:pt x="501" y="855"/>
                    <a:pt x="505" y="841"/>
                    <a:pt x="502" y="826"/>
                  </a:cubicBezTo>
                  <a:cubicBezTo>
                    <a:pt x="494" y="857"/>
                    <a:pt x="491" y="860"/>
                    <a:pt x="473" y="849"/>
                  </a:cubicBezTo>
                  <a:close/>
                  <a:moveTo>
                    <a:pt x="3264" y="737"/>
                  </a:moveTo>
                  <a:cubicBezTo>
                    <a:pt x="3263" y="738"/>
                    <a:pt x="3262" y="739"/>
                    <a:pt x="3261" y="739"/>
                  </a:cubicBezTo>
                  <a:cubicBezTo>
                    <a:pt x="3266" y="747"/>
                    <a:pt x="3270" y="754"/>
                    <a:pt x="3275" y="762"/>
                  </a:cubicBezTo>
                  <a:cubicBezTo>
                    <a:pt x="3276" y="761"/>
                    <a:pt x="3277" y="761"/>
                    <a:pt x="3278" y="760"/>
                  </a:cubicBezTo>
                  <a:cubicBezTo>
                    <a:pt x="3277" y="744"/>
                    <a:pt x="3274" y="739"/>
                    <a:pt x="3264" y="737"/>
                  </a:cubicBezTo>
                  <a:close/>
                  <a:moveTo>
                    <a:pt x="762" y="862"/>
                  </a:moveTo>
                  <a:cubicBezTo>
                    <a:pt x="764" y="880"/>
                    <a:pt x="771" y="888"/>
                    <a:pt x="786" y="888"/>
                  </a:cubicBezTo>
                  <a:cubicBezTo>
                    <a:pt x="777" y="879"/>
                    <a:pt x="769" y="870"/>
                    <a:pt x="762" y="862"/>
                  </a:cubicBezTo>
                  <a:close/>
                  <a:moveTo>
                    <a:pt x="3468" y="766"/>
                  </a:moveTo>
                  <a:cubicBezTo>
                    <a:pt x="3451" y="773"/>
                    <a:pt x="3451" y="773"/>
                    <a:pt x="3450" y="782"/>
                  </a:cubicBezTo>
                  <a:cubicBezTo>
                    <a:pt x="3463" y="782"/>
                    <a:pt x="3465" y="780"/>
                    <a:pt x="3468" y="766"/>
                  </a:cubicBezTo>
                  <a:close/>
                  <a:moveTo>
                    <a:pt x="1330" y="863"/>
                  </a:moveTo>
                  <a:cubicBezTo>
                    <a:pt x="1335" y="865"/>
                    <a:pt x="1341" y="870"/>
                    <a:pt x="1344" y="868"/>
                  </a:cubicBezTo>
                  <a:cubicBezTo>
                    <a:pt x="1350" y="866"/>
                    <a:pt x="1354" y="859"/>
                    <a:pt x="1361" y="853"/>
                  </a:cubicBezTo>
                  <a:cubicBezTo>
                    <a:pt x="1349" y="857"/>
                    <a:pt x="1340" y="860"/>
                    <a:pt x="1330" y="863"/>
                  </a:cubicBezTo>
                  <a:close/>
                  <a:moveTo>
                    <a:pt x="408" y="736"/>
                  </a:moveTo>
                  <a:cubicBezTo>
                    <a:pt x="408" y="735"/>
                    <a:pt x="408" y="733"/>
                    <a:pt x="408" y="732"/>
                  </a:cubicBezTo>
                  <a:cubicBezTo>
                    <a:pt x="392" y="731"/>
                    <a:pt x="375" y="729"/>
                    <a:pt x="359" y="728"/>
                  </a:cubicBezTo>
                  <a:cubicBezTo>
                    <a:pt x="359" y="729"/>
                    <a:pt x="359" y="730"/>
                    <a:pt x="359" y="731"/>
                  </a:cubicBezTo>
                  <a:cubicBezTo>
                    <a:pt x="375" y="733"/>
                    <a:pt x="392" y="734"/>
                    <a:pt x="408" y="736"/>
                  </a:cubicBezTo>
                  <a:close/>
                  <a:moveTo>
                    <a:pt x="2784" y="852"/>
                  </a:moveTo>
                  <a:cubicBezTo>
                    <a:pt x="2776" y="858"/>
                    <a:pt x="2776" y="869"/>
                    <a:pt x="2786" y="883"/>
                  </a:cubicBezTo>
                  <a:cubicBezTo>
                    <a:pt x="2786" y="871"/>
                    <a:pt x="2785" y="862"/>
                    <a:pt x="2784" y="852"/>
                  </a:cubicBezTo>
                  <a:close/>
                  <a:moveTo>
                    <a:pt x="3282" y="743"/>
                  </a:moveTo>
                  <a:cubicBezTo>
                    <a:pt x="3281" y="743"/>
                    <a:pt x="3281" y="744"/>
                    <a:pt x="3280" y="744"/>
                  </a:cubicBezTo>
                  <a:cubicBezTo>
                    <a:pt x="3281" y="751"/>
                    <a:pt x="3283" y="758"/>
                    <a:pt x="3285" y="765"/>
                  </a:cubicBezTo>
                  <a:cubicBezTo>
                    <a:pt x="3288" y="765"/>
                    <a:pt x="3292" y="765"/>
                    <a:pt x="3298" y="765"/>
                  </a:cubicBezTo>
                  <a:cubicBezTo>
                    <a:pt x="3292" y="756"/>
                    <a:pt x="3287" y="750"/>
                    <a:pt x="3282" y="743"/>
                  </a:cubicBezTo>
                  <a:close/>
                  <a:moveTo>
                    <a:pt x="334" y="761"/>
                  </a:moveTo>
                  <a:cubicBezTo>
                    <a:pt x="334" y="761"/>
                    <a:pt x="334" y="762"/>
                    <a:pt x="334" y="762"/>
                  </a:cubicBezTo>
                  <a:cubicBezTo>
                    <a:pt x="352" y="762"/>
                    <a:pt x="371" y="762"/>
                    <a:pt x="390" y="762"/>
                  </a:cubicBezTo>
                  <a:cubicBezTo>
                    <a:pt x="390" y="762"/>
                    <a:pt x="390" y="761"/>
                    <a:pt x="390" y="761"/>
                  </a:cubicBezTo>
                  <a:cubicBezTo>
                    <a:pt x="371" y="761"/>
                    <a:pt x="353" y="761"/>
                    <a:pt x="334" y="761"/>
                  </a:cubicBezTo>
                  <a:close/>
                  <a:moveTo>
                    <a:pt x="2854" y="433"/>
                  </a:moveTo>
                  <a:cubicBezTo>
                    <a:pt x="2846" y="432"/>
                    <a:pt x="2841" y="431"/>
                    <a:pt x="2834" y="431"/>
                  </a:cubicBezTo>
                  <a:cubicBezTo>
                    <a:pt x="2836" y="437"/>
                    <a:pt x="2837" y="442"/>
                    <a:pt x="2839" y="448"/>
                  </a:cubicBezTo>
                  <a:cubicBezTo>
                    <a:pt x="2844" y="443"/>
                    <a:pt x="2848" y="439"/>
                    <a:pt x="2854" y="433"/>
                  </a:cubicBezTo>
                  <a:close/>
                  <a:moveTo>
                    <a:pt x="2382" y="371"/>
                  </a:moveTo>
                  <a:cubicBezTo>
                    <a:pt x="2391" y="381"/>
                    <a:pt x="2398" y="381"/>
                    <a:pt x="2406" y="371"/>
                  </a:cubicBezTo>
                  <a:cubicBezTo>
                    <a:pt x="2399" y="371"/>
                    <a:pt x="2391" y="371"/>
                    <a:pt x="2382" y="371"/>
                  </a:cubicBezTo>
                  <a:close/>
                  <a:moveTo>
                    <a:pt x="2185" y="873"/>
                  </a:moveTo>
                  <a:cubicBezTo>
                    <a:pt x="2175" y="883"/>
                    <a:pt x="2166" y="879"/>
                    <a:pt x="2155" y="870"/>
                  </a:cubicBezTo>
                  <a:cubicBezTo>
                    <a:pt x="2167" y="890"/>
                    <a:pt x="2174" y="890"/>
                    <a:pt x="2185" y="873"/>
                  </a:cubicBezTo>
                  <a:close/>
                  <a:moveTo>
                    <a:pt x="3464" y="819"/>
                  </a:moveTo>
                  <a:cubicBezTo>
                    <a:pt x="3447" y="818"/>
                    <a:pt x="3447" y="818"/>
                    <a:pt x="3449" y="828"/>
                  </a:cubicBezTo>
                  <a:cubicBezTo>
                    <a:pt x="3454" y="826"/>
                    <a:pt x="3464" y="833"/>
                    <a:pt x="3464" y="819"/>
                  </a:cubicBezTo>
                  <a:close/>
                  <a:moveTo>
                    <a:pt x="3265" y="837"/>
                  </a:moveTo>
                  <a:cubicBezTo>
                    <a:pt x="3279" y="837"/>
                    <a:pt x="3292" y="837"/>
                    <a:pt x="3306" y="837"/>
                  </a:cubicBezTo>
                  <a:cubicBezTo>
                    <a:pt x="3305" y="833"/>
                    <a:pt x="3305" y="831"/>
                    <a:pt x="3305" y="830"/>
                  </a:cubicBezTo>
                  <a:cubicBezTo>
                    <a:pt x="3293" y="838"/>
                    <a:pt x="3279" y="833"/>
                    <a:pt x="3265" y="837"/>
                  </a:cubicBezTo>
                  <a:close/>
                  <a:moveTo>
                    <a:pt x="1094" y="868"/>
                  </a:moveTo>
                  <a:cubicBezTo>
                    <a:pt x="1112" y="876"/>
                    <a:pt x="1126" y="869"/>
                    <a:pt x="1128" y="850"/>
                  </a:cubicBezTo>
                  <a:cubicBezTo>
                    <a:pt x="1122" y="866"/>
                    <a:pt x="1110" y="869"/>
                    <a:pt x="1094" y="8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6183313" y="4926013"/>
              <a:ext cx="628650" cy="242887"/>
            </a:xfrm>
            <a:custGeom>
              <a:avLst/>
              <a:gdLst>
                <a:gd name="T0" fmla="*/ 216 w 218"/>
                <a:gd name="T1" fmla="*/ 84 h 84"/>
                <a:gd name="T2" fmla="*/ 0 w 218"/>
                <a:gd name="T3" fmla="*/ 84 h 84"/>
                <a:gd name="T4" fmla="*/ 68 w 218"/>
                <a:gd name="T5" fmla="*/ 3 h 84"/>
                <a:gd name="T6" fmla="*/ 78 w 218"/>
                <a:gd name="T7" fmla="*/ 0 h 84"/>
                <a:gd name="T8" fmla="*/ 185 w 218"/>
                <a:gd name="T9" fmla="*/ 8 h 84"/>
                <a:gd name="T10" fmla="*/ 216 w 218"/>
                <a:gd name="T11" fmla="*/ 39 h 84"/>
                <a:gd name="T12" fmla="*/ 216 w 218"/>
                <a:gd name="T13" fmla="*/ 63 h 84"/>
                <a:gd name="T14" fmla="*/ 216 w 218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6" y="84"/>
                  </a:moveTo>
                  <a:cubicBezTo>
                    <a:pt x="144" y="84"/>
                    <a:pt x="74" y="84"/>
                    <a:pt x="0" y="84"/>
                  </a:cubicBezTo>
                  <a:cubicBezTo>
                    <a:pt x="25" y="55"/>
                    <a:pt x="46" y="29"/>
                    <a:pt x="68" y="3"/>
                  </a:cubicBezTo>
                  <a:cubicBezTo>
                    <a:pt x="70" y="1"/>
                    <a:pt x="74" y="0"/>
                    <a:pt x="78" y="0"/>
                  </a:cubicBezTo>
                  <a:cubicBezTo>
                    <a:pt x="114" y="2"/>
                    <a:pt x="150" y="4"/>
                    <a:pt x="185" y="8"/>
                  </a:cubicBezTo>
                  <a:cubicBezTo>
                    <a:pt x="202" y="9"/>
                    <a:pt x="218" y="22"/>
                    <a:pt x="216" y="39"/>
                  </a:cubicBezTo>
                  <a:cubicBezTo>
                    <a:pt x="215" y="47"/>
                    <a:pt x="216" y="55"/>
                    <a:pt x="216" y="63"/>
                  </a:cubicBezTo>
                  <a:cubicBezTo>
                    <a:pt x="216" y="70"/>
                    <a:pt x="216" y="78"/>
                    <a:pt x="21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5672138" y="4916488"/>
              <a:ext cx="496888" cy="266700"/>
            </a:xfrm>
            <a:custGeom>
              <a:avLst/>
              <a:gdLst>
                <a:gd name="T0" fmla="*/ 172 w 172"/>
                <a:gd name="T1" fmla="*/ 1 h 92"/>
                <a:gd name="T2" fmla="*/ 98 w 172"/>
                <a:gd name="T3" fmla="*/ 83 h 92"/>
                <a:gd name="T4" fmla="*/ 92 w 172"/>
                <a:gd name="T5" fmla="*/ 87 h 92"/>
                <a:gd name="T6" fmla="*/ 0 w 172"/>
                <a:gd name="T7" fmla="*/ 92 h 92"/>
                <a:gd name="T8" fmla="*/ 68 w 172"/>
                <a:gd name="T9" fmla="*/ 19 h 92"/>
                <a:gd name="T10" fmla="*/ 109 w 172"/>
                <a:gd name="T11" fmla="*/ 1 h 92"/>
                <a:gd name="T12" fmla="*/ 172 w 172"/>
                <a:gd name="T1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92">
                  <a:moveTo>
                    <a:pt x="172" y="1"/>
                  </a:moveTo>
                  <a:cubicBezTo>
                    <a:pt x="147" y="28"/>
                    <a:pt x="123" y="56"/>
                    <a:pt x="98" y="83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62" y="89"/>
                    <a:pt x="32" y="91"/>
                    <a:pt x="0" y="92"/>
                  </a:cubicBezTo>
                  <a:cubicBezTo>
                    <a:pt x="24" y="67"/>
                    <a:pt x="47" y="44"/>
                    <a:pt x="68" y="19"/>
                  </a:cubicBezTo>
                  <a:cubicBezTo>
                    <a:pt x="79" y="6"/>
                    <a:pt x="92" y="0"/>
                    <a:pt x="109" y="1"/>
                  </a:cubicBezTo>
                  <a:cubicBezTo>
                    <a:pt x="130" y="2"/>
                    <a:pt x="151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2543175" y="5862638"/>
              <a:ext cx="211138" cy="239712"/>
            </a:xfrm>
            <a:custGeom>
              <a:avLst/>
              <a:gdLst>
                <a:gd name="T0" fmla="*/ 73 w 73"/>
                <a:gd name="T1" fmla="*/ 8 h 83"/>
                <a:gd name="T2" fmla="*/ 73 w 73"/>
                <a:gd name="T3" fmla="*/ 83 h 83"/>
                <a:gd name="T4" fmla="*/ 39 w 73"/>
                <a:gd name="T5" fmla="*/ 80 h 83"/>
                <a:gd name="T6" fmla="*/ 42 w 73"/>
                <a:gd name="T7" fmla="*/ 44 h 83"/>
                <a:gd name="T8" fmla="*/ 12 w 73"/>
                <a:gd name="T9" fmla="*/ 67 h 83"/>
                <a:gd name="T10" fmla="*/ 0 w 73"/>
                <a:gd name="T11" fmla="*/ 65 h 83"/>
                <a:gd name="T12" fmla="*/ 29 w 73"/>
                <a:gd name="T13" fmla="*/ 11 h 83"/>
                <a:gd name="T14" fmla="*/ 47 w 73"/>
                <a:gd name="T15" fmla="*/ 3 h 83"/>
                <a:gd name="T16" fmla="*/ 73 w 73"/>
                <a:gd name="T1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3">
                  <a:moveTo>
                    <a:pt x="73" y="8"/>
                  </a:moveTo>
                  <a:cubicBezTo>
                    <a:pt x="73" y="34"/>
                    <a:pt x="73" y="58"/>
                    <a:pt x="73" y="83"/>
                  </a:cubicBezTo>
                  <a:cubicBezTo>
                    <a:pt x="62" y="82"/>
                    <a:pt x="51" y="81"/>
                    <a:pt x="39" y="80"/>
                  </a:cubicBezTo>
                  <a:cubicBezTo>
                    <a:pt x="40" y="68"/>
                    <a:pt x="41" y="56"/>
                    <a:pt x="42" y="44"/>
                  </a:cubicBezTo>
                  <a:cubicBezTo>
                    <a:pt x="20" y="39"/>
                    <a:pt x="20" y="39"/>
                    <a:pt x="12" y="67"/>
                  </a:cubicBezTo>
                  <a:cubicBezTo>
                    <a:pt x="8" y="66"/>
                    <a:pt x="4" y="66"/>
                    <a:pt x="0" y="65"/>
                  </a:cubicBezTo>
                  <a:cubicBezTo>
                    <a:pt x="10" y="46"/>
                    <a:pt x="20" y="29"/>
                    <a:pt x="29" y="11"/>
                  </a:cubicBezTo>
                  <a:cubicBezTo>
                    <a:pt x="33" y="3"/>
                    <a:pt x="38" y="0"/>
                    <a:pt x="47" y="3"/>
                  </a:cubicBezTo>
                  <a:cubicBezTo>
                    <a:pt x="56" y="5"/>
                    <a:pt x="65" y="6"/>
                    <a:pt x="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9790113" y="5908675"/>
              <a:ext cx="112713" cy="211137"/>
            </a:xfrm>
            <a:custGeom>
              <a:avLst/>
              <a:gdLst>
                <a:gd name="T0" fmla="*/ 39 w 39"/>
                <a:gd name="T1" fmla="*/ 67 h 73"/>
                <a:gd name="T2" fmla="*/ 0 w 39"/>
                <a:gd name="T3" fmla="*/ 73 h 73"/>
                <a:gd name="T4" fmla="*/ 0 w 39"/>
                <a:gd name="T5" fmla="*/ 10 h 73"/>
                <a:gd name="T6" fmla="*/ 39 w 39"/>
                <a:gd name="T7" fmla="*/ 0 h 73"/>
                <a:gd name="T8" fmla="*/ 39 w 39"/>
                <a:gd name="T9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3">
                  <a:moveTo>
                    <a:pt x="39" y="67"/>
                  </a:moveTo>
                  <a:cubicBezTo>
                    <a:pt x="27" y="69"/>
                    <a:pt x="14" y="71"/>
                    <a:pt x="0" y="73"/>
                  </a:cubicBezTo>
                  <a:cubicBezTo>
                    <a:pt x="0" y="52"/>
                    <a:pt x="0" y="32"/>
                    <a:pt x="0" y="10"/>
                  </a:cubicBezTo>
                  <a:cubicBezTo>
                    <a:pt x="12" y="7"/>
                    <a:pt x="25" y="4"/>
                    <a:pt x="39" y="0"/>
                  </a:cubicBezTo>
                  <a:cubicBezTo>
                    <a:pt x="39" y="23"/>
                    <a:pt x="39" y="44"/>
                    <a:pt x="3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5548313" y="4926013"/>
              <a:ext cx="311150" cy="277812"/>
            </a:xfrm>
            <a:custGeom>
              <a:avLst/>
              <a:gdLst>
                <a:gd name="T0" fmla="*/ 108 w 108"/>
                <a:gd name="T1" fmla="*/ 0 h 96"/>
                <a:gd name="T2" fmla="*/ 34 w 108"/>
                <a:gd name="T3" fmla="*/ 80 h 96"/>
                <a:gd name="T4" fmla="*/ 0 w 108"/>
                <a:gd name="T5" fmla="*/ 96 h 96"/>
                <a:gd name="T6" fmla="*/ 48 w 108"/>
                <a:gd name="T7" fmla="*/ 39 h 96"/>
                <a:gd name="T8" fmla="*/ 66 w 108"/>
                <a:gd name="T9" fmla="*/ 18 h 96"/>
                <a:gd name="T10" fmla="*/ 108 w 108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96">
                  <a:moveTo>
                    <a:pt x="108" y="0"/>
                  </a:moveTo>
                  <a:cubicBezTo>
                    <a:pt x="82" y="28"/>
                    <a:pt x="58" y="54"/>
                    <a:pt x="34" y="80"/>
                  </a:cubicBezTo>
                  <a:cubicBezTo>
                    <a:pt x="21" y="93"/>
                    <a:pt x="21" y="94"/>
                    <a:pt x="0" y="96"/>
                  </a:cubicBezTo>
                  <a:cubicBezTo>
                    <a:pt x="17" y="76"/>
                    <a:pt x="33" y="58"/>
                    <a:pt x="48" y="39"/>
                  </a:cubicBezTo>
                  <a:cubicBezTo>
                    <a:pt x="54" y="32"/>
                    <a:pt x="62" y="26"/>
                    <a:pt x="66" y="18"/>
                  </a:cubicBezTo>
                  <a:cubicBezTo>
                    <a:pt x="75" y="1"/>
                    <a:pt x="91" y="2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6075363" y="4908550"/>
              <a:ext cx="284163" cy="257175"/>
            </a:xfrm>
            <a:custGeom>
              <a:avLst/>
              <a:gdLst>
                <a:gd name="T0" fmla="*/ 0 w 98"/>
                <a:gd name="T1" fmla="*/ 88 h 89"/>
                <a:gd name="T2" fmla="*/ 76 w 98"/>
                <a:gd name="T3" fmla="*/ 5 h 89"/>
                <a:gd name="T4" fmla="*/ 96 w 98"/>
                <a:gd name="T5" fmla="*/ 0 h 89"/>
                <a:gd name="T6" fmla="*/ 98 w 98"/>
                <a:gd name="T7" fmla="*/ 3 h 89"/>
                <a:gd name="T8" fmla="*/ 47 w 98"/>
                <a:gd name="T9" fmla="*/ 60 h 89"/>
                <a:gd name="T10" fmla="*/ 35 w 98"/>
                <a:gd name="T11" fmla="*/ 75 h 89"/>
                <a:gd name="T12" fmla="*/ 0 w 98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9">
                  <a:moveTo>
                    <a:pt x="0" y="88"/>
                  </a:moveTo>
                  <a:cubicBezTo>
                    <a:pt x="26" y="59"/>
                    <a:pt x="50" y="32"/>
                    <a:pt x="76" y="5"/>
                  </a:cubicBezTo>
                  <a:cubicBezTo>
                    <a:pt x="80" y="1"/>
                    <a:pt x="89" y="2"/>
                    <a:pt x="96" y="0"/>
                  </a:cubicBezTo>
                  <a:cubicBezTo>
                    <a:pt x="96" y="1"/>
                    <a:pt x="97" y="2"/>
                    <a:pt x="98" y="3"/>
                  </a:cubicBezTo>
                  <a:cubicBezTo>
                    <a:pt x="81" y="22"/>
                    <a:pt x="64" y="41"/>
                    <a:pt x="47" y="60"/>
                  </a:cubicBezTo>
                  <a:cubicBezTo>
                    <a:pt x="43" y="65"/>
                    <a:pt x="39" y="70"/>
                    <a:pt x="35" y="75"/>
                  </a:cubicBezTo>
                  <a:cubicBezTo>
                    <a:pt x="22" y="89"/>
                    <a:pt x="22" y="89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2540000" y="5988050"/>
              <a:ext cx="112713" cy="127000"/>
            </a:xfrm>
            <a:custGeom>
              <a:avLst/>
              <a:gdLst>
                <a:gd name="T0" fmla="*/ 39 w 39"/>
                <a:gd name="T1" fmla="*/ 4 h 44"/>
                <a:gd name="T2" fmla="*/ 35 w 39"/>
                <a:gd name="T3" fmla="*/ 44 h 44"/>
                <a:gd name="T4" fmla="*/ 16 w 39"/>
                <a:gd name="T5" fmla="*/ 44 h 44"/>
                <a:gd name="T6" fmla="*/ 18 w 39"/>
                <a:gd name="T7" fmla="*/ 41 h 44"/>
                <a:gd name="T8" fmla="*/ 0 w 39"/>
                <a:gd name="T9" fmla="*/ 29 h 44"/>
                <a:gd name="T10" fmla="*/ 0 w 39"/>
                <a:gd name="T11" fmla="*/ 29 h 44"/>
                <a:gd name="T12" fmla="*/ 20 w 39"/>
                <a:gd name="T13" fmla="*/ 12 h 44"/>
                <a:gd name="T14" fmla="*/ 39 w 39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39" y="4"/>
                  </a:moveTo>
                  <a:cubicBezTo>
                    <a:pt x="37" y="18"/>
                    <a:pt x="36" y="31"/>
                    <a:pt x="35" y="44"/>
                  </a:cubicBezTo>
                  <a:cubicBezTo>
                    <a:pt x="29" y="44"/>
                    <a:pt x="23" y="44"/>
                    <a:pt x="16" y="44"/>
                  </a:cubicBezTo>
                  <a:cubicBezTo>
                    <a:pt x="17" y="43"/>
                    <a:pt x="18" y="42"/>
                    <a:pt x="18" y="41"/>
                  </a:cubicBezTo>
                  <a:cubicBezTo>
                    <a:pt x="12" y="37"/>
                    <a:pt x="6" y="33"/>
                    <a:pt x="0" y="29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13" y="30"/>
                    <a:pt x="19" y="24"/>
                    <a:pt x="20" y="12"/>
                  </a:cubicBezTo>
                  <a:cubicBezTo>
                    <a:pt x="22" y="0"/>
                    <a:pt x="30" y="4"/>
                    <a:pt x="3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2887663" y="5908675"/>
              <a:ext cx="28575" cy="471487"/>
            </a:xfrm>
            <a:custGeom>
              <a:avLst/>
              <a:gdLst>
                <a:gd name="T0" fmla="*/ 4 w 10"/>
                <a:gd name="T1" fmla="*/ 0 h 163"/>
                <a:gd name="T2" fmla="*/ 10 w 10"/>
                <a:gd name="T3" fmla="*/ 161 h 163"/>
                <a:gd name="T4" fmla="*/ 6 w 10"/>
                <a:gd name="T5" fmla="*/ 163 h 163"/>
                <a:gd name="T6" fmla="*/ 0 w 10"/>
                <a:gd name="T7" fmla="*/ 153 h 163"/>
                <a:gd name="T8" fmla="*/ 0 w 10"/>
                <a:gd name="T9" fmla="*/ 1 h 163"/>
                <a:gd name="T10" fmla="*/ 4 w 10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3">
                  <a:moveTo>
                    <a:pt x="4" y="0"/>
                  </a:moveTo>
                  <a:cubicBezTo>
                    <a:pt x="6" y="54"/>
                    <a:pt x="8" y="107"/>
                    <a:pt x="10" y="161"/>
                  </a:cubicBezTo>
                  <a:cubicBezTo>
                    <a:pt x="8" y="162"/>
                    <a:pt x="7" y="162"/>
                    <a:pt x="6" y="163"/>
                  </a:cubicBezTo>
                  <a:cubicBezTo>
                    <a:pt x="4" y="160"/>
                    <a:pt x="0" y="157"/>
                    <a:pt x="0" y="153"/>
                  </a:cubicBezTo>
                  <a:cubicBezTo>
                    <a:pt x="0" y="102"/>
                    <a:pt x="0" y="5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2843213" y="5967413"/>
              <a:ext cx="23813" cy="407987"/>
            </a:xfrm>
            <a:custGeom>
              <a:avLst/>
              <a:gdLst>
                <a:gd name="T0" fmla="*/ 3 w 8"/>
                <a:gd name="T1" fmla="*/ 141 h 141"/>
                <a:gd name="T2" fmla="*/ 0 w 8"/>
                <a:gd name="T3" fmla="*/ 132 h 141"/>
                <a:gd name="T4" fmla="*/ 4 w 8"/>
                <a:gd name="T5" fmla="*/ 0 h 141"/>
                <a:gd name="T6" fmla="*/ 8 w 8"/>
                <a:gd name="T7" fmla="*/ 139 h 141"/>
                <a:gd name="T8" fmla="*/ 3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3" y="141"/>
                  </a:moveTo>
                  <a:cubicBezTo>
                    <a:pt x="2" y="138"/>
                    <a:pt x="0" y="135"/>
                    <a:pt x="0" y="132"/>
                  </a:cubicBezTo>
                  <a:cubicBezTo>
                    <a:pt x="1" y="88"/>
                    <a:pt x="2" y="44"/>
                    <a:pt x="4" y="0"/>
                  </a:cubicBezTo>
                  <a:cubicBezTo>
                    <a:pt x="5" y="46"/>
                    <a:pt x="7" y="93"/>
                    <a:pt x="8" y="139"/>
                  </a:cubicBezTo>
                  <a:cubicBezTo>
                    <a:pt x="6" y="140"/>
                    <a:pt x="5" y="140"/>
                    <a:pt x="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5248275" y="5426075"/>
              <a:ext cx="177800" cy="41275"/>
            </a:xfrm>
            <a:custGeom>
              <a:avLst/>
              <a:gdLst>
                <a:gd name="T0" fmla="*/ 0 w 62"/>
                <a:gd name="T1" fmla="*/ 0 h 14"/>
                <a:gd name="T2" fmla="*/ 59 w 62"/>
                <a:gd name="T3" fmla="*/ 0 h 14"/>
                <a:gd name="T4" fmla="*/ 62 w 62"/>
                <a:gd name="T5" fmla="*/ 14 h 14"/>
                <a:gd name="T6" fmla="*/ 0 w 62"/>
                <a:gd name="T7" fmla="*/ 2 h 14"/>
                <a:gd name="T8" fmla="*/ 0 w 6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">
                  <a:moveTo>
                    <a:pt x="0" y="0"/>
                  </a:moveTo>
                  <a:cubicBezTo>
                    <a:pt x="20" y="0"/>
                    <a:pt x="39" y="0"/>
                    <a:pt x="59" y="0"/>
                  </a:cubicBezTo>
                  <a:cubicBezTo>
                    <a:pt x="60" y="4"/>
                    <a:pt x="61" y="9"/>
                    <a:pt x="62" y="14"/>
                  </a:cubicBezTo>
                  <a:cubicBezTo>
                    <a:pt x="41" y="10"/>
                    <a:pt x="20" y="6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9934575" y="5907088"/>
              <a:ext cx="23813" cy="328612"/>
            </a:xfrm>
            <a:custGeom>
              <a:avLst/>
              <a:gdLst>
                <a:gd name="T0" fmla="*/ 3 w 8"/>
                <a:gd name="T1" fmla="*/ 0 h 114"/>
                <a:gd name="T2" fmla="*/ 8 w 8"/>
                <a:gd name="T3" fmla="*/ 114 h 114"/>
                <a:gd name="T4" fmla="*/ 5 w 8"/>
                <a:gd name="T5" fmla="*/ 114 h 114"/>
                <a:gd name="T6" fmla="*/ 0 w 8"/>
                <a:gd name="T7" fmla="*/ 0 h 114"/>
                <a:gd name="T8" fmla="*/ 3 w 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4">
                  <a:moveTo>
                    <a:pt x="3" y="0"/>
                  </a:moveTo>
                  <a:cubicBezTo>
                    <a:pt x="5" y="38"/>
                    <a:pt x="7" y="76"/>
                    <a:pt x="8" y="114"/>
                  </a:cubicBezTo>
                  <a:cubicBezTo>
                    <a:pt x="7" y="114"/>
                    <a:pt x="6" y="114"/>
                    <a:pt x="5" y="114"/>
                  </a:cubicBezTo>
                  <a:cubicBezTo>
                    <a:pt x="3" y="76"/>
                    <a:pt x="1" y="3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8315325" y="5810250"/>
              <a:ext cx="854075" cy="114300"/>
            </a:xfrm>
            <a:custGeom>
              <a:avLst/>
              <a:gdLst>
                <a:gd name="T0" fmla="*/ 9 w 296"/>
                <a:gd name="T1" fmla="*/ 29 h 39"/>
                <a:gd name="T2" fmla="*/ 0 w 296"/>
                <a:gd name="T3" fmla="*/ 0 h 39"/>
                <a:gd name="T4" fmla="*/ 296 w 296"/>
                <a:gd name="T5" fmla="*/ 12 h 39"/>
                <a:gd name="T6" fmla="*/ 293 w 296"/>
                <a:gd name="T7" fmla="*/ 39 h 39"/>
                <a:gd name="T8" fmla="*/ 9 w 296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9">
                  <a:moveTo>
                    <a:pt x="9" y="29"/>
                  </a:moveTo>
                  <a:cubicBezTo>
                    <a:pt x="6" y="19"/>
                    <a:pt x="3" y="10"/>
                    <a:pt x="0" y="0"/>
                  </a:cubicBezTo>
                  <a:cubicBezTo>
                    <a:pt x="99" y="4"/>
                    <a:pt x="197" y="8"/>
                    <a:pt x="296" y="12"/>
                  </a:cubicBezTo>
                  <a:cubicBezTo>
                    <a:pt x="295" y="21"/>
                    <a:pt x="294" y="29"/>
                    <a:pt x="293" y="39"/>
                  </a:cubicBezTo>
                  <a:cubicBezTo>
                    <a:pt x="198" y="36"/>
                    <a:pt x="104" y="33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8358188" y="5938838"/>
              <a:ext cx="792163" cy="66675"/>
            </a:xfrm>
            <a:custGeom>
              <a:avLst/>
              <a:gdLst>
                <a:gd name="T0" fmla="*/ 0 w 274"/>
                <a:gd name="T1" fmla="*/ 0 h 23"/>
                <a:gd name="T2" fmla="*/ 274 w 274"/>
                <a:gd name="T3" fmla="*/ 9 h 23"/>
                <a:gd name="T4" fmla="*/ 272 w 274"/>
                <a:gd name="T5" fmla="*/ 22 h 23"/>
                <a:gd name="T6" fmla="*/ 205 w 274"/>
                <a:gd name="T7" fmla="*/ 22 h 23"/>
                <a:gd name="T8" fmla="*/ 16 w 274"/>
                <a:gd name="T9" fmla="*/ 14 h 23"/>
                <a:gd name="T10" fmla="*/ 0 w 27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3">
                  <a:moveTo>
                    <a:pt x="0" y="0"/>
                  </a:moveTo>
                  <a:cubicBezTo>
                    <a:pt x="92" y="3"/>
                    <a:pt x="183" y="6"/>
                    <a:pt x="274" y="9"/>
                  </a:cubicBezTo>
                  <a:cubicBezTo>
                    <a:pt x="273" y="14"/>
                    <a:pt x="272" y="19"/>
                    <a:pt x="272" y="22"/>
                  </a:cubicBezTo>
                  <a:cubicBezTo>
                    <a:pt x="249" y="22"/>
                    <a:pt x="227" y="23"/>
                    <a:pt x="205" y="22"/>
                  </a:cubicBezTo>
                  <a:cubicBezTo>
                    <a:pt x="142" y="20"/>
                    <a:pt x="79" y="16"/>
                    <a:pt x="16" y="14"/>
                  </a:cubicBezTo>
                  <a:cubicBezTo>
                    <a:pt x="6" y="13"/>
                    <a:pt x="2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8393113" y="6019800"/>
              <a:ext cx="739775" cy="57150"/>
            </a:xfrm>
            <a:custGeom>
              <a:avLst/>
              <a:gdLst>
                <a:gd name="T0" fmla="*/ 256 w 256"/>
                <a:gd name="T1" fmla="*/ 15 h 20"/>
                <a:gd name="T2" fmla="*/ 244 w 256"/>
                <a:gd name="T3" fmla="*/ 20 h 20"/>
                <a:gd name="T4" fmla="*/ 13 w 256"/>
                <a:gd name="T5" fmla="*/ 12 h 20"/>
                <a:gd name="T6" fmla="*/ 0 w 256"/>
                <a:gd name="T7" fmla="*/ 0 h 20"/>
                <a:gd name="T8" fmla="*/ 254 w 256"/>
                <a:gd name="T9" fmla="*/ 10 h 20"/>
                <a:gd name="T10" fmla="*/ 256 w 256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0">
                  <a:moveTo>
                    <a:pt x="256" y="15"/>
                  </a:moveTo>
                  <a:cubicBezTo>
                    <a:pt x="252" y="16"/>
                    <a:pt x="248" y="20"/>
                    <a:pt x="244" y="20"/>
                  </a:cubicBezTo>
                  <a:cubicBezTo>
                    <a:pt x="167" y="17"/>
                    <a:pt x="90" y="14"/>
                    <a:pt x="13" y="12"/>
                  </a:cubicBezTo>
                  <a:cubicBezTo>
                    <a:pt x="5" y="12"/>
                    <a:pt x="0" y="9"/>
                    <a:pt x="0" y="0"/>
                  </a:cubicBezTo>
                  <a:cubicBezTo>
                    <a:pt x="84" y="3"/>
                    <a:pt x="169" y="7"/>
                    <a:pt x="254" y="10"/>
                  </a:cubicBezTo>
                  <a:cubicBezTo>
                    <a:pt x="254" y="12"/>
                    <a:pt x="255" y="13"/>
                    <a:pt x="2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8096250" y="5795963"/>
              <a:ext cx="101600" cy="292100"/>
            </a:xfrm>
            <a:custGeom>
              <a:avLst/>
              <a:gdLst>
                <a:gd name="T0" fmla="*/ 29 w 35"/>
                <a:gd name="T1" fmla="*/ 0 h 101"/>
                <a:gd name="T2" fmla="*/ 22 w 35"/>
                <a:gd name="T3" fmla="*/ 35 h 101"/>
                <a:gd name="T4" fmla="*/ 24 w 35"/>
                <a:gd name="T5" fmla="*/ 82 h 101"/>
                <a:gd name="T6" fmla="*/ 35 w 35"/>
                <a:gd name="T7" fmla="*/ 100 h 101"/>
                <a:gd name="T8" fmla="*/ 2 w 35"/>
                <a:gd name="T9" fmla="*/ 67 h 101"/>
                <a:gd name="T10" fmla="*/ 2 w 35"/>
                <a:gd name="T11" fmla="*/ 33 h 101"/>
                <a:gd name="T12" fmla="*/ 20 w 35"/>
                <a:gd name="T13" fmla="*/ 4 h 101"/>
                <a:gd name="T14" fmla="*/ 29 w 35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1">
                  <a:moveTo>
                    <a:pt x="29" y="0"/>
                  </a:moveTo>
                  <a:cubicBezTo>
                    <a:pt x="27" y="11"/>
                    <a:pt x="23" y="23"/>
                    <a:pt x="22" y="35"/>
                  </a:cubicBezTo>
                  <a:cubicBezTo>
                    <a:pt x="21" y="51"/>
                    <a:pt x="22" y="66"/>
                    <a:pt x="24" y="82"/>
                  </a:cubicBezTo>
                  <a:cubicBezTo>
                    <a:pt x="25" y="89"/>
                    <a:pt x="32" y="95"/>
                    <a:pt x="35" y="100"/>
                  </a:cubicBezTo>
                  <a:cubicBezTo>
                    <a:pt x="14" y="101"/>
                    <a:pt x="2" y="90"/>
                    <a:pt x="2" y="67"/>
                  </a:cubicBezTo>
                  <a:cubicBezTo>
                    <a:pt x="2" y="56"/>
                    <a:pt x="3" y="44"/>
                    <a:pt x="2" y="33"/>
                  </a:cubicBezTo>
                  <a:cubicBezTo>
                    <a:pt x="0" y="18"/>
                    <a:pt x="7" y="9"/>
                    <a:pt x="20" y="4"/>
                  </a:cubicBezTo>
                  <a:cubicBezTo>
                    <a:pt x="24" y="3"/>
                    <a:pt x="28" y="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8237538" y="5030788"/>
              <a:ext cx="765175" cy="106362"/>
            </a:xfrm>
            <a:custGeom>
              <a:avLst/>
              <a:gdLst>
                <a:gd name="T0" fmla="*/ 0 w 265"/>
                <a:gd name="T1" fmla="*/ 0 h 37"/>
                <a:gd name="T2" fmla="*/ 265 w 265"/>
                <a:gd name="T3" fmla="*/ 34 h 37"/>
                <a:gd name="T4" fmla="*/ 265 w 265"/>
                <a:gd name="T5" fmla="*/ 37 h 37"/>
                <a:gd name="T6" fmla="*/ 0 w 265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37">
                  <a:moveTo>
                    <a:pt x="0" y="0"/>
                  </a:moveTo>
                  <a:cubicBezTo>
                    <a:pt x="90" y="2"/>
                    <a:pt x="178" y="18"/>
                    <a:pt x="265" y="34"/>
                  </a:cubicBezTo>
                  <a:cubicBezTo>
                    <a:pt x="265" y="35"/>
                    <a:pt x="265" y="36"/>
                    <a:pt x="265" y="37"/>
                  </a:cubicBezTo>
                  <a:cubicBezTo>
                    <a:pt x="177" y="25"/>
                    <a:pt x="88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8162925" y="6199188"/>
              <a:ext cx="193675" cy="74612"/>
            </a:xfrm>
            <a:custGeom>
              <a:avLst/>
              <a:gdLst>
                <a:gd name="T0" fmla="*/ 67 w 67"/>
                <a:gd name="T1" fmla="*/ 2 h 26"/>
                <a:gd name="T2" fmla="*/ 45 w 67"/>
                <a:gd name="T3" fmla="*/ 6 h 26"/>
                <a:gd name="T4" fmla="*/ 67 w 67"/>
                <a:gd name="T5" fmla="*/ 24 h 26"/>
                <a:gd name="T6" fmla="*/ 10 w 67"/>
                <a:gd name="T7" fmla="*/ 24 h 26"/>
                <a:gd name="T8" fmla="*/ 1 w 67"/>
                <a:gd name="T9" fmla="*/ 15 h 26"/>
                <a:gd name="T10" fmla="*/ 10 w 67"/>
                <a:gd name="T11" fmla="*/ 1 h 26"/>
                <a:gd name="T12" fmla="*/ 37 w 67"/>
                <a:gd name="T13" fmla="*/ 0 h 26"/>
                <a:gd name="T14" fmla="*/ 67 w 67"/>
                <a:gd name="T15" fmla="*/ 0 h 26"/>
                <a:gd name="T16" fmla="*/ 67 w 6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6">
                  <a:moveTo>
                    <a:pt x="67" y="2"/>
                  </a:moveTo>
                  <a:cubicBezTo>
                    <a:pt x="60" y="3"/>
                    <a:pt x="52" y="4"/>
                    <a:pt x="45" y="6"/>
                  </a:cubicBezTo>
                  <a:cubicBezTo>
                    <a:pt x="39" y="26"/>
                    <a:pt x="58" y="16"/>
                    <a:pt x="67" y="24"/>
                  </a:cubicBezTo>
                  <a:cubicBezTo>
                    <a:pt x="46" y="24"/>
                    <a:pt x="28" y="25"/>
                    <a:pt x="10" y="24"/>
                  </a:cubicBezTo>
                  <a:cubicBezTo>
                    <a:pt x="4" y="24"/>
                    <a:pt x="1" y="22"/>
                    <a:pt x="1" y="15"/>
                  </a:cubicBezTo>
                  <a:cubicBezTo>
                    <a:pt x="0" y="8"/>
                    <a:pt x="2" y="2"/>
                    <a:pt x="10" y="1"/>
                  </a:cubicBezTo>
                  <a:cubicBezTo>
                    <a:pt x="19" y="0"/>
                    <a:pt x="28" y="0"/>
                    <a:pt x="37" y="0"/>
                  </a:cubicBezTo>
                  <a:cubicBezTo>
                    <a:pt x="47" y="0"/>
                    <a:pt x="57" y="0"/>
                    <a:pt x="67" y="0"/>
                  </a:cubicBezTo>
                  <a:cubicBezTo>
                    <a:pt x="67" y="1"/>
                    <a:pt x="67" y="1"/>
                    <a:pt x="6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7588250" y="6105525"/>
              <a:ext cx="346075" cy="133350"/>
            </a:xfrm>
            <a:custGeom>
              <a:avLst/>
              <a:gdLst>
                <a:gd name="T0" fmla="*/ 0 w 120"/>
                <a:gd name="T1" fmla="*/ 43 h 46"/>
                <a:gd name="T2" fmla="*/ 5 w 120"/>
                <a:gd name="T3" fmla="*/ 35 h 46"/>
                <a:gd name="T4" fmla="*/ 120 w 120"/>
                <a:gd name="T5" fmla="*/ 0 h 46"/>
                <a:gd name="T6" fmla="*/ 2 w 120"/>
                <a:gd name="T7" fmla="*/ 46 h 46"/>
                <a:gd name="T8" fmla="*/ 0 w 120"/>
                <a:gd name="T9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6">
                  <a:moveTo>
                    <a:pt x="0" y="43"/>
                  </a:moveTo>
                  <a:cubicBezTo>
                    <a:pt x="1" y="41"/>
                    <a:pt x="3" y="36"/>
                    <a:pt x="5" y="35"/>
                  </a:cubicBezTo>
                  <a:cubicBezTo>
                    <a:pt x="43" y="23"/>
                    <a:pt x="81" y="11"/>
                    <a:pt x="120" y="0"/>
                  </a:cubicBezTo>
                  <a:cubicBezTo>
                    <a:pt x="81" y="15"/>
                    <a:pt x="41" y="31"/>
                    <a:pt x="2" y="46"/>
                  </a:cubicBezTo>
                  <a:cubicBezTo>
                    <a:pt x="1" y="45"/>
                    <a:pt x="1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7588250" y="5926138"/>
              <a:ext cx="323850" cy="127000"/>
            </a:xfrm>
            <a:custGeom>
              <a:avLst/>
              <a:gdLst>
                <a:gd name="T0" fmla="*/ 112 w 112"/>
                <a:gd name="T1" fmla="*/ 2 h 44"/>
                <a:gd name="T2" fmla="*/ 3 w 112"/>
                <a:gd name="T3" fmla="*/ 44 h 44"/>
                <a:gd name="T4" fmla="*/ 0 w 112"/>
                <a:gd name="T5" fmla="*/ 42 h 44"/>
                <a:gd name="T6" fmla="*/ 6 w 112"/>
                <a:gd name="T7" fmla="*/ 34 h 44"/>
                <a:gd name="T8" fmla="*/ 111 w 112"/>
                <a:gd name="T9" fmla="*/ 0 h 44"/>
                <a:gd name="T10" fmla="*/ 112 w 112"/>
                <a:gd name="T1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44">
                  <a:moveTo>
                    <a:pt x="112" y="2"/>
                  </a:moveTo>
                  <a:cubicBezTo>
                    <a:pt x="76" y="16"/>
                    <a:pt x="39" y="30"/>
                    <a:pt x="3" y="44"/>
                  </a:cubicBezTo>
                  <a:cubicBezTo>
                    <a:pt x="2" y="44"/>
                    <a:pt x="1" y="43"/>
                    <a:pt x="0" y="42"/>
                  </a:cubicBezTo>
                  <a:cubicBezTo>
                    <a:pt x="2" y="39"/>
                    <a:pt x="4" y="35"/>
                    <a:pt x="6" y="34"/>
                  </a:cubicBezTo>
                  <a:cubicBezTo>
                    <a:pt x="41" y="22"/>
                    <a:pt x="76" y="11"/>
                    <a:pt x="111" y="0"/>
                  </a:cubicBezTo>
                  <a:cubicBezTo>
                    <a:pt x="111" y="1"/>
                    <a:pt x="112" y="2"/>
                    <a:pt x="1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7669213" y="5108575"/>
              <a:ext cx="250825" cy="187325"/>
            </a:xfrm>
            <a:custGeom>
              <a:avLst/>
              <a:gdLst>
                <a:gd name="T0" fmla="*/ 0 w 87"/>
                <a:gd name="T1" fmla="*/ 62 h 65"/>
                <a:gd name="T2" fmla="*/ 84 w 87"/>
                <a:gd name="T3" fmla="*/ 0 h 65"/>
                <a:gd name="T4" fmla="*/ 87 w 87"/>
                <a:gd name="T5" fmla="*/ 5 h 65"/>
                <a:gd name="T6" fmla="*/ 3 w 87"/>
                <a:gd name="T7" fmla="*/ 65 h 65"/>
                <a:gd name="T8" fmla="*/ 0 w 87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5">
                  <a:moveTo>
                    <a:pt x="0" y="62"/>
                  </a:moveTo>
                  <a:cubicBezTo>
                    <a:pt x="28" y="41"/>
                    <a:pt x="56" y="21"/>
                    <a:pt x="84" y="0"/>
                  </a:cubicBezTo>
                  <a:cubicBezTo>
                    <a:pt x="85" y="2"/>
                    <a:pt x="86" y="3"/>
                    <a:pt x="87" y="5"/>
                  </a:cubicBezTo>
                  <a:cubicBezTo>
                    <a:pt x="59" y="25"/>
                    <a:pt x="31" y="45"/>
                    <a:pt x="3" y="65"/>
                  </a:cubicBezTo>
                  <a:cubicBezTo>
                    <a:pt x="2" y="64"/>
                    <a:pt x="1" y="63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6"/>
            <p:cNvSpPr>
              <a:spLocks/>
            </p:cNvSpPr>
            <p:nvPr/>
          </p:nvSpPr>
          <p:spPr bwMode="auto">
            <a:xfrm>
              <a:off x="7594600" y="6200775"/>
              <a:ext cx="317500" cy="104775"/>
            </a:xfrm>
            <a:custGeom>
              <a:avLst/>
              <a:gdLst>
                <a:gd name="T0" fmla="*/ 0 w 110"/>
                <a:gd name="T1" fmla="*/ 32 h 36"/>
                <a:gd name="T2" fmla="*/ 65 w 110"/>
                <a:gd name="T3" fmla="*/ 9 h 36"/>
                <a:gd name="T4" fmla="*/ 81 w 110"/>
                <a:gd name="T5" fmla="*/ 5 h 36"/>
                <a:gd name="T6" fmla="*/ 108 w 110"/>
                <a:gd name="T7" fmla="*/ 35 h 36"/>
                <a:gd name="T8" fmla="*/ 106 w 110"/>
                <a:gd name="T9" fmla="*/ 25 h 36"/>
                <a:gd name="T10" fmla="*/ 86 w 110"/>
                <a:gd name="T11" fmla="*/ 9 h 36"/>
                <a:gd name="T12" fmla="*/ 62 w 110"/>
                <a:gd name="T13" fmla="*/ 15 h 36"/>
                <a:gd name="T14" fmla="*/ 2 w 110"/>
                <a:gd name="T15" fmla="*/ 36 h 36"/>
                <a:gd name="T16" fmla="*/ 0 w 110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6">
                  <a:moveTo>
                    <a:pt x="0" y="32"/>
                  </a:moveTo>
                  <a:cubicBezTo>
                    <a:pt x="22" y="24"/>
                    <a:pt x="43" y="17"/>
                    <a:pt x="65" y="9"/>
                  </a:cubicBezTo>
                  <a:cubicBezTo>
                    <a:pt x="70" y="8"/>
                    <a:pt x="76" y="6"/>
                    <a:pt x="81" y="5"/>
                  </a:cubicBezTo>
                  <a:cubicBezTo>
                    <a:pt x="103" y="0"/>
                    <a:pt x="110" y="8"/>
                    <a:pt x="108" y="35"/>
                  </a:cubicBezTo>
                  <a:cubicBezTo>
                    <a:pt x="107" y="30"/>
                    <a:pt x="107" y="27"/>
                    <a:pt x="106" y="25"/>
                  </a:cubicBezTo>
                  <a:cubicBezTo>
                    <a:pt x="104" y="12"/>
                    <a:pt x="99" y="7"/>
                    <a:pt x="86" y="9"/>
                  </a:cubicBezTo>
                  <a:cubicBezTo>
                    <a:pt x="78" y="10"/>
                    <a:pt x="70" y="13"/>
                    <a:pt x="62" y="15"/>
                  </a:cubicBezTo>
                  <a:cubicBezTo>
                    <a:pt x="42" y="22"/>
                    <a:pt x="22" y="29"/>
                    <a:pt x="2" y="36"/>
                  </a:cubicBezTo>
                  <a:cubicBezTo>
                    <a:pt x="1" y="35"/>
                    <a:pt x="1" y="3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8335963" y="6537325"/>
              <a:ext cx="71438" cy="57150"/>
            </a:xfrm>
            <a:custGeom>
              <a:avLst/>
              <a:gdLst>
                <a:gd name="T0" fmla="*/ 25 w 25"/>
                <a:gd name="T1" fmla="*/ 10 h 20"/>
                <a:gd name="T2" fmla="*/ 11 w 25"/>
                <a:gd name="T3" fmla="*/ 19 h 20"/>
                <a:gd name="T4" fmla="*/ 0 w 25"/>
                <a:gd name="T5" fmla="*/ 9 h 20"/>
                <a:gd name="T6" fmla="*/ 10 w 25"/>
                <a:gd name="T7" fmla="*/ 0 h 20"/>
                <a:gd name="T8" fmla="*/ 25 w 2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0"/>
                  </a:moveTo>
                  <a:cubicBezTo>
                    <a:pt x="18" y="15"/>
                    <a:pt x="14" y="20"/>
                    <a:pt x="11" y="19"/>
                  </a:cubicBezTo>
                  <a:cubicBezTo>
                    <a:pt x="7" y="18"/>
                    <a:pt x="3" y="13"/>
                    <a:pt x="0" y="9"/>
                  </a:cubicBezTo>
                  <a:cubicBezTo>
                    <a:pt x="3" y="6"/>
                    <a:pt x="6" y="0"/>
                    <a:pt x="10" y="0"/>
                  </a:cubicBezTo>
                  <a:cubicBezTo>
                    <a:pt x="14" y="0"/>
                    <a:pt x="18" y="5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8248650" y="6537325"/>
              <a:ext cx="69850" cy="53975"/>
            </a:xfrm>
            <a:custGeom>
              <a:avLst/>
              <a:gdLst>
                <a:gd name="T0" fmla="*/ 24 w 24"/>
                <a:gd name="T1" fmla="*/ 10 h 19"/>
                <a:gd name="T2" fmla="*/ 8 w 24"/>
                <a:gd name="T3" fmla="*/ 19 h 19"/>
                <a:gd name="T4" fmla="*/ 0 w 24"/>
                <a:gd name="T5" fmla="*/ 9 h 19"/>
                <a:gd name="T6" fmla="*/ 9 w 24"/>
                <a:gd name="T7" fmla="*/ 0 h 19"/>
                <a:gd name="T8" fmla="*/ 24 w 2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10"/>
                  </a:moveTo>
                  <a:cubicBezTo>
                    <a:pt x="17" y="15"/>
                    <a:pt x="12" y="19"/>
                    <a:pt x="8" y="19"/>
                  </a:cubicBezTo>
                  <a:cubicBezTo>
                    <a:pt x="5" y="19"/>
                    <a:pt x="0" y="13"/>
                    <a:pt x="0" y="9"/>
                  </a:cubicBezTo>
                  <a:cubicBezTo>
                    <a:pt x="0" y="6"/>
                    <a:pt x="6" y="0"/>
                    <a:pt x="9" y="0"/>
                  </a:cubicBezTo>
                  <a:cubicBezTo>
                    <a:pt x="13" y="0"/>
                    <a:pt x="17" y="5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9"/>
            <p:cNvSpPr>
              <a:spLocks noEditPoints="1"/>
            </p:cNvSpPr>
            <p:nvPr/>
          </p:nvSpPr>
          <p:spPr bwMode="auto">
            <a:xfrm>
              <a:off x="4208463" y="5583238"/>
              <a:ext cx="401638" cy="419100"/>
            </a:xfrm>
            <a:custGeom>
              <a:avLst/>
              <a:gdLst>
                <a:gd name="T0" fmla="*/ 86 w 139"/>
                <a:gd name="T1" fmla="*/ 123 h 145"/>
                <a:gd name="T2" fmla="*/ 86 w 139"/>
                <a:gd name="T3" fmla="*/ 71 h 145"/>
                <a:gd name="T4" fmla="*/ 68 w 139"/>
                <a:gd name="T5" fmla="*/ 54 h 145"/>
                <a:gd name="T6" fmla="*/ 56 w 139"/>
                <a:gd name="T7" fmla="*/ 54 h 145"/>
                <a:gd name="T8" fmla="*/ 57 w 139"/>
                <a:gd name="T9" fmla="*/ 57 h 145"/>
                <a:gd name="T10" fmla="*/ 81 w 139"/>
                <a:gd name="T11" fmla="*/ 82 h 145"/>
                <a:gd name="T12" fmla="*/ 81 w 139"/>
                <a:gd name="T13" fmla="*/ 134 h 145"/>
                <a:gd name="T14" fmla="*/ 71 w 139"/>
                <a:gd name="T15" fmla="*/ 145 h 145"/>
                <a:gd name="T16" fmla="*/ 52 w 139"/>
                <a:gd name="T17" fmla="*/ 144 h 145"/>
                <a:gd name="T18" fmla="*/ 45 w 139"/>
                <a:gd name="T19" fmla="*/ 143 h 145"/>
                <a:gd name="T20" fmla="*/ 18 w 139"/>
                <a:gd name="T21" fmla="*/ 134 h 145"/>
                <a:gd name="T22" fmla="*/ 7 w 139"/>
                <a:gd name="T23" fmla="*/ 115 h 145"/>
                <a:gd name="T24" fmla="*/ 63 w 139"/>
                <a:gd name="T25" fmla="*/ 17 h 145"/>
                <a:gd name="T26" fmla="*/ 92 w 139"/>
                <a:gd name="T27" fmla="*/ 1 h 145"/>
                <a:gd name="T28" fmla="*/ 119 w 139"/>
                <a:gd name="T29" fmla="*/ 4 h 145"/>
                <a:gd name="T30" fmla="*/ 133 w 139"/>
                <a:gd name="T31" fmla="*/ 16 h 145"/>
                <a:gd name="T32" fmla="*/ 138 w 139"/>
                <a:gd name="T33" fmla="*/ 112 h 145"/>
                <a:gd name="T34" fmla="*/ 126 w 139"/>
                <a:gd name="T35" fmla="*/ 123 h 145"/>
                <a:gd name="T36" fmla="*/ 86 w 139"/>
                <a:gd name="T37" fmla="*/ 123 h 145"/>
                <a:gd name="T38" fmla="*/ 45 w 139"/>
                <a:gd name="T39" fmla="*/ 75 h 145"/>
                <a:gd name="T40" fmla="*/ 40 w 139"/>
                <a:gd name="T41" fmla="*/ 73 h 145"/>
                <a:gd name="T42" fmla="*/ 21 w 139"/>
                <a:gd name="T43" fmla="*/ 105 h 145"/>
                <a:gd name="T44" fmla="*/ 13 w 139"/>
                <a:gd name="T45" fmla="*/ 127 h 145"/>
                <a:gd name="T46" fmla="*/ 35 w 139"/>
                <a:gd name="T47" fmla="*/ 129 h 145"/>
                <a:gd name="T48" fmla="*/ 35 w 139"/>
                <a:gd name="T49" fmla="*/ 129 h 145"/>
                <a:gd name="T50" fmla="*/ 24 w 139"/>
                <a:gd name="T51" fmla="*/ 113 h 145"/>
                <a:gd name="T52" fmla="*/ 42 w 139"/>
                <a:gd name="T53" fmla="*/ 105 h 145"/>
                <a:gd name="T54" fmla="*/ 38 w 139"/>
                <a:gd name="T55" fmla="*/ 98 h 145"/>
                <a:gd name="T56" fmla="*/ 36 w 139"/>
                <a:gd name="T57" fmla="*/ 89 h 145"/>
                <a:gd name="T58" fmla="*/ 45 w 139"/>
                <a:gd name="T59" fmla="*/ 7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" h="145">
                  <a:moveTo>
                    <a:pt x="86" y="123"/>
                  </a:moveTo>
                  <a:cubicBezTo>
                    <a:pt x="86" y="107"/>
                    <a:pt x="86" y="89"/>
                    <a:pt x="86" y="71"/>
                  </a:cubicBezTo>
                  <a:cubicBezTo>
                    <a:pt x="86" y="55"/>
                    <a:pt x="84" y="54"/>
                    <a:pt x="68" y="54"/>
                  </a:cubicBezTo>
                  <a:cubicBezTo>
                    <a:pt x="64" y="54"/>
                    <a:pt x="60" y="54"/>
                    <a:pt x="56" y="54"/>
                  </a:cubicBezTo>
                  <a:cubicBezTo>
                    <a:pt x="57" y="56"/>
                    <a:pt x="57" y="57"/>
                    <a:pt x="57" y="57"/>
                  </a:cubicBezTo>
                  <a:cubicBezTo>
                    <a:pt x="86" y="57"/>
                    <a:pt x="80" y="61"/>
                    <a:pt x="81" y="82"/>
                  </a:cubicBezTo>
                  <a:cubicBezTo>
                    <a:pt x="81" y="100"/>
                    <a:pt x="80" y="117"/>
                    <a:pt x="81" y="134"/>
                  </a:cubicBezTo>
                  <a:cubicBezTo>
                    <a:pt x="81" y="141"/>
                    <a:pt x="78" y="145"/>
                    <a:pt x="71" y="145"/>
                  </a:cubicBezTo>
                  <a:cubicBezTo>
                    <a:pt x="65" y="144"/>
                    <a:pt x="58" y="145"/>
                    <a:pt x="52" y="144"/>
                  </a:cubicBezTo>
                  <a:cubicBezTo>
                    <a:pt x="50" y="144"/>
                    <a:pt x="46" y="144"/>
                    <a:pt x="45" y="143"/>
                  </a:cubicBezTo>
                  <a:cubicBezTo>
                    <a:pt x="40" y="129"/>
                    <a:pt x="27" y="135"/>
                    <a:pt x="18" y="134"/>
                  </a:cubicBezTo>
                  <a:cubicBezTo>
                    <a:pt x="3" y="133"/>
                    <a:pt x="0" y="128"/>
                    <a:pt x="7" y="115"/>
                  </a:cubicBezTo>
                  <a:cubicBezTo>
                    <a:pt x="25" y="82"/>
                    <a:pt x="45" y="50"/>
                    <a:pt x="63" y="17"/>
                  </a:cubicBezTo>
                  <a:cubicBezTo>
                    <a:pt x="70" y="5"/>
                    <a:pt x="79" y="0"/>
                    <a:pt x="92" y="1"/>
                  </a:cubicBezTo>
                  <a:cubicBezTo>
                    <a:pt x="101" y="3"/>
                    <a:pt x="111" y="1"/>
                    <a:pt x="119" y="4"/>
                  </a:cubicBezTo>
                  <a:cubicBezTo>
                    <a:pt x="125" y="6"/>
                    <a:pt x="132" y="12"/>
                    <a:pt x="133" y="16"/>
                  </a:cubicBezTo>
                  <a:cubicBezTo>
                    <a:pt x="135" y="48"/>
                    <a:pt x="137" y="80"/>
                    <a:pt x="138" y="112"/>
                  </a:cubicBezTo>
                  <a:cubicBezTo>
                    <a:pt x="139" y="120"/>
                    <a:pt x="133" y="123"/>
                    <a:pt x="126" y="123"/>
                  </a:cubicBezTo>
                  <a:cubicBezTo>
                    <a:pt x="113" y="123"/>
                    <a:pt x="101" y="123"/>
                    <a:pt x="86" y="123"/>
                  </a:cubicBezTo>
                  <a:close/>
                  <a:moveTo>
                    <a:pt x="45" y="75"/>
                  </a:moveTo>
                  <a:cubicBezTo>
                    <a:pt x="43" y="74"/>
                    <a:pt x="41" y="73"/>
                    <a:pt x="40" y="73"/>
                  </a:cubicBezTo>
                  <a:cubicBezTo>
                    <a:pt x="33" y="83"/>
                    <a:pt x="26" y="94"/>
                    <a:pt x="21" y="105"/>
                  </a:cubicBezTo>
                  <a:cubicBezTo>
                    <a:pt x="17" y="112"/>
                    <a:pt x="16" y="120"/>
                    <a:pt x="13" y="127"/>
                  </a:cubicBezTo>
                  <a:cubicBezTo>
                    <a:pt x="21" y="128"/>
                    <a:pt x="28" y="128"/>
                    <a:pt x="35" y="129"/>
                  </a:cubicBezTo>
                  <a:cubicBezTo>
                    <a:pt x="36" y="129"/>
                    <a:pt x="36" y="129"/>
                    <a:pt x="35" y="129"/>
                  </a:cubicBezTo>
                  <a:cubicBezTo>
                    <a:pt x="31" y="124"/>
                    <a:pt x="27" y="119"/>
                    <a:pt x="24" y="113"/>
                  </a:cubicBezTo>
                  <a:cubicBezTo>
                    <a:pt x="29" y="111"/>
                    <a:pt x="35" y="108"/>
                    <a:pt x="42" y="105"/>
                  </a:cubicBezTo>
                  <a:cubicBezTo>
                    <a:pt x="41" y="103"/>
                    <a:pt x="39" y="101"/>
                    <a:pt x="38" y="98"/>
                  </a:cubicBezTo>
                  <a:cubicBezTo>
                    <a:pt x="37" y="95"/>
                    <a:pt x="35" y="92"/>
                    <a:pt x="36" y="89"/>
                  </a:cubicBezTo>
                  <a:cubicBezTo>
                    <a:pt x="38" y="84"/>
                    <a:pt x="42" y="80"/>
                    <a:pt x="4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0"/>
            <p:cNvSpPr>
              <a:spLocks noEditPoints="1"/>
            </p:cNvSpPr>
            <p:nvPr/>
          </p:nvSpPr>
          <p:spPr bwMode="auto">
            <a:xfrm>
              <a:off x="3236913" y="6102350"/>
              <a:ext cx="449263" cy="119062"/>
            </a:xfrm>
            <a:custGeom>
              <a:avLst/>
              <a:gdLst>
                <a:gd name="T0" fmla="*/ 156 w 156"/>
                <a:gd name="T1" fmla="*/ 0 h 41"/>
                <a:gd name="T2" fmla="*/ 129 w 156"/>
                <a:gd name="T3" fmla="*/ 32 h 41"/>
                <a:gd name="T4" fmla="*/ 109 w 156"/>
                <a:gd name="T5" fmla="*/ 40 h 41"/>
                <a:gd name="T6" fmla="*/ 19 w 156"/>
                <a:gd name="T7" fmla="*/ 39 h 41"/>
                <a:gd name="T8" fmla="*/ 1 w 156"/>
                <a:gd name="T9" fmla="*/ 22 h 41"/>
                <a:gd name="T10" fmla="*/ 0 w 156"/>
                <a:gd name="T11" fmla="*/ 0 h 41"/>
                <a:gd name="T12" fmla="*/ 156 w 156"/>
                <a:gd name="T13" fmla="*/ 0 h 41"/>
                <a:gd name="T14" fmla="*/ 3 w 156"/>
                <a:gd name="T15" fmla="*/ 12 h 41"/>
                <a:gd name="T16" fmla="*/ 10 w 156"/>
                <a:gd name="T17" fmla="*/ 14 h 41"/>
                <a:gd name="T18" fmla="*/ 121 w 156"/>
                <a:gd name="T19" fmla="*/ 16 h 41"/>
                <a:gd name="T20" fmla="*/ 133 w 156"/>
                <a:gd name="T21" fmla="*/ 10 h 41"/>
                <a:gd name="T22" fmla="*/ 124 w 156"/>
                <a:gd name="T23" fmla="*/ 7 h 41"/>
                <a:gd name="T24" fmla="*/ 14 w 156"/>
                <a:gd name="T25" fmla="*/ 7 h 41"/>
                <a:gd name="T26" fmla="*/ 3 w 156"/>
                <a:gd name="T27" fmla="*/ 12 h 41"/>
                <a:gd name="T28" fmla="*/ 11 w 156"/>
                <a:gd name="T29" fmla="*/ 25 h 41"/>
                <a:gd name="T30" fmla="*/ 120 w 156"/>
                <a:gd name="T31" fmla="*/ 25 h 41"/>
                <a:gd name="T32" fmla="*/ 11 w 156"/>
                <a:gd name="T3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1">
                  <a:moveTo>
                    <a:pt x="156" y="0"/>
                  </a:moveTo>
                  <a:cubicBezTo>
                    <a:pt x="147" y="11"/>
                    <a:pt x="139" y="22"/>
                    <a:pt x="129" y="32"/>
                  </a:cubicBezTo>
                  <a:cubicBezTo>
                    <a:pt x="124" y="37"/>
                    <a:pt x="116" y="40"/>
                    <a:pt x="109" y="40"/>
                  </a:cubicBezTo>
                  <a:cubicBezTo>
                    <a:pt x="79" y="41"/>
                    <a:pt x="49" y="40"/>
                    <a:pt x="19" y="39"/>
                  </a:cubicBezTo>
                  <a:cubicBezTo>
                    <a:pt x="7" y="39"/>
                    <a:pt x="1" y="34"/>
                    <a:pt x="1" y="22"/>
                  </a:cubicBezTo>
                  <a:cubicBezTo>
                    <a:pt x="1" y="15"/>
                    <a:pt x="0" y="8"/>
                    <a:pt x="0" y="0"/>
                  </a:cubicBezTo>
                  <a:cubicBezTo>
                    <a:pt x="52" y="0"/>
                    <a:pt x="103" y="0"/>
                    <a:pt x="156" y="0"/>
                  </a:cubicBezTo>
                  <a:close/>
                  <a:moveTo>
                    <a:pt x="3" y="12"/>
                  </a:moveTo>
                  <a:cubicBezTo>
                    <a:pt x="8" y="13"/>
                    <a:pt x="9" y="14"/>
                    <a:pt x="10" y="14"/>
                  </a:cubicBezTo>
                  <a:cubicBezTo>
                    <a:pt x="47" y="15"/>
                    <a:pt x="84" y="15"/>
                    <a:pt x="121" y="16"/>
                  </a:cubicBezTo>
                  <a:cubicBezTo>
                    <a:pt x="125" y="16"/>
                    <a:pt x="129" y="12"/>
                    <a:pt x="133" y="10"/>
                  </a:cubicBezTo>
                  <a:cubicBezTo>
                    <a:pt x="129" y="7"/>
                    <a:pt x="126" y="7"/>
                    <a:pt x="124" y="7"/>
                  </a:cubicBezTo>
                  <a:cubicBezTo>
                    <a:pt x="87" y="7"/>
                    <a:pt x="50" y="7"/>
                    <a:pt x="14" y="7"/>
                  </a:cubicBezTo>
                  <a:cubicBezTo>
                    <a:pt x="11" y="7"/>
                    <a:pt x="8" y="9"/>
                    <a:pt x="3" y="12"/>
                  </a:cubicBezTo>
                  <a:close/>
                  <a:moveTo>
                    <a:pt x="11" y="25"/>
                  </a:moveTo>
                  <a:cubicBezTo>
                    <a:pt x="22" y="33"/>
                    <a:pt x="111" y="32"/>
                    <a:pt x="120" y="25"/>
                  </a:cubicBezTo>
                  <a:cubicBezTo>
                    <a:pt x="84" y="25"/>
                    <a:pt x="48" y="25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3213100" y="6343650"/>
              <a:ext cx="314325" cy="127000"/>
            </a:xfrm>
            <a:custGeom>
              <a:avLst/>
              <a:gdLst>
                <a:gd name="T0" fmla="*/ 0 w 109"/>
                <a:gd name="T1" fmla="*/ 0 h 44"/>
                <a:gd name="T2" fmla="*/ 109 w 109"/>
                <a:gd name="T3" fmla="*/ 0 h 44"/>
                <a:gd name="T4" fmla="*/ 33 w 109"/>
                <a:gd name="T5" fmla="*/ 39 h 44"/>
                <a:gd name="T6" fmla="*/ 0 w 10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4">
                  <a:moveTo>
                    <a:pt x="0" y="0"/>
                  </a:moveTo>
                  <a:cubicBezTo>
                    <a:pt x="36" y="0"/>
                    <a:pt x="72" y="0"/>
                    <a:pt x="109" y="0"/>
                  </a:cubicBezTo>
                  <a:cubicBezTo>
                    <a:pt x="101" y="27"/>
                    <a:pt x="66" y="44"/>
                    <a:pt x="33" y="39"/>
                  </a:cubicBezTo>
                  <a:cubicBezTo>
                    <a:pt x="13" y="36"/>
                    <a:pt x="0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>
              <a:off x="2316163" y="6094413"/>
              <a:ext cx="127000" cy="52387"/>
            </a:xfrm>
            <a:custGeom>
              <a:avLst/>
              <a:gdLst>
                <a:gd name="T0" fmla="*/ 0 w 44"/>
                <a:gd name="T1" fmla="*/ 18 h 18"/>
                <a:gd name="T2" fmla="*/ 3 w 44"/>
                <a:gd name="T3" fmla="*/ 4 h 18"/>
                <a:gd name="T4" fmla="*/ 43 w 44"/>
                <a:gd name="T5" fmla="*/ 0 h 18"/>
                <a:gd name="T6" fmla="*/ 44 w 44"/>
                <a:gd name="T7" fmla="*/ 14 h 18"/>
                <a:gd name="T8" fmla="*/ 0 w 4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18"/>
                  </a:moveTo>
                  <a:cubicBezTo>
                    <a:pt x="1" y="11"/>
                    <a:pt x="2" y="8"/>
                    <a:pt x="3" y="4"/>
                  </a:cubicBezTo>
                  <a:cubicBezTo>
                    <a:pt x="16" y="3"/>
                    <a:pt x="29" y="1"/>
                    <a:pt x="43" y="0"/>
                  </a:cubicBezTo>
                  <a:cubicBezTo>
                    <a:pt x="44" y="5"/>
                    <a:pt x="44" y="9"/>
                    <a:pt x="44" y="14"/>
                  </a:cubicBezTo>
                  <a:cubicBezTo>
                    <a:pt x="29" y="16"/>
                    <a:pt x="15" y="17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3"/>
            <p:cNvSpPr>
              <a:spLocks/>
            </p:cNvSpPr>
            <p:nvPr/>
          </p:nvSpPr>
          <p:spPr bwMode="auto">
            <a:xfrm>
              <a:off x="10526713" y="6273800"/>
              <a:ext cx="392113" cy="25400"/>
            </a:xfrm>
            <a:custGeom>
              <a:avLst/>
              <a:gdLst>
                <a:gd name="T0" fmla="*/ 0 w 136"/>
                <a:gd name="T1" fmla="*/ 0 h 9"/>
                <a:gd name="T2" fmla="*/ 136 w 136"/>
                <a:gd name="T3" fmla="*/ 5 h 9"/>
                <a:gd name="T4" fmla="*/ 136 w 136"/>
                <a:gd name="T5" fmla="*/ 9 h 9"/>
                <a:gd name="T6" fmla="*/ 0 w 136"/>
                <a:gd name="T7" fmla="*/ 4 h 9"/>
                <a:gd name="T8" fmla="*/ 0 w 13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">
                  <a:moveTo>
                    <a:pt x="0" y="0"/>
                  </a:moveTo>
                  <a:cubicBezTo>
                    <a:pt x="46" y="1"/>
                    <a:pt x="91" y="3"/>
                    <a:pt x="136" y="5"/>
                  </a:cubicBezTo>
                  <a:cubicBezTo>
                    <a:pt x="136" y="6"/>
                    <a:pt x="136" y="8"/>
                    <a:pt x="136" y="9"/>
                  </a:cubicBezTo>
                  <a:cubicBezTo>
                    <a:pt x="91" y="7"/>
                    <a:pt x="45" y="5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>
              <a:off x="10079038" y="5692775"/>
              <a:ext cx="77788" cy="34925"/>
            </a:xfrm>
            <a:custGeom>
              <a:avLst/>
              <a:gdLst>
                <a:gd name="T0" fmla="*/ 0 w 27"/>
                <a:gd name="T1" fmla="*/ 0 h 12"/>
                <a:gd name="T2" fmla="*/ 27 w 27"/>
                <a:gd name="T3" fmla="*/ 0 h 12"/>
                <a:gd name="T4" fmla="*/ 0 w 2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cubicBezTo>
                    <a:pt x="10" y="0"/>
                    <a:pt x="17" y="0"/>
                    <a:pt x="27" y="0"/>
                  </a:cubicBezTo>
                  <a:cubicBezTo>
                    <a:pt x="17" y="11"/>
                    <a:pt x="7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9882188" y="6542088"/>
              <a:ext cx="109538" cy="220662"/>
            </a:xfrm>
            <a:custGeom>
              <a:avLst/>
              <a:gdLst>
                <a:gd name="T0" fmla="*/ 38 w 38"/>
                <a:gd name="T1" fmla="*/ 38 h 76"/>
                <a:gd name="T2" fmla="*/ 28 w 38"/>
                <a:gd name="T3" fmla="*/ 67 h 76"/>
                <a:gd name="T4" fmla="*/ 11 w 38"/>
                <a:gd name="T5" fmla="*/ 68 h 76"/>
                <a:gd name="T6" fmla="*/ 11 w 38"/>
                <a:gd name="T7" fmla="*/ 6 h 76"/>
                <a:gd name="T8" fmla="*/ 29 w 38"/>
                <a:gd name="T9" fmla="*/ 8 h 76"/>
                <a:gd name="T10" fmla="*/ 38 w 38"/>
                <a:gd name="T11" fmla="*/ 38 h 76"/>
                <a:gd name="T12" fmla="*/ 26 w 38"/>
                <a:gd name="T13" fmla="*/ 10 h 76"/>
                <a:gd name="T14" fmla="*/ 23 w 38"/>
                <a:gd name="T15" fmla="*/ 72 h 76"/>
                <a:gd name="T16" fmla="*/ 23 w 38"/>
                <a:gd name="T17" fmla="*/ 57 h 76"/>
                <a:gd name="T18" fmla="*/ 25 w 38"/>
                <a:gd name="T19" fmla="*/ 23 h 76"/>
                <a:gd name="T20" fmla="*/ 26 w 38"/>
                <a:gd name="T21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76">
                  <a:moveTo>
                    <a:pt x="38" y="38"/>
                  </a:moveTo>
                  <a:cubicBezTo>
                    <a:pt x="35" y="48"/>
                    <a:pt x="33" y="58"/>
                    <a:pt x="28" y="67"/>
                  </a:cubicBezTo>
                  <a:cubicBezTo>
                    <a:pt x="25" y="75"/>
                    <a:pt x="18" y="76"/>
                    <a:pt x="11" y="68"/>
                  </a:cubicBezTo>
                  <a:cubicBezTo>
                    <a:pt x="1" y="56"/>
                    <a:pt x="0" y="18"/>
                    <a:pt x="11" y="6"/>
                  </a:cubicBezTo>
                  <a:cubicBezTo>
                    <a:pt x="17" y="0"/>
                    <a:pt x="25" y="0"/>
                    <a:pt x="29" y="8"/>
                  </a:cubicBezTo>
                  <a:cubicBezTo>
                    <a:pt x="33" y="17"/>
                    <a:pt x="35" y="27"/>
                    <a:pt x="38" y="38"/>
                  </a:cubicBezTo>
                  <a:close/>
                  <a:moveTo>
                    <a:pt x="26" y="10"/>
                  </a:moveTo>
                  <a:cubicBezTo>
                    <a:pt x="8" y="24"/>
                    <a:pt x="6" y="55"/>
                    <a:pt x="23" y="72"/>
                  </a:cubicBezTo>
                  <a:cubicBezTo>
                    <a:pt x="23" y="65"/>
                    <a:pt x="24" y="60"/>
                    <a:pt x="23" y="57"/>
                  </a:cubicBezTo>
                  <a:cubicBezTo>
                    <a:pt x="19" y="45"/>
                    <a:pt x="19" y="34"/>
                    <a:pt x="25" y="23"/>
                  </a:cubicBezTo>
                  <a:cubicBezTo>
                    <a:pt x="27" y="20"/>
                    <a:pt x="26" y="16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36"/>
            <p:cNvSpPr>
              <a:spLocks/>
            </p:cNvSpPr>
            <p:nvPr/>
          </p:nvSpPr>
          <p:spPr bwMode="auto">
            <a:xfrm>
              <a:off x="4222750" y="6527800"/>
              <a:ext cx="60325" cy="111125"/>
            </a:xfrm>
            <a:custGeom>
              <a:avLst/>
              <a:gdLst>
                <a:gd name="T0" fmla="*/ 21 w 21"/>
                <a:gd name="T1" fmla="*/ 18 h 38"/>
                <a:gd name="T2" fmla="*/ 8 w 21"/>
                <a:gd name="T3" fmla="*/ 38 h 38"/>
                <a:gd name="T4" fmla="*/ 0 w 21"/>
                <a:gd name="T5" fmla="*/ 18 h 38"/>
                <a:gd name="T6" fmla="*/ 8 w 21"/>
                <a:gd name="T7" fmla="*/ 0 h 38"/>
                <a:gd name="T8" fmla="*/ 21 w 21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8">
                  <a:moveTo>
                    <a:pt x="21" y="18"/>
                  </a:moveTo>
                  <a:cubicBezTo>
                    <a:pt x="16" y="26"/>
                    <a:pt x="12" y="32"/>
                    <a:pt x="8" y="38"/>
                  </a:cubicBezTo>
                  <a:cubicBezTo>
                    <a:pt x="5" y="31"/>
                    <a:pt x="1" y="25"/>
                    <a:pt x="0" y="18"/>
                  </a:cubicBezTo>
                  <a:cubicBezTo>
                    <a:pt x="0" y="12"/>
                    <a:pt x="6" y="6"/>
                    <a:pt x="8" y="0"/>
                  </a:cubicBezTo>
                  <a:cubicBezTo>
                    <a:pt x="12" y="5"/>
                    <a:pt x="16" y="11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7624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8" r:id="rId2"/>
    <p:sldLayoutId id="2147483700" r:id="rId3"/>
    <p:sldLayoutId id="2147483706" r:id="rId4"/>
    <p:sldLayoutId id="2147483708" r:id="rId5"/>
    <p:sldLayoutId id="2147483701" r:id="rId6"/>
    <p:sldLayoutId id="2147483707" r:id="rId7"/>
    <p:sldLayoutId id="2147483704" r:id="rId8"/>
    <p:sldLayoutId id="2147483712" r:id="rId9"/>
    <p:sldLayoutId id="2147483705" r:id="rId10"/>
    <p:sldLayoutId id="2147483702" r:id="rId11"/>
    <p:sldLayoutId id="2147483703" r:id="rId12"/>
    <p:sldLayoutId id="2147483709" r:id="rId13"/>
    <p:sldLayoutId id="2147483657" r:id="rId14"/>
    <p:sldLayoutId id="2147483668" r:id="rId15"/>
    <p:sldLayoutId id="2147483691" r:id="rId16"/>
    <p:sldLayoutId id="2147483688" r:id="rId17"/>
    <p:sldLayoutId id="2147483684" r:id="rId18"/>
    <p:sldLayoutId id="2147483693" r:id="rId19"/>
    <p:sldLayoutId id="2147483685" r:id="rId20"/>
    <p:sldLayoutId id="2147483686" r:id="rId21"/>
    <p:sldLayoutId id="2147483687" r:id="rId22"/>
    <p:sldLayoutId id="2147483697" r:id="rId23"/>
    <p:sldLayoutId id="2147483696" r:id="rId24"/>
    <p:sldLayoutId id="2147483695" r:id="rId25"/>
    <p:sldLayoutId id="2147483694" r:id="rId26"/>
    <p:sldLayoutId id="2147483690" r:id="rId27"/>
    <p:sldLayoutId id="2147483689" r:id="rId28"/>
    <p:sldLayoutId id="2147483692" r:id="rId29"/>
    <p:sldLayoutId id="2147483669" r:id="rId30"/>
    <p:sldLayoutId id="2147483670" r:id="rId31"/>
    <p:sldLayoutId id="2147483671" r:id="rId32"/>
    <p:sldLayoutId id="2147483672" r:id="rId33"/>
    <p:sldLayoutId id="2147483673" r:id="rId34"/>
    <p:sldLayoutId id="2147483674" r:id="rId35"/>
    <p:sldLayoutId id="2147483675" r:id="rId36"/>
    <p:sldLayoutId id="2147483676" r:id="rId37"/>
    <p:sldLayoutId id="2147483678" r:id="rId38"/>
    <p:sldLayoutId id="2147483679" r:id="rId39"/>
    <p:sldLayoutId id="2147483680" r:id="rId40"/>
    <p:sldLayoutId id="2147483681" r:id="rId41"/>
    <p:sldLayoutId id="2147483665" r:id="rId42"/>
    <p:sldLayoutId id="2147483677" r:id="rId43"/>
    <p:sldLayoutId id="2147483682" r:id="rId44"/>
    <p:sldLayoutId id="2147483659" r:id="rId45"/>
    <p:sldLayoutId id="2147483710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52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54.emf"/><Relationship Id="rId7" Type="http://schemas.openxmlformats.org/officeDocument/2006/relationships/image" Target="../media/image41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36.emf"/><Relationship Id="rId4" Type="http://schemas.openxmlformats.org/officeDocument/2006/relationships/image" Target="../media/image5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emf"/><Relationship Id="rId5" Type="http://schemas.openxmlformats.org/officeDocument/2006/relationships/image" Target="../media/image37.emf"/><Relationship Id="rId4" Type="http://schemas.openxmlformats.org/officeDocument/2006/relationships/image" Target="../media/image5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63.emf"/><Relationship Id="rId7" Type="http://schemas.openxmlformats.org/officeDocument/2006/relationships/image" Target="../media/image6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Relationship Id="rId9" Type="http://schemas.openxmlformats.org/officeDocument/2006/relationships/image" Target="../media/image6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ángulo 104"/>
          <p:cNvSpPr/>
          <p:nvPr/>
        </p:nvSpPr>
        <p:spPr>
          <a:xfrm>
            <a:off x="-30480" y="4494952"/>
            <a:ext cx="12222480" cy="2424188"/>
          </a:xfrm>
          <a:custGeom>
            <a:avLst/>
            <a:gdLst>
              <a:gd name="connsiteX0" fmla="*/ 0 w 12192000"/>
              <a:gd name="connsiteY0" fmla="*/ 0 h 1966025"/>
              <a:gd name="connsiteX1" fmla="*/ 12192000 w 12192000"/>
              <a:gd name="connsiteY1" fmla="*/ 0 h 1966025"/>
              <a:gd name="connsiteX2" fmla="*/ 12192000 w 12192000"/>
              <a:gd name="connsiteY2" fmla="*/ 1966025 h 1966025"/>
              <a:gd name="connsiteX3" fmla="*/ 0 w 12192000"/>
              <a:gd name="connsiteY3" fmla="*/ 1966025 h 1966025"/>
              <a:gd name="connsiteX4" fmla="*/ 0 w 12192000"/>
              <a:gd name="connsiteY4" fmla="*/ 0 h 1966025"/>
              <a:gd name="connsiteX0" fmla="*/ 0 w 12222480"/>
              <a:gd name="connsiteY0" fmla="*/ 1524000 h 1966025"/>
              <a:gd name="connsiteX1" fmla="*/ 12222480 w 12222480"/>
              <a:gd name="connsiteY1" fmla="*/ 0 h 1966025"/>
              <a:gd name="connsiteX2" fmla="*/ 12222480 w 12222480"/>
              <a:gd name="connsiteY2" fmla="*/ 1966025 h 1966025"/>
              <a:gd name="connsiteX3" fmla="*/ 30480 w 12222480"/>
              <a:gd name="connsiteY3" fmla="*/ 1966025 h 1966025"/>
              <a:gd name="connsiteX4" fmla="*/ 0 w 12222480"/>
              <a:gd name="connsiteY4" fmla="*/ 1524000 h 196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80" h="1966025">
                <a:moveTo>
                  <a:pt x="0" y="1524000"/>
                </a:moveTo>
                <a:lnTo>
                  <a:pt x="12222480" y="0"/>
                </a:lnTo>
                <a:lnTo>
                  <a:pt x="12222480" y="1966025"/>
                </a:lnTo>
                <a:lnTo>
                  <a:pt x="30480" y="1966025"/>
                </a:lnTo>
                <a:lnTo>
                  <a:pt x="0" y="1524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2" name="Rectángulo 81"/>
          <p:cNvSpPr/>
          <p:nvPr/>
        </p:nvSpPr>
        <p:spPr>
          <a:xfrm rot="20408770">
            <a:off x="3678214" y="6940356"/>
            <a:ext cx="2697997" cy="335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AEA043-746F-4334-A00A-A4587B060237}"/>
              </a:ext>
            </a:extLst>
          </p:cNvPr>
          <p:cNvSpPr txBox="1"/>
          <p:nvPr/>
        </p:nvSpPr>
        <p:spPr>
          <a:xfrm>
            <a:off x="4342275" y="2441342"/>
            <a:ext cx="363636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595757"/>
                </a:solidFill>
                <a:latin typeface="+mj-lt"/>
              </a:rPr>
              <a:t>Free </a:t>
            </a:r>
            <a:r>
              <a:rPr lang="en-US" sz="3600" dirty="0" smtClean="0">
                <a:solidFill>
                  <a:srgbClr val="595757"/>
                </a:solidFill>
                <a:latin typeface="+mj-lt"/>
              </a:rPr>
              <a:t>Templates</a:t>
            </a:r>
            <a:endParaRPr lang="ko-KR" altLang="en-US" sz="3600" dirty="0">
              <a:solidFill>
                <a:srgbClr val="595757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DC83D12-1353-440F-A5DC-1ACD4C118187}"/>
              </a:ext>
            </a:extLst>
          </p:cNvPr>
          <p:cNvSpPr txBox="1"/>
          <p:nvPr/>
        </p:nvSpPr>
        <p:spPr>
          <a:xfrm>
            <a:off x="4772782" y="3079993"/>
            <a:ext cx="2661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ko-KR" sz="1400" dirty="0">
                <a:solidFill>
                  <a:srgbClr val="595757"/>
                </a:solidFill>
                <a:effectLst/>
                <a:latin typeface="+mn-lt"/>
              </a:rPr>
              <a:t>Insert the Sub Title of Your Presentation</a:t>
            </a:r>
            <a:endParaRPr lang="ko-KR" altLang="en-US" sz="1400" dirty="0">
              <a:solidFill>
                <a:srgbClr val="595757"/>
              </a:solidFill>
              <a:effectLst/>
              <a:latin typeface="+mn-lt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xmlns="" id="{93AEA043-746F-4334-A00A-A4587B060237}"/>
              </a:ext>
            </a:extLst>
          </p:cNvPr>
          <p:cNvSpPr txBox="1"/>
          <p:nvPr/>
        </p:nvSpPr>
        <p:spPr>
          <a:xfrm>
            <a:off x="1309861" y="1068102"/>
            <a:ext cx="987656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FORMULA 1</a:t>
            </a:r>
            <a:endParaRPr lang="ko-KR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1"/>
          <p:cNvSpPr txBox="1">
            <a:spLocks/>
          </p:cNvSpPr>
          <p:nvPr/>
        </p:nvSpPr>
        <p:spPr>
          <a:xfrm>
            <a:off x="5176708" y="6649246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smtClean="0">
                <a:solidFill>
                  <a:schemeClr val="bg1"/>
                </a:solidFill>
              </a:rPr>
              <a:t>https://www.plantillaspower-point.com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111" name="Grupo 110"/>
          <p:cNvGrpSpPr/>
          <p:nvPr/>
        </p:nvGrpSpPr>
        <p:grpSpPr>
          <a:xfrm>
            <a:off x="2969358" y="3860857"/>
            <a:ext cx="6399213" cy="2719387"/>
            <a:chOff x="3278188" y="5289551"/>
            <a:chExt cx="6399213" cy="2719387"/>
          </a:xfrm>
        </p:grpSpPr>
        <p:sp>
          <p:nvSpPr>
            <p:cNvPr id="110" name="Freeform 36"/>
            <p:cNvSpPr>
              <a:spLocks/>
            </p:cNvSpPr>
            <p:nvPr/>
          </p:nvSpPr>
          <p:spPr bwMode="auto">
            <a:xfrm>
              <a:off x="3278188" y="5289551"/>
              <a:ext cx="6399213" cy="2719387"/>
            </a:xfrm>
            <a:custGeom>
              <a:avLst/>
              <a:gdLst>
                <a:gd name="T0" fmla="*/ 814 w 833"/>
                <a:gd name="T1" fmla="*/ 70 h 350"/>
                <a:gd name="T2" fmla="*/ 769 w 833"/>
                <a:gd name="T3" fmla="*/ 64 h 350"/>
                <a:gd name="T4" fmla="*/ 763 w 833"/>
                <a:gd name="T5" fmla="*/ 23 h 350"/>
                <a:gd name="T6" fmla="*/ 756 w 833"/>
                <a:gd name="T7" fmla="*/ 8 h 350"/>
                <a:gd name="T8" fmla="*/ 642 w 833"/>
                <a:gd name="T9" fmla="*/ 8 h 350"/>
                <a:gd name="T10" fmla="*/ 624 w 833"/>
                <a:gd name="T11" fmla="*/ 10 h 350"/>
                <a:gd name="T12" fmla="*/ 588 w 833"/>
                <a:gd name="T13" fmla="*/ 1 h 350"/>
                <a:gd name="T14" fmla="*/ 574 w 833"/>
                <a:gd name="T15" fmla="*/ 0 h 350"/>
                <a:gd name="T16" fmla="*/ 564 w 833"/>
                <a:gd name="T17" fmla="*/ 6 h 350"/>
                <a:gd name="T18" fmla="*/ 554 w 833"/>
                <a:gd name="T19" fmla="*/ 34 h 350"/>
                <a:gd name="T20" fmla="*/ 560 w 833"/>
                <a:gd name="T21" fmla="*/ 46 h 350"/>
                <a:gd name="T22" fmla="*/ 555 w 833"/>
                <a:gd name="T23" fmla="*/ 46 h 350"/>
                <a:gd name="T24" fmla="*/ 517 w 833"/>
                <a:gd name="T25" fmla="*/ 59 h 350"/>
                <a:gd name="T26" fmla="*/ 487 w 833"/>
                <a:gd name="T27" fmla="*/ 73 h 350"/>
                <a:gd name="T28" fmla="*/ 480 w 833"/>
                <a:gd name="T29" fmla="*/ 81 h 350"/>
                <a:gd name="T30" fmla="*/ 452 w 833"/>
                <a:gd name="T31" fmla="*/ 72 h 350"/>
                <a:gd name="T32" fmla="*/ 429 w 833"/>
                <a:gd name="T33" fmla="*/ 69 h 350"/>
                <a:gd name="T34" fmla="*/ 420 w 833"/>
                <a:gd name="T35" fmla="*/ 77 h 350"/>
                <a:gd name="T36" fmla="*/ 404 w 833"/>
                <a:gd name="T37" fmla="*/ 92 h 350"/>
                <a:gd name="T38" fmla="*/ 312 w 833"/>
                <a:gd name="T39" fmla="*/ 116 h 350"/>
                <a:gd name="T40" fmla="*/ 261 w 833"/>
                <a:gd name="T41" fmla="*/ 94 h 350"/>
                <a:gd name="T42" fmla="*/ 161 w 833"/>
                <a:gd name="T43" fmla="*/ 136 h 350"/>
                <a:gd name="T44" fmla="*/ 151 w 833"/>
                <a:gd name="T45" fmla="*/ 180 h 350"/>
                <a:gd name="T46" fmla="*/ 119 w 833"/>
                <a:gd name="T47" fmla="*/ 192 h 350"/>
                <a:gd name="T48" fmla="*/ 103 w 833"/>
                <a:gd name="T49" fmla="*/ 186 h 350"/>
                <a:gd name="T50" fmla="*/ 16 w 833"/>
                <a:gd name="T51" fmla="*/ 217 h 350"/>
                <a:gd name="T52" fmla="*/ 14 w 833"/>
                <a:gd name="T53" fmla="*/ 254 h 350"/>
                <a:gd name="T54" fmla="*/ 15 w 833"/>
                <a:gd name="T55" fmla="*/ 269 h 350"/>
                <a:gd name="T56" fmla="*/ 7 w 833"/>
                <a:gd name="T57" fmla="*/ 274 h 350"/>
                <a:gd name="T58" fmla="*/ 34 w 833"/>
                <a:gd name="T59" fmla="*/ 279 h 350"/>
                <a:gd name="T60" fmla="*/ 259 w 833"/>
                <a:gd name="T61" fmla="*/ 316 h 350"/>
                <a:gd name="T62" fmla="*/ 444 w 833"/>
                <a:gd name="T63" fmla="*/ 346 h 350"/>
                <a:gd name="T64" fmla="*/ 598 w 833"/>
                <a:gd name="T65" fmla="*/ 288 h 350"/>
                <a:gd name="T66" fmla="*/ 606 w 833"/>
                <a:gd name="T67" fmla="*/ 281 h 350"/>
                <a:gd name="T68" fmla="*/ 593 w 833"/>
                <a:gd name="T69" fmla="*/ 276 h 350"/>
                <a:gd name="T70" fmla="*/ 660 w 833"/>
                <a:gd name="T71" fmla="*/ 227 h 350"/>
                <a:gd name="T72" fmla="*/ 701 w 833"/>
                <a:gd name="T73" fmla="*/ 208 h 350"/>
                <a:gd name="T74" fmla="*/ 814 w 833"/>
                <a:gd name="T75" fmla="*/ 171 h 350"/>
                <a:gd name="T76" fmla="*/ 827 w 833"/>
                <a:gd name="T77" fmla="*/ 167 h 350"/>
                <a:gd name="T78" fmla="*/ 829 w 833"/>
                <a:gd name="T79" fmla="*/ 14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3" h="350">
                  <a:moveTo>
                    <a:pt x="827" y="86"/>
                  </a:moveTo>
                  <a:cubicBezTo>
                    <a:pt x="825" y="78"/>
                    <a:pt x="821" y="73"/>
                    <a:pt x="814" y="70"/>
                  </a:cubicBezTo>
                  <a:cubicBezTo>
                    <a:pt x="809" y="68"/>
                    <a:pt x="804" y="66"/>
                    <a:pt x="798" y="66"/>
                  </a:cubicBezTo>
                  <a:cubicBezTo>
                    <a:pt x="789" y="65"/>
                    <a:pt x="779" y="64"/>
                    <a:pt x="769" y="64"/>
                  </a:cubicBezTo>
                  <a:cubicBezTo>
                    <a:pt x="766" y="64"/>
                    <a:pt x="764" y="62"/>
                    <a:pt x="764" y="59"/>
                  </a:cubicBezTo>
                  <a:cubicBezTo>
                    <a:pt x="764" y="47"/>
                    <a:pt x="763" y="35"/>
                    <a:pt x="763" y="23"/>
                  </a:cubicBezTo>
                  <a:cubicBezTo>
                    <a:pt x="763" y="17"/>
                    <a:pt x="763" y="17"/>
                    <a:pt x="757" y="17"/>
                  </a:cubicBezTo>
                  <a:cubicBezTo>
                    <a:pt x="757" y="14"/>
                    <a:pt x="756" y="11"/>
                    <a:pt x="756" y="8"/>
                  </a:cubicBezTo>
                  <a:cubicBezTo>
                    <a:pt x="756" y="4"/>
                    <a:pt x="754" y="2"/>
                    <a:pt x="750" y="3"/>
                  </a:cubicBezTo>
                  <a:cubicBezTo>
                    <a:pt x="714" y="4"/>
                    <a:pt x="678" y="6"/>
                    <a:pt x="642" y="8"/>
                  </a:cubicBezTo>
                  <a:cubicBezTo>
                    <a:pt x="633" y="8"/>
                    <a:pt x="633" y="8"/>
                    <a:pt x="633" y="16"/>
                  </a:cubicBezTo>
                  <a:cubicBezTo>
                    <a:pt x="630" y="14"/>
                    <a:pt x="627" y="11"/>
                    <a:pt x="624" y="10"/>
                  </a:cubicBezTo>
                  <a:cubicBezTo>
                    <a:pt x="617" y="8"/>
                    <a:pt x="610" y="7"/>
                    <a:pt x="604" y="6"/>
                  </a:cubicBezTo>
                  <a:cubicBezTo>
                    <a:pt x="598" y="5"/>
                    <a:pt x="592" y="6"/>
                    <a:pt x="588" y="1"/>
                  </a:cubicBezTo>
                  <a:cubicBezTo>
                    <a:pt x="587" y="1"/>
                    <a:pt x="585" y="1"/>
                    <a:pt x="584" y="1"/>
                  </a:cubicBezTo>
                  <a:cubicBezTo>
                    <a:pt x="581" y="0"/>
                    <a:pt x="577" y="0"/>
                    <a:pt x="574" y="0"/>
                  </a:cubicBezTo>
                  <a:cubicBezTo>
                    <a:pt x="570" y="0"/>
                    <a:pt x="567" y="0"/>
                    <a:pt x="567" y="5"/>
                  </a:cubicBezTo>
                  <a:cubicBezTo>
                    <a:pt x="566" y="5"/>
                    <a:pt x="565" y="6"/>
                    <a:pt x="564" y="6"/>
                  </a:cubicBezTo>
                  <a:cubicBezTo>
                    <a:pt x="561" y="7"/>
                    <a:pt x="559" y="9"/>
                    <a:pt x="559" y="12"/>
                  </a:cubicBezTo>
                  <a:cubicBezTo>
                    <a:pt x="557" y="19"/>
                    <a:pt x="555" y="27"/>
                    <a:pt x="554" y="34"/>
                  </a:cubicBezTo>
                  <a:cubicBezTo>
                    <a:pt x="553" y="40"/>
                    <a:pt x="554" y="44"/>
                    <a:pt x="560" y="46"/>
                  </a:cubicBezTo>
                  <a:cubicBezTo>
                    <a:pt x="560" y="46"/>
                    <a:pt x="560" y="46"/>
                    <a:pt x="560" y="46"/>
                  </a:cubicBezTo>
                  <a:cubicBezTo>
                    <a:pt x="560" y="47"/>
                    <a:pt x="560" y="47"/>
                    <a:pt x="560" y="47"/>
                  </a:cubicBezTo>
                  <a:cubicBezTo>
                    <a:pt x="559" y="46"/>
                    <a:pt x="557" y="46"/>
                    <a:pt x="555" y="46"/>
                  </a:cubicBezTo>
                  <a:cubicBezTo>
                    <a:pt x="546" y="42"/>
                    <a:pt x="531" y="45"/>
                    <a:pt x="527" y="53"/>
                  </a:cubicBezTo>
                  <a:cubicBezTo>
                    <a:pt x="524" y="57"/>
                    <a:pt x="521" y="58"/>
                    <a:pt x="517" y="59"/>
                  </a:cubicBezTo>
                  <a:cubicBezTo>
                    <a:pt x="514" y="59"/>
                    <a:pt x="511" y="59"/>
                    <a:pt x="508" y="60"/>
                  </a:cubicBezTo>
                  <a:cubicBezTo>
                    <a:pt x="499" y="60"/>
                    <a:pt x="492" y="65"/>
                    <a:pt x="487" y="73"/>
                  </a:cubicBezTo>
                  <a:cubicBezTo>
                    <a:pt x="486" y="75"/>
                    <a:pt x="485" y="77"/>
                    <a:pt x="484" y="78"/>
                  </a:cubicBezTo>
                  <a:cubicBezTo>
                    <a:pt x="483" y="79"/>
                    <a:pt x="482" y="81"/>
                    <a:pt x="480" y="81"/>
                  </a:cubicBezTo>
                  <a:cubicBezTo>
                    <a:pt x="474" y="81"/>
                    <a:pt x="468" y="81"/>
                    <a:pt x="462" y="81"/>
                  </a:cubicBezTo>
                  <a:cubicBezTo>
                    <a:pt x="457" y="81"/>
                    <a:pt x="453" y="78"/>
                    <a:pt x="452" y="72"/>
                  </a:cubicBezTo>
                  <a:cubicBezTo>
                    <a:pt x="451" y="69"/>
                    <a:pt x="449" y="67"/>
                    <a:pt x="446" y="68"/>
                  </a:cubicBezTo>
                  <a:cubicBezTo>
                    <a:pt x="440" y="68"/>
                    <a:pt x="434" y="68"/>
                    <a:pt x="429" y="69"/>
                  </a:cubicBezTo>
                  <a:cubicBezTo>
                    <a:pt x="425" y="69"/>
                    <a:pt x="423" y="70"/>
                    <a:pt x="422" y="74"/>
                  </a:cubicBezTo>
                  <a:cubicBezTo>
                    <a:pt x="422" y="75"/>
                    <a:pt x="421" y="77"/>
                    <a:pt x="420" y="77"/>
                  </a:cubicBezTo>
                  <a:cubicBezTo>
                    <a:pt x="415" y="79"/>
                    <a:pt x="413" y="83"/>
                    <a:pt x="411" y="87"/>
                  </a:cubicBezTo>
                  <a:cubicBezTo>
                    <a:pt x="410" y="90"/>
                    <a:pt x="407" y="92"/>
                    <a:pt x="404" y="92"/>
                  </a:cubicBezTo>
                  <a:cubicBezTo>
                    <a:pt x="399" y="93"/>
                    <a:pt x="395" y="94"/>
                    <a:pt x="391" y="96"/>
                  </a:cubicBezTo>
                  <a:cubicBezTo>
                    <a:pt x="365" y="102"/>
                    <a:pt x="338" y="109"/>
                    <a:pt x="312" y="116"/>
                  </a:cubicBezTo>
                  <a:cubicBezTo>
                    <a:pt x="307" y="117"/>
                    <a:pt x="303" y="116"/>
                    <a:pt x="299" y="113"/>
                  </a:cubicBezTo>
                  <a:cubicBezTo>
                    <a:pt x="288" y="103"/>
                    <a:pt x="276" y="96"/>
                    <a:pt x="261" y="94"/>
                  </a:cubicBezTo>
                  <a:cubicBezTo>
                    <a:pt x="249" y="93"/>
                    <a:pt x="235" y="92"/>
                    <a:pt x="222" y="93"/>
                  </a:cubicBezTo>
                  <a:cubicBezTo>
                    <a:pt x="194" y="95"/>
                    <a:pt x="172" y="109"/>
                    <a:pt x="161" y="136"/>
                  </a:cubicBezTo>
                  <a:cubicBezTo>
                    <a:pt x="156" y="149"/>
                    <a:pt x="154" y="162"/>
                    <a:pt x="152" y="175"/>
                  </a:cubicBezTo>
                  <a:cubicBezTo>
                    <a:pt x="152" y="177"/>
                    <a:pt x="152" y="179"/>
                    <a:pt x="151" y="180"/>
                  </a:cubicBezTo>
                  <a:cubicBezTo>
                    <a:pt x="146" y="184"/>
                    <a:pt x="143" y="188"/>
                    <a:pt x="145" y="195"/>
                  </a:cubicBezTo>
                  <a:cubicBezTo>
                    <a:pt x="136" y="194"/>
                    <a:pt x="128" y="193"/>
                    <a:pt x="119" y="192"/>
                  </a:cubicBezTo>
                  <a:cubicBezTo>
                    <a:pt x="119" y="190"/>
                    <a:pt x="119" y="188"/>
                    <a:pt x="118" y="188"/>
                  </a:cubicBezTo>
                  <a:cubicBezTo>
                    <a:pt x="113" y="187"/>
                    <a:pt x="108" y="185"/>
                    <a:pt x="103" y="186"/>
                  </a:cubicBezTo>
                  <a:cubicBezTo>
                    <a:pt x="79" y="193"/>
                    <a:pt x="56" y="201"/>
                    <a:pt x="33" y="209"/>
                  </a:cubicBezTo>
                  <a:cubicBezTo>
                    <a:pt x="27" y="211"/>
                    <a:pt x="22" y="214"/>
                    <a:pt x="16" y="217"/>
                  </a:cubicBezTo>
                  <a:cubicBezTo>
                    <a:pt x="13" y="220"/>
                    <a:pt x="11" y="224"/>
                    <a:pt x="13" y="228"/>
                  </a:cubicBezTo>
                  <a:cubicBezTo>
                    <a:pt x="17" y="237"/>
                    <a:pt x="15" y="245"/>
                    <a:pt x="14" y="254"/>
                  </a:cubicBezTo>
                  <a:cubicBezTo>
                    <a:pt x="2" y="257"/>
                    <a:pt x="0" y="257"/>
                    <a:pt x="0" y="263"/>
                  </a:cubicBezTo>
                  <a:cubicBezTo>
                    <a:pt x="6" y="261"/>
                    <a:pt x="10" y="265"/>
                    <a:pt x="15" y="269"/>
                  </a:cubicBezTo>
                  <a:cubicBezTo>
                    <a:pt x="12" y="270"/>
                    <a:pt x="9" y="271"/>
                    <a:pt x="7" y="273"/>
                  </a:cubicBezTo>
                  <a:cubicBezTo>
                    <a:pt x="7" y="273"/>
                    <a:pt x="7" y="274"/>
                    <a:pt x="7" y="274"/>
                  </a:cubicBezTo>
                  <a:cubicBezTo>
                    <a:pt x="8" y="275"/>
                    <a:pt x="10" y="276"/>
                    <a:pt x="11" y="276"/>
                  </a:cubicBezTo>
                  <a:cubicBezTo>
                    <a:pt x="19" y="277"/>
                    <a:pt x="27" y="278"/>
                    <a:pt x="34" y="279"/>
                  </a:cubicBezTo>
                  <a:cubicBezTo>
                    <a:pt x="64" y="284"/>
                    <a:pt x="94" y="289"/>
                    <a:pt x="124" y="294"/>
                  </a:cubicBezTo>
                  <a:cubicBezTo>
                    <a:pt x="169" y="302"/>
                    <a:pt x="214" y="310"/>
                    <a:pt x="259" y="316"/>
                  </a:cubicBezTo>
                  <a:cubicBezTo>
                    <a:pt x="313" y="324"/>
                    <a:pt x="366" y="336"/>
                    <a:pt x="419" y="348"/>
                  </a:cubicBezTo>
                  <a:cubicBezTo>
                    <a:pt x="428" y="350"/>
                    <a:pt x="435" y="350"/>
                    <a:pt x="444" y="346"/>
                  </a:cubicBezTo>
                  <a:cubicBezTo>
                    <a:pt x="481" y="329"/>
                    <a:pt x="519" y="312"/>
                    <a:pt x="559" y="301"/>
                  </a:cubicBezTo>
                  <a:cubicBezTo>
                    <a:pt x="572" y="297"/>
                    <a:pt x="585" y="293"/>
                    <a:pt x="598" y="288"/>
                  </a:cubicBezTo>
                  <a:cubicBezTo>
                    <a:pt x="601" y="287"/>
                    <a:pt x="603" y="285"/>
                    <a:pt x="606" y="283"/>
                  </a:cubicBezTo>
                  <a:cubicBezTo>
                    <a:pt x="606" y="283"/>
                    <a:pt x="606" y="282"/>
                    <a:pt x="606" y="281"/>
                  </a:cubicBezTo>
                  <a:cubicBezTo>
                    <a:pt x="601" y="280"/>
                    <a:pt x="597" y="278"/>
                    <a:pt x="593" y="277"/>
                  </a:cubicBezTo>
                  <a:cubicBezTo>
                    <a:pt x="593" y="277"/>
                    <a:pt x="593" y="276"/>
                    <a:pt x="593" y="276"/>
                  </a:cubicBezTo>
                  <a:cubicBezTo>
                    <a:pt x="607" y="257"/>
                    <a:pt x="624" y="242"/>
                    <a:pt x="645" y="230"/>
                  </a:cubicBezTo>
                  <a:cubicBezTo>
                    <a:pt x="650" y="228"/>
                    <a:pt x="655" y="226"/>
                    <a:pt x="660" y="227"/>
                  </a:cubicBezTo>
                  <a:cubicBezTo>
                    <a:pt x="666" y="227"/>
                    <a:pt x="671" y="226"/>
                    <a:pt x="676" y="223"/>
                  </a:cubicBezTo>
                  <a:cubicBezTo>
                    <a:pt x="685" y="218"/>
                    <a:pt x="693" y="213"/>
                    <a:pt x="701" y="208"/>
                  </a:cubicBezTo>
                  <a:cubicBezTo>
                    <a:pt x="719" y="198"/>
                    <a:pt x="736" y="188"/>
                    <a:pt x="755" y="181"/>
                  </a:cubicBezTo>
                  <a:cubicBezTo>
                    <a:pt x="774" y="175"/>
                    <a:pt x="794" y="174"/>
                    <a:pt x="814" y="171"/>
                  </a:cubicBezTo>
                  <a:cubicBezTo>
                    <a:pt x="818" y="170"/>
                    <a:pt x="823" y="169"/>
                    <a:pt x="827" y="169"/>
                  </a:cubicBezTo>
                  <a:cubicBezTo>
                    <a:pt x="827" y="168"/>
                    <a:pt x="827" y="168"/>
                    <a:pt x="827" y="167"/>
                  </a:cubicBezTo>
                  <a:cubicBezTo>
                    <a:pt x="825" y="166"/>
                    <a:pt x="823" y="165"/>
                    <a:pt x="822" y="165"/>
                  </a:cubicBezTo>
                  <a:cubicBezTo>
                    <a:pt x="824" y="158"/>
                    <a:pt x="828" y="151"/>
                    <a:pt x="829" y="145"/>
                  </a:cubicBezTo>
                  <a:cubicBezTo>
                    <a:pt x="833" y="125"/>
                    <a:pt x="832" y="105"/>
                    <a:pt x="827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104" name="Grupo 103"/>
            <p:cNvGrpSpPr/>
            <p:nvPr/>
          </p:nvGrpSpPr>
          <p:grpSpPr>
            <a:xfrm>
              <a:off x="3287838" y="5289551"/>
              <a:ext cx="6389563" cy="2703144"/>
              <a:chOff x="3021013" y="3846512"/>
              <a:chExt cx="5838825" cy="2470151"/>
            </a:xfrm>
            <a:solidFill>
              <a:srgbClr val="FF0000"/>
            </a:solidFill>
          </p:grpSpPr>
          <p:sp>
            <p:nvSpPr>
              <p:cNvPr id="52" name="Freeform 13"/>
              <p:cNvSpPr>
                <a:spLocks/>
              </p:cNvSpPr>
              <p:nvPr/>
            </p:nvSpPr>
            <p:spPr bwMode="auto">
              <a:xfrm>
                <a:off x="6472238" y="4948238"/>
                <a:ext cx="50800" cy="111125"/>
              </a:xfrm>
              <a:custGeom>
                <a:avLst/>
                <a:gdLst>
                  <a:gd name="T0" fmla="*/ 0 w 6"/>
                  <a:gd name="T1" fmla="*/ 13 h 13"/>
                  <a:gd name="T2" fmla="*/ 5 w 6"/>
                  <a:gd name="T3" fmla="*/ 0 h 13"/>
                  <a:gd name="T4" fmla="*/ 6 w 6"/>
                  <a:gd name="T5" fmla="*/ 1 h 13"/>
                  <a:gd name="T6" fmla="*/ 1 w 6"/>
                  <a:gd name="T7" fmla="*/ 13 h 13"/>
                  <a:gd name="T8" fmla="*/ 0 w 6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cubicBezTo>
                      <a:pt x="0" y="8"/>
                      <a:pt x="2" y="4"/>
                      <a:pt x="5" y="0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4" y="5"/>
                      <a:pt x="3" y="9"/>
                      <a:pt x="1" y="13"/>
                    </a:cubicBezTo>
                    <a:cubicBezTo>
                      <a:pt x="1" y="13"/>
                      <a:pt x="1" y="13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3" name="Freeform 14"/>
              <p:cNvSpPr>
                <a:spLocks noEditPoints="1"/>
              </p:cNvSpPr>
              <p:nvPr/>
            </p:nvSpPr>
            <p:spPr bwMode="auto">
              <a:xfrm>
                <a:off x="3021013" y="3846512"/>
                <a:ext cx="5838825" cy="2470151"/>
              </a:xfrm>
              <a:custGeom>
                <a:avLst/>
                <a:gdLst>
                  <a:gd name="T0" fmla="*/ 530 w 687"/>
                  <a:gd name="T1" fmla="*/ 7 h 289"/>
                  <a:gd name="T2" fmla="*/ 683 w 687"/>
                  <a:gd name="T3" fmla="*/ 138 h 289"/>
                  <a:gd name="T4" fmla="*/ 494 w 687"/>
                  <a:gd name="T5" fmla="*/ 238 h 289"/>
                  <a:gd name="T6" fmla="*/ 12 w 687"/>
                  <a:gd name="T7" fmla="*/ 210 h 289"/>
                  <a:gd name="T8" fmla="*/ 216 w 687"/>
                  <a:gd name="T9" fmla="*/ 78 h 289"/>
                  <a:gd name="T10" fmla="*/ 397 w 687"/>
                  <a:gd name="T11" fmla="*/ 67 h 289"/>
                  <a:gd name="T12" fmla="*/ 285 w 687"/>
                  <a:gd name="T13" fmla="*/ 229 h 289"/>
                  <a:gd name="T14" fmla="*/ 321 w 687"/>
                  <a:gd name="T15" fmla="*/ 257 h 289"/>
                  <a:gd name="T16" fmla="*/ 344 w 687"/>
                  <a:gd name="T17" fmla="*/ 246 h 289"/>
                  <a:gd name="T18" fmla="*/ 430 w 687"/>
                  <a:gd name="T19" fmla="*/ 233 h 289"/>
                  <a:gd name="T20" fmla="*/ 417 w 687"/>
                  <a:gd name="T21" fmla="*/ 204 h 289"/>
                  <a:gd name="T22" fmla="*/ 384 w 687"/>
                  <a:gd name="T23" fmla="*/ 194 h 289"/>
                  <a:gd name="T24" fmla="*/ 238 w 687"/>
                  <a:gd name="T25" fmla="*/ 167 h 289"/>
                  <a:gd name="T26" fmla="*/ 369 w 687"/>
                  <a:gd name="T27" fmla="*/ 143 h 289"/>
                  <a:gd name="T28" fmla="*/ 387 w 687"/>
                  <a:gd name="T29" fmla="*/ 120 h 289"/>
                  <a:gd name="T30" fmla="*/ 257 w 687"/>
                  <a:gd name="T31" fmla="*/ 139 h 289"/>
                  <a:gd name="T32" fmla="*/ 200 w 687"/>
                  <a:gd name="T33" fmla="*/ 167 h 289"/>
                  <a:gd name="T34" fmla="*/ 266 w 687"/>
                  <a:gd name="T35" fmla="*/ 250 h 289"/>
                  <a:gd name="T36" fmla="*/ 249 w 687"/>
                  <a:gd name="T37" fmla="*/ 224 h 289"/>
                  <a:gd name="T38" fmla="*/ 274 w 687"/>
                  <a:gd name="T39" fmla="*/ 257 h 289"/>
                  <a:gd name="T40" fmla="*/ 352 w 687"/>
                  <a:gd name="T41" fmla="*/ 74 h 289"/>
                  <a:gd name="T42" fmla="*/ 429 w 687"/>
                  <a:gd name="T43" fmla="*/ 77 h 289"/>
                  <a:gd name="T44" fmla="*/ 522 w 687"/>
                  <a:gd name="T45" fmla="*/ 81 h 289"/>
                  <a:gd name="T46" fmla="*/ 543 w 687"/>
                  <a:gd name="T47" fmla="*/ 148 h 289"/>
                  <a:gd name="T48" fmla="*/ 508 w 687"/>
                  <a:gd name="T49" fmla="*/ 79 h 289"/>
                  <a:gd name="T50" fmla="*/ 496 w 687"/>
                  <a:gd name="T51" fmla="*/ 7 h 289"/>
                  <a:gd name="T52" fmla="*/ 469 w 687"/>
                  <a:gd name="T53" fmla="*/ 44 h 289"/>
                  <a:gd name="T54" fmla="*/ 421 w 687"/>
                  <a:gd name="T55" fmla="*/ 53 h 289"/>
                  <a:gd name="T56" fmla="*/ 447 w 687"/>
                  <a:gd name="T57" fmla="*/ 196 h 289"/>
                  <a:gd name="T58" fmla="*/ 498 w 687"/>
                  <a:gd name="T59" fmla="*/ 112 h 289"/>
                  <a:gd name="T60" fmla="*/ 402 w 687"/>
                  <a:gd name="T61" fmla="*/ 159 h 289"/>
                  <a:gd name="T62" fmla="*/ 418 w 687"/>
                  <a:gd name="T63" fmla="*/ 164 h 289"/>
                  <a:gd name="T64" fmla="*/ 434 w 687"/>
                  <a:gd name="T65" fmla="*/ 145 h 289"/>
                  <a:gd name="T66" fmla="*/ 95 w 687"/>
                  <a:gd name="T67" fmla="*/ 164 h 289"/>
                  <a:gd name="T68" fmla="*/ 48 w 687"/>
                  <a:gd name="T69" fmla="*/ 170 h 289"/>
                  <a:gd name="T70" fmla="*/ 20 w 687"/>
                  <a:gd name="T71" fmla="*/ 191 h 289"/>
                  <a:gd name="T72" fmla="*/ 71 w 687"/>
                  <a:gd name="T73" fmla="*/ 190 h 289"/>
                  <a:gd name="T74" fmla="*/ 128 w 687"/>
                  <a:gd name="T75" fmla="*/ 185 h 289"/>
                  <a:gd name="T76" fmla="*/ 197 w 687"/>
                  <a:gd name="T77" fmla="*/ 94 h 289"/>
                  <a:gd name="T78" fmla="*/ 134 w 687"/>
                  <a:gd name="T79" fmla="*/ 128 h 289"/>
                  <a:gd name="T80" fmla="*/ 649 w 687"/>
                  <a:gd name="T81" fmla="*/ 72 h 289"/>
                  <a:gd name="T82" fmla="*/ 669 w 687"/>
                  <a:gd name="T83" fmla="*/ 60 h 289"/>
                  <a:gd name="T84" fmla="*/ 636 w 687"/>
                  <a:gd name="T85" fmla="*/ 88 h 289"/>
                  <a:gd name="T86" fmla="*/ 49 w 687"/>
                  <a:gd name="T87" fmla="*/ 217 h 289"/>
                  <a:gd name="T88" fmla="*/ 107 w 687"/>
                  <a:gd name="T89" fmla="*/ 213 h 289"/>
                  <a:gd name="T90" fmla="*/ 557 w 687"/>
                  <a:gd name="T91" fmla="*/ 147 h 289"/>
                  <a:gd name="T92" fmla="*/ 526 w 687"/>
                  <a:gd name="T93" fmla="*/ 163 h 289"/>
                  <a:gd name="T94" fmla="*/ 594 w 687"/>
                  <a:gd name="T95" fmla="*/ 131 h 289"/>
                  <a:gd name="T96" fmla="*/ 608 w 687"/>
                  <a:gd name="T97" fmla="*/ 47 h 289"/>
                  <a:gd name="T98" fmla="*/ 617 w 687"/>
                  <a:gd name="T99" fmla="*/ 80 h 289"/>
                  <a:gd name="T100" fmla="*/ 432 w 687"/>
                  <a:gd name="T101" fmla="*/ 68 h 289"/>
                  <a:gd name="T102" fmla="*/ 476 w 687"/>
                  <a:gd name="T103" fmla="*/ 122 h 289"/>
                  <a:gd name="T104" fmla="*/ 182 w 687"/>
                  <a:gd name="T105" fmla="*/ 224 h 289"/>
                  <a:gd name="T106" fmla="*/ 673 w 687"/>
                  <a:gd name="T107" fmla="*/ 115 h 289"/>
                  <a:gd name="T108" fmla="*/ 107 w 687"/>
                  <a:gd name="T109" fmla="*/ 202 h 289"/>
                  <a:gd name="T110" fmla="*/ 598 w 687"/>
                  <a:gd name="T111" fmla="*/ 30 h 289"/>
                  <a:gd name="T112" fmla="*/ 366 w 687"/>
                  <a:gd name="T113" fmla="*/ 158 h 289"/>
                  <a:gd name="T114" fmla="*/ 180 w 687"/>
                  <a:gd name="T115" fmla="*/ 181 h 289"/>
                  <a:gd name="T116" fmla="*/ 84 w 687"/>
                  <a:gd name="T117" fmla="*/ 200 h 289"/>
                  <a:gd name="T118" fmla="*/ 563 w 687"/>
                  <a:gd name="T119" fmla="*/ 53 h 289"/>
                  <a:gd name="T120" fmla="*/ 609 w 687"/>
                  <a:gd name="T121" fmla="*/ 87 h 289"/>
                  <a:gd name="T122" fmla="*/ 664 w 687"/>
                  <a:gd name="T123" fmla="*/ 11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7" h="289">
                    <a:moveTo>
                      <a:pt x="462" y="38"/>
                    </a:moveTo>
                    <a:cubicBezTo>
                      <a:pt x="457" y="37"/>
                      <a:pt x="457" y="33"/>
                      <a:pt x="457" y="29"/>
                    </a:cubicBezTo>
                    <a:cubicBezTo>
                      <a:pt x="458" y="22"/>
                      <a:pt x="460" y="16"/>
                      <a:pt x="461" y="10"/>
                    </a:cubicBezTo>
                    <a:cubicBezTo>
                      <a:pt x="462" y="8"/>
                      <a:pt x="463" y="6"/>
                      <a:pt x="466" y="5"/>
                    </a:cubicBezTo>
                    <a:cubicBezTo>
                      <a:pt x="467" y="5"/>
                      <a:pt x="468" y="5"/>
                      <a:pt x="468" y="4"/>
                    </a:cubicBezTo>
                    <a:cubicBezTo>
                      <a:pt x="468" y="0"/>
                      <a:pt x="471" y="0"/>
                      <a:pt x="474" y="0"/>
                    </a:cubicBezTo>
                    <a:cubicBezTo>
                      <a:pt x="476" y="1"/>
                      <a:pt x="479" y="0"/>
                      <a:pt x="482" y="1"/>
                    </a:cubicBezTo>
                    <a:cubicBezTo>
                      <a:pt x="483" y="1"/>
                      <a:pt x="484" y="1"/>
                      <a:pt x="485" y="1"/>
                    </a:cubicBezTo>
                    <a:cubicBezTo>
                      <a:pt x="489" y="5"/>
                      <a:pt x="494" y="4"/>
                      <a:pt x="498" y="5"/>
                    </a:cubicBezTo>
                    <a:cubicBezTo>
                      <a:pt x="504" y="6"/>
                      <a:pt x="509" y="7"/>
                      <a:pt x="515" y="8"/>
                    </a:cubicBezTo>
                    <a:cubicBezTo>
                      <a:pt x="518" y="9"/>
                      <a:pt x="520" y="12"/>
                      <a:pt x="522" y="13"/>
                    </a:cubicBezTo>
                    <a:cubicBezTo>
                      <a:pt x="523" y="7"/>
                      <a:pt x="523" y="7"/>
                      <a:pt x="530" y="7"/>
                    </a:cubicBezTo>
                    <a:cubicBezTo>
                      <a:pt x="560" y="5"/>
                      <a:pt x="589" y="4"/>
                      <a:pt x="619" y="2"/>
                    </a:cubicBezTo>
                    <a:cubicBezTo>
                      <a:pt x="623" y="2"/>
                      <a:pt x="624" y="4"/>
                      <a:pt x="624" y="6"/>
                    </a:cubicBezTo>
                    <a:cubicBezTo>
                      <a:pt x="624" y="9"/>
                      <a:pt x="624" y="12"/>
                      <a:pt x="625" y="14"/>
                    </a:cubicBezTo>
                    <a:cubicBezTo>
                      <a:pt x="629" y="14"/>
                      <a:pt x="629" y="14"/>
                      <a:pt x="630" y="19"/>
                    </a:cubicBezTo>
                    <a:cubicBezTo>
                      <a:pt x="630" y="29"/>
                      <a:pt x="630" y="39"/>
                      <a:pt x="631" y="49"/>
                    </a:cubicBezTo>
                    <a:cubicBezTo>
                      <a:pt x="631" y="52"/>
                      <a:pt x="632" y="53"/>
                      <a:pt x="635" y="53"/>
                    </a:cubicBezTo>
                    <a:cubicBezTo>
                      <a:pt x="643" y="53"/>
                      <a:pt x="651" y="54"/>
                      <a:pt x="659" y="54"/>
                    </a:cubicBezTo>
                    <a:cubicBezTo>
                      <a:pt x="663" y="55"/>
                      <a:pt x="668" y="56"/>
                      <a:pt x="672" y="58"/>
                    </a:cubicBezTo>
                    <a:cubicBezTo>
                      <a:pt x="678" y="60"/>
                      <a:pt x="681" y="65"/>
                      <a:pt x="682" y="71"/>
                    </a:cubicBezTo>
                    <a:cubicBezTo>
                      <a:pt x="687" y="87"/>
                      <a:pt x="687" y="103"/>
                      <a:pt x="684" y="119"/>
                    </a:cubicBezTo>
                    <a:cubicBezTo>
                      <a:pt x="683" y="125"/>
                      <a:pt x="680" y="130"/>
                      <a:pt x="678" y="136"/>
                    </a:cubicBezTo>
                    <a:cubicBezTo>
                      <a:pt x="679" y="137"/>
                      <a:pt x="681" y="137"/>
                      <a:pt x="683" y="138"/>
                    </a:cubicBezTo>
                    <a:cubicBezTo>
                      <a:pt x="683" y="138"/>
                      <a:pt x="683" y="139"/>
                      <a:pt x="683" y="139"/>
                    </a:cubicBezTo>
                    <a:cubicBezTo>
                      <a:pt x="679" y="140"/>
                      <a:pt x="675" y="140"/>
                      <a:pt x="672" y="141"/>
                    </a:cubicBezTo>
                    <a:cubicBezTo>
                      <a:pt x="655" y="143"/>
                      <a:pt x="639" y="144"/>
                      <a:pt x="623" y="150"/>
                    </a:cubicBezTo>
                    <a:cubicBezTo>
                      <a:pt x="607" y="155"/>
                      <a:pt x="593" y="164"/>
                      <a:pt x="579" y="172"/>
                    </a:cubicBezTo>
                    <a:cubicBezTo>
                      <a:pt x="572" y="176"/>
                      <a:pt x="565" y="180"/>
                      <a:pt x="558" y="184"/>
                    </a:cubicBezTo>
                    <a:cubicBezTo>
                      <a:pt x="554" y="186"/>
                      <a:pt x="550" y="188"/>
                      <a:pt x="545" y="187"/>
                    </a:cubicBezTo>
                    <a:cubicBezTo>
                      <a:pt x="540" y="187"/>
                      <a:pt x="536" y="188"/>
                      <a:pt x="533" y="190"/>
                    </a:cubicBezTo>
                    <a:cubicBezTo>
                      <a:pt x="515" y="200"/>
                      <a:pt x="501" y="212"/>
                      <a:pt x="489" y="228"/>
                    </a:cubicBezTo>
                    <a:cubicBezTo>
                      <a:pt x="489" y="228"/>
                      <a:pt x="489" y="228"/>
                      <a:pt x="489" y="229"/>
                    </a:cubicBezTo>
                    <a:cubicBezTo>
                      <a:pt x="493" y="230"/>
                      <a:pt x="496" y="231"/>
                      <a:pt x="500" y="232"/>
                    </a:cubicBezTo>
                    <a:cubicBezTo>
                      <a:pt x="500" y="233"/>
                      <a:pt x="500" y="233"/>
                      <a:pt x="500" y="234"/>
                    </a:cubicBezTo>
                    <a:cubicBezTo>
                      <a:pt x="498" y="235"/>
                      <a:pt x="496" y="237"/>
                      <a:pt x="494" y="238"/>
                    </a:cubicBezTo>
                    <a:cubicBezTo>
                      <a:pt x="483" y="242"/>
                      <a:pt x="472" y="245"/>
                      <a:pt x="461" y="248"/>
                    </a:cubicBezTo>
                    <a:cubicBezTo>
                      <a:pt x="428" y="257"/>
                      <a:pt x="397" y="271"/>
                      <a:pt x="367" y="285"/>
                    </a:cubicBezTo>
                    <a:cubicBezTo>
                      <a:pt x="360" y="289"/>
                      <a:pt x="353" y="289"/>
                      <a:pt x="346" y="287"/>
                    </a:cubicBezTo>
                    <a:cubicBezTo>
                      <a:pt x="302" y="278"/>
                      <a:pt x="258" y="268"/>
                      <a:pt x="214" y="261"/>
                    </a:cubicBezTo>
                    <a:cubicBezTo>
                      <a:pt x="177" y="256"/>
                      <a:pt x="140" y="249"/>
                      <a:pt x="103" y="243"/>
                    </a:cubicBezTo>
                    <a:cubicBezTo>
                      <a:pt x="78" y="238"/>
                      <a:pt x="54" y="234"/>
                      <a:pt x="29" y="230"/>
                    </a:cubicBezTo>
                    <a:cubicBezTo>
                      <a:pt x="23" y="229"/>
                      <a:pt x="16" y="229"/>
                      <a:pt x="10" y="228"/>
                    </a:cubicBezTo>
                    <a:cubicBezTo>
                      <a:pt x="9" y="227"/>
                      <a:pt x="7" y="227"/>
                      <a:pt x="6" y="226"/>
                    </a:cubicBezTo>
                    <a:cubicBezTo>
                      <a:pt x="6" y="226"/>
                      <a:pt x="6" y="226"/>
                      <a:pt x="6" y="225"/>
                    </a:cubicBezTo>
                    <a:cubicBezTo>
                      <a:pt x="8" y="224"/>
                      <a:pt x="11" y="223"/>
                      <a:pt x="13" y="222"/>
                    </a:cubicBezTo>
                    <a:cubicBezTo>
                      <a:pt x="9" y="219"/>
                      <a:pt x="6" y="215"/>
                      <a:pt x="0" y="217"/>
                    </a:cubicBezTo>
                    <a:cubicBezTo>
                      <a:pt x="0" y="212"/>
                      <a:pt x="2" y="212"/>
                      <a:pt x="12" y="210"/>
                    </a:cubicBezTo>
                    <a:cubicBezTo>
                      <a:pt x="13" y="203"/>
                      <a:pt x="14" y="195"/>
                      <a:pt x="11" y="188"/>
                    </a:cubicBezTo>
                    <a:cubicBezTo>
                      <a:pt x="10" y="185"/>
                      <a:pt x="11" y="181"/>
                      <a:pt x="14" y="180"/>
                    </a:cubicBezTo>
                    <a:cubicBezTo>
                      <a:pt x="18" y="177"/>
                      <a:pt x="23" y="174"/>
                      <a:pt x="27" y="173"/>
                    </a:cubicBezTo>
                    <a:cubicBezTo>
                      <a:pt x="47" y="166"/>
                      <a:pt x="66" y="160"/>
                      <a:pt x="86" y="154"/>
                    </a:cubicBezTo>
                    <a:cubicBezTo>
                      <a:pt x="89" y="153"/>
                      <a:pt x="94" y="155"/>
                      <a:pt x="98" y="155"/>
                    </a:cubicBezTo>
                    <a:cubicBezTo>
                      <a:pt x="98" y="155"/>
                      <a:pt x="99" y="157"/>
                      <a:pt x="99" y="159"/>
                    </a:cubicBezTo>
                    <a:cubicBezTo>
                      <a:pt x="106" y="159"/>
                      <a:pt x="113" y="160"/>
                      <a:pt x="120" y="161"/>
                    </a:cubicBezTo>
                    <a:cubicBezTo>
                      <a:pt x="119" y="155"/>
                      <a:pt x="121" y="152"/>
                      <a:pt x="125" y="148"/>
                    </a:cubicBezTo>
                    <a:cubicBezTo>
                      <a:pt x="126" y="148"/>
                      <a:pt x="126" y="146"/>
                      <a:pt x="126" y="145"/>
                    </a:cubicBezTo>
                    <a:cubicBezTo>
                      <a:pt x="127" y="134"/>
                      <a:pt x="129" y="123"/>
                      <a:pt x="133" y="112"/>
                    </a:cubicBezTo>
                    <a:cubicBezTo>
                      <a:pt x="143" y="90"/>
                      <a:pt x="160" y="79"/>
                      <a:pt x="184" y="77"/>
                    </a:cubicBezTo>
                    <a:cubicBezTo>
                      <a:pt x="195" y="76"/>
                      <a:pt x="205" y="77"/>
                      <a:pt x="216" y="78"/>
                    </a:cubicBezTo>
                    <a:cubicBezTo>
                      <a:pt x="228" y="79"/>
                      <a:pt x="238" y="85"/>
                      <a:pt x="247" y="93"/>
                    </a:cubicBezTo>
                    <a:cubicBezTo>
                      <a:pt x="250" y="96"/>
                      <a:pt x="254" y="97"/>
                      <a:pt x="258" y="96"/>
                    </a:cubicBezTo>
                    <a:cubicBezTo>
                      <a:pt x="280" y="90"/>
                      <a:pt x="301" y="85"/>
                      <a:pt x="323" y="79"/>
                    </a:cubicBezTo>
                    <a:cubicBezTo>
                      <a:pt x="326" y="78"/>
                      <a:pt x="330" y="77"/>
                      <a:pt x="334" y="76"/>
                    </a:cubicBezTo>
                    <a:cubicBezTo>
                      <a:pt x="336" y="76"/>
                      <a:pt x="338" y="74"/>
                      <a:pt x="339" y="72"/>
                    </a:cubicBezTo>
                    <a:cubicBezTo>
                      <a:pt x="341" y="68"/>
                      <a:pt x="343" y="66"/>
                      <a:pt x="346" y="64"/>
                    </a:cubicBezTo>
                    <a:cubicBezTo>
                      <a:pt x="347" y="63"/>
                      <a:pt x="348" y="62"/>
                      <a:pt x="348" y="61"/>
                    </a:cubicBezTo>
                    <a:cubicBezTo>
                      <a:pt x="349" y="58"/>
                      <a:pt x="351" y="57"/>
                      <a:pt x="354" y="57"/>
                    </a:cubicBezTo>
                    <a:cubicBezTo>
                      <a:pt x="359" y="56"/>
                      <a:pt x="364" y="56"/>
                      <a:pt x="368" y="56"/>
                    </a:cubicBezTo>
                    <a:cubicBezTo>
                      <a:pt x="371" y="56"/>
                      <a:pt x="372" y="57"/>
                      <a:pt x="373" y="60"/>
                    </a:cubicBezTo>
                    <a:cubicBezTo>
                      <a:pt x="374" y="64"/>
                      <a:pt x="377" y="67"/>
                      <a:pt x="382" y="67"/>
                    </a:cubicBezTo>
                    <a:cubicBezTo>
                      <a:pt x="387" y="67"/>
                      <a:pt x="392" y="67"/>
                      <a:pt x="397" y="67"/>
                    </a:cubicBezTo>
                    <a:cubicBezTo>
                      <a:pt x="398" y="67"/>
                      <a:pt x="399" y="66"/>
                      <a:pt x="400" y="65"/>
                    </a:cubicBezTo>
                    <a:cubicBezTo>
                      <a:pt x="401" y="63"/>
                      <a:pt x="402" y="62"/>
                      <a:pt x="402" y="60"/>
                    </a:cubicBezTo>
                    <a:cubicBezTo>
                      <a:pt x="406" y="54"/>
                      <a:pt x="412" y="50"/>
                      <a:pt x="419" y="49"/>
                    </a:cubicBezTo>
                    <a:cubicBezTo>
                      <a:pt x="422" y="49"/>
                      <a:pt x="424" y="49"/>
                      <a:pt x="427" y="48"/>
                    </a:cubicBezTo>
                    <a:cubicBezTo>
                      <a:pt x="430" y="48"/>
                      <a:pt x="433" y="48"/>
                      <a:pt x="435" y="44"/>
                    </a:cubicBezTo>
                    <a:cubicBezTo>
                      <a:pt x="439" y="38"/>
                      <a:pt x="451" y="35"/>
                      <a:pt x="458" y="38"/>
                    </a:cubicBezTo>
                    <a:cubicBezTo>
                      <a:pt x="460" y="38"/>
                      <a:pt x="461" y="38"/>
                      <a:pt x="462" y="39"/>
                    </a:cubicBezTo>
                    <a:cubicBezTo>
                      <a:pt x="462" y="39"/>
                      <a:pt x="463" y="39"/>
                      <a:pt x="463" y="39"/>
                    </a:cubicBezTo>
                    <a:cubicBezTo>
                      <a:pt x="463" y="38"/>
                      <a:pt x="462" y="38"/>
                      <a:pt x="462" y="38"/>
                    </a:cubicBezTo>
                    <a:close/>
                    <a:moveTo>
                      <a:pt x="274" y="228"/>
                    </a:moveTo>
                    <a:cubicBezTo>
                      <a:pt x="274" y="228"/>
                      <a:pt x="274" y="228"/>
                      <a:pt x="274" y="227"/>
                    </a:cubicBezTo>
                    <a:cubicBezTo>
                      <a:pt x="278" y="228"/>
                      <a:pt x="281" y="229"/>
                      <a:pt x="285" y="229"/>
                    </a:cubicBezTo>
                    <a:cubicBezTo>
                      <a:pt x="294" y="231"/>
                      <a:pt x="302" y="232"/>
                      <a:pt x="311" y="234"/>
                    </a:cubicBezTo>
                    <a:cubicBezTo>
                      <a:pt x="312" y="234"/>
                      <a:pt x="314" y="233"/>
                      <a:pt x="315" y="232"/>
                    </a:cubicBezTo>
                    <a:cubicBezTo>
                      <a:pt x="317" y="229"/>
                      <a:pt x="318" y="226"/>
                      <a:pt x="320" y="223"/>
                    </a:cubicBezTo>
                    <a:cubicBezTo>
                      <a:pt x="313" y="222"/>
                      <a:pt x="306" y="220"/>
                      <a:pt x="299" y="220"/>
                    </a:cubicBezTo>
                    <a:cubicBezTo>
                      <a:pt x="293" y="220"/>
                      <a:pt x="286" y="221"/>
                      <a:pt x="279" y="222"/>
                    </a:cubicBezTo>
                    <a:cubicBezTo>
                      <a:pt x="290" y="217"/>
                      <a:pt x="301" y="216"/>
                      <a:pt x="313" y="218"/>
                    </a:cubicBezTo>
                    <a:cubicBezTo>
                      <a:pt x="317" y="219"/>
                      <a:pt x="322" y="221"/>
                      <a:pt x="327" y="217"/>
                    </a:cubicBezTo>
                    <a:cubicBezTo>
                      <a:pt x="327" y="217"/>
                      <a:pt x="327" y="217"/>
                      <a:pt x="328" y="217"/>
                    </a:cubicBezTo>
                    <a:cubicBezTo>
                      <a:pt x="322" y="222"/>
                      <a:pt x="319" y="228"/>
                      <a:pt x="318" y="235"/>
                    </a:cubicBezTo>
                    <a:cubicBezTo>
                      <a:pt x="319" y="235"/>
                      <a:pt x="320" y="235"/>
                      <a:pt x="322" y="235"/>
                    </a:cubicBezTo>
                    <a:cubicBezTo>
                      <a:pt x="322" y="236"/>
                      <a:pt x="322" y="238"/>
                      <a:pt x="322" y="239"/>
                    </a:cubicBezTo>
                    <a:cubicBezTo>
                      <a:pt x="322" y="245"/>
                      <a:pt x="321" y="251"/>
                      <a:pt x="321" y="257"/>
                    </a:cubicBezTo>
                    <a:cubicBezTo>
                      <a:pt x="321" y="263"/>
                      <a:pt x="325" y="269"/>
                      <a:pt x="330" y="268"/>
                    </a:cubicBezTo>
                    <a:cubicBezTo>
                      <a:pt x="338" y="265"/>
                      <a:pt x="347" y="261"/>
                      <a:pt x="355" y="258"/>
                    </a:cubicBezTo>
                    <a:cubicBezTo>
                      <a:pt x="356" y="257"/>
                      <a:pt x="357" y="256"/>
                      <a:pt x="358" y="255"/>
                    </a:cubicBezTo>
                    <a:cubicBezTo>
                      <a:pt x="358" y="254"/>
                      <a:pt x="358" y="254"/>
                      <a:pt x="358" y="253"/>
                    </a:cubicBezTo>
                    <a:cubicBezTo>
                      <a:pt x="349" y="255"/>
                      <a:pt x="340" y="257"/>
                      <a:pt x="331" y="259"/>
                    </a:cubicBezTo>
                    <a:cubicBezTo>
                      <a:pt x="331" y="259"/>
                      <a:pt x="331" y="258"/>
                      <a:pt x="331" y="258"/>
                    </a:cubicBezTo>
                    <a:cubicBezTo>
                      <a:pt x="332" y="257"/>
                      <a:pt x="334" y="256"/>
                      <a:pt x="335" y="255"/>
                    </a:cubicBezTo>
                    <a:cubicBezTo>
                      <a:pt x="340" y="254"/>
                      <a:pt x="344" y="252"/>
                      <a:pt x="349" y="250"/>
                    </a:cubicBezTo>
                    <a:cubicBezTo>
                      <a:pt x="358" y="247"/>
                      <a:pt x="367" y="243"/>
                      <a:pt x="377" y="239"/>
                    </a:cubicBezTo>
                    <a:cubicBezTo>
                      <a:pt x="379" y="238"/>
                      <a:pt x="381" y="236"/>
                      <a:pt x="383" y="235"/>
                    </a:cubicBezTo>
                    <a:cubicBezTo>
                      <a:pt x="383" y="234"/>
                      <a:pt x="383" y="234"/>
                      <a:pt x="382" y="234"/>
                    </a:cubicBezTo>
                    <a:cubicBezTo>
                      <a:pt x="370" y="238"/>
                      <a:pt x="357" y="242"/>
                      <a:pt x="344" y="246"/>
                    </a:cubicBezTo>
                    <a:cubicBezTo>
                      <a:pt x="344" y="246"/>
                      <a:pt x="344" y="245"/>
                      <a:pt x="344" y="245"/>
                    </a:cubicBezTo>
                    <a:cubicBezTo>
                      <a:pt x="355" y="236"/>
                      <a:pt x="370" y="234"/>
                      <a:pt x="383" y="227"/>
                    </a:cubicBezTo>
                    <a:cubicBezTo>
                      <a:pt x="371" y="230"/>
                      <a:pt x="360" y="233"/>
                      <a:pt x="349" y="236"/>
                    </a:cubicBezTo>
                    <a:cubicBezTo>
                      <a:pt x="349" y="236"/>
                      <a:pt x="349" y="236"/>
                      <a:pt x="349" y="235"/>
                    </a:cubicBezTo>
                    <a:cubicBezTo>
                      <a:pt x="366" y="226"/>
                      <a:pt x="386" y="222"/>
                      <a:pt x="405" y="218"/>
                    </a:cubicBezTo>
                    <a:cubicBezTo>
                      <a:pt x="405" y="218"/>
                      <a:pt x="405" y="219"/>
                      <a:pt x="405" y="219"/>
                    </a:cubicBezTo>
                    <a:cubicBezTo>
                      <a:pt x="401" y="221"/>
                      <a:pt x="396" y="223"/>
                      <a:pt x="392" y="225"/>
                    </a:cubicBezTo>
                    <a:cubicBezTo>
                      <a:pt x="393" y="229"/>
                      <a:pt x="393" y="233"/>
                      <a:pt x="394" y="236"/>
                    </a:cubicBezTo>
                    <a:cubicBezTo>
                      <a:pt x="395" y="240"/>
                      <a:pt x="396" y="242"/>
                      <a:pt x="400" y="240"/>
                    </a:cubicBezTo>
                    <a:cubicBezTo>
                      <a:pt x="405" y="239"/>
                      <a:pt x="409" y="237"/>
                      <a:pt x="413" y="235"/>
                    </a:cubicBezTo>
                    <a:cubicBezTo>
                      <a:pt x="417" y="234"/>
                      <a:pt x="420" y="232"/>
                      <a:pt x="424" y="230"/>
                    </a:cubicBezTo>
                    <a:cubicBezTo>
                      <a:pt x="427" y="229"/>
                      <a:pt x="429" y="230"/>
                      <a:pt x="430" y="233"/>
                    </a:cubicBezTo>
                    <a:cubicBezTo>
                      <a:pt x="427" y="235"/>
                      <a:pt x="423" y="236"/>
                      <a:pt x="420" y="238"/>
                    </a:cubicBezTo>
                    <a:cubicBezTo>
                      <a:pt x="404" y="246"/>
                      <a:pt x="388" y="254"/>
                      <a:pt x="371" y="262"/>
                    </a:cubicBezTo>
                    <a:cubicBezTo>
                      <a:pt x="365" y="266"/>
                      <a:pt x="357" y="268"/>
                      <a:pt x="350" y="270"/>
                    </a:cubicBezTo>
                    <a:cubicBezTo>
                      <a:pt x="349" y="271"/>
                      <a:pt x="348" y="271"/>
                      <a:pt x="347" y="272"/>
                    </a:cubicBezTo>
                    <a:cubicBezTo>
                      <a:pt x="349" y="273"/>
                      <a:pt x="351" y="273"/>
                      <a:pt x="352" y="274"/>
                    </a:cubicBezTo>
                    <a:cubicBezTo>
                      <a:pt x="357" y="277"/>
                      <a:pt x="360" y="277"/>
                      <a:pt x="365" y="275"/>
                    </a:cubicBezTo>
                    <a:cubicBezTo>
                      <a:pt x="381" y="269"/>
                      <a:pt x="395" y="260"/>
                      <a:pt x="410" y="251"/>
                    </a:cubicBezTo>
                    <a:cubicBezTo>
                      <a:pt x="418" y="247"/>
                      <a:pt x="426" y="242"/>
                      <a:pt x="435" y="238"/>
                    </a:cubicBezTo>
                    <a:cubicBezTo>
                      <a:pt x="434" y="236"/>
                      <a:pt x="433" y="233"/>
                      <a:pt x="433" y="231"/>
                    </a:cubicBezTo>
                    <a:cubicBezTo>
                      <a:pt x="431" y="226"/>
                      <a:pt x="430" y="220"/>
                      <a:pt x="428" y="215"/>
                    </a:cubicBezTo>
                    <a:cubicBezTo>
                      <a:pt x="428" y="213"/>
                      <a:pt x="426" y="211"/>
                      <a:pt x="425" y="211"/>
                    </a:cubicBezTo>
                    <a:cubicBezTo>
                      <a:pt x="420" y="211"/>
                      <a:pt x="419" y="207"/>
                      <a:pt x="417" y="204"/>
                    </a:cubicBezTo>
                    <a:cubicBezTo>
                      <a:pt x="415" y="201"/>
                      <a:pt x="413" y="199"/>
                      <a:pt x="409" y="200"/>
                    </a:cubicBezTo>
                    <a:cubicBezTo>
                      <a:pt x="400" y="202"/>
                      <a:pt x="390" y="203"/>
                      <a:pt x="381" y="205"/>
                    </a:cubicBezTo>
                    <a:cubicBezTo>
                      <a:pt x="376" y="205"/>
                      <a:pt x="371" y="206"/>
                      <a:pt x="366" y="207"/>
                    </a:cubicBezTo>
                    <a:cubicBezTo>
                      <a:pt x="366" y="206"/>
                      <a:pt x="366" y="206"/>
                      <a:pt x="366" y="206"/>
                    </a:cubicBezTo>
                    <a:cubicBezTo>
                      <a:pt x="385" y="201"/>
                      <a:pt x="403" y="197"/>
                      <a:pt x="421" y="193"/>
                    </a:cubicBezTo>
                    <a:cubicBezTo>
                      <a:pt x="421" y="193"/>
                      <a:pt x="421" y="192"/>
                      <a:pt x="421" y="192"/>
                    </a:cubicBezTo>
                    <a:cubicBezTo>
                      <a:pt x="419" y="192"/>
                      <a:pt x="418" y="192"/>
                      <a:pt x="416" y="192"/>
                    </a:cubicBezTo>
                    <a:cubicBezTo>
                      <a:pt x="410" y="193"/>
                      <a:pt x="403" y="193"/>
                      <a:pt x="397" y="194"/>
                    </a:cubicBezTo>
                    <a:cubicBezTo>
                      <a:pt x="393" y="194"/>
                      <a:pt x="390" y="194"/>
                      <a:pt x="387" y="195"/>
                    </a:cubicBezTo>
                    <a:cubicBezTo>
                      <a:pt x="385" y="195"/>
                      <a:pt x="383" y="196"/>
                      <a:pt x="381" y="196"/>
                    </a:cubicBezTo>
                    <a:cubicBezTo>
                      <a:pt x="381" y="196"/>
                      <a:pt x="381" y="196"/>
                      <a:pt x="380" y="196"/>
                    </a:cubicBezTo>
                    <a:cubicBezTo>
                      <a:pt x="382" y="195"/>
                      <a:pt x="383" y="195"/>
                      <a:pt x="384" y="194"/>
                    </a:cubicBezTo>
                    <a:cubicBezTo>
                      <a:pt x="382" y="193"/>
                      <a:pt x="380" y="193"/>
                      <a:pt x="378" y="193"/>
                    </a:cubicBezTo>
                    <a:cubicBezTo>
                      <a:pt x="357" y="191"/>
                      <a:pt x="336" y="188"/>
                      <a:pt x="314" y="186"/>
                    </a:cubicBezTo>
                    <a:cubicBezTo>
                      <a:pt x="311" y="186"/>
                      <a:pt x="309" y="187"/>
                      <a:pt x="308" y="190"/>
                    </a:cubicBezTo>
                    <a:cubicBezTo>
                      <a:pt x="307" y="192"/>
                      <a:pt x="306" y="194"/>
                      <a:pt x="305" y="195"/>
                    </a:cubicBezTo>
                    <a:cubicBezTo>
                      <a:pt x="305" y="194"/>
                      <a:pt x="305" y="193"/>
                      <a:pt x="305" y="192"/>
                    </a:cubicBezTo>
                    <a:cubicBezTo>
                      <a:pt x="306" y="187"/>
                      <a:pt x="305" y="186"/>
                      <a:pt x="300" y="187"/>
                    </a:cubicBezTo>
                    <a:cubicBezTo>
                      <a:pt x="294" y="189"/>
                      <a:pt x="288" y="191"/>
                      <a:pt x="283" y="195"/>
                    </a:cubicBezTo>
                    <a:cubicBezTo>
                      <a:pt x="282" y="196"/>
                      <a:pt x="281" y="196"/>
                      <a:pt x="280" y="196"/>
                    </a:cubicBezTo>
                    <a:cubicBezTo>
                      <a:pt x="271" y="197"/>
                      <a:pt x="263" y="199"/>
                      <a:pt x="254" y="200"/>
                    </a:cubicBezTo>
                    <a:cubicBezTo>
                      <a:pt x="247" y="201"/>
                      <a:pt x="239" y="203"/>
                      <a:pt x="231" y="204"/>
                    </a:cubicBezTo>
                    <a:cubicBezTo>
                      <a:pt x="230" y="197"/>
                      <a:pt x="229" y="190"/>
                      <a:pt x="229" y="183"/>
                    </a:cubicBezTo>
                    <a:cubicBezTo>
                      <a:pt x="228" y="175"/>
                      <a:pt x="231" y="170"/>
                      <a:pt x="238" y="167"/>
                    </a:cubicBezTo>
                    <a:cubicBezTo>
                      <a:pt x="239" y="166"/>
                      <a:pt x="240" y="166"/>
                      <a:pt x="241" y="165"/>
                    </a:cubicBezTo>
                    <a:cubicBezTo>
                      <a:pt x="251" y="162"/>
                      <a:pt x="262" y="160"/>
                      <a:pt x="272" y="157"/>
                    </a:cubicBezTo>
                    <a:cubicBezTo>
                      <a:pt x="281" y="155"/>
                      <a:pt x="290" y="153"/>
                      <a:pt x="299" y="150"/>
                    </a:cubicBezTo>
                    <a:cubicBezTo>
                      <a:pt x="303" y="149"/>
                      <a:pt x="304" y="148"/>
                      <a:pt x="303" y="143"/>
                    </a:cubicBezTo>
                    <a:cubicBezTo>
                      <a:pt x="302" y="143"/>
                      <a:pt x="303" y="142"/>
                      <a:pt x="303" y="141"/>
                    </a:cubicBezTo>
                    <a:cubicBezTo>
                      <a:pt x="308" y="140"/>
                      <a:pt x="313" y="139"/>
                      <a:pt x="318" y="137"/>
                    </a:cubicBezTo>
                    <a:cubicBezTo>
                      <a:pt x="320" y="137"/>
                      <a:pt x="322" y="137"/>
                      <a:pt x="324" y="140"/>
                    </a:cubicBezTo>
                    <a:cubicBezTo>
                      <a:pt x="322" y="141"/>
                      <a:pt x="320" y="142"/>
                      <a:pt x="319" y="143"/>
                    </a:cubicBezTo>
                    <a:cubicBezTo>
                      <a:pt x="319" y="143"/>
                      <a:pt x="319" y="143"/>
                      <a:pt x="319" y="144"/>
                    </a:cubicBezTo>
                    <a:cubicBezTo>
                      <a:pt x="325" y="145"/>
                      <a:pt x="332" y="146"/>
                      <a:pt x="338" y="146"/>
                    </a:cubicBezTo>
                    <a:cubicBezTo>
                      <a:pt x="347" y="146"/>
                      <a:pt x="356" y="145"/>
                      <a:pt x="365" y="145"/>
                    </a:cubicBezTo>
                    <a:cubicBezTo>
                      <a:pt x="367" y="145"/>
                      <a:pt x="368" y="144"/>
                      <a:pt x="369" y="143"/>
                    </a:cubicBezTo>
                    <a:cubicBezTo>
                      <a:pt x="371" y="138"/>
                      <a:pt x="375" y="135"/>
                      <a:pt x="379" y="133"/>
                    </a:cubicBezTo>
                    <a:cubicBezTo>
                      <a:pt x="380" y="133"/>
                      <a:pt x="381" y="133"/>
                      <a:pt x="382" y="132"/>
                    </a:cubicBezTo>
                    <a:cubicBezTo>
                      <a:pt x="362" y="128"/>
                      <a:pt x="343" y="124"/>
                      <a:pt x="324" y="120"/>
                    </a:cubicBezTo>
                    <a:cubicBezTo>
                      <a:pt x="324" y="119"/>
                      <a:pt x="324" y="119"/>
                      <a:pt x="324" y="119"/>
                    </a:cubicBezTo>
                    <a:cubicBezTo>
                      <a:pt x="326" y="119"/>
                      <a:pt x="327" y="119"/>
                      <a:pt x="328" y="119"/>
                    </a:cubicBezTo>
                    <a:cubicBezTo>
                      <a:pt x="338" y="121"/>
                      <a:pt x="348" y="123"/>
                      <a:pt x="358" y="124"/>
                    </a:cubicBezTo>
                    <a:cubicBezTo>
                      <a:pt x="366" y="126"/>
                      <a:pt x="373" y="127"/>
                      <a:pt x="381" y="129"/>
                    </a:cubicBezTo>
                    <a:cubicBezTo>
                      <a:pt x="383" y="129"/>
                      <a:pt x="386" y="128"/>
                      <a:pt x="388" y="128"/>
                    </a:cubicBezTo>
                    <a:cubicBezTo>
                      <a:pt x="388" y="127"/>
                      <a:pt x="388" y="127"/>
                      <a:pt x="388" y="127"/>
                    </a:cubicBezTo>
                    <a:cubicBezTo>
                      <a:pt x="384" y="126"/>
                      <a:pt x="380" y="125"/>
                      <a:pt x="376" y="124"/>
                    </a:cubicBezTo>
                    <a:cubicBezTo>
                      <a:pt x="379" y="123"/>
                      <a:pt x="381" y="123"/>
                      <a:pt x="384" y="123"/>
                    </a:cubicBezTo>
                    <a:cubicBezTo>
                      <a:pt x="386" y="123"/>
                      <a:pt x="387" y="122"/>
                      <a:pt x="387" y="120"/>
                    </a:cubicBezTo>
                    <a:cubicBezTo>
                      <a:pt x="391" y="109"/>
                      <a:pt x="397" y="98"/>
                      <a:pt x="405" y="89"/>
                    </a:cubicBezTo>
                    <a:cubicBezTo>
                      <a:pt x="406" y="89"/>
                      <a:pt x="406" y="88"/>
                      <a:pt x="407" y="87"/>
                    </a:cubicBezTo>
                    <a:cubicBezTo>
                      <a:pt x="393" y="90"/>
                      <a:pt x="379" y="92"/>
                      <a:pt x="365" y="95"/>
                    </a:cubicBezTo>
                    <a:cubicBezTo>
                      <a:pt x="358" y="97"/>
                      <a:pt x="351" y="97"/>
                      <a:pt x="345" y="102"/>
                    </a:cubicBezTo>
                    <a:cubicBezTo>
                      <a:pt x="353" y="108"/>
                      <a:pt x="360" y="115"/>
                      <a:pt x="368" y="122"/>
                    </a:cubicBezTo>
                    <a:cubicBezTo>
                      <a:pt x="368" y="122"/>
                      <a:pt x="367" y="122"/>
                      <a:pt x="367" y="123"/>
                    </a:cubicBezTo>
                    <a:cubicBezTo>
                      <a:pt x="366" y="122"/>
                      <a:pt x="365" y="122"/>
                      <a:pt x="365" y="121"/>
                    </a:cubicBezTo>
                    <a:cubicBezTo>
                      <a:pt x="358" y="117"/>
                      <a:pt x="351" y="113"/>
                      <a:pt x="345" y="108"/>
                    </a:cubicBezTo>
                    <a:cubicBezTo>
                      <a:pt x="340" y="104"/>
                      <a:pt x="336" y="104"/>
                      <a:pt x="330" y="106"/>
                    </a:cubicBezTo>
                    <a:cubicBezTo>
                      <a:pt x="310" y="114"/>
                      <a:pt x="290" y="122"/>
                      <a:pt x="270" y="130"/>
                    </a:cubicBezTo>
                    <a:cubicBezTo>
                      <a:pt x="266" y="132"/>
                      <a:pt x="262" y="134"/>
                      <a:pt x="259" y="136"/>
                    </a:cubicBezTo>
                    <a:cubicBezTo>
                      <a:pt x="258" y="136"/>
                      <a:pt x="258" y="138"/>
                      <a:pt x="257" y="139"/>
                    </a:cubicBezTo>
                    <a:cubicBezTo>
                      <a:pt x="258" y="139"/>
                      <a:pt x="259" y="139"/>
                      <a:pt x="260" y="139"/>
                    </a:cubicBezTo>
                    <a:cubicBezTo>
                      <a:pt x="268" y="136"/>
                      <a:pt x="276" y="133"/>
                      <a:pt x="285" y="130"/>
                    </a:cubicBezTo>
                    <a:cubicBezTo>
                      <a:pt x="288" y="129"/>
                      <a:pt x="291" y="128"/>
                      <a:pt x="294" y="127"/>
                    </a:cubicBezTo>
                    <a:cubicBezTo>
                      <a:pt x="294" y="128"/>
                      <a:pt x="294" y="128"/>
                      <a:pt x="294" y="128"/>
                    </a:cubicBezTo>
                    <a:cubicBezTo>
                      <a:pt x="293" y="129"/>
                      <a:pt x="291" y="130"/>
                      <a:pt x="289" y="131"/>
                    </a:cubicBezTo>
                    <a:cubicBezTo>
                      <a:pt x="279" y="135"/>
                      <a:pt x="270" y="139"/>
                      <a:pt x="259" y="143"/>
                    </a:cubicBezTo>
                    <a:cubicBezTo>
                      <a:pt x="245" y="149"/>
                      <a:pt x="230" y="155"/>
                      <a:pt x="215" y="161"/>
                    </a:cubicBezTo>
                    <a:cubicBezTo>
                      <a:pt x="210" y="163"/>
                      <a:pt x="207" y="167"/>
                      <a:pt x="206" y="173"/>
                    </a:cubicBezTo>
                    <a:cubicBezTo>
                      <a:pt x="206" y="176"/>
                      <a:pt x="205" y="178"/>
                      <a:pt x="204" y="181"/>
                    </a:cubicBezTo>
                    <a:cubicBezTo>
                      <a:pt x="203" y="181"/>
                      <a:pt x="203" y="181"/>
                      <a:pt x="203" y="181"/>
                    </a:cubicBezTo>
                    <a:cubicBezTo>
                      <a:pt x="203" y="178"/>
                      <a:pt x="202" y="176"/>
                      <a:pt x="203" y="174"/>
                    </a:cubicBezTo>
                    <a:cubicBezTo>
                      <a:pt x="203" y="171"/>
                      <a:pt x="203" y="168"/>
                      <a:pt x="200" y="167"/>
                    </a:cubicBezTo>
                    <a:cubicBezTo>
                      <a:pt x="196" y="165"/>
                      <a:pt x="193" y="165"/>
                      <a:pt x="190" y="167"/>
                    </a:cubicBezTo>
                    <a:cubicBezTo>
                      <a:pt x="192" y="170"/>
                      <a:pt x="194" y="173"/>
                      <a:pt x="195" y="177"/>
                    </a:cubicBezTo>
                    <a:cubicBezTo>
                      <a:pt x="196" y="180"/>
                      <a:pt x="196" y="184"/>
                      <a:pt x="197" y="188"/>
                    </a:cubicBezTo>
                    <a:cubicBezTo>
                      <a:pt x="197" y="200"/>
                      <a:pt x="198" y="213"/>
                      <a:pt x="198" y="226"/>
                    </a:cubicBezTo>
                    <a:cubicBezTo>
                      <a:pt x="199" y="234"/>
                      <a:pt x="199" y="234"/>
                      <a:pt x="207" y="235"/>
                    </a:cubicBezTo>
                    <a:cubicBezTo>
                      <a:pt x="207" y="235"/>
                      <a:pt x="208" y="235"/>
                      <a:pt x="209" y="235"/>
                    </a:cubicBezTo>
                    <a:cubicBezTo>
                      <a:pt x="212" y="236"/>
                      <a:pt x="215" y="236"/>
                      <a:pt x="218" y="237"/>
                    </a:cubicBezTo>
                    <a:cubicBezTo>
                      <a:pt x="211" y="243"/>
                      <a:pt x="202" y="240"/>
                      <a:pt x="194" y="246"/>
                    </a:cubicBezTo>
                    <a:cubicBezTo>
                      <a:pt x="196" y="246"/>
                      <a:pt x="197" y="247"/>
                      <a:pt x="199" y="247"/>
                    </a:cubicBezTo>
                    <a:cubicBezTo>
                      <a:pt x="206" y="249"/>
                      <a:pt x="213" y="251"/>
                      <a:pt x="220" y="252"/>
                    </a:cubicBezTo>
                    <a:cubicBezTo>
                      <a:pt x="235" y="256"/>
                      <a:pt x="249" y="256"/>
                      <a:pt x="263" y="253"/>
                    </a:cubicBezTo>
                    <a:cubicBezTo>
                      <a:pt x="265" y="252"/>
                      <a:pt x="266" y="251"/>
                      <a:pt x="266" y="250"/>
                    </a:cubicBezTo>
                    <a:cubicBezTo>
                      <a:pt x="267" y="249"/>
                      <a:pt x="266" y="247"/>
                      <a:pt x="266" y="245"/>
                    </a:cubicBezTo>
                    <a:cubicBezTo>
                      <a:pt x="263" y="245"/>
                      <a:pt x="261" y="246"/>
                      <a:pt x="259" y="246"/>
                    </a:cubicBezTo>
                    <a:cubicBezTo>
                      <a:pt x="258" y="246"/>
                      <a:pt x="256" y="246"/>
                      <a:pt x="256" y="245"/>
                    </a:cubicBezTo>
                    <a:cubicBezTo>
                      <a:pt x="256" y="242"/>
                      <a:pt x="256" y="240"/>
                      <a:pt x="257" y="237"/>
                    </a:cubicBezTo>
                    <a:cubicBezTo>
                      <a:pt x="257" y="236"/>
                      <a:pt x="260" y="236"/>
                      <a:pt x="261" y="236"/>
                    </a:cubicBezTo>
                    <a:cubicBezTo>
                      <a:pt x="262" y="235"/>
                      <a:pt x="264" y="234"/>
                      <a:pt x="264" y="233"/>
                    </a:cubicBezTo>
                    <a:cubicBezTo>
                      <a:pt x="264" y="231"/>
                      <a:pt x="264" y="228"/>
                      <a:pt x="261" y="228"/>
                    </a:cubicBezTo>
                    <a:cubicBezTo>
                      <a:pt x="254" y="227"/>
                      <a:pt x="248" y="226"/>
                      <a:pt x="242" y="230"/>
                    </a:cubicBezTo>
                    <a:cubicBezTo>
                      <a:pt x="239" y="233"/>
                      <a:pt x="235" y="233"/>
                      <a:pt x="232" y="235"/>
                    </a:cubicBezTo>
                    <a:cubicBezTo>
                      <a:pt x="231" y="235"/>
                      <a:pt x="230" y="235"/>
                      <a:pt x="229" y="235"/>
                    </a:cubicBezTo>
                    <a:cubicBezTo>
                      <a:pt x="234" y="232"/>
                      <a:pt x="239" y="230"/>
                      <a:pt x="242" y="226"/>
                    </a:cubicBezTo>
                    <a:cubicBezTo>
                      <a:pt x="245" y="224"/>
                      <a:pt x="247" y="224"/>
                      <a:pt x="249" y="224"/>
                    </a:cubicBezTo>
                    <a:cubicBezTo>
                      <a:pt x="253" y="225"/>
                      <a:pt x="256" y="225"/>
                      <a:pt x="260" y="226"/>
                    </a:cubicBezTo>
                    <a:cubicBezTo>
                      <a:pt x="253" y="216"/>
                      <a:pt x="244" y="218"/>
                      <a:pt x="236" y="216"/>
                    </a:cubicBezTo>
                    <a:cubicBezTo>
                      <a:pt x="234" y="217"/>
                      <a:pt x="233" y="219"/>
                      <a:pt x="231" y="219"/>
                    </a:cubicBezTo>
                    <a:cubicBezTo>
                      <a:pt x="227" y="221"/>
                      <a:pt x="222" y="223"/>
                      <a:pt x="218" y="225"/>
                    </a:cubicBezTo>
                    <a:cubicBezTo>
                      <a:pt x="215" y="226"/>
                      <a:pt x="211" y="228"/>
                      <a:pt x="208" y="230"/>
                    </a:cubicBezTo>
                    <a:cubicBezTo>
                      <a:pt x="205" y="231"/>
                      <a:pt x="204" y="230"/>
                      <a:pt x="204" y="227"/>
                    </a:cubicBezTo>
                    <a:cubicBezTo>
                      <a:pt x="204" y="224"/>
                      <a:pt x="204" y="221"/>
                      <a:pt x="203" y="218"/>
                    </a:cubicBezTo>
                    <a:cubicBezTo>
                      <a:pt x="203" y="215"/>
                      <a:pt x="204" y="213"/>
                      <a:pt x="208" y="213"/>
                    </a:cubicBezTo>
                    <a:cubicBezTo>
                      <a:pt x="223" y="211"/>
                      <a:pt x="239" y="213"/>
                      <a:pt x="253" y="218"/>
                    </a:cubicBezTo>
                    <a:cubicBezTo>
                      <a:pt x="259" y="220"/>
                      <a:pt x="263" y="223"/>
                      <a:pt x="265" y="229"/>
                    </a:cubicBezTo>
                    <a:cubicBezTo>
                      <a:pt x="269" y="235"/>
                      <a:pt x="269" y="242"/>
                      <a:pt x="270" y="249"/>
                    </a:cubicBezTo>
                    <a:cubicBezTo>
                      <a:pt x="271" y="252"/>
                      <a:pt x="272" y="255"/>
                      <a:pt x="274" y="257"/>
                    </a:cubicBezTo>
                    <a:cubicBezTo>
                      <a:pt x="280" y="265"/>
                      <a:pt x="289" y="264"/>
                      <a:pt x="299" y="263"/>
                    </a:cubicBezTo>
                    <a:cubicBezTo>
                      <a:pt x="304" y="261"/>
                      <a:pt x="310" y="259"/>
                      <a:pt x="315" y="258"/>
                    </a:cubicBezTo>
                    <a:cubicBezTo>
                      <a:pt x="310" y="255"/>
                      <a:pt x="304" y="257"/>
                      <a:pt x="299" y="258"/>
                    </a:cubicBezTo>
                    <a:cubicBezTo>
                      <a:pt x="301" y="255"/>
                      <a:pt x="304" y="251"/>
                      <a:pt x="306" y="247"/>
                    </a:cubicBezTo>
                    <a:cubicBezTo>
                      <a:pt x="301" y="243"/>
                      <a:pt x="296" y="238"/>
                      <a:pt x="289" y="238"/>
                    </a:cubicBezTo>
                    <a:cubicBezTo>
                      <a:pt x="287" y="247"/>
                      <a:pt x="287" y="247"/>
                      <a:pt x="279" y="248"/>
                    </a:cubicBezTo>
                    <a:cubicBezTo>
                      <a:pt x="278" y="248"/>
                      <a:pt x="277" y="247"/>
                      <a:pt x="276" y="247"/>
                    </a:cubicBezTo>
                    <a:cubicBezTo>
                      <a:pt x="277" y="246"/>
                      <a:pt x="277" y="244"/>
                      <a:pt x="277" y="244"/>
                    </a:cubicBezTo>
                    <a:cubicBezTo>
                      <a:pt x="278" y="242"/>
                      <a:pt x="280" y="241"/>
                      <a:pt x="280" y="240"/>
                    </a:cubicBezTo>
                    <a:cubicBezTo>
                      <a:pt x="282" y="235"/>
                      <a:pt x="280" y="232"/>
                      <a:pt x="275" y="229"/>
                    </a:cubicBezTo>
                    <a:cubicBezTo>
                      <a:pt x="275" y="229"/>
                      <a:pt x="274" y="229"/>
                      <a:pt x="274" y="228"/>
                    </a:cubicBezTo>
                    <a:close/>
                    <a:moveTo>
                      <a:pt x="352" y="74"/>
                    </a:moveTo>
                    <a:cubicBezTo>
                      <a:pt x="352" y="74"/>
                      <a:pt x="352" y="75"/>
                      <a:pt x="352" y="75"/>
                    </a:cubicBezTo>
                    <a:cubicBezTo>
                      <a:pt x="351" y="75"/>
                      <a:pt x="349" y="76"/>
                      <a:pt x="348" y="76"/>
                    </a:cubicBezTo>
                    <a:cubicBezTo>
                      <a:pt x="319" y="84"/>
                      <a:pt x="289" y="91"/>
                      <a:pt x="260" y="99"/>
                    </a:cubicBezTo>
                    <a:cubicBezTo>
                      <a:pt x="234" y="106"/>
                      <a:pt x="208" y="112"/>
                      <a:pt x="182" y="122"/>
                    </a:cubicBezTo>
                    <a:cubicBezTo>
                      <a:pt x="165" y="128"/>
                      <a:pt x="149" y="135"/>
                      <a:pt x="133" y="145"/>
                    </a:cubicBezTo>
                    <a:cubicBezTo>
                      <a:pt x="130" y="147"/>
                      <a:pt x="127" y="150"/>
                      <a:pt x="125" y="153"/>
                    </a:cubicBezTo>
                    <a:cubicBezTo>
                      <a:pt x="122" y="157"/>
                      <a:pt x="124" y="160"/>
                      <a:pt x="129" y="161"/>
                    </a:cubicBezTo>
                    <a:cubicBezTo>
                      <a:pt x="139" y="162"/>
                      <a:pt x="149" y="162"/>
                      <a:pt x="160" y="162"/>
                    </a:cubicBezTo>
                    <a:cubicBezTo>
                      <a:pt x="174" y="162"/>
                      <a:pt x="187" y="160"/>
                      <a:pt x="200" y="154"/>
                    </a:cubicBezTo>
                    <a:cubicBezTo>
                      <a:pt x="214" y="148"/>
                      <a:pt x="229" y="141"/>
                      <a:pt x="244" y="135"/>
                    </a:cubicBezTo>
                    <a:cubicBezTo>
                      <a:pt x="280" y="118"/>
                      <a:pt x="317" y="103"/>
                      <a:pt x="355" y="94"/>
                    </a:cubicBezTo>
                    <a:cubicBezTo>
                      <a:pt x="380" y="88"/>
                      <a:pt x="404" y="83"/>
                      <a:pt x="429" y="77"/>
                    </a:cubicBezTo>
                    <a:cubicBezTo>
                      <a:pt x="432" y="76"/>
                      <a:pt x="434" y="76"/>
                      <a:pt x="437" y="76"/>
                    </a:cubicBezTo>
                    <a:cubicBezTo>
                      <a:pt x="437" y="76"/>
                      <a:pt x="437" y="76"/>
                      <a:pt x="437" y="76"/>
                    </a:cubicBezTo>
                    <a:cubicBezTo>
                      <a:pt x="435" y="77"/>
                      <a:pt x="434" y="77"/>
                      <a:pt x="432" y="78"/>
                    </a:cubicBezTo>
                    <a:cubicBezTo>
                      <a:pt x="432" y="78"/>
                      <a:pt x="432" y="79"/>
                      <a:pt x="432" y="79"/>
                    </a:cubicBezTo>
                    <a:cubicBezTo>
                      <a:pt x="434" y="79"/>
                      <a:pt x="435" y="80"/>
                      <a:pt x="437" y="80"/>
                    </a:cubicBezTo>
                    <a:cubicBezTo>
                      <a:pt x="445" y="81"/>
                      <a:pt x="454" y="82"/>
                      <a:pt x="462" y="83"/>
                    </a:cubicBezTo>
                    <a:cubicBezTo>
                      <a:pt x="471" y="85"/>
                      <a:pt x="480" y="87"/>
                      <a:pt x="487" y="93"/>
                    </a:cubicBezTo>
                    <a:cubicBezTo>
                      <a:pt x="492" y="98"/>
                      <a:pt x="497" y="100"/>
                      <a:pt x="503" y="97"/>
                    </a:cubicBezTo>
                    <a:cubicBezTo>
                      <a:pt x="503" y="97"/>
                      <a:pt x="504" y="97"/>
                      <a:pt x="504" y="98"/>
                    </a:cubicBezTo>
                    <a:cubicBezTo>
                      <a:pt x="503" y="99"/>
                      <a:pt x="501" y="101"/>
                      <a:pt x="499" y="103"/>
                    </a:cubicBezTo>
                    <a:cubicBezTo>
                      <a:pt x="505" y="101"/>
                      <a:pt x="509" y="98"/>
                      <a:pt x="510" y="91"/>
                    </a:cubicBezTo>
                    <a:cubicBezTo>
                      <a:pt x="510" y="84"/>
                      <a:pt x="514" y="81"/>
                      <a:pt x="522" y="81"/>
                    </a:cubicBezTo>
                    <a:cubicBezTo>
                      <a:pt x="523" y="81"/>
                      <a:pt x="524" y="81"/>
                      <a:pt x="526" y="81"/>
                    </a:cubicBezTo>
                    <a:cubicBezTo>
                      <a:pt x="529" y="81"/>
                      <a:pt x="531" y="83"/>
                      <a:pt x="531" y="86"/>
                    </a:cubicBezTo>
                    <a:cubicBezTo>
                      <a:pt x="531" y="94"/>
                      <a:pt x="531" y="102"/>
                      <a:pt x="530" y="109"/>
                    </a:cubicBezTo>
                    <a:cubicBezTo>
                      <a:pt x="530" y="113"/>
                      <a:pt x="530" y="116"/>
                      <a:pt x="529" y="120"/>
                    </a:cubicBezTo>
                    <a:cubicBezTo>
                      <a:pt x="521" y="120"/>
                      <a:pt x="513" y="120"/>
                      <a:pt x="505" y="120"/>
                    </a:cubicBezTo>
                    <a:cubicBezTo>
                      <a:pt x="505" y="120"/>
                      <a:pt x="504" y="120"/>
                      <a:pt x="504" y="121"/>
                    </a:cubicBezTo>
                    <a:cubicBezTo>
                      <a:pt x="506" y="121"/>
                      <a:pt x="507" y="122"/>
                      <a:pt x="508" y="122"/>
                    </a:cubicBezTo>
                    <a:cubicBezTo>
                      <a:pt x="513" y="122"/>
                      <a:pt x="518" y="123"/>
                      <a:pt x="523" y="123"/>
                    </a:cubicBezTo>
                    <a:cubicBezTo>
                      <a:pt x="529" y="123"/>
                      <a:pt x="529" y="123"/>
                      <a:pt x="533" y="117"/>
                    </a:cubicBezTo>
                    <a:cubicBezTo>
                      <a:pt x="533" y="119"/>
                      <a:pt x="533" y="120"/>
                      <a:pt x="533" y="120"/>
                    </a:cubicBezTo>
                    <a:cubicBezTo>
                      <a:pt x="533" y="126"/>
                      <a:pt x="533" y="132"/>
                      <a:pt x="534" y="138"/>
                    </a:cubicBezTo>
                    <a:cubicBezTo>
                      <a:pt x="534" y="147"/>
                      <a:pt x="534" y="147"/>
                      <a:pt x="543" y="148"/>
                    </a:cubicBezTo>
                    <a:cubicBezTo>
                      <a:pt x="548" y="148"/>
                      <a:pt x="549" y="148"/>
                      <a:pt x="549" y="143"/>
                    </a:cubicBezTo>
                    <a:cubicBezTo>
                      <a:pt x="549" y="134"/>
                      <a:pt x="549" y="126"/>
                      <a:pt x="548" y="118"/>
                    </a:cubicBezTo>
                    <a:cubicBezTo>
                      <a:pt x="548" y="116"/>
                      <a:pt x="548" y="115"/>
                      <a:pt x="548" y="113"/>
                    </a:cubicBezTo>
                    <a:cubicBezTo>
                      <a:pt x="550" y="114"/>
                      <a:pt x="551" y="114"/>
                      <a:pt x="551" y="115"/>
                    </a:cubicBezTo>
                    <a:cubicBezTo>
                      <a:pt x="552" y="122"/>
                      <a:pt x="553" y="130"/>
                      <a:pt x="555" y="138"/>
                    </a:cubicBezTo>
                    <a:cubicBezTo>
                      <a:pt x="554" y="138"/>
                      <a:pt x="555" y="138"/>
                      <a:pt x="555" y="138"/>
                    </a:cubicBezTo>
                    <a:cubicBezTo>
                      <a:pt x="572" y="134"/>
                      <a:pt x="588" y="130"/>
                      <a:pt x="601" y="117"/>
                    </a:cubicBezTo>
                    <a:cubicBezTo>
                      <a:pt x="603" y="115"/>
                      <a:pt x="604" y="112"/>
                      <a:pt x="603" y="110"/>
                    </a:cubicBezTo>
                    <a:cubicBezTo>
                      <a:pt x="603" y="107"/>
                      <a:pt x="602" y="105"/>
                      <a:pt x="601" y="103"/>
                    </a:cubicBezTo>
                    <a:cubicBezTo>
                      <a:pt x="592" y="83"/>
                      <a:pt x="561" y="66"/>
                      <a:pt x="540" y="68"/>
                    </a:cubicBezTo>
                    <a:cubicBezTo>
                      <a:pt x="529" y="69"/>
                      <a:pt x="517" y="71"/>
                      <a:pt x="509" y="79"/>
                    </a:cubicBezTo>
                    <a:cubicBezTo>
                      <a:pt x="509" y="80"/>
                      <a:pt x="508" y="79"/>
                      <a:pt x="508" y="79"/>
                    </a:cubicBezTo>
                    <a:cubicBezTo>
                      <a:pt x="516" y="68"/>
                      <a:pt x="529" y="68"/>
                      <a:pt x="542" y="63"/>
                    </a:cubicBezTo>
                    <a:cubicBezTo>
                      <a:pt x="538" y="61"/>
                      <a:pt x="535" y="59"/>
                      <a:pt x="531" y="57"/>
                    </a:cubicBezTo>
                    <a:cubicBezTo>
                      <a:pt x="528" y="55"/>
                      <a:pt x="525" y="53"/>
                      <a:pt x="521" y="52"/>
                    </a:cubicBezTo>
                    <a:cubicBezTo>
                      <a:pt x="518" y="51"/>
                      <a:pt x="514" y="50"/>
                      <a:pt x="510" y="49"/>
                    </a:cubicBezTo>
                    <a:cubicBezTo>
                      <a:pt x="516" y="48"/>
                      <a:pt x="521" y="48"/>
                      <a:pt x="527" y="50"/>
                    </a:cubicBezTo>
                    <a:cubicBezTo>
                      <a:pt x="533" y="53"/>
                      <a:pt x="539" y="56"/>
                      <a:pt x="545" y="58"/>
                    </a:cubicBezTo>
                    <a:cubicBezTo>
                      <a:pt x="548" y="59"/>
                      <a:pt x="551" y="60"/>
                      <a:pt x="554" y="61"/>
                    </a:cubicBezTo>
                    <a:cubicBezTo>
                      <a:pt x="555" y="61"/>
                      <a:pt x="558" y="59"/>
                      <a:pt x="559" y="58"/>
                    </a:cubicBezTo>
                    <a:cubicBezTo>
                      <a:pt x="559" y="57"/>
                      <a:pt x="558" y="55"/>
                      <a:pt x="557" y="54"/>
                    </a:cubicBezTo>
                    <a:cubicBezTo>
                      <a:pt x="556" y="52"/>
                      <a:pt x="554" y="51"/>
                      <a:pt x="552" y="50"/>
                    </a:cubicBezTo>
                    <a:cubicBezTo>
                      <a:pt x="543" y="43"/>
                      <a:pt x="534" y="35"/>
                      <a:pt x="527" y="25"/>
                    </a:cubicBezTo>
                    <a:cubicBezTo>
                      <a:pt x="520" y="13"/>
                      <a:pt x="509" y="8"/>
                      <a:pt x="496" y="7"/>
                    </a:cubicBezTo>
                    <a:cubicBezTo>
                      <a:pt x="492" y="7"/>
                      <a:pt x="489" y="7"/>
                      <a:pt x="486" y="6"/>
                    </a:cubicBezTo>
                    <a:cubicBezTo>
                      <a:pt x="483" y="4"/>
                      <a:pt x="480" y="4"/>
                      <a:pt x="476" y="4"/>
                    </a:cubicBezTo>
                    <a:cubicBezTo>
                      <a:pt x="471" y="4"/>
                      <a:pt x="471" y="4"/>
                      <a:pt x="470" y="9"/>
                    </a:cubicBezTo>
                    <a:cubicBezTo>
                      <a:pt x="466" y="9"/>
                      <a:pt x="464" y="10"/>
                      <a:pt x="463" y="14"/>
                    </a:cubicBezTo>
                    <a:cubicBezTo>
                      <a:pt x="462" y="18"/>
                      <a:pt x="461" y="23"/>
                      <a:pt x="460" y="27"/>
                    </a:cubicBezTo>
                    <a:cubicBezTo>
                      <a:pt x="459" y="34"/>
                      <a:pt x="460" y="35"/>
                      <a:pt x="468" y="35"/>
                    </a:cubicBezTo>
                    <a:cubicBezTo>
                      <a:pt x="470" y="35"/>
                      <a:pt x="473" y="35"/>
                      <a:pt x="476" y="35"/>
                    </a:cubicBezTo>
                    <a:cubicBezTo>
                      <a:pt x="478" y="35"/>
                      <a:pt x="480" y="38"/>
                      <a:pt x="479" y="41"/>
                    </a:cubicBezTo>
                    <a:cubicBezTo>
                      <a:pt x="478" y="44"/>
                      <a:pt x="476" y="42"/>
                      <a:pt x="475" y="42"/>
                    </a:cubicBezTo>
                    <a:cubicBezTo>
                      <a:pt x="472" y="41"/>
                      <a:pt x="469" y="41"/>
                      <a:pt x="466" y="41"/>
                    </a:cubicBezTo>
                    <a:cubicBezTo>
                      <a:pt x="466" y="41"/>
                      <a:pt x="466" y="41"/>
                      <a:pt x="466" y="42"/>
                    </a:cubicBezTo>
                    <a:cubicBezTo>
                      <a:pt x="467" y="43"/>
                      <a:pt x="468" y="43"/>
                      <a:pt x="469" y="44"/>
                    </a:cubicBezTo>
                    <a:cubicBezTo>
                      <a:pt x="474" y="45"/>
                      <a:pt x="476" y="50"/>
                      <a:pt x="473" y="55"/>
                    </a:cubicBezTo>
                    <a:cubicBezTo>
                      <a:pt x="471" y="59"/>
                      <a:pt x="469" y="63"/>
                      <a:pt x="467" y="67"/>
                    </a:cubicBezTo>
                    <a:cubicBezTo>
                      <a:pt x="467" y="67"/>
                      <a:pt x="467" y="68"/>
                      <a:pt x="466" y="68"/>
                    </a:cubicBezTo>
                    <a:cubicBezTo>
                      <a:pt x="460" y="70"/>
                      <a:pt x="454" y="73"/>
                      <a:pt x="447" y="73"/>
                    </a:cubicBezTo>
                    <a:cubicBezTo>
                      <a:pt x="435" y="74"/>
                      <a:pt x="423" y="73"/>
                      <a:pt x="410" y="72"/>
                    </a:cubicBezTo>
                    <a:cubicBezTo>
                      <a:pt x="408" y="72"/>
                      <a:pt x="406" y="72"/>
                      <a:pt x="403" y="72"/>
                    </a:cubicBezTo>
                    <a:cubicBezTo>
                      <a:pt x="406" y="71"/>
                      <a:pt x="410" y="71"/>
                      <a:pt x="413" y="71"/>
                    </a:cubicBezTo>
                    <a:cubicBezTo>
                      <a:pt x="418" y="71"/>
                      <a:pt x="422" y="69"/>
                      <a:pt x="424" y="64"/>
                    </a:cubicBezTo>
                    <a:cubicBezTo>
                      <a:pt x="425" y="61"/>
                      <a:pt x="428" y="59"/>
                      <a:pt x="429" y="57"/>
                    </a:cubicBezTo>
                    <a:cubicBezTo>
                      <a:pt x="430" y="55"/>
                      <a:pt x="432" y="54"/>
                      <a:pt x="433" y="52"/>
                    </a:cubicBezTo>
                    <a:cubicBezTo>
                      <a:pt x="432" y="52"/>
                      <a:pt x="432" y="52"/>
                      <a:pt x="432" y="51"/>
                    </a:cubicBezTo>
                    <a:cubicBezTo>
                      <a:pt x="428" y="52"/>
                      <a:pt x="425" y="53"/>
                      <a:pt x="421" y="53"/>
                    </a:cubicBezTo>
                    <a:cubicBezTo>
                      <a:pt x="413" y="54"/>
                      <a:pt x="408" y="58"/>
                      <a:pt x="405" y="64"/>
                    </a:cubicBezTo>
                    <a:cubicBezTo>
                      <a:pt x="404" y="65"/>
                      <a:pt x="403" y="67"/>
                      <a:pt x="402" y="68"/>
                    </a:cubicBezTo>
                    <a:cubicBezTo>
                      <a:pt x="401" y="69"/>
                      <a:pt x="400" y="70"/>
                      <a:pt x="398" y="70"/>
                    </a:cubicBezTo>
                    <a:cubicBezTo>
                      <a:pt x="391" y="72"/>
                      <a:pt x="383" y="71"/>
                      <a:pt x="376" y="69"/>
                    </a:cubicBezTo>
                    <a:cubicBezTo>
                      <a:pt x="374" y="69"/>
                      <a:pt x="371" y="66"/>
                      <a:pt x="370" y="65"/>
                    </a:cubicBezTo>
                    <a:cubicBezTo>
                      <a:pt x="369" y="60"/>
                      <a:pt x="367" y="60"/>
                      <a:pt x="363" y="60"/>
                    </a:cubicBezTo>
                    <a:cubicBezTo>
                      <a:pt x="362" y="60"/>
                      <a:pt x="360" y="60"/>
                      <a:pt x="358" y="60"/>
                    </a:cubicBezTo>
                    <a:cubicBezTo>
                      <a:pt x="355" y="61"/>
                      <a:pt x="352" y="61"/>
                      <a:pt x="352" y="65"/>
                    </a:cubicBezTo>
                    <a:cubicBezTo>
                      <a:pt x="352" y="66"/>
                      <a:pt x="350" y="67"/>
                      <a:pt x="349" y="67"/>
                    </a:cubicBezTo>
                    <a:cubicBezTo>
                      <a:pt x="346" y="69"/>
                      <a:pt x="344" y="72"/>
                      <a:pt x="342" y="76"/>
                    </a:cubicBezTo>
                    <a:cubicBezTo>
                      <a:pt x="346" y="75"/>
                      <a:pt x="349" y="74"/>
                      <a:pt x="352" y="74"/>
                    </a:cubicBezTo>
                    <a:close/>
                    <a:moveTo>
                      <a:pt x="447" y="196"/>
                    </a:moveTo>
                    <a:cubicBezTo>
                      <a:pt x="447" y="196"/>
                      <a:pt x="447" y="196"/>
                      <a:pt x="448" y="196"/>
                    </a:cubicBezTo>
                    <a:cubicBezTo>
                      <a:pt x="448" y="195"/>
                      <a:pt x="448" y="194"/>
                      <a:pt x="448" y="193"/>
                    </a:cubicBezTo>
                    <a:cubicBezTo>
                      <a:pt x="445" y="177"/>
                      <a:pt x="447" y="161"/>
                      <a:pt x="452" y="145"/>
                    </a:cubicBezTo>
                    <a:cubicBezTo>
                      <a:pt x="454" y="135"/>
                      <a:pt x="458" y="125"/>
                      <a:pt x="465" y="116"/>
                    </a:cubicBezTo>
                    <a:cubicBezTo>
                      <a:pt x="473" y="106"/>
                      <a:pt x="487" y="105"/>
                      <a:pt x="493" y="114"/>
                    </a:cubicBezTo>
                    <a:cubicBezTo>
                      <a:pt x="496" y="118"/>
                      <a:pt x="498" y="122"/>
                      <a:pt x="500" y="127"/>
                    </a:cubicBezTo>
                    <a:cubicBezTo>
                      <a:pt x="504" y="140"/>
                      <a:pt x="506" y="154"/>
                      <a:pt x="506" y="167"/>
                    </a:cubicBezTo>
                    <a:cubicBezTo>
                      <a:pt x="506" y="169"/>
                      <a:pt x="506" y="170"/>
                      <a:pt x="506" y="171"/>
                    </a:cubicBezTo>
                    <a:cubicBezTo>
                      <a:pt x="506" y="171"/>
                      <a:pt x="507" y="171"/>
                      <a:pt x="507" y="171"/>
                    </a:cubicBezTo>
                    <a:cubicBezTo>
                      <a:pt x="507" y="170"/>
                      <a:pt x="507" y="169"/>
                      <a:pt x="507" y="167"/>
                    </a:cubicBezTo>
                    <a:cubicBezTo>
                      <a:pt x="507" y="163"/>
                      <a:pt x="507" y="158"/>
                      <a:pt x="507" y="153"/>
                    </a:cubicBezTo>
                    <a:cubicBezTo>
                      <a:pt x="506" y="139"/>
                      <a:pt x="503" y="125"/>
                      <a:pt x="498" y="112"/>
                    </a:cubicBezTo>
                    <a:cubicBezTo>
                      <a:pt x="493" y="103"/>
                      <a:pt x="486" y="95"/>
                      <a:pt x="476" y="92"/>
                    </a:cubicBezTo>
                    <a:cubicBezTo>
                      <a:pt x="459" y="86"/>
                      <a:pt x="443" y="85"/>
                      <a:pt x="426" y="89"/>
                    </a:cubicBezTo>
                    <a:cubicBezTo>
                      <a:pt x="418" y="91"/>
                      <a:pt x="411" y="94"/>
                      <a:pt x="405" y="100"/>
                    </a:cubicBezTo>
                    <a:cubicBezTo>
                      <a:pt x="395" y="111"/>
                      <a:pt x="390" y="124"/>
                      <a:pt x="387" y="139"/>
                    </a:cubicBezTo>
                    <a:cubicBezTo>
                      <a:pt x="387" y="140"/>
                      <a:pt x="386" y="142"/>
                      <a:pt x="386" y="143"/>
                    </a:cubicBezTo>
                    <a:cubicBezTo>
                      <a:pt x="386" y="145"/>
                      <a:pt x="386" y="146"/>
                      <a:pt x="386" y="149"/>
                    </a:cubicBezTo>
                    <a:cubicBezTo>
                      <a:pt x="392" y="134"/>
                      <a:pt x="396" y="121"/>
                      <a:pt x="405" y="109"/>
                    </a:cubicBezTo>
                    <a:cubicBezTo>
                      <a:pt x="406" y="111"/>
                      <a:pt x="405" y="112"/>
                      <a:pt x="405" y="113"/>
                    </a:cubicBezTo>
                    <a:cubicBezTo>
                      <a:pt x="397" y="125"/>
                      <a:pt x="395" y="139"/>
                      <a:pt x="392" y="153"/>
                    </a:cubicBezTo>
                    <a:cubicBezTo>
                      <a:pt x="391" y="155"/>
                      <a:pt x="391" y="157"/>
                      <a:pt x="391" y="159"/>
                    </a:cubicBezTo>
                    <a:cubicBezTo>
                      <a:pt x="392" y="162"/>
                      <a:pt x="394" y="163"/>
                      <a:pt x="398" y="163"/>
                    </a:cubicBezTo>
                    <a:cubicBezTo>
                      <a:pt x="401" y="163"/>
                      <a:pt x="401" y="161"/>
                      <a:pt x="402" y="159"/>
                    </a:cubicBezTo>
                    <a:cubicBezTo>
                      <a:pt x="402" y="156"/>
                      <a:pt x="403" y="152"/>
                      <a:pt x="404" y="149"/>
                    </a:cubicBezTo>
                    <a:cubicBezTo>
                      <a:pt x="404" y="147"/>
                      <a:pt x="405" y="146"/>
                      <a:pt x="406" y="145"/>
                    </a:cubicBezTo>
                    <a:cubicBezTo>
                      <a:pt x="406" y="145"/>
                      <a:pt x="407" y="145"/>
                      <a:pt x="407" y="145"/>
                    </a:cubicBezTo>
                    <a:cubicBezTo>
                      <a:pt x="407" y="147"/>
                      <a:pt x="407" y="149"/>
                      <a:pt x="407" y="151"/>
                    </a:cubicBezTo>
                    <a:cubicBezTo>
                      <a:pt x="408" y="152"/>
                      <a:pt x="408" y="154"/>
                      <a:pt x="409" y="155"/>
                    </a:cubicBezTo>
                    <a:cubicBezTo>
                      <a:pt x="410" y="154"/>
                      <a:pt x="410" y="153"/>
                      <a:pt x="411" y="152"/>
                    </a:cubicBezTo>
                    <a:cubicBezTo>
                      <a:pt x="412" y="150"/>
                      <a:pt x="412" y="149"/>
                      <a:pt x="413" y="147"/>
                    </a:cubicBezTo>
                    <a:cubicBezTo>
                      <a:pt x="413" y="147"/>
                      <a:pt x="413" y="147"/>
                      <a:pt x="414" y="148"/>
                    </a:cubicBezTo>
                    <a:cubicBezTo>
                      <a:pt x="414" y="148"/>
                      <a:pt x="414" y="149"/>
                      <a:pt x="414" y="150"/>
                    </a:cubicBezTo>
                    <a:cubicBezTo>
                      <a:pt x="413" y="154"/>
                      <a:pt x="413" y="159"/>
                      <a:pt x="413" y="163"/>
                    </a:cubicBezTo>
                    <a:cubicBezTo>
                      <a:pt x="413" y="165"/>
                      <a:pt x="414" y="166"/>
                      <a:pt x="415" y="168"/>
                    </a:cubicBezTo>
                    <a:cubicBezTo>
                      <a:pt x="416" y="166"/>
                      <a:pt x="418" y="165"/>
                      <a:pt x="418" y="164"/>
                    </a:cubicBezTo>
                    <a:cubicBezTo>
                      <a:pt x="420" y="158"/>
                      <a:pt x="420" y="152"/>
                      <a:pt x="422" y="147"/>
                    </a:cubicBezTo>
                    <a:cubicBezTo>
                      <a:pt x="422" y="145"/>
                      <a:pt x="423" y="143"/>
                      <a:pt x="423" y="142"/>
                    </a:cubicBezTo>
                    <a:cubicBezTo>
                      <a:pt x="424" y="142"/>
                      <a:pt x="424" y="142"/>
                      <a:pt x="425" y="142"/>
                    </a:cubicBezTo>
                    <a:cubicBezTo>
                      <a:pt x="425" y="143"/>
                      <a:pt x="426" y="144"/>
                      <a:pt x="425" y="146"/>
                    </a:cubicBezTo>
                    <a:cubicBezTo>
                      <a:pt x="425" y="148"/>
                      <a:pt x="424" y="150"/>
                      <a:pt x="424" y="153"/>
                    </a:cubicBezTo>
                    <a:cubicBezTo>
                      <a:pt x="424" y="156"/>
                      <a:pt x="423" y="159"/>
                      <a:pt x="423" y="161"/>
                    </a:cubicBezTo>
                    <a:cubicBezTo>
                      <a:pt x="423" y="162"/>
                      <a:pt x="424" y="163"/>
                      <a:pt x="425" y="164"/>
                    </a:cubicBezTo>
                    <a:cubicBezTo>
                      <a:pt x="426" y="164"/>
                      <a:pt x="427" y="163"/>
                      <a:pt x="428" y="162"/>
                    </a:cubicBezTo>
                    <a:cubicBezTo>
                      <a:pt x="428" y="162"/>
                      <a:pt x="428" y="161"/>
                      <a:pt x="429" y="160"/>
                    </a:cubicBezTo>
                    <a:cubicBezTo>
                      <a:pt x="430" y="156"/>
                      <a:pt x="430" y="152"/>
                      <a:pt x="432" y="148"/>
                    </a:cubicBezTo>
                    <a:cubicBezTo>
                      <a:pt x="432" y="147"/>
                      <a:pt x="433" y="146"/>
                      <a:pt x="433" y="145"/>
                    </a:cubicBezTo>
                    <a:cubicBezTo>
                      <a:pt x="434" y="145"/>
                      <a:pt x="434" y="145"/>
                      <a:pt x="434" y="145"/>
                    </a:cubicBezTo>
                    <a:cubicBezTo>
                      <a:pt x="434" y="149"/>
                      <a:pt x="434" y="153"/>
                      <a:pt x="434" y="156"/>
                    </a:cubicBezTo>
                    <a:cubicBezTo>
                      <a:pt x="435" y="156"/>
                      <a:pt x="435" y="156"/>
                      <a:pt x="435" y="157"/>
                    </a:cubicBezTo>
                    <a:cubicBezTo>
                      <a:pt x="436" y="155"/>
                      <a:pt x="437" y="154"/>
                      <a:pt x="437" y="153"/>
                    </a:cubicBezTo>
                    <a:cubicBezTo>
                      <a:pt x="439" y="142"/>
                      <a:pt x="443" y="131"/>
                      <a:pt x="450" y="121"/>
                    </a:cubicBezTo>
                    <a:cubicBezTo>
                      <a:pt x="450" y="120"/>
                      <a:pt x="451" y="119"/>
                      <a:pt x="452" y="118"/>
                    </a:cubicBezTo>
                    <a:cubicBezTo>
                      <a:pt x="453" y="118"/>
                      <a:pt x="453" y="118"/>
                      <a:pt x="453" y="118"/>
                    </a:cubicBezTo>
                    <a:cubicBezTo>
                      <a:pt x="443" y="144"/>
                      <a:pt x="439" y="170"/>
                      <a:pt x="447" y="196"/>
                    </a:cubicBezTo>
                    <a:close/>
                    <a:moveTo>
                      <a:pt x="137" y="188"/>
                    </a:moveTo>
                    <a:cubicBezTo>
                      <a:pt x="139" y="182"/>
                      <a:pt x="141" y="176"/>
                      <a:pt x="142" y="170"/>
                    </a:cubicBezTo>
                    <a:cubicBezTo>
                      <a:pt x="143" y="168"/>
                      <a:pt x="142" y="167"/>
                      <a:pt x="140" y="167"/>
                    </a:cubicBezTo>
                    <a:cubicBezTo>
                      <a:pt x="127" y="165"/>
                      <a:pt x="113" y="163"/>
                      <a:pt x="100" y="162"/>
                    </a:cubicBezTo>
                    <a:cubicBezTo>
                      <a:pt x="98" y="161"/>
                      <a:pt x="97" y="162"/>
                      <a:pt x="95" y="164"/>
                    </a:cubicBezTo>
                    <a:cubicBezTo>
                      <a:pt x="93" y="169"/>
                      <a:pt x="88" y="172"/>
                      <a:pt x="83" y="175"/>
                    </a:cubicBezTo>
                    <a:cubicBezTo>
                      <a:pt x="82" y="176"/>
                      <a:pt x="80" y="178"/>
                      <a:pt x="78" y="179"/>
                    </a:cubicBezTo>
                    <a:cubicBezTo>
                      <a:pt x="80" y="179"/>
                      <a:pt x="82" y="179"/>
                      <a:pt x="83" y="179"/>
                    </a:cubicBezTo>
                    <a:cubicBezTo>
                      <a:pt x="83" y="179"/>
                      <a:pt x="83" y="180"/>
                      <a:pt x="83" y="180"/>
                    </a:cubicBezTo>
                    <a:cubicBezTo>
                      <a:pt x="78" y="182"/>
                      <a:pt x="72" y="184"/>
                      <a:pt x="67" y="186"/>
                    </a:cubicBezTo>
                    <a:cubicBezTo>
                      <a:pt x="74" y="178"/>
                      <a:pt x="85" y="174"/>
                      <a:pt x="91" y="166"/>
                    </a:cubicBezTo>
                    <a:cubicBezTo>
                      <a:pt x="91" y="165"/>
                      <a:pt x="90" y="165"/>
                      <a:pt x="90" y="165"/>
                    </a:cubicBezTo>
                    <a:cubicBezTo>
                      <a:pt x="82" y="166"/>
                      <a:pt x="75" y="167"/>
                      <a:pt x="67" y="168"/>
                    </a:cubicBezTo>
                    <a:cubicBezTo>
                      <a:pt x="67" y="168"/>
                      <a:pt x="67" y="168"/>
                      <a:pt x="67" y="167"/>
                    </a:cubicBezTo>
                    <a:cubicBezTo>
                      <a:pt x="76" y="165"/>
                      <a:pt x="84" y="162"/>
                      <a:pt x="93" y="159"/>
                    </a:cubicBezTo>
                    <a:cubicBezTo>
                      <a:pt x="93" y="159"/>
                      <a:pt x="93" y="159"/>
                      <a:pt x="93" y="158"/>
                    </a:cubicBezTo>
                    <a:cubicBezTo>
                      <a:pt x="77" y="160"/>
                      <a:pt x="63" y="166"/>
                      <a:pt x="48" y="170"/>
                    </a:cubicBezTo>
                    <a:cubicBezTo>
                      <a:pt x="47" y="170"/>
                      <a:pt x="47" y="170"/>
                      <a:pt x="47" y="169"/>
                    </a:cubicBezTo>
                    <a:cubicBezTo>
                      <a:pt x="61" y="165"/>
                      <a:pt x="75" y="161"/>
                      <a:pt x="88" y="157"/>
                    </a:cubicBezTo>
                    <a:cubicBezTo>
                      <a:pt x="87" y="156"/>
                      <a:pt x="87" y="156"/>
                      <a:pt x="86" y="156"/>
                    </a:cubicBezTo>
                    <a:cubicBezTo>
                      <a:pt x="68" y="161"/>
                      <a:pt x="50" y="167"/>
                      <a:pt x="33" y="173"/>
                    </a:cubicBezTo>
                    <a:cubicBezTo>
                      <a:pt x="28" y="174"/>
                      <a:pt x="23" y="177"/>
                      <a:pt x="18" y="180"/>
                    </a:cubicBezTo>
                    <a:cubicBezTo>
                      <a:pt x="15" y="182"/>
                      <a:pt x="14" y="185"/>
                      <a:pt x="15" y="189"/>
                    </a:cubicBezTo>
                    <a:cubicBezTo>
                      <a:pt x="15" y="191"/>
                      <a:pt x="16" y="195"/>
                      <a:pt x="16" y="197"/>
                    </a:cubicBezTo>
                    <a:cubicBezTo>
                      <a:pt x="16" y="199"/>
                      <a:pt x="16" y="200"/>
                      <a:pt x="16" y="202"/>
                    </a:cubicBezTo>
                    <a:cubicBezTo>
                      <a:pt x="17" y="202"/>
                      <a:pt x="17" y="201"/>
                      <a:pt x="17" y="201"/>
                    </a:cubicBezTo>
                    <a:cubicBezTo>
                      <a:pt x="17" y="197"/>
                      <a:pt x="18" y="192"/>
                      <a:pt x="17" y="188"/>
                    </a:cubicBezTo>
                    <a:cubicBezTo>
                      <a:pt x="17" y="184"/>
                      <a:pt x="20" y="181"/>
                      <a:pt x="24" y="181"/>
                    </a:cubicBezTo>
                    <a:cubicBezTo>
                      <a:pt x="19" y="185"/>
                      <a:pt x="19" y="186"/>
                      <a:pt x="20" y="191"/>
                    </a:cubicBezTo>
                    <a:cubicBezTo>
                      <a:pt x="27" y="192"/>
                      <a:pt x="33" y="192"/>
                      <a:pt x="39" y="193"/>
                    </a:cubicBezTo>
                    <a:cubicBezTo>
                      <a:pt x="40" y="186"/>
                      <a:pt x="40" y="186"/>
                      <a:pt x="34" y="185"/>
                    </a:cubicBezTo>
                    <a:cubicBezTo>
                      <a:pt x="32" y="184"/>
                      <a:pt x="31" y="184"/>
                      <a:pt x="30" y="184"/>
                    </a:cubicBezTo>
                    <a:cubicBezTo>
                      <a:pt x="29" y="184"/>
                      <a:pt x="28" y="183"/>
                      <a:pt x="27" y="183"/>
                    </a:cubicBezTo>
                    <a:cubicBezTo>
                      <a:pt x="31" y="182"/>
                      <a:pt x="34" y="182"/>
                      <a:pt x="38" y="182"/>
                    </a:cubicBezTo>
                    <a:cubicBezTo>
                      <a:pt x="40" y="182"/>
                      <a:pt x="41" y="183"/>
                      <a:pt x="41" y="185"/>
                    </a:cubicBezTo>
                    <a:cubicBezTo>
                      <a:pt x="41" y="189"/>
                      <a:pt x="41" y="193"/>
                      <a:pt x="42" y="197"/>
                    </a:cubicBezTo>
                    <a:cubicBezTo>
                      <a:pt x="42" y="198"/>
                      <a:pt x="43" y="199"/>
                      <a:pt x="44" y="200"/>
                    </a:cubicBezTo>
                    <a:cubicBezTo>
                      <a:pt x="45" y="199"/>
                      <a:pt x="46" y="199"/>
                      <a:pt x="47" y="198"/>
                    </a:cubicBezTo>
                    <a:cubicBezTo>
                      <a:pt x="48" y="196"/>
                      <a:pt x="49" y="195"/>
                      <a:pt x="49" y="193"/>
                    </a:cubicBezTo>
                    <a:cubicBezTo>
                      <a:pt x="50" y="191"/>
                      <a:pt x="51" y="190"/>
                      <a:pt x="53" y="190"/>
                    </a:cubicBezTo>
                    <a:cubicBezTo>
                      <a:pt x="59" y="190"/>
                      <a:pt x="65" y="189"/>
                      <a:pt x="71" y="190"/>
                    </a:cubicBezTo>
                    <a:cubicBezTo>
                      <a:pt x="81" y="192"/>
                      <a:pt x="91" y="194"/>
                      <a:pt x="100" y="199"/>
                    </a:cubicBezTo>
                    <a:cubicBezTo>
                      <a:pt x="102" y="200"/>
                      <a:pt x="105" y="200"/>
                      <a:pt x="107" y="197"/>
                    </a:cubicBezTo>
                    <a:cubicBezTo>
                      <a:pt x="104" y="193"/>
                      <a:pt x="101" y="190"/>
                      <a:pt x="96" y="189"/>
                    </a:cubicBezTo>
                    <a:cubicBezTo>
                      <a:pt x="89" y="186"/>
                      <a:pt x="82" y="187"/>
                      <a:pt x="75" y="187"/>
                    </a:cubicBezTo>
                    <a:cubicBezTo>
                      <a:pt x="73" y="187"/>
                      <a:pt x="72" y="187"/>
                      <a:pt x="71" y="187"/>
                    </a:cubicBezTo>
                    <a:cubicBezTo>
                      <a:pt x="73" y="186"/>
                      <a:pt x="76" y="184"/>
                      <a:pt x="79" y="184"/>
                    </a:cubicBezTo>
                    <a:cubicBezTo>
                      <a:pt x="91" y="181"/>
                      <a:pt x="103" y="184"/>
                      <a:pt x="108" y="196"/>
                    </a:cubicBezTo>
                    <a:cubicBezTo>
                      <a:pt x="108" y="197"/>
                      <a:pt x="109" y="198"/>
                      <a:pt x="110" y="198"/>
                    </a:cubicBezTo>
                    <a:cubicBezTo>
                      <a:pt x="113" y="198"/>
                      <a:pt x="116" y="198"/>
                      <a:pt x="120" y="199"/>
                    </a:cubicBezTo>
                    <a:cubicBezTo>
                      <a:pt x="119" y="197"/>
                      <a:pt x="119" y="197"/>
                      <a:pt x="119" y="196"/>
                    </a:cubicBezTo>
                    <a:cubicBezTo>
                      <a:pt x="116" y="194"/>
                      <a:pt x="117" y="192"/>
                      <a:pt x="120" y="190"/>
                    </a:cubicBezTo>
                    <a:cubicBezTo>
                      <a:pt x="123" y="188"/>
                      <a:pt x="125" y="187"/>
                      <a:pt x="128" y="185"/>
                    </a:cubicBezTo>
                    <a:cubicBezTo>
                      <a:pt x="128" y="187"/>
                      <a:pt x="131" y="188"/>
                      <a:pt x="137" y="188"/>
                    </a:cubicBezTo>
                    <a:close/>
                    <a:moveTo>
                      <a:pt x="158" y="107"/>
                    </a:moveTo>
                    <a:cubicBezTo>
                      <a:pt x="158" y="108"/>
                      <a:pt x="159" y="108"/>
                      <a:pt x="159" y="108"/>
                    </a:cubicBezTo>
                    <a:cubicBezTo>
                      <a:pt x="158" y="111"/>
                      <a:pt x="156" y="113"/>
                      <a:pt x="155" y="116"/>
                    </a:cubicBezTo>
                    <a:cubicBezTo>
                      <a:pt x="155" y="117"/>
                      <a:pt x="155" y="119"/>
                      <a:pt x="156" y="120"/>
                    </a:cubicBezTo>
                    <a:cubicBezTo>
                      <a:pt x="161" y="123"/>
                      <a:pt x="167" y="121"/>
                      <a:pt x="169" y="116"/>
                    </a:cubicBezTo>
                    <a:cubicBezTo>
                      <a:pt x="177" y="99"/>
                      <a:pt x="190" y="88"/>
                      <a:pt x="209" y="86"/>
                    </a:cubicBezTo>
                    <a:cubicBezTo>
                      <a:pt x="217" y="84"/>
                      <a:pt x="225" y="85"/>
                      <a:pt x="233" y="89"/>
                    </a:cubicBezTo>
                    <a:cubicBezTo>
                      <a:pt x="227" y="88"/>
                      <a:pt x="221" y="87"/>
                      <a:pt x="215" y="88"/>
                    </a:cubicBezTo>
                    <a:cubicBezTo>
                      <a:pt x="209" y="88"/>
                      <a:pt x="204" y="90"/>
                      <a:pt x="198" y="91"/>
                    </a:cubicBezTo>
                    <a:cubicBezTo>
                      <a:pt x="193" y="93"/>
                      <a:pt x="188" y="96"/>
                      <a:pt x="185" y="102"/>
                    </a:cubicBezTo>
                    <a:cubicBezTo>
                      <a:pt x="189" y="99"/>
                      <a:pt x="193" y="97"/>
                      <a:pt x="197" y="94"/>
                    </a:cubicBezTo>
                    <a:cubicBezTo>
                      <a:pt x="201" y="92"/>
                      <a:pt x="206" y="91"/>
                      <a:pt x="211" y="91"/>
                    </a:cubicBezTo>
                    <a:cubicBezTo>
                      <a:pt x="206" y="94"/>
                      <a:pt x="201" y="94"/>
                      <a:pt x="197" y="99"/>
                    </a:cubicBezTo>
                    <a:cubicBezTo>
                      <a:pt x="199" y="99"/>
                      <a:pt x="200" y="98"/>
                      <a:pt x="202" y="97"/>
                    </a:cubicBezTo>
                    <a:cubicBezTo>
                      <a:pt x="211" y="94"/>
                      <a:pt x="221" y="92"/>
                      <a:pt x="231" y="93"/>
                    </a:cubicBezTo>
                    <a:cubicBezTo>
                      <a:pt x="234" y="94"/>
                      <a:pt x="239" y="95"/>
                      <a:pt x="241" y="98"/>
                    </a:cubicBezTo>
                    <a:cubicBezTo>
                      <a:pt x="243" y="101"/>
                      <a:pt x="245" y="100"/>
                      <a:pt x="248" y="99"/>
                    </a:cubicBezTo>
                    <a:cubicBezTo>
                      <a:pt x="247" y="98"/>
                      <a:pt x="246" y="97"/>
                      <a:pt x="245" y="96"/>
                    </a:cubicBezTo>
                    <a:cubicBezTo>
                      <a:pt x="240" y="90"/>
                      <a:pt x="234" y="87"/>
                      <a:pt x="227" y="84"/>
                    </a:cubicBezTo>
                    <a:cubicBezTo>
                      <a:pt x="214" y="80"/>
                      <a:pt x="200" y="79"/>
                      <a:pt x="186" y="79"/>
                    </a:cubicBezTo>
                    <a:cubicBezTo>
                      <a:pt x="158" y="80"/>
                      <a:pt x="139" y="101"/>
                      <a:pt x="133" y="122"/>
                    </a:cubicBezTo>
                    <a:cubicBezTo>
                      <a:pt x="133" y="123"/>
                      <a:pt x="133" y="125"/>
                      <a:pt x="132" y="127"/>
                    </a:cubicBezTo>
                    <a:cubicBezTo>
                      <a:pt x="133" y="128"/>
                      <a:pt x="133" y="128"/>
                      <a:pt x="134" y="128"/>
                    </a:cubicBezTo>
                    <a:cubicBezTo>
                      <a:pt x="139" y="121"/>
                      <a:pt x="139" y="112"/>
                      <a:pt x="147" y="106"/>
                    </a:cubicBezTo>
                    <a:cubicBezTo>
                      <a:pt x="143" y="115"/>
                      <a:pt x="138" y="123"/>
                      <a:pt x="139" y="133"/>
                    </a:cubicBezTo>
                    <a:cubicBezTo>
                      <a:pt x="140" y="131"/>
                      <a:pt x="141" y="130"/>
                      <a:pt x="142" y="128"/>
                    </a:cubicBezTo>
                    <a:cubicBezTo>
                      <a:pt x="146" y="116"/>
                      <a:pt x="151" y="105"/>
                      <a:pt x="161" y="96"/>
                    </a:cubicBezTo>
                    <a:cubicBezTo>
                      <a:pt x="163" y="94"/>
                      <a:pt x="165" y="93"/>
                      <a:pt x="167" y="92"/>
                    </a:cubicBezTo>
                    <a:cubicBezTo>
                      <a:pt x="168" y="92"/>
                      <a:pt x="167" y="93"/>
                      <a:pt x="167" y="93"/>
                    </a:cubicBezTo>
                    <a:cubicBezTo>
                      <a:pt x="156" y="101"/>
                      <a:pt x="150" y="113"/>
                      <a:pt x="145" y="126"/>
                    </a:cubicBezTo>
                    <a:cubicBezTo>
                      <a:pt x="145" y="127"/>
                      <a:pt x="145" y="128"/>
                      <a:pt x="145" y="129"/>
                    </a:cubicBezTo>
                    <a:cubicBezTo>
                      <a:pt x="146" y="129"/>
                      <a:pt x="146" y="129"/>
                      <a:pt x="146" y="129"/>
                    </a:cubicBezTo>
                    <a:cubicBezTo>
                      <a:pt x="150" y="122"/>
                      <a:pt x="154" y="115"/>
                      <a:pt x="158" y="107"/>
                    </a:cubicBezTo>
                    <a:close/>
                    <a:moveTo>
                      <a:pt x="647" y="72"/>
                    </a:moveTo>
                    <a:cubicBezTo>
                      <a:pt x="648" y="72"/>
                      <a:pt x="649" y="72"/>
                      <a:pt x="649" y="72"/>
                    </a:cubicBezTo>
                    <a:cubicBezTo>
                      <a:pt x="649" y="73"/>
                      <a:pt x="649" y="75"/>
                      <a:pt x="649" y="76"/>
                    </a:cubicBezTo>
                    <a:cubicBezTo>
                      <a:pt x="648" y="81"/>
                      <a:pt x="647" y="86"/>
                      <a:pt x="647" y="91"/>
                    </a:cubicBezTo>
                    <a:cubicBezTo>
                      <a:pt x="647" y="93"/>
                      <a:pt x="647" y="95"/>
                      <a:pt x="650" y="96"/>
                    </a:cubicBezTo>
                    <a:cubicBezTo>
                      <a:pt x="651" y="94"/>
                      <a:pt x="652" y="92"/>
                      <a:pt x="652" y="90"/>
                    </a:cubicBezTo>
                    <a:cubicBezTo>
                      <a:pt x="654" y="94"/>
                      <a:pt x="654" y="98"/>
                      <a:pt x="654" y="103"/>
                    </a:cubicBezTo>
                    <a:cubicBezTo>
                      <a:pt x="654" y="104"/>
                      <a:pt x="656" y="106"/>
                      <a:pt x="657" y="107"/>
                    </a:cubicBezTo>
                    <a:cubicBezTo>
                      <a:pt x="658" y="106"/>
                      <a:pt x="659" y="104"/>
                      <a:pt x="660" y="103"/>
                    </a:cubicBezTo>
                    <a:cubicBezTo>
                      <a:pt x="660" y="102"/>
                      <a:pt x="660" y="102"/>
                      <a:pt x="660" y="101"/>
                    </a:cubicBezTo>
                    <a:cubicBezTo>
                      <a:pt x="660" y="95"/>
                      <a:pt x="661" y="89"/>
                      <a:pt x="662" y="84"/>
                    </a:cubicBezTo>
                    <a:cubicBezTo>
                      <a:pt x="663" y="75"/>
                      <a:pt x="664" y="67"/>
                      <a:pt x="673" y="62"/>
                    </a:cubicBezTo>
                    <a:cubicBezTo>
                      <a:pt x="673" y="62"/>
                      <a:pt x="672" y="62"/>
                      <a:pt x="672" y="61"/>
                    </a:cubicBezTo>
                    <a:cubicBezTo>
                      <a:pt x="671" y="61"/>
                      <a:pt x="670" y="61"/>
                      <a:pt x="669" y="60"/>
                    </a:cubicBezTo>
                    <a:cubicBezTo>
                      <a:pt x="659" y="57"/>
                      <a:pt x="648" y="56"/>
                      <a:pt x="637" y="56"/>
                    </a:cubicBezTo>
                    <a:cubicBezTo>
                      <a:pt x="632" y="56"/>
                      <a:pt x="629" y="59"/>
                      <a:pt x="626" y="63"/>
                    </a:cubicBezTo>
                    <a:cubicBezTo>
                      <a:pt x="621" y="72"/>
                      <a:pt x="619" y="83"/>
                      <a:pt x="619" y="94"/>
                    </a:cubicBezTo>
                    <a:cubicBezTo>
                      <a:pt x="619" y="95"/>
                      <a:pt x="620" y="96"/>
                      <a:pt x="620" y="97"/>
                    </a:cubicBezTo>
                    <a:cubicBezTo>
                      <a:pt x="620" y="97"/>
                      <a:pt x="621" y="97"/>
                      <a:pt x="621" y="97"/>
                    </a:cubicBezTo>
                    <a:cubicBezTo>
                      <a:pt x="624" y="90"/>
                      <a:pt x="622" y="83"/>
                      <a:pt x="627" y="76"/>
                    </a:cubicBezTo>
                    <a:cubicBezTo>
                      <a:pt x="627" y="80"/>
                      <a:pt x="624" y="84"/>
                      <a:pt x="627" y="89"/>
                    </a:cubicBezTo>
                    <a:cubicBezTo>
                      <a:pt x="628" y="86"/>
                      <a:pt x="629" y="85"/>
                      <a:pt x="631" y="82"/>
                    </a:cubicBezTo>
                    <a:cubicBezTo>
                      <a:pt x="631" y="86"/>
                      <a:pt x="631" y="89"/>
                      <a:pt x="632" y="91"/>
                    </a:cubicBezTo>
                    <a:cubicBezTo>
                      <a:pt x="632" y="91"/>
                      <a:pt x="632" y="91"/>
                      <a:pt x="633" y="91"/>
                    </a:cubicBezTo>
                    <a:cubicBezTo>
                      <a:pt x="634" y="90"/>
                      <a:pt x="635" y="89"/>
                      <a:pt x="636" y="87"/>
                    </a:cubicBezTo>
                    <a:cubicBezTo>
                      <a:pt x="636" y="88"/>
                      <a:pt x="636" y="88"/>
                      <a:pt x="636" y="88"/>
                    </a:cubicBezTo>
                    <a:cubicBezTo>
                      <a:pt x="638" y="89"/>
                      <a:pt x="640" y="90"/>
                      <a:pt x="642" y="90"/>
                    </a:cubicBezTo>
                    <a:cubicBezTo>
                      <a:pt x="643" y="90"/>
                      <a:pt x="643" y="87"/>
                      <a:pt x="644" y="86"/>
                    </a:cubicBezTo>
                    <a:cubicBezTo>
                      <a:pt x="645" y="81"/>
                      <a:pt x="646" y="77"/>
                      <a:pt x="647" y="72"/>
                    </a:cubicBezTo>
                    <a:close/>
                    <a:moveTo>
                      <a:pt x="104" y="205"/>
                    </a:moveTo>
                    <a:cubicBezTo>
                      <a:pt x="104" y="205"/>
                      <a:pt x="104" y="205"/>
                      <a:pt x="103" y="205"/>
                    </a:cubicBezTo>
                    <a:cubicBezTo>
                      <a:pt x="103" y="207"/>
                      <a:pt x="104" y="210"/>
                      <a:pt x="104" y="213"/>
                    </a:cubicBezTo>
                    <a:cubicBezTo>
                      <a:pt x="104" y="213"/>
                      <a:pt x="103" y="215"/>
                      <a:pt x="103" y="215"/>
                    </a:cubicBezTo>
                    <a:cubicBezTo>
                      <a:pt x="98" y="217"/>
                      <a:pt x="93" y="219"/>
                      <a:pt x="88" y="221"/>
                    </a:cubicBezTo>
                    <a:cubicBezTo>
                      <a:pt x="88" y="219"/>
                      <a:pt x="87" y="218"/>
                      <a:pt x="87" y="217"/>
                    </a:cubicBezTo>
                    <a:cubicBezTo>
                      <a:pt x="87" y="214"/>
                      <a:pt x="86" y="214"/>
                      <a:pt x="83" y="214"/>
                    </a:cubicBezTo>
                    <a:cubicBezTo>
                      <a:pt x="73" y="215"/>
                      <a:pt x="63" y="216"/>
                      <a:pt x="53" y="217"/>
                    </a:cubicBezTo>
                    <a:cubicBezTo>
                      <a:pt x="52" y="217"/>
                      <a:pt x="51" y="217"/>
                      <a:pt x="49" y="217"/>
                    </a:cubicBezTo>
                    <a:cubicBezTo>
                      <a:pt x="51" y="219"/>
                      <a:pt x="52" y="220"/>
                      <a:pt x="53" y="221"/>
                    </a:cubicBezTo>
                    <a:cubicBezTo>
                      <a:pt x="61" y="225"/>
                      <a:pt x="70" y="228"/>
                      <a:pt x="79" y="228"/>
                    </a:cubicBezTo>
                    <a:cubicBezTo>
                      <a:pt x="97" y="230"/>
                      <a:pt x="116" y="231"/>
                      <a:pt x="134" y="235"/>
                    </a:cubicBezTo>
                    <a:cubicBezTo>
                      <a:pt x="137" y="235"/>
                      <a:pt x="139" y="236"/>
                      <a:pt x="142" y="236"/>
                    </a:cubicBezTo>
                    <a:cubicBezTo>
                      <a:pt x="140" y="234"/>
                      <a:pt x="138" y="233"/>
                      <a:pt x="136" y="232"/>
                    </a:cubicBezTo>
                    <a:cubicBezTo>
                      <a:pt x="134" y="231"/>
                      <a:pt x="132" y="226"/>
                      <a:pt x="134" y="225"/>
                    </a:cubicBezTo>
                    <a:cubicBezTo>
                      <a:pt x="136" y="222"/>
                      <a:pt x="137" y="225"/>
                      <a:pt x="139" y="226"/>
                    </a:cubicBezTo>
                    <a:cubicBezTo>
                      <a:pt x="139" y="226"/>
                      <a:pt x="139" y="226"/>
                      <a:pt x="139" y="226"/>
                    </a:cubicBezTo>
                    <a:cubicBezTo>
                      <a:pt x="142" y="207"/>
                      <a:pt x="145" y="188"/>
                      <a:pt x="148" y="170"/>
                    </a:cubicBezTo>
                    <a:cubicBezTo>
                      <a:pt x="147" y="170"/>
                      <a:pt x="146" y="170"/>
                      <a:pt x="144" y="170"/>
                    </a:cubicBezTo>
                    <a:cubicBezTo>
                      <a:pt x="141" y="185"/>
                      <a:pt x="138" y="200"/>
                      <a:pt x="134" y="214"/>
                    </a:cubicBezTo>
                    <a:cubicBezTo>
                      <a:pt x="126" y="212"/>
                      <a:pt x="116" y="212"/>
                      <a:pt x="107" y="213"/>
                    </a:cubicBezTo>
                    <a:cubicBezTo>
                      <a:pt x="106" y="210"/>
                      <a:pt x="105" y="208"/>
                      <a:pt x="104" y="205"/>
                    </a:cubicBezTo>
                    <a:close/>
                    <a:moveTo>
                      <a:pt x="601" y="7"/>
                    </a:moveTo>
                    <a:cubicBezTo>
                      <a:pt x="600" y="7"/>
                      <a:pt x="598" y="7"/>
                      <a:pt x="597" y="7"/>
                    </a:cubicBezTo>
                    <a:cubicBezTo>
                      <a:pt x="578" y="7"/>
                      <a:pt x="559" y="8"/>
                      <a:pt x="539" y="9"/>
                    </a:cubicBezTo>
                    <a:cubicBezTo>
                      <a:pt x="531" y="9"/>
                      <a:pt x="531" y="9"/>
                      <a:pt x="529" y="16"/>
                    </a:cubicBezTo>
                    <a:cubicBezTo>
                      <a:pt x="527" y="24"/>
                      <a:pt x="531" y="29"/>
                      <a:pt x="538" y="29"/>
                    </a:cubicBezTo>
                    <a:cubicBezTo>
                      <a:pt x="556" y="28"/>
                      <a:pt x="573" y="27"/>
                      <a:pt x="590" y="26"/>
                    </a:cubicBezTo>
                    <a:cubicBezTo>
                      <a:pt x="594" y="26"/>
                      <a:pt x="597" y="26"/>
                      <a:pt x="601" y="26"/>
                    </a:cubicBezTo>
                    <a:cubicBezTo>
                      <a:pt x="601" y="20"/>
                      <a:pt x="601" y="13"/>
                      <a:pt x="601" y="7"/>
                    </a:cubicBezTo>
                    <a:close/>
                    <a:moveTo>
                      <a:pt x="567" y="142"/>
                    </a:moveTo>
                    <a:cubicBezTo>
                      <a:pt x="567" y="142"/>
                      <a:pt x="567" y="142"/>
                      <a:pt x="567" y="143"/>
                    </a:cubicBezTo>
                    <a:cubicBezTo>
                      <a:pt x="564" y="144"/>
                      <a:pt x="560" y="146"/>
                      <a:pt x="557" y="147"/>
                    </a:cubicBezTo>
                    <a:cubicBezTo>
                      <a:pt x="557" y="147"/>
                      <a:pt x="557" y="148"/>
                      <a:pt x="557" y="148"/>
                    </a:cubicBezTo>
                    <a:cubicBezTo>
                      <a:pt x="560" y="148"/>
                      <a:pt x="562" y="148"/>
                      <a:pt x="565" y="148"/>
                    </a:cubicBezTo>
                    <a:cubicBezTo>
                      <a:pt x="561" y="155"/>
                      <a:pt x="561" y="155"/>
                      <a:pt x="555" y="158"/>
                    </a:cubicBezTo>
                    <a:cubicBezTo>
                      <a:pt x="554" y="158"/>
                      <a:pt x="554" y="158"/>
                      <a:pt x="553" y="159"/>
                    </a:cubicBezTo>
                    <a:cubicBezTo>
                      <a:pt x="552" y="160"/>
                      <a:pt x="551" y="160"/>
                      <a:pt x="550" y="161"/>
                    </a:cubicBezTo>
                    <a:cubicBezTo>
                      <a:pt x="549" y="165"/>
                      <a:pt x="546" y="166"/>
                      <a:pt x="543" y="165"/>
                    </a:cubicBezTo>
                    <a:cubicBezTo>
                      <a:pt x="541" y="165"/>
                      <a:pt x="539" y="165"/>
                      <a:pt x="537" y="165"/>
                    </a:cubicBezTo>
                    <a:cubicBezTo>
                      <a:pt x="531" y="165"/>
                      <a:pt x="528" y="163"/>
                      <a:pt x="526" y="157"/>
                    </a:cubicBezTo>
                    <a:cubicBezTo>
                      <a:pt x="525" y="153"/>
                      <a:pt x="522" y="150"/>
                      <a:pt x="517" y="149"/>
                    </a:cubicBezTo>
                    <a:cubicBezTo>
                      <a:pt x="514" y="149"/>
                      <a:pt x="512" y="149"/>
                      <a:pt x="509" y="148"/>
                    </a:cubicBezTo>
                    <a:cubicBezTo>
                      <a:pt x="510" y="155"/>
                      <a:pt x="510" y="162"/>
                      <a:pt x="511" y="169"/>
                    </a:cubicBezTo>
                    <a:cubicBezTo>
                      <a:pt x="517" y="168"/>
                      <a:pt x="523" y="172"/>
                      <a:pt x="526" y="163"/>
                    </a:cubicBezTo>
                    <a:cubicBezTo>
                      <a:pt x="528" y="165"/>
                      <a:pt x="529" y="167"/>
                      <a:pt x="530" y="168"/>
                    </a:cubicBezTo>
                    <a:cubicBezTo>
                      <a:pt x="534" y="172"/>
                      <a:pt x="543" y="174"/>
                      <a:pt x="547" y="170"/>
                    </a:cubicBezTo>
                    <a:cubicBezTo>
                      <a:pt x="554" y="164"/>
                      <a:pt x="562" y="160"/>
                      <a:pt x="571" y="157"/>
                    </a:cubicBezTo>
                    <a:cubicBezTo>
                      <a:pt x="586" y="150"/>
                      <a:pt x="602" y="145"/>
                      <a:pt x="617" y="139"/>
                    </a:cubicBezTo>
                    <a:cubicBezTo>
                      <a:pt x="618" y="138"/>
                      <a:pt x="619" y="138"/>
                      <a:pt x="621" y="137"/>
                    </a:cubicBezTo>
                    <a:cubicBezTo>
                      <a:pt x="620" y="137"/>
                      <a:pt x="620" y="136"/>
                      <a:pt x="620" y="136"/>
                    </a:cubicBezTo>
                    <a:cubicBezTo>
                      <a:pt x="606" y="141"/>
                      <a:pt x="591" y="145"/>
                      <a:pt x="577" y="149"/>
                    </a:cubicBezTo>
                    <a:cubicBezTo>
                      <a:pt x="577" y="149"/>
                      <a:pt x="577" y="149"/>
                      <a:pt x="577" y="149"/>
                    </a:cubicBezTo>
                    <a:cubicBezTo>
                      <a:pt x="579" y="148"/>
                      <a:pt x="581" y="147"/>
                      <a:pt x="582" y="146"/>
                    </a:cubicBezTo>
                    <a:cubicBezTo>
                      <a:pt x="588" y="143"/>
                      <a:pt x="593" y="140"/>
                      <a:pt x="598" y="136"/>
                    </a:cubicBezTo>
                    <a:cubicBezTo>
                      <a:pt x="601" y="134"/>
                      <a:pt x="603" y="130"/>
                      <a:pt x="602" y="126"/>
                    </a:cubicBezTo>
                    <a:cubicBezTo>
                      <a:pt x="599" y="128"/>
                      <a:pt x="597" y="129"/>
                      <a:pt x="594" y="131"/>
                    </a:cubicBezTo>
                    <a:cubicBezTo>
                      <a:pt x="596" y="127"/>
                      <a:pt x="600" y="126"/>
                      <a:pt x="601" y="122"/>
                    </a:cubicBezTo>
                    <a:cubicBezTo>
                      <a:pt x="594" y="126"/>
                      <a:pt x="586" y="131"/>
                      <a:pt x="579" y="134"/>
                    </a:cubicBezTo>
                    <a:cubicBezTo>
                      <a:pt x="571" y="138"/>
                      <a:pt x="563" y="140"/>
                      <a:pt x="555" y="143"/>
                    </a:cubicBezTo>
                    <a:cubicBezTo>
                      <a:pt x="555" y="144"/>
                      <a:pt x="555" y="144"/>
                      <a:pt x="555" y="145"/>
                    </a:cubicBezTo>
                    <a:cubicBezTo>
                      <a:pt x="559" y="144"/>
                      <a:pt x="563" y="143"/>
                      <a:pt x="567" y="142"/>
                    </a:cubicBezTo>
                    <a:close/>
                    <a:moveTo>
                      <a:pt x="621" y="19"/>
                    </a:moveTo>
                    <a:cubicBezTo>
                      <a:pt x="620" y="17"/>
                      <a:pt x="620" y="14"/>
                      <a:pt x="620" y="12"/>
                    </a:cubicBezTo>
                    <a:cubicBezTo>
                      <a:pt x="619" y="7"/>
                      <a:pt x="619" y="7"/>
                      <a:pt x="614" y="7"/>
                    </a:cubicBezTo>
                    <a:cubicBezTo>
                      <a:pt x="612" y="7"/>
                      <a:pt x="610" y="7"/>
                      <a:pt x="608" y="7"/>
                    </a:cubicBezTo>
                    <a:cubicBezTo>
                      <a:pt x="605" y="6"/>
                      <a:pt x="604" y="8"/>
                      <a:pt x="604" y="11"/>
                    </a:cubicBezTo>
                    <a:cubicBezTo>
                      <a:pt x="605" y="16"/>
                      <a:pt x="605" y="21"/>
                      <a:pt x="605" y="27"/>
                    </a:cubicBezTo>
                    <a:cubicBezTo>
                      <a:pt x="605" y="34"/>
                      <a:pt x="606" y="40"/>
                      <a:pt x="608" y="47"/>
                    </a:cubicBezTo>
                    <a:cubicBezTo>
                      <a:pt x="612" y="56"/>
                      <a:pt x="613" y="64"/>
                      <a:pt x="611" y="73"/>
                    </a:cubicBezTo>
                    <a:cubicBezTo>
                      <a:pt x="610" y="76"/>
                      <a:pt x="609" y="77"/>
                      <a:pt x="607" y="77"/>
                    </a:cubicBezTo>
                    <a:cubicBezTo>
                      <a:pt x="602" y="77"/>
                      <a:pt x="596" y="77"/>
                      <a:pt x="591" y="77"/>
                    </a:cubicBezTo>
                    <a:cubicBezTo>
                      <a:pt x="589" y="77"/>
                      <a:pt x="588" y="78"/>
                      <a:pt x="586" y="78"/>
                    </a:cubicBezTo>
                    <a:cubicBezTo>
                      <a:pt x="586" y="78"/>
                      <a:pt x="586" y="79"/>
                      <a:pt x="586" y="79"/>
                    </a:cubicBezTo>
                    <a:cubicBezTo>
                      <a:pt x="592" y="80"/>
                      <a:pt x="597" y="80"/>
                      <a:pt x="603" y="81"/>
                    </a:cubicBezTo>
                    <a:cubicBezTo>
                      <a:pt x="603" y="81"/>
                      <a:pt x="603" y="81"/>
                      <a:pt x="603" y="81"/>
                    </a:cubicBezTo>
                    <a:cubicBezTo>
                      <a:pt x="599" y="82"/>
                      <a:pt x="594" y="83"/>
                      <a:pt x="590" y="83"/>
                    </a:cubicBezTo>
                    <a:cubicBezTo>
                      <a:pt x="590" y="84"/>
                      <a:pt x="590" y="84"/>
                      <a:pt x="590" y="85"/>
                    </a:cubicBezTo>
                    <a:cubicBezTo>
                      <a:pt x="592" y="85"/>
                      <a:pt x="594" y="86"/>
                      <a:pt x="596" y="85"/>
                    </a:cubicBezTo>
                    <a:cubicBezTo>
                      <a:pt x="601" y="85"/>
                      <a:pt x="605" y="84"/>
                      <a:pt x="609" y="83"/>
                    </a:cubicBezTo>
                    <a:cubicBezTo>
                      <a:pt x="611" y="82"/>
                      <a:pt x="614" y="81"/>
                      <a:pt x="617" y="80"/>
                    </a:cubicBezTo>
                    <a:cubicBezTo>
                      <a:pt x="614" y="77"/>
                      <a:pt x="614" y="74"/>
                      <a:pt x="616" y="71"/>
                    </a:cubicBezTo>
                    <a:cubicBezTo>
                      <a:pt x="618" y="67"/>
                      <a:pt x="620" y="63"/>
                      <a:pt x="622" y="59"/>
                    </a:cubicBezTo>
                    <a:cubicBezTo>
                      <a:pt x="623" y="56"/>
                      <a:pt x="625" y="53"/>
                      <a:pt x="625" y="49"/>
                    </a:cubicBezTo>
                    <a:cubicBezTo>
                      <a:pt x="625" y="40"/>
                      <a:pt x="625" y="30"/>
                      <a:pt x="625" y="20"/>
                    </a:cubicBezTo>
                    <a:cubicBezTo>
                      <a:pt x="625" y="20"/>
                      <a:pt x="625" y="20"/>
                      <a:pt x="624" y="19"/>
                    </a:cubicBezTo>
                    <a:cubicBezTo>
                      <a:pt x="623" y="19"/>
                      <a:pt x="622" y="19"/>
                      <a:pt x="621" y="19"/>
                    </a:cubicBezTo>
                    <a:close/>
                    <a:moveTo>
                      <a:pt x="435" y="53"/>
                    </a:moveTo>
                    <a:cubicBezTo>
                      <a:pt x="442" y="54"/>
                      <a:pt x="448" y="54"/>
                      <a:pt x="455" y="55"/>
                    </a:cubicBezTo>
                    <a:cubicBezTo>
                      <a:pt x="456" y="55"/>
                      <a:pt x="458" y="57"/>
                      <a:pt x="458" y="58"/>
                    </a:cubicBezTo>
                    <a:cubicBezTo>
                      <a:pt x="460" y="63"/>
                      <a:pt x="454" y="68"/>
                      <a:pt x="449" y="68"/>
                    </a:cubicBezTo>
                    <a:cubicBezTo>
                      <a:pt x="444" y="67"/>
                      <a:pt x="439" y="67"/>
                      <a:pt x="435" y="66"/>
                    </a:cubicBezTo>
                    <a:cubicBezTo>
                      <a:pt x="434" y="66"/>
                      <a:pt x="433" y="67"/>
                      <a:pt x="432" y="68"/>
                    </a:cubicBezTo>
                    <a:cubicBezTo>
                      <a:pt x="433" y="69"/>
                      <a:pt x="433" y="70"/>
                      <a:pt x="434" y="71"/>
                    </a:cubicBezTo>
                    <a:cubicBezTo>
                      <a:pt x="435" y="71"/>
                      <a:pt x="436" y="71"/>
                      <a:pt x="437" y="71"/>
                    </a:cubicBezTo>
                    <a:cubicBezTo>
                      <a:pt x="444" y="70"/>
                      <a:pt x="451" y="70"/>
                      <a:pt x="458" y="69"/>
                    </a:cubicBezTo>
                    <a:cubicBezTo>
                      <a:pt x="463" y="68"/>
                      <a:pt x="466" y="67"/>
                      <a:pt x="467" y="62"/>
                    </a:cubicBezTo>
                    <a:cubicBezTo>
                      <a:pt x="469" y="57"/>
                      <a:pt x="469" y="52"/>
                      <a:pt x="466" y="47"/>
                    </a:cubicBezTo>
                    <a:cubicBezTo>
                      <a:pt x="463" y="41"/>
                      <a:pt x="454" y="38"/>
                      <a:pt x="447" y="40"/>
                    </a:cubicBezTo>
                    <a:cubicBezTo>
                      <a:pt x="441" y="41"/>
                      <a:pt x="436" y="47"/>
                      <a:pt x="435" y="53"/>
                    </a:cubicBezTo>
                    <a:close/>
                    <a:moveTo>
                      <a:pt x="502" y="167"/>
                    </a:moveTo>
                    <a:cubicBezTo>
                      <a:pt x="501" y="158"/>
                      <a:pt x="500" y="151"/>
                      <a:pt x="499" y="144"/>
                    </a:cubicBezTo>
                    <a:cubicBezTo>
                      <a:pt x="499" y="141"/>
                      <a:pt x="498" y="137"/>
                      <a:pt x="496" y="134"/>
                    </a:cubicBezTo>
                    <a:cubicBezTo>
                      <a:pt x="494" y="130"/>
                      <a:pt x="492" y="126"/>
                      <a:pt x="489" y="122"/>
                    </a:cubicBezTo>
                    <a:cubicBezTo>
                      <a:pt x="485" y="118"/>
                      <a:pt x="480" y="118"/>
                      <a:pt x="476" y="122"/>
                    </a:cubicBezTo>
                    <a:cubicBezTo>
                      <a:pt x="474" y="125"/>
                      <a:pt x="471" y="128"/>
                      <a:pt x="470" y="131"/>
                    </a:cubicBezTo>
                    <a:cubicBezTo>
                      <a:pt x="462" y="149"/>
                      <a:pt x="462" y="167"/>
                      <a:pt x="466" y="186"/>
                    </a:cubicBezTo>
                    <a:cubicBezTo>
                      <a:pt x="467" y="192"/>
                      <a:pt x="470" y="197"/>
                      <a:pt x="473" y="202"/>
                    </a:cubicBezTo>
                    <a:cubicBezTo>
                      <a:pt x="478" y="210"/>
                      <a:pt x="486" y="211"/>
                      <a:pt x="492" y="203"/>
                    </a:cubicBezTo>
                    <a:cubicBezTo>
                      <a:pt x="494" y="200"/>
                      <a:pt x="496" y="197"/>
                      <a:pt x="497" y="194"/>
                    </a:cubicBezTo>
                    <a:cubicBezTo>
                      <a:pt x="499" y="184"/>
                      <a:pt x="500" y="174"/>
                      <a:pt x="502" y="167"/>
                    </a:cubicBezTo>
                    <a:close/>
                    <a:moveTo>
                      <a:pt x="179" y="212"/>
                    </a:moveTo>
                    <a:cubicBezTo>
                      <a:pt x="168" y="216"/>
                      <a:pt x="158" y="220"/>
                      <a:pt x="148" y="223"/>
                    </a:cubicBezTo>
                    <a:cubicBezTo>
                      <a:pt x="145" y="224"/>
                      <a:pt x="145" y="226"/>
                      <a:pt x="146" y="229"/>
                    </a:cubicBezTo>
                    <a:cubicBezTo>
                      <a:pt x="147" y="229"/>
                      <a:pt x="149" y="229"/>
                      <a:pt x="150" y="229"/>
                    </a:cubicBezTo>
                    <a:cubicBezTo>
                      <a:pt x="158" y="227"/>
                      <a:pt x="166" y="225"/>
                      <a:pt x="174" y="222"/>
                    </a:cubicBezTo>
                    <a:cubicBezTo>
                      <a:pt x="177" y="221"/>
                      <a:pt x="180" y="222"/>
                      <a:pt x="182" y="224"/>
                    </a:cubicBezTo>
                    <a:cubicBezTo>
                      <a:pt x="184" y="226"/>
                      <a:pt x="186" y="228"/>
                      <a:pt x="189" y="230"/>
                    </a:cubicBezTo>
                    <a:cubicBezTo>
                      <a:pt x="192" y="232"/>
                      <a:pt x="194" y="232"/>
                      <a:pt x="194" y="228"/>
                    </a:cubicBezTo>
                    <a:cubicBezTo>
                      <a:pt x="195" y="222"/>
                      <a:pt x="194" y="216"/>
                      <a:pt x="194" y="210"/>
                    </a:cubicBezTo>
                    <a:cubicBezTo>
                      <a:pt x="194" y="209"/>
                      <a:pt x="192" y="208"/>
                      <a:pt x="191" y="208"/>
                    </a:cubicBezTo>
                    <a:cubicBezTo>
                      <a:pt x="184" y="208"/>
                      <a:pt x="184" y="208"/>
                      <a:pt x="182" y="215"/>
                    </a:cubicBezTo>
                    <a:cubicBezTo>
                      <a:pt x="182" y="215"/>
                      <a:pt x="182" y="216"/>
                      <a:pt x="182" y="216"/>
                    </a:cubicBezTo>
                    <a:cubicBezTo>
                      <a:pt x="181" y="215"/>
                      <a:pt x="180" y="214"/>
                      <a:pt x="179" y="212"/>
                    </a:cubicBezTo>
                    <a:close/>
                    <a:moveTo>
                      <a:pt x="671" y="82"/>
                    </a:moveTo>
                    <a:cubicBezTo>
                      <a:pt x="673" y="83"/>
                      <a:pt x="674" y="84"/>
                      <a:pt x="674" y="85"/>
                    </a:cubicBezTo>
                    <a:cubicBezTo>
                      <a:pt x="675" y="87"/>
                      <a:pt x="676" y="89"/>
                      <a:pt x="676" y="92"/>
                    </a:cubicBezTo>
                    <a:cubicBezTo>
                      <a:pt x="676" y="98"/>
                      <a:pt x="677" y="104"/>
                      <a:pt x="674" y="110"/>
                    </a:cubicBezTo>
                    <a:cubicBezTo>
                      <a:pt x="673" y="112"/>
                      <a:pt x="673" y="114"/>
                      <a:pt x="673" y="115"/>
                    </a:cubicBezTo>
                    <a:cubicBezTo>
                      <a:pt x="674" y="118"/>
                      <a:pt x="676" y="119"/>
                      <a:pt x="677" y="121"/>
                    </a:cubicBezTo>
                    <a:cubicBezTo>
                      <a:pt x="678" y="119"/>
                      <a:pt x="680" y="117"/>
                      <a:pt x="680" y="115"/>
                    </a:cubicBezTo>
                    <a:cubicBezTo>
                      <a:pt x="683" y="105"/>
                      <a:pt x="682" y="95"/>
                      <a:pt x="681" y="84"/>
                    </a:cubicBezTo>
                    <a:cubicBezTo>
                      <a:pt x="680" y="82"/>
                      <a:pt x="680" y="79"/>
                      <a:pt x="679" y="76"/>
                    </a:cubicBezTo>
                    <a:cubicBezTo>
                      <a:pt x="678" y="75"/>
                      <a:pt x="677" y="74"/>
                      <a:pt x="676" y="74"/>
                    </a:cubicBezTo>
                    <a:cubicBezTo>
                      <a:pt x="675" y="74"/>
                      <a:pt x="674" y="75"/>
                      <a:pt x="673" y="76"/>
                    </a:cubicBezTo>
                    <a:cubicBezTo>
                      <a:pt x="672" y="78"/>
                      <a:pt x="672" y="80"/>
                      <a:pt x="671" y="82"/>
                    </a:cubicBezTo>
                    <a:close/>
                    <a:moveTo>
                      <a:pt x="136" y="192"/>
                    </a:moveTo>
                    <a:cubicBezTo>
                      <a:pt x="134" y="192"/>
                      <a:pt x="133" y="191"/>
                      <a:pt x="132" y="191"/>
                    </a:cubicBezTo>
                    <a:cubicBezTo>
                      <a:pt x="125" y="190"/>
                      <a:pt x="125" y="190"/>
                      <a:pt x="122" y="197"/>
                    </a:cubicBezTo>
                    <a:cubicBezTo>
                      <a:pt x="122" y="199"/>
                      <a:pt x="121" y="200"/>
                      <a:pt x="118" y="201"/>
                    </a:cubicBezTo>
                    <a:cubicBezTo>
                      <a:pt x="115" y="201"/>
                      <a:pt x="112" y="202"/>
                      <a:pt x="107" y="202"/>
                    </a:cubicBezTo>
                    <a:cubicBezTo>
                      <a:pt x="109" y="203"/>
                      <a:pt x="109" y="204"/>
                      <a:pt x="110" y="204"/>
                    </a:cubicBezTo>
                    <a:cubicBezTo>
                      <a:pt x="117" y="205"/>
                      <a:pt x="124" y="207"/>
                      <a:pt x="131" y="208"/>
                    </a:cubicBezTo>
                    <a:cubicBezTo>
                      <a:pt x="132" y="208"/>
                      <a:pt x="133" y="207"/>
                      <a:pt x="133" y="206"/>
                    </a:cubicBezTo>
                    <a:cubicBezTo>
                      <a:pt x="134" y="201"/>
                      <a:pt x="135" y="197"/>
                      <a:pt x="136" y="192"/>
                    </a:cubicBezTo>
                    <a:close/>
                    <a:moveTo>
                      <a:pt x="535" y="31"/>
                    </a:moveTo>
                    <a:cubicBezTo>
                      <a:pt x="535" y="31"/>
                      <a:pt x="535" y="32"/>
                      <a:pt x="535" y="32"/>
                    </a:cubicBezTo>
                    <a:cubicBezTo>
                      <a:pt x="537" y="33"/>
                      <a:pt x="538" y="34"/>
                      <a:pt x="540" y="34"/>
                    </a:cubicBezTo>
                    <a:cubicBezTo>
                      <a:pt x="550" y="34"/>
                      <a:pt x="560" y="34"/>
                      <a:pt x="571" y="34"/>
                    </a:cubicBezTo>
                    <a:cubicBezTo>
                      <a:pt x="580" y="34"/>
                      <a:pt x="589" y="34"/>
                      <a:pt x="598" y="34"/>
                    </a:cubicBezTo>
                    <a:cubicBezTo>
                      <a:pt x="599" y="34"/>
                      <a:pt x="601" y="33"/>
                      <a:pt x="601" y="32"/>
                    </a:cubicBezTo>
                    <a:cubicBezTo>
                      <a:pt x="602" y="30"/>
                      <a:pt x="600" y="30"/>
                      <a:pt x="598" y="30"/>
                    </a:cubicBezTo>
                    <a:cubicBezTo>
                      <a:pt x="598" y="30"/>
                      <a:pt x="598" y="30"/>
                      <a:pt x="598" y="30"/>
                    </a:cubicBezTo>
                    <a:cubicBezTo>
                      <a:pt x="580" y="30"/>
                      <a:pt x="562" y="30"/>
                      <a:pt x="544" y="30"/>
                    </a:cubicBezTo>
                    <a:cubicBezTo>
                      <a:pt x="541" y="30"/>
                      <a:pt x="538" y="31"/>
                      <a:pt x="535" y="31"/>
                    </a:cubicBezTo>
                    <a:close/>
                    <a:moveTo>
                      <a:pt x="523" y="140"/>
                    </a:moveTo>
                    <a:cubicBezTo>
                      <a:pt x="517" y="140"/>
                      <a:pt x="517" y="140"/>
                      <a:pt x="516" y="135"/>
                    </a:cubicBezTo>
                    <a:cubicBezTo>
                      <a:pt x="516" y="133"/>
                      <a:pt x="516" y="132"/>
                      <a:pt x="513" y="132"/>
                    </a:cubicBezTo>
                    <a:cubicBezTo>
                      <a:pt x="511" y="132"/>
                      <a:pt x="509" y="132"/>
                      <a:pt x="509" y="135"/>
                    </a:cubicBezTo>
                    <a:cubicBezTo>
                      <a:pt x="508" y="136"/>
                      <a:pt x="507" y="138"/>
                      <a:pt x="507" y="139"/>
                    </a:cubicBezTo>
                    <a:cubicBezTo>
                      <a:pt x="507" y="141"/>
                      <a:pt x="508" y="144"/>
                      <a:pt x="509" y="144"/>
                    </a:cubicBezTo>
                    <a:cubicBezTo>
                      <a:pt x="517" y="144"/>
                      <a:pt x="525" y="144"/>
                      <a:pt x="532" y="144"/>
                    </a:cubicBezTo>
                    <a:cubicBezTo>
                      <a:pt x="532" y="137"/>
                      <a:pt x="531" y="136"/>
                      <a:pt x="524" y="135"/>
                    </a:cubicBezTo>
                    <a:cubicBezTo>
                      <a:pt x="523" y="137"/>
                      <a:pt x="523" y="138"/>
                      <a:pt x="523" y="140"/>
                    </a:cubicBezTo>
                    <a:close/>
                    <a:moveTo>
                      <a:pt x="366" y="158"/>
                    </a:moveTo>
                    <a:cubicBezTo>
                      <a:pt x="366" y="158"/>
                      <a:pt x="366" y="157"/>
                      <a:pt x="366" y="157"/>
                    </a:cubicBezTo>
                    <a:cubicBezTo>
                      <a:pt x="365" y="156"/>
                      <a:pt x="364" y="155"/>
                      <a:pt x="363" y="155"/>
                    </a:cubicBezTo>
                    <a:cubicBezTo>
                      <a:pt x="360" y="154"/>
                      <a:pt x="356" y="154"/>
                      <a:pt x="353" y="153"/>
                    </a:cubicBezTo>
                    <a:cubicBezTo>
                      <a:pt x="342" y="151"/>
                      <a:pt x="332" y="149"/>
                      <a:pt x="321" y="148"/>
                    </a:cubicBezTo>
                    <a:cubicBezTo>
                      <a:pt x="319" y="147"/>
                      <a:pt x="318" y="148"/>
                      <a:pt x="317" y="149"/>
                    </a:cubicBezTo>
                    <a:cubicBezTo>
                      <a:pt x="318" y="150"/>
                      <a:pt x="319" y="151"/>
                      <a:pt x="320" y="151"/>
                    </a:cubicBezTo>
                    <a:cubicBezTo>
                      <a:pt x="330" y="153"/>
                      <a:pt x="340" y="155"/>
                      <a:pt x="349" y="156"/>
                    </a:cubicBezTo>
                    <a:cubicBezTo>
                      <a:pt x="355" y="157"/>
                      <a:pt x="360" y="158"/>
                      <a:pt x="366" y="158"/>
                    </a:cubicBezTo>
                    <a:close/>
                    <a:moveTo>
                      <a:pt x="187" y="194"/>
                    </a:moveTo>
                    <a:cubicBezTo>
                      <a:pt x="189" y="193"/>
                      <a:pt x="191" y="194"/>
                      <a:pt x="193" y="193"/>
                    </a:cubicBezTo>
                    <a:cubicBezTo>
                      <a:pt x="195" y="191"/>
                      <a:pt x="194" y="184"/>
                      <a:pt x="191" y="183"/>
                    </a:cubicBezTo>
                    <a:cubicBezTo>
                      <a:pt x="187" y="182"/>
                      <a:pt x="184" y="181"/>
                      <a:pt x="180" y="181"/>
                    </a:cubicBezTo>
                    <a:cubicBezTo>
                      <a:pt x="178" y="181"/>
                      <a:pt x="177" y="182"/>
                      <a:pt x="177" y="185"/>
                    </a:cubicBezTo>
                    <a:cubicBezTo>
                      <a:pt x="177" y="191"/>
                      <a:pt x="179" y="193"/>
                      <a:pt x="187" y="194"/>
                    </a:cubicBezTo>
                    <a:close/>
                    <a:moveTo>
                      <a:pt x="234" y="176"/>
                    </a:moveTo>
                    <a:cubicBezTo>
                      <a:pt x="234" y="177"/>
                      <a:pt x="234" y="178"/>
                      <a:pt x="234" y="178"/>
                    </a:cubicBezTo>
                    <a:cubicBezTo>
                      <a:pt x="252" y="174"/>
                      <a:pt x="270" y="169"/>
                      <a:pt x="287" y="162"/>
                    </a:cubicBezTo>
                    <a:cubicBezTo>
                      <a:pt x="269" y="166"/>
                      <a:pt x="251" y="169"/>
                      <a:pt x="234" y="176"/>
                    </a:cubicBezTo>
                    <a:close/>
                    <a:moveTo>
                      <a:pt x="93" y="202"/>
                    </a:moveTo>
                    <a:cubicBezTo>
                      <a:pt x="91" y="205"/>
                      <a:pt x="89" y="207"/>
                      <a:pt x="87" y="210"/>
                    </a:cubicBezTo>
                    <a:cubicBezTo>
                      <a:pt x="92" y="211"/>
                      <a:pt x="96" y="210"/>
                      <a:pt x="100" y="208"/>
                    </a:cubicBezTo>
                    <a:cubicBezTo>
                      <a:pt x="102" y="207"/>
                      <a:pt x="103" y="203"/>
                      <a:pt x="101" y="202"/>
                    </a:cubicBezTo>
                    <a:cubicBezTo>
                      <a:pt x="95" y="199"/>
                      <a:pt x="90" y="197"/>
                      <a:pt x="84" y="195"/>
                    </a:cubicBezTo>
                    <a:cubicBezTo>
                      <a:pt x="84" y="198"/>
                      <a:pt x="84" y="199"/>
                      <a:pt x="84" y="200"/>
                    </a:cubicBezTo>
                    <a:cubicBezTo>
                      <a:pt x="87" y="201"/>
                      <a:pt x="90" y="202"/>
                      <a:pt x="93" y="202"/>
                    </a:cubicBezTo>
                    <a:close/>
                    <a:moveTo>
                      <a:pt x="26" y="208"/>
                    </a:moveTo>
                    <a:cubicBezTo>
                      <a:pt x="26" y="208"/>
                      <a:pt x="26" y="208"/>
                      <a:pt x="26" y="209"/>
                    </a:cubicBezTo>
                    <a:cubicBezTo>
                      <a:pt x="30" y="211"/>
                      <a:pt x="35" y="213"/>
                      <a:pt x="40" y="215"/>
                    </a:cubicBezTo>
                    <a:cubicBezTo>
                      <a:pt x="41" y="216"/>
                      <a:pt x="43" y="215"/>
                      <a:pt x="44" y="215"/>
                    </a:cubicBezTo>
                    <a:cubicBezTo>
                      <a:pt x="47" y="215"/>
                      <a:pt x="47" y="212"/>
                      <a:pt x="47" y="210"/>
                    </a:cubicBezTo>
                    <a:cubicBezTo>
                      <a:pt x="47" y="208"/>
                      <a:pt x="45" y="206"/>
                      <a:pt x="45" y="206"/>
                    </a:cubicBezTo>
                    <a:cubicBezTo>
                      <a:pt x="38" y="206"/>
                      <a:pt x="32" y="207"/>
                      <a:pt x="26" y="208"/>
                    </a:cubicBezTo>
                    <a:close/>
                    <a:moveTo>
                      <a:pt x="541" y="35"/>
                    </a:moveTo>
                    <a:cubicBezTo>
                      <a:pt x="541" y="36"/>
                      <a:pt x="540" y="36"/>
                      <a:pt x="540" y="37"/>
                    </a:cubicBezTo>
                    <a:cubicBezTo>
                      <a:pt x="548" y="42"/>
                      <a:pt x="555" y="48"/>
                      <a:pt x="562" y="54"/>
                    </a:cubicBezTo>
                    <a:cubicBezTo>
                      <a:pt x="563" y="54"/>
                      <a:pt x="563" y="53"/>
                      <a:pt x="563" y="53"/>
                    </a:cubicBezTo>
                    <a:cubicBezTo>
                      <a:pt x="562" y="52"/>
                      <a:pt x="562" y="50"/>
                      <a:pt x="560" y="49"/>
                    </a:cubicBezTo>
                    <a:cubicBezTo>
                      <a:pt x="554" y="44"/>
                      <a:pt x="548" y="40"/>
                      <a:pt x="541" y="35"/>
                    </a:cubicBezTo>
                    <a:close/>
                    <a:moveTo>
                      <a:pt x="672" y="109"/>
                    </a:moveTo>
                    <a:cubicBezTo>
                      <a:pt x="676" y="102"/>
                      <a:pt x="675" y="91"/>
                      <a:pt x="671" y="88"/>
                    </a:cubicBezTo>
                    <a:cubicBezTo>
                      <a:pt x="670" y="95"/>
                      <a:pt x="670" y="102"/>
                      <a:pt x="672" y="109"/>
                    </a:cubicBezTo>
                    <a:close/>
                    <a:moveTo>
                      <a:pt x="19" y="209"/>
                    </a:moveTo>
                    <a:cubicBezTo>
                      <a:pt x="18" y="210"/>
                      <a:pt x="17" y="211"/>
                      <a:pt x="15" y="212"/>
                    </a:cubicBezTo>
                    <a:cubicBezTo>
                      <a:pt x="19" y="215"/>
                      <a:pt x="22" y="217"/>
                      <a:pt x="27" y="217"/>
                    </a:cubicBezTo>
                    <a:cubicBezTo>
                      <a:pt x="26" y="212"/>
                      <a:pt x="22" y="212"/>
                      <a:pt x="19" y="209"/>
                    </a:cubicBezTo>
                    <a:close/>
                    <a:moveTo>
                      <a:pt x="596" y="87"/>
                    </a:moveTo>
                    <a:cubicBezTo>
                      <a:pt x="599" y="92"/>
                      <a:pt x="606" y="92"/>
                      <a:pt x="608" y="88"/>
                    </a:cubicBezTo>
                    <a:cubicBezTo>
                      <a:pt x="609" y="88"/>
                      <a:pt x="609" y="87"/>
                      <a:pt x="609" y="87"/>
                    </a:cubicBezTo>
                    <a:cubicBezTo>
                      <a:pt x="608" y="86"/>
                      <a:pt x="607" y="86"/>
                      <a:pt x="607" y="86"/>
                    </a:cubicBezTo>
                    <a:cubicBezTo>
                      <a:pt x="603" y="86"/>
                      <a:pt x="600" y="87"/>
                      <a:pt x="596" y="87"/>
                    </a:cubicBezTo>
                    <a:close/>
                    <a:moveTo>
                      <a:pt x="432" y="65"/>
                    </a:moveTo>
                    <a:cubicBezTo>
                      <a:pt x="434" y="65"/>
                      <a:pt x="435" y="65"/>
                      <a:pt x="437" y="65"/>
                    </a:cubicBezTo>
                    <a:cubicBezTo>
                      <a:pt x="437" y="62"/>
                      <a:pt x="438" y="59"/>
                      <a:pt x="438" y="55"/>
                    </a:cubicBezTo>
                    <a:cubicBezTo>
                      <a:pt x="432" y="56"/>
                      <a:pt x="435" y="62"/>
                      <a:pt x="432" y="65"/>
                    </a:cubicBezTo>
                    <a:close/>
                    <a:moveTo>
                      <a:pt x="602" y="95"/>
                    </a:moveTo>
                    <a:cubicBezTo>
                      <a:pt x="604" y="98"/>
                      <a:pt x="607" y="100"/>
                      <a:pt x="609" y="98"/>
                    </a:cubicBezTo>
                    <a:cubicBezTo>
                      <a:pt x="610" y="97"/>
                      <a:pt x="610" y="94"/>
                      <a:pt x="611" y="92"/>
                    </a:cubicBezTo>
                    <a:cubicBezTo>
                      <a:pt x="610" y="92"/>
                      <a:pt x="610" y="92"/>
                      <a:pt x="609" y="92"/>
                    </a:cubicBezTo>
                    <a:cubicBezTo>
                      <a:pt x="607" y="93"/>
                      <a:pt x="605" y="94"/>
                      <a:pt x="602" y="95"/>
                    </a:cubicBezTo>
                    <a:close/>
                    <a:moveTo>
                      <a:pt x="664" y="116"/>
                    </a:moveTo>
                    <a:cubicBezTo>
                      <a:pt x="664" y="124"/>
                      <a:pt x="666" y="128"/>
                      <a:pt x="669" y="128"/>
                    </a:cubicBezTo>
                    <a:cubicBezTo>
                      <a:pt x="667" y="124"/>
                      <a:pt x="666" y="120"/>
                      <a:pt x="664" y="116"/>
                    </a:cubicBezTo>
                    <a:close/>
                    <a:moveTo>
                      <a:pt x="525" y="10"/>
                    </a:moveTo>
                    <a:cubicBezTo>
                      <a:pt x="525" y="13"/>
                      <a:pt x="526" y="15"/>
                      <a:pt x="526" y="18"/>
                    </a:cubicBezTo>
                    <a:cubicBezTo>
                      <a:pt x="526" y="18"/>
                      <a:pt x="526" y="18"/>
                      <a:pt x="526" y="18"/>
                    </a:cubicBezTo>
                    <a:cubicBezTo>
                      <a:pt x="527" y="15"/>
                      <a:pt x="528" y="13"/>
                      <a:pt x="529" y="10"/>
                    </a:cubicBezTo>
                    <a:cubicBezTo>
                      <a:pt x="528" y="10"/>
                      <a:pt x="527" y="9"/>
                      <a:pt x="527" y="10"/>
                    </a:cubicBezTo>
                    <a:cubicBezTo>
                      <a:pt x="526" y="10"/>
                      <a:pt x="526" y="10"/>
                      <a:pt x="5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" name="Freeform 15"/>
              <p:cNvSpPr>
                <a:spLocks/>
              </p:cNvSpPr>
              <p:nvPr/>
            </p:nvSpPr>
            <p:spPr bwMode="auto">
              <a:xfrm>
                <a:off x="4746626" y="5470525"/>
                <a:ext cx="212725" cy="187325"/>
              </a:xfrm>
              <a:custGeom>
                <a:avLst/>
                <a:gdLst>
                  <a:gd name="T0" fmla="*/ 25 w 25"/>
                  <a:gd name="T1" fmla="*/ 14 h 22"/>
                  <a:gd name="T2" fmla="*/ 1 w 25"/>
                  <a:gd name="T3" fmla="*/ 22 h 22"/>
                  <a:gd name="T4" fmla="*/ 0 w 25"/>
                  <a:gd name="T5" fmla="*/ 21 h 22"/>
                  <a:gd name="T6" fmla="*/ 2 w 25"/>
                  <a:gd name="T7" fmla="*/ 14 h 22"/>
                  <a:gd name="T8" fmla="*/ 20 w 25"/>
                  <a:gd name="T9" fmla="*/ 1 h 22"/>
                  <a:gd name="T10" fmla="*/ 25 w 25"/>
                  <a:gd name="T11" fmla="*/ 5 h 22"/>
                  <a:gd name="T12" fmla="*/ 25 w 25"/>
                  <a:gd name="T1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2">
                    <a:moveTo>
                      <a:pt x="25" y="14"/>
                    </a:moveTo>
                    <a:cubicBezTo>
                      <a:pt x="17" y="17"/>
                      <a:pt x="9" y="19"/>
                      <a:pt x="1" y="22"/>
                    </a:cubicBezTo>
                    <a:cubicBezTo>
                      <a:pt x="0" y="22"/>
                      <a:pt x="0" y="21"/>
                      <a:pt x="0" y="21"/>
                    </a:cubicBezTo>
                    <a:cubicBezTo>
                      <a:pt x="0" y="19"/>
                      <a:pt x="1" y="16"/>
                      <a:pt x="2" y="14"/>
                    </a:cubicBezTo>
                    <a:cubicBezTo>
                      <a:pt x="6" y="8"/>
                      <a:pt x="13" y="4"/>
                      <a:pt x="20" y="1"/>
                    </a:cubicBezTo>
                    <a:cubicBezTo>
                      <a:pt x="23" y="0"/>
                      <a:pt x="25" y="1"/>
                      <a:pt x="25" y="5"/>
                    </a:cubicBezTo>
                    <a:cubicBezTo>
                      <a:pt x="25" y="8"/>
                      <a:pt x="25" y="11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" name="Freeform 16"/>
              <p:cNvSpPr>
                <a:spLocks/>
              </p:cNvSpPr>
              <p:nvPr/>
            </p:nvSpPr>
            <p:spPr bwMode="auto">
              <a:xfrm>
                <a:off x="5053013" y="4957763"/>
                <a:ext cx="577850" cy="239713"/>
              </a:xfrm>
              <a:custGeom>
                <a:avLst/>
                <a:gdLst>
                  <a:gd name="T0" fmla="*/ 0 w 68"/>
                  <a:gd name="T1" fmla="*/ 26 h 28"/>
                  <a:gd name="T2" fmla="*/ 68 w 68"/>
                  <a:gd name="T3" fmla="*/ 0 h 28"/>
                  <a:gd name="T4" fmla="*/ 68 w 68"/>
                  <a:gd name="T5" fmla="*/ 1 h 28"/>
                  <a:gd name="T6" fmla="*/ 52 w 68"/>
                  <a:gd name="T7" fmla="*/ 9 h 28"/>
                  <a:gd name="T8" fmla="*/ 34 w 68"/>
                  <a:gd name="T9" fmla="*/ 15 h 28"/>
                  <a:gd name="T10" fmla="*/ 17 w 68"/>
                  <a:gd name="T11" fmla="*/ 22 h 28"/>
                  <a:gd name="T12" fmla="*/ 0 w 68"/>
                  <a:gd name="T1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8">
                    <a:moveTo>
                      <a:pt x="0" y="26"/>
                    </a:moveTo>
                    <a:cubicBezTo>
                      <a:pt x="22" y="16"/>
                      <a:pt x="45" y="7"/>
                      <a:pt x="68" y="0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3" y="4"/>
                      <a:pt x="57" y="6"/>
                      <a:pt x="52" y="9"/>
                    </a:cubicBezTo>
                    <a:cubicBezTo>
                      <a:pt x="46" y="11"/>
                      <a:pt x="40" y="13"/>
                      <a:pt x="34" y="15"/>
                    </a:cubicBezTo>
                    <a:cubicBezTo>
                      <a:pt x="29" y="18"/>
                      <a:pt x="23" y="20"/>
                      <a:pt x="17" y="22"/>
                    </a:cubicBezTo>
                    <a:cubicBezTo>
                      <a:pt x="12" y="24"/>
                      <a:pt x="7" y="28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6" name="Freeform 17"/>
              <p:cNvSpPr>
                <a:spLocks/>
              </p:cNvSpPr>
              <p:nvPr/>
            </p:nvSpPr>
            <p:spPr bwMode="auto">
              <a:xfrm>
                <a:off x="5000626" y="5607050"/>
                <a:ext cx="315913" cy="50800"/>
              </a:xfrm>
              <a:custGeom>
                <a:avLst/>
                <a:gdLst>
                  <a:gd name="T0" fmla="*/ 0 w 37"/>
                  <a:gd name="T1" fmla="*/ 3 h 6"/>
                  <a:gd name="T2" fmla="*/ 35 w 37"/>
                  <a:gd name="T3" fmla="*/ 3 h 6"/>
                  <a:gd name="T4" fmla="*/ 37 w 37"/>
                  <a:gd name="T5" fmla="*/ 4 h 6"/>
                  <a:gd name="T6" fmla="*/ 35 w 37"/>
                  <a:gd name="T7" fmla="*/ 6 h 6"/>
                  <a:gd name="T8" fmla="*/ 25 w 37"/>
                  <a:gd name="T9" fmla="*/ 5 h 6"/>
                  <a:gd name="T10" fmla="*/ 3 w 37"/>
                  <a:gd name="T11" fmla="*/ 3 h 6"/>
                  <a:gd name="T12" fmla="*/ 0 w 37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6">
                    <a:moveTo>
                      <a:pt x="0" y="3"/>
                    </a:moveTo>
                    <a:cubicBezTo>
                      <a:pt x="12" y="0"/>
                      <a:pt x="23" y="2"/>
                      <a:pt x="35" y="3"/>
                    </a:cubicBezTo>
                    <a:cubicBezTo>
                      <a:pt x="36" y="3"/>
                      <a:pt x="36" y="4"/>
                      <a:pt x="37" y="4"/>
                    </a:cubicBezTo>
                    <a:cubicBezTo>
                      <a:pt x="36" y="5"/>
                      <a:pt x="35" y="6"/>
                      <a:pt x="35" y="6"/>
                    </a:cubicBezTo>
                    <a:cubicBezTo>
                      <a:pt x="32" y="5"/>
                      <a:pt x="29" y="5"/>
                      <a:pt x="25" y="5"/>
                    </a:cubicBezTo>
                    <a:cubicBezTo>
                      <a:pt x="18" y="4"/>
                      <a:pt x="10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7" name="Freeform 18"/>
              <p:cNvSpPr>
                <a:spLocks/>
              </p:cNvSpPr>
              <p:nvPr/>
            </p:nvSpPr>
            <p:spPr bwMode="auto">
              <a:xfrm>
                <a:off x="5595938" y="4879975"/>
                <a:ext cx="50800" cy="34925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3 h 4"/>
                  <a:gd name="T6" fmla="*/ 1 w 6"/>
                  <a:gd name="T7" fmla="*/ 2 h 4"/>
                  <a:gd name="T8" fmla="*/ 6 w 6"/>
                  <a:gd name="T9" fmla="*/ 0 h 4"/>
                  <a:gd name="T10" fmla="*/ 6 w 6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5" y="2"/>
                      <a:pt x="3" y="3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1"/>
                      <a:pt x="4" y="1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8" name="Freeform 19"/>
              <p:cNvSpPr>
                <a:spLocks/>
              </p:cNvSpPr>
              <p:nvPr/>
            </p:nvSpPr>
            <p:spPr bwMode="auto">
              <a:xfrm>
                <a:off x="4594226" y="4829175"/>
                <a:ext cx="747713" cy="315913"/>
              </a:xfrm>
              <a:custGeom>
                <a:avLst/>
                <a:gdLst>
                  <a:gd name="T0" fmla="*/ 88 w 88"/>
                  <a:gd name="T1" fmla="*/ 0 h 37"/>
                  <a:gd name="T2" fmla="*/ 0 w 88"/>
                  <a:gd name="T3" fmla="*/ 36 h 37"/>
                  <a:gd name="T4" fmla="*/ 9 w 88"/>
                  <a:gd name="T5" fmla="*/ 31 h 37"/>
                  <a:gd name="T6" fmla="*/ 63 w 88"/>
                  <a:gd name="T7" fmla="*/ 9 h 37"/>
                  <a:gd name="T8" fmla="*/ 82 w 88"/>
                  <a:gd name="T9" fmla="*/ 2 h 37"/>
                  <a:gd name="T10" fmla="*/ 88 w 88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37">
                    <a:moveTo>
                      <a:pt x="88" y="0"/>
                    </a:moveTo>
                    <a:cubicBezTo>
                      <a:pt x="80" y="7"/>
                      <a:pt x="7" y="37"/>
                      <a:pt x="0" y="36"/>
                    </a:cubicBezTo>
                    <a:cubicBezTo>
                      <a:pt x="4" y="34"/>
                      <a:pt x="6" y="32"/>
                      <a:pt x="9" y="31"/>
                    </a:cubicBezTo>
                    <a:cubicBezTo>
                      <a:pt x="27" y="23"/>
                      <a:pt x="45" y="16"/>
                      <a:pt x="63" y="9"/>
                    </a:cubicBezTo>
                    <a:cubicBezTo>
                      <a:pt x="69" y="6"/>
                      <a:pt x="76" y="4"/>
                      <a:pt x="82" y="2"/>
                    </a:cubicBezTo>
                    <a:cubicBezTo>
                      <a:pt x="84" y="1"/>
                      <a:pt x="86" y="0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>
                <a:off x="6948488" y="3940175"/>
                <a:ext cx="134938" cy="187325"/>
              </a:xfrm>
              <a:custGeom>
                <a:avLst/>
                <a:gdLst>
                  <a:gd name="T0" fmla="*/ 7 w 16"/>
                  <a:gd name="T1" fmla="*/ 22 h 22"/>
                  <a:gd name="T2" fmla="*/ 0 w 16"/>
                  <a:gd name="T3" fmla="*/ 15 h 22"/>
                  <a:gd name="T4" fmla="*/ 3 w 16"/>
                  <a:gd name="T5" fmla="*/ 3 h 22"/>
                  <a:gd name="T6" fmla="*/ 7 w 16"/>
                  <a:gd name="T7" fmla="*/ 0 h 22"/>
                  <a:gd name="T8" fmla="*/ 12 w 16"/>
                  <a:gd name="T9" fmla="*/ 3 h 22"/>
                  <a:gd name="T10" fmla="*/ 16 w 16"/>
                  <a:gd name="T11" fmla="*/ 18 h 22"/>
                  <a:gd name="T12" fmla="*/ 13 w 16"/>
                  <a:gd name="T13" fmla="*/ 22 h 22"/>
                  <a:gd name="T14" fmla="*/ 7 w 1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2">
                    <a:moveTo>
                      <a:pt x="7" y="22"/>
                    </a:moveTo>
                    <a:cubicBezTo>
                      <a:pt x="0" y="22"/>
                      <a:pt x="0" y="22"/>
                      <a:pt x="0" y="15"/>
                    </a:cubicBezTo>
                    <a:cubicBezTo>
                      <a:pt x="1" y="11"/>
                      <a:pt x="2" y="7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9" y="0"/>
                      <a:pt x="11" y="1"/>
                      <a:pt x="12" y="3"/>
                    </a:cubicBezTo>
                    <a:cubicBezTo>
                      <a:pt x="14" y="8"/>
                      <a:pt x="15" y="13"/>
                      <a:pt x="16" y="18"/>
                    </a:cubicBezTo>
                    <a:cubicBezTo>
                      <a:pt x="16" y="20"/>
                      <a:pt x="15" y="21"/>
                      <a:pt x="13" y="22"/>
                    </a:cubicBezTo>
                    <a:cubicBezTo>
                      <a:pt x="11" y="22"/>
                      <a:pt x="9" y="22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7645401" y="4572000"/>
                <a:ext cx="279400" cy="128588"/>
              </a:xfrm>
              <a:custGeom>
                <a:avLst/>
                <a:gdLst>
                  <a:gd name="T0" fmla="*/ 33 w 33"/>
                  <a:gd name="T1" fmla="*/ 0 h 15"/>
                  <a:gd name="T2" fmla="*/ 0 w 33"/>
                  <a:gd name="T3" fmla="*/ 11 h 15"/>
                  <a:gd name="T4" fmla="*/ 3 w 33"/>
                  <a:gd name="T5" fmla="*/ 9 h 15"/>
                  <a:gd name="T6" fmla="*/ 33 w 33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5">
                    <a:moveTo>
                      <a:pt x="33" y="0"/>
                    </a:moveTo>
                    <a:cubicBezTo>
                      <a:pt x="26" y="8"/>
                      <a:pt x="5" y="15"/>
                      <a:pt x="0" y="11"/>
                    </a:cubicBezTo>
                    <a:cubicBezTo>
                      <a:pt x="1" y="10"/>
                      <a:pt x="2" y="9"/>
                      <a:pt x="3" y="9"/>
                    </a:cubicBezTo>
                    <a:cubicBezTo>
                      <a:pt x="13" y="6"/>
                      <a:pt x="23" y="3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1" name="Freeform 22"/>
              <p:cNvSpPr>
                <a:spLocks/>
              </p:cNvSpPr>
              <p:nvPr/>
            </p:nvSpPr>
            <p:spPr bwMode="auto">
              <a:xfrm>
                <a:off x="7134226" y="3905250"/>
                <a:ext cx="128588" cy="153988"/>
              </a:xfrm>
              <a:custGeom>
                <a:avLst/>
                <a:gdLst>
                  <a:gd name="T0" fmla="*/ 12 w 15"/>
                  <a:gd name="T1" fmla="*/ 18 h 18"/>
                  <a:gd name="T2" fmla="*/ 0 w 15"/>
                  <a:gd name="T3" fmla="*/ 2 h 18"/>
                  <a:gd name="T4" fmla="*/ 12 w 15"/>
                  <a:gd name="T5" fmla="*/ 5 h 18"/>
                  <a:gd name="T6" fmla="*/ 12 w 15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">
                    <a:moveTo>
                      <a:pt x="12" y="18"/>
                    </a:moveTo>
                    <a:cubicBezTo>
                      <a:pt x="9" y="12"/>
                      <a:pt x="7" y="5"/>
                      <a:pt x="0" y="2"/>
                    </a:cubicBezTo>
                    <a:cubicBezTo>
                      <a:pt x="5" y="0"/>
                      <a:pt x="9" y="1"/>
                      <a:pt x="12" y="5"/>
                    </a:cubicBezTo>
                    <a:cubicBezTo>
                      <a:pt x="14" y="8"/>
                      <a:pt x="15" y="14"/>
                      <a:pt x="1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2" name="Freeform 23"/>
              <p:cNvSpPr>
                <a:spLocks/>
              </p:cNvSpPr>
              <p:nvPr/>
            </p:nvSpPr>
            <p:spPr bwMode="auto">
              <a:xfrm>
                <a:off x="7635876" y="4538663"/>
                <a:ext cx="246063" cy="76200"/>
              </a:xfrm>
              <a:custGeom>
                <a:avLst/>
                <a:gdLst>
                  <a:gd name="T0" fmla="*/ 29 w 29"/>
                  <a:gd name="T1" fmla="*/ 0 h 9"/>
                  <a:gd name="T2" fmla="*/ 1 w 29"/>
                  <a:gd name="T3" fmla="*/ 9 h 9"/>
                  <a:gd name="T4" fmla="*/ 0 w 29"/>
                  <a:gd name="T5" fmla="*/ 7 h 9"/>
                  <a:gd name="T6" fmla="*/ 29 w 2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cubicBezTo>
                      <a:pt x="20" y="5"/>
                      <a:pt x="11" y="9"/>
                      <a:pt x="1" y="9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10" y="4"/>
                      <a:pt x="20" y="3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3" name="Freeform 24"/>
              <p:cNvSpPr>
                <a:spLocks/>
              </p:cNvSpPr>
              <p:nvPr/>
            </p:nvSpPr>
            <p:spPr bwMode="auto">
              <a:xfrm>
                <a:off x="7007226" y="4427538"/>
                <a:ext cx="238125" cy="25400"/>
              </a:xfrm>
              <a:custGeom>
                <a:avLst/>
                <a:gdLst>
                  <a:gd name="T0" fmla="*/ 28 w 28"/>
                  <a:gd name="T1" fmla="*/ 3 h 3"/>
                  <a:gd name="T2" fmla="*/ 0 w 28"/>
                  <a:gd name="T3" fmla="*/ 3 h 3"/>
                  <a:gd name="T4" fmla="*/ 0 w 28"/>
                  <a:gd name="T5" fmla="*/ 2 h 3"/>
                  <a:gd name="T6" fmla="*/ 1 w 28"/>
                  <a:gd name="T7" fmla="*/ 0 h 3"/>
                  <a:gd name="T8" fmla="*/ 28 w 28"/>
                  <a:gd name="T9" fmla="*/ 2 h 3"/>
                  <a:gd name="T10" fmla="*/ 28 w 28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">
                    <a:moveTo>
                      <a:pt x="28" y="3"/>
                    </a:moveTo>
                    <a:cubicBezTo>
                      <a:pt x="19" y="3"/>
                      <a:pt x="1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0" y="1"/>
                      <a:pt x="19" y="1"/>
                      <a:pt x="28" y="2"/>
                    </a:cubicBezTo>
                    <a:cubicBezTo>
                      <a:pt x="28" y="3"/>
                      <a:pt x="28" y="3"/>
                      <a:pt x="2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6" name="Freeform 25"/>
              <p:cNvSpPr>
                <a:spLocks/>
              </p:cNvSpPr>
              <p:nvPr/>
            </p:nvSpPr>
            <p:spPr bwMode="auto">
              <a:xfrm>
                <a:off x="7126288" y="4144963"/>
                <a:ext cx="58738" cy="111125"/>
              </a:xfrm>
              <a:custGeom>
                <a:avLst/>
                <a:gdLst>
                  <a:gd name="T0" fmla="*/ 0 w 7"/>
                  <a:gd name="T1" fmla="*/ 0 h 13"/>
                  <a:gd name="T2" fmla="*/ 7 w 7"/>
                  <a:gd name="T3" fmla="*/ 9 h 13"/>
                  <a:gd name="T4" fmla="*/ 1 w 7"/>
                  <a:gd name="T5" fmla="*/ 7 h 13"/>
                  <a:gd name="T6" fmla="*/ 0 w 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cubicBezTo>
                      <a:pt x="5" y="1"/>
                      <a:pt x="5" y="2"/>
                      <a:pt x="7" y="9"/>
                    </a:cubicBezTo>
                    <a:cubicBezTo>
                      <a:pt x="3" y="12"/>
                      <a:pt x="2" y="13"/>
                      <a:pt x="1" y="7"/>
                    </a:cubicBezTo>
                    <a:cubicBezTo>
                      <a:pt x="1" y="5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7" name="Freeform 26"/>
              <p:cNvSpPr>
                <a:spLocks/>
              </p:cNvSpPr>
              <p:nvPr/>
            </p:nvSpPr>
            <p:spPr bwMode="auto">
              <a:xfrm>
                <a:off x="6013451" y="4418013"/>
                <a:ext cx="134938" cy="42863"/>
              </a:xfrm>
              <a:custGeom>
                <a:avLst/>
                <a:gdLst>
                  <a:gd name="T0" fmla="*/ 0 w 16"/>
                  <a:gd name="T1" fmla="*/ 1 h 5"/>
                  <a:gd name="T2" fmla="*/ 16 w 16"/>
                  <a:gd name="T3" fmla="*/ 4 h 5"/>
                  <a:gd name="T4" fmla="*/ 0 w 1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0" y="1"/>
                    </a:moveTo>
                    <a:cubicBezTo>
                      <a:pt x="5" y="2"/>
                      <a:pt x="11" y="0"/>
                      <a:pt x="16" y="4"/>
                    </a:cubicBezTo>
                    <a:cubicBezTo>
                      <a:pt x="10" y="2"/>
                      <a:pt x="5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8" name="Freeform 27"/>
              <p:cNvSpPr>
                <a:spLocks/>
              </p:cNvSpPr>
              <p:nvPr/>
            </p:nvSpPr>
            <p:spPr bwMode="auto">
              <a:xfrm>
                <a:off x="7635876" y="4521200"/>
                <a:ext cx="85725" cy="34925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4 h 4"/>
                  <a:gd name="T4" fmla="*/ 1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7" y="4"/>
                      <a:pt x="4" y="4"/>
                      <a:pt x="0" y="4"/>
                    </a:cubicBezTo>
                    <a:cubicBezTo>
                      <a:pt x="3" y="0"/>
                      <a:pt x="6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9" name="Freeform 28"/>
              <p:cNvSpPr>
                <a:spLocks/>
              </p:cNvSpPr>
              <p:nvPr/>
            </p:nvSpPr>
            <p:spPr bwMode="auto">
              <a:xfrm>
                <a:off x="4397376" y="4667250"/>
                <a:ext cx="60325" cy="68263"/>
              </a:xfrm>
              <a:custGeom>
                <a:avLst/>
                <a:gdLst>
                  <a:gd name="T0" fmla="*/ 7 w 7"/>
                  <a:gd name="T1" fmla="*/ 1 h 8"/>
                  <a:gd name="T2" fmla="*/ 1 w 7"/>
                  <a:gd name="T3" fmla="*/ 8 h 8"/>
                  <a:gd name="T4" fmla="*/ 0 w 7"/>
                  <a:gd name="T5" fmla="*/ 7 h 8"/>
                  <a:gd name="T6" fmla="*/ 6 w 7"/>
                  <a:gd name="T7" fmla="*/ 0 h 8"/>
                  <a:gd name="T8" fmla="*/ 7 w 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1"/>
                    </a:moveTo>
                    <a:cubicBezTo>
                      <a:pt x="5" y="3"/>
                      <a:pt x="3" y="6"/>
                      <a:pt x="1" y="8"/>
                    </a:cubicBezTo>
                    <a:cubicBezTo>
                      <a:pt x="1" y="8"/>
                      <a:pt x="1" y="7"/>
                      <a:pt x="0" y="7"/>
                    </a:cubicBezTo>
                    <a:cubicBezTo>
                      <a:pt x="2" y="5"/>
                      <a:pt x="4" y="3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0" name="Freeform 29"/>
              <p:cNvSpPr>
                <a:spLocks/>
              </p:cNvSpPr>
              <p:nvPr/>
            </p:nvSpPr>
            <p:spPr bwMode="auto">
              <a:xfrm>
                <a:off x="7924801" y="4975225"/>
                <a:ext cx="169863" cy="68263"/>
              </a:xfrm>
              <a:custGeom>
                <a:avLst/>
                <a:gdLst>
                  <a:gd name="T0" fmla="*/ 0 w 20"/>
                  <a:gd name="T1" fmla="*/ 8 h 8"/>
                  <a:gd name="T2" fmla="*/ 20 w 20"/>
                  <a:gd name="T3" fmla="*/ 0 h 8"/>
                  <a:gd name="T4" fmla="*/ 0 w 2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8">
                    <a:moveTo>
                      <a:pt x="0" y="8"/>
                    </a:moveTo>
                    <a:cubicBezTo>
                      <a:pt x="2" y="4"/>
                      <a:pt x="12" y="1"/>
                      <a:pt x="20" y="0"/>
                    </a:cubicBezTo>
                    <a:cubicBezTo>
                      <a:pt x="13" y="3"/>
                      <a:pt x="8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1" name="Freeform 30"/>
              <p:cNvSpPr>
                <a:spLocks noEditPoints="1"/>
              </p:cNvSpPr>
              <p:nvPr/>
            </p:nvSpPr>
            <p:spPr bwMode="auto">
              <a:xfrm>
                <a:off x="6973888" y="4897438"/>
                <a:ext cx="296863" cy="717550"/>
              </a:xfrm>
              <a:custGeom>
                <a:avLst/>
                <a:gdLst>
                  <a:gd name="T0" fmla="*/ 35 w 35"/>
                  <a:gd name="T1" fmla="*/ 42 h 84"/>
                  <a:gd name="T2" fmla="*/ 29 w 35"/>
                  <a:gd name="T3" fmla="*/ 72 h 84"/>
                  <a:gd name="T4" fmla="*/ 25 w 35"/>
                  <a:gd name="T5" fmla="*/ 80 h 84"/>
                  <a:gd name="T6" fmla="*/ 12 w 35"/>
                  <a:gd name="T7" fmla="*/ 80 h 84"/>
                  <a:gd name="T8" fmla="*/ 5 w 35"/>
                  <a:gd name="T9" fmla="*/ 63 h 84"/>
                  <a:gd name="T10" fmla="*/ 6 w 35"/>
                  <a:gd name="T11" fmla="*/ 15 h 84"/>
                  <a:gd name="T12" fmla="*/ 10 w 35"/>
                  <a:gd name="T13" fmla="*/ 6 h 84"/>
                  <a:gd name="T14" fmla="*/ 18 w 35"/>
                  <a:gd name="T15" fmla="*/ 0 h 84"/>
                  <a:gd name="T16" fmla="*/ 27 w 35"/>
                  <a:gd name="T17" fmla="*/ 7 h 84"/>
                  <a:gd name="T18" fmla="*/ 33 w 35"/>
                  <a:gd name="T19" fmla="*/ 29 h 84"/>
                  <a:gd name="T20" fmla="*/ 35 w 35"/>
                  <a:gd name="T21" fmla="*/ 42 h 84"/>
                  <a:gd name="T22" fmla="*/ 9 w 35"/>
                  <a:gd name="T23" fmla="*/ 11 h 84"/>
                  <a:gd name="T24" fmla="*/ 6 w 35"/>
                  <a:gd name="T25" fmla="*/ 25 h 84"/>
                  <a:gd name="T26" fmla="*/ 11 w 35"/>
                  <a:gd name="T27" fmla="*/ 29 h 84"/>
                  <a:gd name="T28" fmla="*/ 16 w 35"/>
                  <a:gd name="T29" fmla="*/ 29 h 84"/>
                  <a:gd name="T30" fmla="*/ 23 w 35"/>
                  <a:gd name="T31" fmla="*/ 37 h 84"/>
                  <a:gd name="T32" fmla="*/ 23 w 35"/>
                  <a:gd name="T33" fmla="*/ 43 h 84"/>
                  <a:gd name="T34" fmla="*/ 21 w 35"/>
                  <a:gd name="T35" fmla="*/ 49 h 84"/>
                  <a:gd name="T36" fmla="*/ 18 w 35"/>
                  <a:gd name="T37" fmla="*/ 52 h 84"/>
                  <a:gd name="T38" fmla="*/ 10 w 35"/>
                  <a:gd name="T39" fmla="*/ 49 h 84"/>
                  <a:gd name="T40" fmla="*/ 4 w 35"/>
                  <a:gd name="T41" fmla="*/ 51 h 84"/>
                  <a:gd name="T42" fmla="*/ 7 w 35"/>
                  <a:gd name="T43" fmla="*/ 58 h 84"/>
                  <a:gd name="T44" fmla="*/ 10 w 35"/>
                  <a:gd name="T45" fmla="*/ 63 h 84"/>
                  <a:gd name="T46" fmla="*/ 10 w 35"/>
                  <a:gd name="T47" fmla="*/ 70 h 84"/>
                  <a:gd name="T48" fmla="*/ 15 w 35"/>
                  <a:gd name="T49" fmla="*/ 79 h 84"/>
                  <a:gd name="T50" fmla="*/ 23 w 35"/>
                  <a:gd name="T51" fmla="*/ 79 h 84"/>
                  <a:gd name="T52" fmla="*/ 28 w 35"/>
                  <a:gd name="T53" fmla="*/ 70 h 84"/>
                  <a:gd name="T54" fmla="*/ 31 w 35"/>
                  <a:gd name="T55" fmla="*/ 29 h 84"/>
                  <a:gd name="T56" fmla="*/ 26 w 35"/>
                  <a:gd name="T57" fmla="*/ 13 h 84"/>
                  <a:gd name="T58" fmla="*/ 16 w 35"/>
                  <a:gd name="T59" fmla="*/ 6 h 84"/>
                  <a:gd name="T60" fmla="*/ 21 w 35"/>
                  <a:gd name="T61" fmla="*/ 12 h 84"/>
                  <a:gd name="T62" fmla="*/ 9 w 35"/>
                  <a:gd name="T63" fmla="*/ 11 h 84"/>
                  <a:gd name="T64" fmla="*/ 11 w 35"/>
                  <a:gd name="T65" fmla="*/ 32 h 84"/>
                  <a:gd name="T66" fmla="*/ 5 w 35"/>
                  <a:gd name="T67" fmla="*/ 36 h 84"/>
                  <a:gd name="T68" fmla="*/ 6 w 35"/>
                  <a:gd name="T69" fmla="*/ 46 h 84"/>
                  <a:gd name="T70" fmla="*/ 8 w 35"/>
                  <a:gd name="T71" fmla="*/ 46 h 84"/>
                  <a:gd name="T72" fmla="*/ 18 w 35"/>
                  <a:gd name="T73" fmla="*/ 43 h 84"/>
                  <a:gd name="T74" fmla="*/ 19 w 35"/>
                  <a:gd name="T75" fmla="*/ 35 h 84"/>
                  <a:gd name="T76" fmla="*/ 11 w 35"/>
                  <a:gd name="T77" fmla="*/ 3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84">
                    <a:moveTo>
                      <a:pt x="35" y="42"/>
                    </a:moveTo>
                    <a:cubicBezTo>
                      <a:pt x="34" y="52"/>
                      <a:pt x="33" y="62"/>
                      <a:pt x="29" y="72"/>
                    </a:cubicBezTo>
                    <a:cubicBezTo>
                      <a:pt x="28" y="75"/>
                      <a:pt x="26" y="77"/>
                      <a:pt x="25" y="80"/>
                    </a:cubicBezTo>
                    <a:cubicBezTo>
                      <a:pt x="21" y="84"/>
                      <a:pt x="16" y="84"/>
                      <a:pt x="12" y="80"/>
                    </a:cubicBezTo>
                    <a:cubicBezTo>
                      <a:pt x="7" y="75"/>
                      <a:pt x="6" y="69"/>
                      <a:pt x="5" y="63"/>
                    </a:cubicBezTo>
                    <a:cubicBezTo>
                      <a:pt x="1" y="47"/>
                      <a:pt x="0" y="31"/>
                      <a:pt x="6" y="15"/>
                    </a:cubicBezTo>
                    <a:cubicBezTo>
                      <a:pt x="7" y="12"/>
                      <a:pt x="8" y="9"/>
                      <a:pt x="10" y="6"/>
                    </a:cubicBezTo>
                    <a:cubicBezTo>
                      <a:pt x="11" y="3"/>
                      <a:pt x="14" y="0"/>
                      <a:pt x="18" y="0"/>
                    </a:cubicBezTo>
                    <a:cubicBezTo>
                      <a:pt x="22" y="1"/>
                      <a:pt x="26" y="3"/>
                      <a:pt x="27" y="7"/>
                    </a:cubicBezTo>
                    <a:cubicBezTo>
                      <a:pt x="29" y="14"/>
                      <a:pt x="32" y="22"/>
                      <a:pt x="33" y="29"/>
                    </a:cubicBezTo>
                    <a:cubicBezTo>
                      <a:pt x="34" y="33"/>
                      <a:pt x="34" y="38"/>
                      <a:pt x="35" y="42"/>
                    </a:cubicBezTo>
                    <a:close/>
                    <a:moveTo>
                      <a:pt x="9" y="11"/>
                    </a:moveTo>
                    <a:cubicBezTo>
                      <a:pt x="8" y="15"/>
                      <a:pt x="7" y="20"/>
                      <a:pt x="6" y="25"/>
                    </a:cubicBezTo>
                    <a:cubicBezTo>
                      <a:pt x="5" y="30"/>
                      <a:pt x="7" y="31"/>
                      <a:pt x="11" y="29"/>
                    </a:cubicBezTo>
                    <a:cubicBezTo>
                      <a:pt x="13" y="29"/>
                      <a:pt x="15" y="28"/>
                      <a:pt x="16" y="29"/>
                    </a:cubicBezTo>
                    <a:cubicBezTo>
                      <a:pt x="19" y="31"/>
                      <a:pt x="21" y="34"/>
                      <a:pt x="23" y="37"/>
                    </a:cubicBezTo>
                    <a:cubicBezTo>
                      <a:pt x="24" y="38"/>
                      <a:pt x="23" y="41"/>
                      <a:pt x="23" y="43"/>
                    </a:cubicBezTo>
                    <a:cubicBezTo>
                      <a:pt x="22" y="45"/>
                      <a:pt x="21" y="47"/>
                      <a:pt x="21" y="49"/>
                    </a:cubicBezTo>
                    <a:cubicBezTo>
                      <a:pt x="21" y="52"/>
                      <a:pt x="20" y="52"/>
                      <a:pt x="18" y="52"/>
                    </a:cubicBezTo>
                    <a:cubicBezTo>
                      <a:pt x="15" y="51"/>
                      <a:pt x="13" y="50"/>
                      <a:pt x="10" y="49"/>
                    </a:cubicBezTo>
                    <a:cubicBezTo>
                      <a:pt x="8" y="48"/>
                      <a:pt x="5" y="48"/>
                      <a:pt x="4" y="51"/>
                    </a:cubicBezTo>
                    <a:cubicBezTo>
                      <a:pt x="4" y="54"/>
                      <a:pt x="3" y="56"/>
                      <a:pt x="7" y="58"/>
                    </a:cubicBezTo>
                    <a:cubicBezTo>
                      <a:pt x="8" y="59"/>
                      <a:pt x="9" y="61"/>
                      <a:pt x="10" y="63"/>
                    </a:cubicBezTo>
                    <a:cubicBezTo>
                      <a:pt x="11" y="65"/>
                      <a:pt x="11" y="68"/>
                      <a:pt x="10" y="70"/>
                    </a:cubicBezTo>
                    <a:cubicBezTo>
                      <a:pt x="9" y="75"/>
                      <a:pt x="13" y="77"/>
                      <a:pt x="15" y="79"/>
                    </a:cubicBezTo>
                    <a:cubicBezTo>
                      <a:pt x="18" y="81"/>
                      <a:pt x="21" y="81"/>
                      <a:pt x="23" y="79"/>
                    </a:cubicBezTo>
                    <a:cubicBezTo>
                      <a:pt x="25" y="76"/>
                      <a:pt x="27" y="73"/>
                      <a:pt x="28" y="70"/>
                    </a:cubicBezTo>
                    <a:cubicBezTo>
                      <a:pt x="33" y="56"/>
                      <a:pt x="33" y="43"/>
                      <a:pt x="31" y="29"/>
                    </a:cubicBezTo>
                    <a:cubicBezTo>
                      <a:pt x="30" y="23"/>
                      <a:pt x="28" y="18"/>
                      <a:pt x="26" y="13"/>
                    </a:cubicBezTo>
                    <a:cubicBezTo>
                      <a:pt x="24" y="9"/>
                      <a:pt x="21" y="7"/>
                      <a:pt x="16" y="6"/>
                    </a:cubicBezTo>
                    <a:cubicBezTo>
                      <a:pt x="18" y="8"/>
                      <a:pt x="19" y="9"/>
                      <a:pt x="21" y="12"/>
                    </a:cubicBezTo>
                    <a:cubicBezTo>
                      <a:pt x="16" y="11"/>
                      <a:pt x="13" y="11"/>
                      <a:pt x="9" y="11"/>
                    </a:cubicBezTo>
                    <a:close/>
                    <a:moveTo>
                      <a:pt x="11" y="32"/>
                    </a:moveTo>
                    <a:cubicBezTo>
                      <a:pt x="9" y="33"/>
                      <a:pt x="6" y="34"/>
                      <a:pt x="5" y="36"/>
                    </a:cubicBezTo>
                    <a:cubicBezTo>
                      <a:pt x="3" y="39"/>
                      <a:pt x="4" y="43"/>
                      <a:pt x="6" y="46"/>
                    </a:cubicBezTo>
                    <a:cubicBezTo>
                      <a:pt x="6" y="46"/>
                      <a:pt x="7" y="46"/>
                      <a:pt x="8" y="46"/>
                    </a:cubicBezTo>
                    <a:cubicBezTo>
                      <a:pt x="11" y="45"/>
                      <a:pt x="15" y="45"/>
                      <a:pt x="18" y="43"/>
                    </a:cubicBezTo>
                    <a:cubicBezTo>
                      <a:pt x="22" y="41"/>
                      <a:pt x="22" y="38"/>
                      <a:pt x="19" y="35"/>
                    </a:cubicBezTo>
                    <a:cubicBezTo>
                      <a:pt x="17" y="34"/>
                      <a:pt x="14" y="33"/>
                      <a:pt x="1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2" name="Freeform 31"/>
              <p:cNvSpPr>
                <a:spLocks/>
              </p:cNvSpPr>
              <p:nvPr/>
            </p:nvSpPr>
            <p:spPr bwMode="auto">
              <a:xfrm>
                <a:off x="7040563" y="5000625"/>
                <a:ext cx="93663" cy="136525"/>
              </a:xfrm>
              <a:custGeom>
                <a:avLst/>
                <a:gdLst>
                  <a:gd name="T0" fmla="*/ 3 w 11"/>
                  <a:gd name="T1" fmla="*/ 16 h 16"/>
                  <a:gd name="T2" fmla="*/ 2 w 11"/>
                  <a:gd name="T3" fmla="*/ 3 h 16"/>
                  <a:gd name="T4" fmla="*/ 7 w 11"/>
                  <a:gd name="T5" fmla="*/ 2 h 16"/>
                  <a:gd name="T6" fmla="*/ 9 w 11"/>
                  <a:gd name="T7" fmla="*/ 11 h 16"/>
                  <a:gd name="T8" fmla="*/ 3 w 1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3" y="16"/>
                    </a:moveTo>
                    <a:cubicBezTo>
                      <a:pt x="0" y="12"/>
                      <a:pt x="0" y="6"/>
                      <a:pt x="2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0" y="4"/>
                      <a:pt x="11" y="8"/>
                      <a:pt x="9" y="11"/>
                    </a:cubicBezTo>
                    <a:cubicBezTo>
                      <a:pt x="7" y="13"/>
                      <a:pt x="5" y="14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3" name="Freeform 32"/>
              <p:cNvSpPr>
                <a:spLocks/>
              </p:cNvSpPr>
              <p:nvPr/>
            </p:nvSpPr>
            <p:spPr bwMode="auto">
              <a:xfrm>
                <a:off x="7050088" y="5351463"/>
                <a:ext cx="84138" cy="111125"/>
              </a:xfrm>
              <a:custGeom>
                <a:avLst/>
                <a:gdLst>
                  <a:gd name="T0" fmla="*/ 5 w 10"/>
                  <a:gd name="T1" fmla="*/ 13 h 13"/>
                  <a:gd name="T2" fmla="*/ 0 w 10"/>
                  <a:gd name="T3" fmla="*/ 2 h 13"/>
                  <a:gd name="T4" fmla="*/ 6 w 10"/>
                  <a:gd name="T5" fmla="*/ 1 h 13"/>
                  <a:gd name="T6" fmla="*/ 10 w 10"/>
                  <a:gd name="T7" fmla="*/ 6 h 13"/>
                  <a:gd name="T8" fmla="*/ 5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5" y="13"/>
                    </a:moveTo>
                    <a:cubicBezTo>
                      <a:pt x="3" y="9"/>
                      <a:pt x="2" y="6"/>
                      <a:pt x="0" y="2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7" y="1"/>
                      <a:pt x="9" y="4"/>
                      <a:pt x="10" y="6"/>
                    </a:cubicBezTo>
                    <a:cubicBezTo>
                      <a:pt x="10" y="9"/>
                      <a:pt x="8" y="12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81" name="Rectángulo 80"/>
          <p:cNvSpPr/>
          <p:nvPr/>
        </p:nvSpPr>
        <p:spPr>
          <a:xfrm rot="20408770">
            <a:off x="9649783" y="4824112"/>
            <a:ext cx="2697997" cy="335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Triángulo isósceles 118"/>
          <p:cNvSpPr/>
          <p:nvPr/>
        </p:nvSpPr>
        <p:spPr>
          <a:xfrm rot="5400000">
            <a:off x="-1915814" y="2799733"/>
            <a:ext cx="5182843" cy="13512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0" name="Triángulo isósceles 89"/>
          <p:cNvSpPr/>
          <p:nvPr/>
        </p:nvSpPr>
        <p:spPr>
          <a:xfrm rot="16200000">
            <a:off x="8922462" y="2799733"/>
            <a:ext cx="5182843" cy="13512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28638"/>
            <a:ext cx="11572875" cy="839787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62789F4-5014-4988-8C21-B5715F3AB7FF}"/>
              </a:ext>
            </a:extLst>
          </p:cNvPr>
          <p:cNvGrpSpPr/>
          <p:nvPr/>
        </p:nvGrpSpPr>
        <p:grpSpPr>
          <a:xfrm>
            <a:off x="0" y="3675185"/>
            <a:ext cx="8641143" cy="2430270"/>
            <a:chOff x="-2224453" y="3596782"/>
            <a:chExt cx="8641143" cy="2430270"/>
          </a:xfrm>
          <a:solidFill>
            <a:srgbClr val="C00000"/>
          </a:solidFill>
        </p:grpSpPr>
        <p:sp>
          <p:nvSpPr>
            <p:cNvPr id="4" name="직사각형 36">
              <a:extLst>
                <a:ext uri="{FF2B5EF4-FFF2-40B4-BE49-F238E27FC236}">
                  <a16:creationId xmlns:a16="http://schemas.microsoft.com/office/drawing/2014/main" xmlns="" id="{69E5EEB4-F69F-427B-89A0-DCB50AEBF2ED}"/>
                </a:ext>
              </a:extLst>
            </p:cNvPr>
            <p:cNvSpPr/>
            <p:nvPr/>
          </p:nvSpPr>
          <p:spPr>
            <a:xfrm>
              <a:off x="-2224453" y="3596782"/>
              <a:ext cx="7520353" cy="7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wn Arrow 3">
              <a:extLst>
                <a:ext uri="{FF2B5EF4-FFF2-40B4-BE49-F238E27FC236}">
                  <a16:creationId xmlns:a16="http://schemas.microsoft.com/office/drawing/2014/main" xmlns="" id="{4A92B039-6845-4D0F-AA29-19F09371AB0E}"/>
                </a:ext>
              </a:extLst>
            </p:cNvPr>
            <p:cNvSpPr/>
            <p:nvPr/>
          </p:nvSpPr>
          <p:spPr>
            <a:xfrm rot="10800000" flipH="1" flipV="1">
              <a:off x="4904522" y="3596782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C1948CC-6C6C-456F-B717-AFEEF344B3DC}"/>
              </a:ext>
            </a:extLst>
          </p:cNvPr>
          <p:cNvGrpSpPr/>
          <p:nvPr/>
        </p:nvGrpSpPr>
        <p:grpSpPr>
          <a:xfrm>
            <a:off x="8875051" y="2754439"/>
            <a:ext cx="2304256" cy="682224"/>
            <a:chOff x="6631768" y="2037152"/>
            <a:chExt cx="2304256" cy="6822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7717ECB-56F3-477E-AD94-0D99B0370F16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29C166C-80F0-4355-996A-CECE29AC72A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261FFE1-136E-4C50-8196-E3A7391CACE1}"/>
              </a:ext>
            </a:extLst>
          </p:cNvPr>
          <p:cNvGrpSpPr/>
          <p:nvPr/>
        </p:nvGrpSpPr>
        <p:grpSpPr>
          <a:xfrm>
            <a:off x="7551355" y="1898953"/>
            <a:ext cx="4640644" cy="2430270"/>
            <a:chOff x="5775310" y="1820550"/>
            <a:chExt cx="4640644" cy="2430270"/>
          </a:xfrm>
          <a:solidFill>
            <a:schemeClr val="tx1"/>
          </a:solidFill>
        </p:grpSpPr>
        <p:sp>
          <p:nvSpPr>
            <p:cNvPr id="17" name="직사각형 5">
              <a:extLst>
                <a:ext uri="{FF2B5EF4-FFF2-40B4-BE49-F238E27FC236}">
                  <a16:creationId xmlns:a16="http://schemas.microsoft.com/office/drawing/2014/main" xmlns="" id="{4E7A041A-2D73-42D0-821E-659B8B222C2E}"/>
                </a:ext>
              </a:extLst>
            </p:cNvPr>
            <p:cNvSpPr/>
            <p:nvPr/>
          </p:nvSpPr>
          <p:spPr>
            <a:xfrm>
              <a:off x="6896099" y="3484019"/>
              <a:ext cx="3519855" cy="7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Down Arrow 3">
              <a:extLst>
                <a:ext uri="{FF2B5EF4-FFF2-40B4-BE49-F238E27FC236}">
                  <a16:creationId xmlns:a16="http://schemas.microsoft.com/office/drawing/2014/main" xmlns="" id="{E790A5A8-B6CF-4E6A-B85D-996FC658C17E}"/>
                </a:ext>
              </a:extLst>
            </p:cNvPr>
            <p:cNvSpPr/>
            <p:nvPr/>
          </p:nvSpPr>
          <p:spPr>
            <a:xfrm rot="10800000">
              <a:off x="5775310" y="1820550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6FF1B4-762F-4E2A-9096-6A0186615B32}"/>
              </a:ext>
            </a:extLst>
          </p:cNvPr>
          <p:cNvSpPr txBox="1"/>
          <p:nvPr/>
        </p:nvSpPr>
        <p:spPr>
          <a:xfrm>
            <a:off x="4143989" y="387452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E299720-8E6A-4E3F-979C-44FCF2CA1C34}"/>
              </a:ext>
            </a:extLst>
          </p:cNvPr>
          <p:cNvSpPr txBox="1"/>
          <p:nvPr/>
        </p:nvSpPr>
        <p:spPr>
          <a:xfrm>
            <a:off x="9168189" y="376082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F0F8497-4180-471F-AAE4-A644C8C54C06}"/>
              </a:ext>
            </a:extLst>
          </p:cNvPr>
          <p:cNvSpPr txBox="1"/>
          <p:nvPr/>
        </p:nvSpPr>
        <p:spPr>
          <a:xfrm>
            <a:off x="1006272" y="2546213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A5DE18C-255F-43A7-A75C-AE5819CC8B92}"/>
              </a:ext>
            </a:extLst>
          </p:cNvPr>
          <p:cNvSpPr txBox="1"/>
          <p:nvPr/>
        </p:nvSpPr>
        <p:spPr>
          <a:xfrm>
            <a:off x="1006272" y="189922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6565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rgbClr val="FF6565"/>
                </a:solidFill>
              </a:rPr>
              <a:t>Easy to change colors, photos and Text.</a:t>
            </a:r>
            <a:endParaRPr lang="ko-KR" altLang="en-US" sz="1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32AEC66-5F7E-4050-AB7D-075145ACFDDE}"/>
              </a:ext>
            </a:extLst>
          </p:cNvPr>
          <p:cNvSpPr txBox="1"/>
          <p:nvPr/>
        </p:nvSpPr>
        <p:spPr>
          <a:xfrm>
            <a:off x="1006272" y="5188219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017FEB6-0CFB-456C-ACFF-1E570EEC4269}"/>
              </a:ext>
            </a:extLst>
          </p:cNvPr>
          <p:cNvSpPr txBox="1"/>
          <p:nvPr/>
        </p:nvSpPr>
        <p:spPr>
          <a:xfrm>
            <a:off x="1006272" y="4541234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6565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rgbClr val="FF6565"/>
                </a:solidFill>
              </a:rPr>
              <a:t> Easy to change colors, photos and Text.</a:t>
            </a:r>
            <a:endParaRPr lang="ko-KR" altLang="en-US" sz="1400" b="1" dirty="0">
              <a:solidFill>
                <a:srgbClr val="FF6565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C8C89FF-1DE5-41DA-9079-4D7395D3B819}"/>
              </a:ext>
            </a:extLst>
          </p:cNvPr>
          <p:cNvGrpSpPr/>
          <p:nvPr/>
        </p:nvGrpSpPr>
        <p:grpSpPr>
          <a:xfrm>
            <a:off x="8377775" y="4576402"/>
            <a:ext cx="2304256" cy="682224"/>
            <a:chOff x="6631768" y="2037152"/>
            <a:chExt cx="2304256" cy="6822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CD04FE71-FB62-49FE-B4DF-70DF7E10623B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8B3E8A8-4A91-4BDC-9751-52B499B2B9C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903" y="245922"/>
            <a:ext cx="2437611" cy="23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6245" y="250436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C9643CF-44E3-4D84-AC99-AE0706F509B8}"/>
              </a:ext>
            </a:extLst>
          </p:cNvPr>
          <p:cNvSpPr txBox="1"/>
          <p:nvPr/>
        </p:nvSpPr>
        <p:spPr>
          <a:xfrm>
            <a:off x="1101142" y="132802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C00000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4B259230-9D30-4DD1-85EE-404F565C9A34}"/>
              </a:ext>
            </a:extLst>
          </p:cNvPr>
          <p:cNvGrpSpPr/>
          <p:nvPr/>
        </p:nvGrpSpPr>
        <p:grpSpPr>
          <a:xfrm>
            <a:off x="1795608" y="1396576"/>
            <a:ext cx="3434878" cy="693904"/>
            <a:chOff x="4355975" y="1331342"/>
            <a:chExt cx="3012728" cy="69390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1E5042C5-83D2-4D08-901A-11CB61390FB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88BBD4B7-3192-429E-8AA9-E411374ACACA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B137019-BD15-4D2D-92B2-290DD5A8F4D8}"/>
              </a:ext>
            </a:extLst>
          </p:cNvPr>
          <p:cNvSpPr/>
          <p:nvPr/>
        </p:nvSpPr>
        <p:spPr>
          <a:xfrm>
            <a:off x="1633478" y="147351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FE7C841-D37B-4AE6-9592-B4E64F853703}"/>
              </a:ext>
            </a:extLst>
          </p:cNvPr>
          <p:cNvSpPr txBox="1"/>
          <p:nvPr/>
        </p:nvSpPr>
        <p:spPr>
          <a:xfrm>
            <a:off x="1101142" y="2486353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C00000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38F561D3-B120-48B2-944F-1387DF500F16}"/>
              </a:ext>
            </a:extLst>
          </p:cNvPr>
          <p:cNvGrpSpPr/>
          <p:nvPr/>
        </p:nvGrpSpPr>
        <p:grpSpPr>
          <a:xfrm>
            <a:off x="1795608" y="2554900"/>
            <a:ext cx="3434878" cy="693904"/>
            <a:chOff x="4355975" y="1331342"/>
            <a:chExt cx="3012728" cy="69390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FEC3CB39-68C3-4A04-A156-D8DA3CCA34A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D7E1446-869F-48A2-BD9E-15D4090A523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1E53E6DC-7CEE-4048-8F10-A6EFC7032096}"/>
              </a:ext>
            </a:extLst>
          </p:cNvPr>
          <p:cNvSpPr/>
          <p:nvPr/>
        </p:nvSpPr>
        <p:spPr>
          <a:xfrm>
            <a:off x="1633478" y="2631843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101079C-4BCD-4F52-8E6F-541E516C824D}"/>
              </a:ext>
            </a:extLst>
          </p:cNvPr>
          <p:cNvSpPr txBox="1"/>
          <p:nvPr/>
        </p:nvSpPr>
        <p:spPr>
          <a:xfrm>
            <a:off x="1101142" y="364467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C00000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6EAB1F10-2FB2-4A86-9539-EA1185F4321D}"/>
              </a:ext>
            </a:extLst>
          </p:cNvPr>
          <p:cNvGrpSpPr/>
          <p:nvPr/>
        </p:nvGrpSpPr>
        <p:grpSpPr>
          <a:xfrm>
            <a:off x="1795608" y="3728613"/>
            <a:ext cx="3434878" cy="678515"/>
            <a:chOff x="4355975" y="1346731"/>
            <a:chExt cx="3012728" cy="67851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9520185F-9735-4F4F-98E0-C52B119054FD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1CB96F63-66A1-4392-B880-EF881E6C5069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DFE58C7-5676-46D4-8FF6-35B5923877C6}"/>
              </a:ext>
            </a:extLst>
          </p:cNvPr>
          <p:cNvSpPr/>
          <p:nvPr/>
        </p:nvSpPr>
        <p:spPr>
          <a:xfrm>
            <a:off x="1633478" y="379016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36F873D-2F88-486A-BEE4-9ABC5D1BD4DC}"/>
              </a:ext>
            </a:extLst>
          </p:cNvPr>
          <p:cNvSpPr txBox="1"/>
          <p:nvPr/>
        </p:nvSpPr>
        <p:spPr>
          <a:xfrm>
            <a:off x="1101142" y="480299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C00000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095F2169-FB54-4D74-92BF-3DA63C75626E}"/>
              </a:ext>
            </a:extLst>
          </p:cNvPr>
          <p:cNvGrpSpPr/>
          <p:nvPr/>
        </p:nvGrpSpPr>
        <p:grpSpPr>
          <a:xfrm>
            <a:off x="1795608" y="4871546"/>
            <a:ext cx="3434878" cy="693904"/>
            <a:chOff x="4355975" y="1331342"/>
            <a:chExt cx="3012728" cy="69390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A4E7AED5-3CF4-4130-8C04-B4DD9D391CF5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C66E3376-E74A-409B-8C21-93CC29572CBF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37488C8-627D-4185-9420-5C4542F14D19}"/>
              </a:ext>
            </a:extLst>
          </p:cNvPr>
          <p:cNvSpPr/>
          <p:nvPr/>
        </p:nvSpPr>
        <p:spPr>
          <a:xfrm>
            <a:off x="1633478" y="494848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E4BEDFA-CE97-43FE-8B35-257A3EE60E7B}"/>
              </a:ext>
            </a:extLst>
          </p:cNvPr>
          <p:cNvSpPr txBox="1"/>
          <p:nvPr/>
        </p:nvSpPr>
        <p:spPr>
          <a:xfrm>
            <a:off x="8214571" y="323519"/>
            <a:ext cx="373477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rgbClr val="C00000"/>
                </a:solidFill>
                <a:cs typeface="Arial" pitchFamily="34" charset="0"/>
              </a:rPr>
              <a:t>ALLPPT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600" dirty="0">
                <a:solidFill>
                  <a:srgbClr val="595757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600" dirty="0">
                <a:solidFill>
                  <a:srgbClr val="595757"/>
                </a:solidFill>
                <a:cs typeface="Arial" pitchFamily="34" charset="0"/>
              </a:rPr>
              <a:t>Clean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600" dirty="0">
                <a:cs typeface="Arial" pitchFamily="34" charset="0"/>
              </a:rPr>
              <a:t>Text</a:t>
            </a:r>
            <a:r>
              <a:rPr lang="en-GB" altLang="ko-KR" sz="36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3600" dirty="0">
                <a:solidFill>
                  <a:srgbClr val="C00000"/>
                </a:solidFill>
                <a:cs typeface="Arial" pitchFamily="34" charset="0"/>
              </a:rPr>
              <a:t>Slide</a:t>
            </a:r>
            <a:r>
              <a:rPr lang="en-GB" altLang="ko-KR" sz="3600" dirty="0">
                <a:solidFill>
                  <a:schemeClr val="accent2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3600" dirty="0">
                <a:solidFill>
                  <a:srgbClr val="595757"/>
                </a:solidFill>
                <a:cs typeface="Arial" pitchFamily="34" charset="0"/>
              </a:rPr>
              <a:t>for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600" dirty="0">
                <a:solidFill>
                  <a:srgbClr val="595757"/>
                </a:solidFill>
                <a:cs typeface="Arial" pitchFamily="34" charset="0"/>
              </a:rPr>
              <a:t>your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3600" dirty="0">
                <a:solidFill>
                  <a:srgbClr val="595757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rgbClr val="595757"/>
              </a:solidFill>
              <a:cs typeface="Arial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6018213" y="2862677"/>
            <a:ext cx="5646737" cy="3287713"/>
            <a:chOff x="5789613" y="2658547"/>
            <a:chExt cx="5646737" cy="3287713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8542338" y="2658547"/>
              <a:ext cx="2894012" cy="2501900"/>
            </a:xfrm>
            <a:custGeom>
              <a:avLst/>
              <a:gdLst>
                <a:gd name="T0" fmla="*/ 41 w 104"/>
                <a:gd name="T1" fmla="*/ 57 h 89"/>
                <a:gd name="T2" fmla="*/ 35 w 104"/>
                <a:gd name="T3" fmla="*/ 67 h 89"/>
                <a:gd name="T4" fmla="*/ 33 w 104"/>
                <a:gd name="T5" fmla="*/ 67 h 89"/>
                <a:gd name="T6" fmla="*/ 33 w 104"/>
                <a:gd name="T7" fmla="*/ 68 h 89"/>
                <a:gd name="T8" fmla="*/ 33 w 104"/>
                <a:gd name="T9" fmla="*/ 68 h 89"/>
                <a:gd name="T10" fmla="*/ 33 w 104"/>
                <a:gd name="T11" fmla="*/ 68 h 89"/>
                <a:gd name="T12" fmla="*/ 32 w 104"/>
                <a:gd name="T13" fmla="*/ 66 h 89"/>
                <a:gd name="T14" fmla="*/ 32 w 104"/>
                <a:gd name="T15" fmla="*/ 66 h 89"/>
                <a:gd name="T16" fmla="*/ 28 w 104"/>
                <a:gd name="T17" fmla="*/ 64 h 89"/>
                <a:gd name="T18" fmla="*/ 23 w 104"/>
                <a:gd name="T19" fmla="*/ 61 h 89"/>
                <a:gd name="T20" fmla="*/ 20 w 104"/>
                <a:gd name="T21" fmla="*/ 59 h 89"/>
                <a:gd name="T22" fmla="*/ 14 w 104"/>
                <a:gd name="T23" fmla="*/ 60 h 89"/>
                <a:gd name="T24" fmla="*/ 10 w 104"/>
                <a:gd name="T25" fmla="*/ 69 h 89"/>
                <a:gd name="T26" fmla="*/ 0 w 104"/>
                <a:gd name="T27" fmla="*/ 72 h 89"/>
                <a:gd name="T28" fmla="*/ 7 w 104"/>
                <a:gd name="T29" fmla="*/ 62 h 89"/>
                <a:gd name="T30" fmla="*/ 28 w 104"/>
                <a:gd name="T31" fmla="*/ 28 h 89"/>
                <a:gd name="T32" fmla="*/ 44 w 104"/>
                <a:gd name="T33" fmla="*/ 3 h 89"/>
                <a:gd name="T34" fmla="*/ 49 w 104"/>
                <a:gd name="T35" fmla="*/ 2 h 89"/>
                <a:gd name="T36" fmla="*/ 65 w 104"/>
                <a:gd name="T37" fmla="*/ 12 h 89"/>
                <a:gd name="T38" fmla="*/ 66 w 104"/>
                <a:gd name="T39" fmla="*/ 16 h 89"/>
                <a:gd name="T40" fmla="*/ 58 w 104"/>
                <a:gd name="T41" fmla="*/ 29 h 89"/>
                <a:gd name="T42" fmla="*/ 59 w 104"/>
                <a:gd name="T43" fmla="*/ 33 h 89"/>
                <a:gd name="T44" fmla="*/ 72 w 104"/>
                <a:gd name="T45" fmla="*/ 41 h 89"/>
                <a:gd name="T46" fmla="*/ 76 w 104"/>
                <a:gd name="T47" fmla="*/ 40 h 89"/>
                <a:gd name="T48" fmla="*/ 84 w 104"/>
                <a:gd name="T49" fmla="*/ 27 h 89"/>
                <a:gd name="T50" fmla="*/ 88 w 104"/>
                <a:gd name="T51" fmla="*/ 26 h 89"/>
                <a:gd name="T52" fmla="*/ 101 w 104"/>
                <a:gd name="T53" fmla="*/ 34 h 89"/>
                <a:gd name="T54" fmla="*/ 102 w 104"/>
                <a:gd name="T55" fmla="*/ 38 h 89"/>
                <a:gd name="T56" fmla="*/ 96 w 104"/>
                <a:gd name="T57" fmla="*/ 48 h 89"/>
                <a:gd name="T58" fmla="*/ 86 w 104"/>
                <a:gd name="T59" fmla="*/ 50 h 89"/>
                <a:gd name="T60" fmla="*/ 77 w 104"/>
                <a:gd name="T61" fmla="*/ 44 h 89"/>
                <a:gd name="T62" fmla="*/ 73 w 104"/>
                <a:gd name="T63" fmla="*/ 45 h 89"/>
                <a:gd name="T64" fmla="*/ 65 w 104"/>
                <a:gd name="T65" fmla="*/ 58 h 89"/>
                <a:gd name="T66" fmla="*/ 66 w 104"/>
                <a:gd name="T67" fmla="*/ 62 h 89"/>
                <a:gd name="T68" fmla="*/ 79 w 104"/>
                <a:gd name="T69" fmla="*/ 70 h 89"/>
                <a:gd name="T70" fmla="*/ 80 w 104"/>
                <a:gd name="T71" fmla="*/ 74 h 89"/>
                <a:gd name="T72" fmla="*/ 72 w 104"/>
                <a:gd name="T73" fmla="*/ 87 h 89"/>
                <a:gd name="T74" fmla="*/ 67 w 104"/>
                <a:gd name="T75" fmla="*/ 88 h 89"/>
                <a:gd name="T76" fmla="*/ 59 w 104"/>
                <a:gd name="T77" fmla="*/ 83 h 89"/>
                <a:gd name="T78" fmla="*/ 56 w 104"/>
                <a:gd name="T79" fmla="*/ 72 h 89"/>
                <a:gd name="T80" fmla="*/ 57 w 104"/>
                <a:gd name="T81" fmla="*/ 71 h 89"/>
                <a:gd name="T82" fmla="*/ 58 w 104"/>
                <a:gd name="T83" fmla="*/ 69 h 89"/>
                <a:gd name="T84" fmla="*/ 59 w 104"/>
                <a:gd name="T85" fmla="*/ 68 h 89"/>
                <a:gd name="T86" fmla="*/ 61 w 104"/>
                <a:gd name="T87" fmla="*/ 64 h 89"/>
                <a:gd name="T88" fmla="*/ 62 w 104"/>
                <a:gd name="T89" fmla="*/ 63 h 89"/>
                <a:gd name="T90" fmla="*/ 59 w 104"/>
                <a:gd name="T91" fmla="*/ 58 h 89"/>
                <a:gd name="T92" fmla="*/ 57 w 104"/>
                <a:gd name="T93" fmla="*/ 57 h 89"/>
                <a:gd name="T94" fmla="*/ 53 w 104"/>
                <a:gd name="T95" fmla="*/ 54 h 89"/>
                <a:gd name="T96" fmla="*/ 48 w 104"/>
                <a:gd name="T97" fmla="*/ 51 h 89"/>
                <a:gd name="T98" fmla="*/ 45 w 104"/>
                <a:gd name="T99" fmla="*/ 51 h 89"/>
                <a:gd name="T100" fmla="*/ 41 w 104"/>
                <a:gd name="T101" fmla="*/ 57 h 89"/>
                <a:gd name="T102" fmla="*/ 56 w 104"/>
                <a:gd name="T103" fmla="*/ 32 h 89"/>
                <a:gd name="T104" fmla="*/ 54 w 104"/>
                <a:gd name="T105" fmla="*/ 30 h 89"/>
                <a:gd name="T106" fmla="*/ 45 w 104"/>
                <a:gd name="T107" fmla="*/ 24 h 89"/>
                <a:gd name="T108" fmla="*/ 35 w 104"/>
                <a:gd name="T109" fmla="*/ 27 h 89"/>
                <a:gd name="T110" fmla="*/ 31 w 104"/>
                <a:gd name="T111" fmla="*/ 33 h 89"/>
                <a:gd name="T112" fmla="*/ 33 w 104"/>
                <a:gd name="T113" fmla="*/ 42 h 89"/>
                <a:gd name="T114" fmla="*/ 45 w 104"/>
                <a:gd name="T115" fmla="*/ 48 h 89"/>
                <a:gd name="T116" fmla="*/ 54 w 104"/>
                <a:gd name="T117" fmla="*/ 36 h 89"/>
                <a:gd name="T118" fmla="*/ 56 w 104"/>
                <a:gd name="T119" fmla="*/ 3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89">
                  <a:moveTo>
                    <a:pt x="41" y="57"/>
                  </a:moveTo>
                  <a:cubicBezTo>
                    <a:pt x="39" y="60"/>
                    <a:pt x="37" y="64"/>
                    <a:pt x="35" y="67"/>
                  </a:cubicBezTo>
                  <a:cubicBezTo>
                    <a:pt x="34" y="67"/>
                    <a:pt x="34" y="67"/>
                    <a:pt x="33" y="67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7"/>
                    <a:pt x="32" y="67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0" y="65"/>
                    <a:pt x="29" y="65"/>
                    <a:pt x="28" y="64"/>
                  </a:cubicBezTo>
                  <a:cubicBezTo>
                    <a:pt x="27" y="63"/>
                    <a:pt x="25" y="61"/>
                    <a:pt x="23" y="61"/>
                  </a:cubicBezTo>
                  <a:cubicBezTo>
                    <a:pt x="22" y="60"/>
                    <a:pt x="21" y="60"/>
                    <a:pt x="20" y="59"/>
                  </a:cubicBezTo>
                  <a:cubicBezTo>
                    <a:pt x="18" y="56"/>
                    <a:pt x="16" y="56"/>
                    <a:pt x="14" y="60"/>
                  </a:cubicBezTo>
                  <a:cubicBezTo>
                    <a:pt x="13" y="63"/>
                    <a:pt x="11" y="66"/>
                    <a:pt x="10" y="69"/>
                  </a:cubicBezTo>
                  <a:cubicBezTo>
                    <a:pt x="9" y="74"/>
                    <a:pt x="4" y="71"/>
                    <a:pt x="0" y="72"/>
                  </a:cubicBezTo>
                  <a:cubicBezTo>
                    <a:pt x="1" y="67"/>
                    <a:pt x="5" y="65"/>
                    <a:pt x="7" y="62"/>
                  </a:cubicBezTo>
                  <a:cubicBezTo>
                    <a:pt x="14" y="51"/>
                    <a:pt x="21" y="39"/>
                    <a:pt x="28" y="28"/>
                  </a:cubicBezTo>
                  <a:cubicBezTo>
                    <a:pt x="33" y="20"/>
                    <a:pt x="39" y="12"/>
                    <a:pt x="44" y="3"/>
                  </a:cubicBezTo>
                  <a:cubicBezTo>
                    <a:pt x="45" y="1"/>
                    <a:pt x="46" y="0"/>
                    <a:pt x="49" y="2"/>
                  </a:cubicBezTo>
                  <a:cubicBezTo>
                    <a:pt x="54" y="5"/>
                    <a:pt x="60" y="9"/>
                    <a:pt x="65" y="12"/>
                  </a:cubicBezTo>
                  <a:cubicBezTo>
                    <a:pt x="67" y="13"/>
                    <a:pt x="68" y="14"/>
                    <a:pt x="66" y="16"/>
                  </a:cubicBezTo>
                  <a:cubicBezTo>
                    <a:pt x="63" y="21"/>
                    <a:pt x="61" y="25"/>
                    <a:pt x="58" y="29"/>
                  </a:cubicBezTo>
                  <a:cubicBezTo>
                    <a:pt x="57" y="31"/>
                    <a:pt x="57" y="32"/>
                    <a:pt x="59" y="33"/>
                  </a:cubicBezTo>
                  <a:cubicBezTo>
                    <a:pt x="63" y="36"/>
                    <a:pt x="68" y="38"/>
                    <a:pt x="72" y="41"/>
                  </a:cubicBezTo>
                  <a:cubicBezTo>
                    <a:pt x="74" y="42"/>
                    <a:pt x="75" y="42"/>
                    <a:pt x="76" y="40"/>
                  </a:cubicBezTo>
                  <a:cubicBezTo>
                    <a:pt x="79" y="36"/>
                    <a:pt x="81" y="31"/>
                    <a:pt x="84" y="27"/>
                  </a:cubicBezTo>
                  <a:cubicBezTo>
                    <a:pt x="85" y="25"/>
                    <a:pt x="86" y="25"/>
                    <a:pt x="88" y="26"/>
                  </a:cubicBezTo>
                  <a:cubicBezTo>
                    <a:pt x="92" y="29"/>
                    <a:pt x="97" y="32"/>
                    <a:pt x="101" y="34"/>
                  </a:cubicBezTo>
                  <a:cubicBezTo>
                    <a:pt x="103" y="35"/>
                    <a:pt x="104" y="36"/>
                    <a:pt x="102" y="38"/>
                  </a:cubicBezTo>
                  <a:cubicBezTo>
                    <a:pt x="100" y="42"/>
                    <a:pt x="98" y="45"/>
                    <a:pt x="96" y="48"/>
                  </a:cubicBezTo>
                  <a:cubicBezTo>
                    <a:pt x="92" y="54"/>
                    <a:pt x="92" y="54"/>
                    <a:pt x="86" y="50"/>
                  </a:cubicBezTo>
                  <a:cubicBezTo>
                    <a:pt x="83" y="48"/>
                    <a:pt x="80" y="47"/>
                    <a:pt x="77" y="44"/>
                  </a:cubicBezTo>
                  <a:cubicBezTo>
                    <a:pt x="75" y="43"/>
                    <a:pt x="74" y="43"/>
                    <a:pt x="73" y="45"/>
                  </a:cubicBezTo>
                  <a:cubicBezTo>
                    <a:pt x="70" y="50"/>
                    <a:pt x="68" y="54"/>
                    <a:pt x="65" y="58"/>
                  </a:cubicBezTo>
                  <a:cubicBezTo>
                    <a:pt x="64" y="60"/>
                    <a:pt x="64" y="61"/>
                    <a:pt x="66" y="62"/>
                  </a:cubicBezTo>
                  <a:cubicBezTo>
                    <a:pt x="71" y="65"/>
                    <a:pt x="75" y="68"/>
                    <a:pt x="79" y="70"/>
                  </a:cubicBezTo>
                  <a:cubicBezTo>
                    <a:pt x="81" y="71"/>
                    <a:pt x="81" y="72"/>
                    <a:pt x="80" y="74"/>
                  </a:cubicBezTo>
                  <a:cubicBezTo>
                    <a:pt x="77" y="78"/>
                    <a:pt x="75" y="83"/>
                    <a:pt x="72" y="87"/>
                  </a:cubicBezTo>
                  <a:cubicBezTo>
                    <a:pt x="71" y="89"/>
                    <a:pt x="69" y="89"/>
                    <a:pt x="67" y="88"/>
                  </a:cubicBezTo>
                  <a:cubicBezTo>
                    <a:pt x="65" y="86"/>
                    <a:pt x="62" y="85"/>
                    <a:pt x="59" y="83"/>
                  </a:cubicBezTo>
                  <a:cubicBezTo>
                    <a:pt x="52" y="79"/>
                    <a:pt x="52" y="79"/>
                    <a:pt x="56" y="72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0"/>
                    <a:pt x="58" y="69"/>
                    <a:pt x="58" y="69"/>
                  </a:cubicBezTo>
                  <a:cubicBezTo>
                    <a:pt x="58" y="68"/>
                    <a:pt x="59" y="68"/>
                    <a:pt x="59" y="68"/>
                  </a:cubicBezTo>
                  <a:cubicBezTo>
                    <a:pt x="60" y="66"/>
                    <a:pt x="60" y="65"/>
                    <a:pt x="61" y="64"/>
                  </a:cubicBezTo>
                  <a:cubicBezTo>
                    <a:pt x="61" y="64"/>
                    <a:pt x="62" y="63"/>
                    <a:pt x="62" y="63"/>
                  </a:cubicBezTo>
                  <a:cubicBezTo>
                    <a:pt x="65" y="59"/>
                    <a:pt x="60" y="60"/>
                    <a:pt x="59" y="58"/>
                  </a:cubicBezTo>
                  <a:cubicBezTo>
                    <a:pt x="59" y="57"/>
                    <a:pt x="58" y="57"/>
                    <a:pt x="57" y="57"/>
                  </a:cubicBezTo>
                  <a:cubicBezTo>
                    <a:pt x="56" y="56"/>
                    <a:pt x="54" y="55"/>
                    <a:pt x="53" y="54"/>
                  </a:cubicBezTo>
                  <a:cubicBezTo>
                    <a:pt x="51" y="53"/>
                    <a:pt x="50" y="52"/>
                    <a:pt x="48" y="51"/>
                  </a:cubicBezTo>
                  <a:cubicBezTo>
                    <a:pt x="47" y="50"/>
                    <a:pt x="46" y="50"/>
                    <a:pt x="45" y="51"/>
                  </a:cubicBezTo>
                  <a:cubicBezTo>
                    <a:pt x="43" y="53"/>
                    <a:pt x="42" y="55"/>
                    <a:pt x="41" y="57"/>
                  </a:cubicBezTo>
                  <a:close/>
                  <a:moveTo>
                    <a:pt x="56" y="32"/>
                  </a:moveTo>
                  <a:cubicBezTo>
                    <a:pt x="56" y="31"/>
                    <a:pt x="55" y="31"/>
                    <a:pt x="54" y="30"/>
                  </a:cubicBezTo>
                  <a:cubicBezTo>
                    <a:pt x="51" y="28"/>
                    <a:pt x="48" y="26"/>
                    <a:pt x="45" y="24"/>
                  </a:cubicBezTo>
                  <a:cubicBezTo>
                    <a:pt x="39" y="20"/>
                    <a:pt x="39" y="20"/>
                    <a:pt x="35" y="27"/>
                  </a:cubicBezTo>
                  <a:cubicBezTo>
                    <a:pt x="33" y="29"/>
                    <a:pt x="32" y="31"/>
                    <a:pt x="31" y="33"/>
                  </a:cubicBezTo>
                  <a:cubicBezTo>
                    <a:pt x="27" y="39"/>
                    <a:pt x="27" y="39"/>
                    <a:pt x="33" y="42"/>
                  </a:cubicBezTo>
                  <a:cubicBezTo>
                    <a:pt x="37" y="44"/>
                    <a:pt x="42" y="50"/>
                    <a:pt x="45" y="48"/>
                  </a:cubicBezTo>
                  <a:cubicBezTo>
                    <a:pt x="49" y="47"/>
                    <a:pt x="51" y="40"/>
                    <a:pt x="54" y="36"/>
                  </a:cubicBezTo>
                  <a:cubicBezTo>
                    <a:pt x="55" y="35"/>
                    <a:pt x="55" y="33"/>
                    <a:pt x="56" y="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789613" y="2658547"/>
              <a:ext cx="2752725" cy="2501900"/>
            </a:xfrm>
            <a:custGeom>
              <a:avLst/>
              <a:gdLst>
                <a:gd name="T0" fmla="*/ 94 w 99"/>
                <a:gd name="T1" fmla="*/ 71 h 89"/>
                <a:gd name="T2" fmla="*/ 88 w 99"/>
                <a:gd name="T3" fmla="*/ 59 h 89"/>
                <a:gd name="T4" fmla="*/ 85 w 99"/>
                <a:gd name="T5" fmla="*/ 58 h 89"/>
                <a:gd name="T6" fmla="*/ 72 w 99"/>
                <a:gd name="T7" fmla="*/ 66 h 89"/>
                <a:gd name="T8" fmla="*/ 67 w 99"/>
                <a:gd name="T9" fmla="*/ 64 h 89"/>
                <a:gd name="T10" fmla="*/ 60 w 99"/>
                <a:gd name="T11" fmla="*/ 53 h 89"/>
                <a:gd name="T12" fmla="*/ 55 w 99"/>
                <a:gd name="T13" fmla="*/ 51 h 89"/>
                <a:gd name="T14" fmla="*/ 42 w 99"/>
                <a:gd name="T15" fmla="*/ 59 h 89"/>
                <a:gd name="T16" fmla="*/ 42 w 99"/>
                <a:gd name="T17" fmla="*/ 63 h 89"/>
                <a:gd name="T18" fmla="*/ 50 w 99"/>
                <a:gd name="T19" fmla="*/ 76 h 89"/>
                <a:gd name="T20" fmla="*/ 48 w 99"/>
                <a:gd name="T21" fmla="*/ 80 h 89"/>
                <a:gd name="T22" fmla="*/ 36 w 99"/>
                <a:gd name="T23" fmla="*/ 88 h 89"/>
                <a:gd name="T24" fmla="*/ 31 w 99"/>
                <a:gd name="T25" fmla="*/ 87 h 89"/>
                <a:gd name="T26" fmla="*/ 23 w 99"/>
                <a:gd name="T27" fmla="*/ 74 h 89"/>
                <a:gd name="T28" fmla="*/ 24 w 99"/>
                <a:gd name="T29" fmla="*/ 70 h 89"/>
                <a:gd name="T30" fmla="*/ 37 w 99"/>
                <a:gd name="T31" fmla="*/ 62 h 89"/>
                <a:gd name="T32" fmla="*/ 38 w 99"/>
                <a:gd name="T33" fmla="*/ 58 h 89"/>
                <a:gd name="T34" fmla="*/ 31 w 99"/>
                <a:gd name="T35" fmla="*/ 46 h 89"/>
                <a:gd name="T36" fmla="*/ 26 w 99"/>
                <a:gd name="T37" fmla="*/ 45 h 89"/>
                <a:gd name="T38" fmla="*/ 13 w 99"/>
                <a:gd name="T39" fmla="*/ 53 h 89"/>
                <a:gd name="T40" fmla="*/ 10 w 99"/>
                <a:gd name="T41" fmla="*/ 52 h 89"/>
                <a:gd name="T42" fmla="*/ 1 w 99"/>
                <a:gd name="T43" fmla="*/ 38 h 89"/>
                <a:gd name="T44" fmla="*/ 2 w 99"/>
                <a:gd name="T45" fmla="*/ 35 h 89"/>
                <a:gd name="T46" fmla="*/ 16 w 99"/>
                <a:gd name="T47" fmla="*/ 26 h 89"/>
                <a:gd name="T48" fmla="*/ 19 w 99"/>
                <a:gd name="T49" fmla="*/ 27 h 89"/>
                <a:gd name="T50" fmla="*/ 27 w 99"/>
                <a:gd name="T51" fmla="*/ 39 h 89"/>
                <a:gd name="T52" fmla="*/ 32 w 99"/>
                <a:gd name="T53" fmla="*/ 41 h 89"/>
                <a:gd name="T54" fmla="*/ 44 w 99"/>
                <a:gd name="T55" fmla="*/ 33 h 89"/>
                <a:gd name="T56" fmla="*/ 45 w 99"/>
                <a:gd name="T57" fmla="*/ 29 h 89"/>
                <a:gd name="T58" fmla="*/ 37 w 99"/>
                <a:gd name="T59" fmla="*/ 16 h 89"/>
                <a:gd name="T60" fmla="*/ 38 w 99"/>
                <a:gd name="T61" fmla="*/ 12 h 89"/>
                <a:gd name="T62" fmla="*/ 56 w 99"/>
                <a:gd name="T63" fmla="*/ 1 h 89"/>
                <a:gd name="T64" fmla="*/ 59 w 99"/>
                <a:gd name="T65" fmla="*/ 2 h 89"/>
                <a:gd name="T66" fmla="*/ 97 w 99"/>
                <a:gd name="T67" fmla="*/ 62 h 89"/>
                <a:gd name="T68" fmla="*/ 94 w 99"/>
                <a:gd name="T69" fmla="*/ 71 h 89"/>
                <a:gd name="T70" fmla="*/ 75 w 99"/>
                <a:gd name="T71" fmla="*/ 38 h 89"/>
                <a:gd name="T72" fmla="*/ 75 w 99"/>
                <a:gd name="T73" fmla="*/ 37 h 89"/>
                <a:gd name="T74" fmla="*/ 66 w 99"/>
                <a:gd name="T75" fmla="*/ 22 h 89"/>
                <a:gd name="T76" fmla="*/ 63 w 99"/>
                <a:gd name="T77" fmla="*/ 22 h 89"/>
                <a:gd name="T78" fmla="*/ 47 w 99"/>
                <a:gd name="T79" fmla="*/ 32 h 89"/>
                <a:gd name="T80" fmla="*/ 57 w 99"/>
                <a:gd name="T81" fmla="*/ 48 h 89"/>
                <a:gd name="T82" fmla="*/ 60 w 99"/>
                <a:gd name="T83" fmla="*/ 48 h 89"/>
                <a:gd name="T84" fmla="*/ 74 w 99"/>
                <a:gd name="T85" fmla="*/ 40 h 89"/>
                <a:gd name="T86" fmla="*/ 75 w 99"/>
                <a:gd name="T87" fmla="*/ 3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89">
                  <a:moveTo>
                    <a:pt x="94" y="71"/>
                  </a:moveTo>
                  <a:cubicBezTo>
                    <a:pt x="93" y="66"/>
                    <a:pt x="90" y="63"/>
                    <a:pt x="88" y="59"/>
                  </a:cubicBezTo>
                  <a:cubicBezTo>
                    <a:pt x="87" y="57"/>
                    <a:pt x="86" y="57"/>
                    <a:pt x="85" y="58"/>
                  </a:cubicBezTo>
                  <a:cubicBezTo>
                    <a:pt x="80" y="61"/>
                    <a:pt x="76" y="63"/>
                    <a:pt x="72" y="66"/>
                  </a:cubicBezTo>
                  <a:cubicBezTo>
                    <a:pt x="69" y="68"/>
                    <a:pt x="68" y="67"/>
                    <a:pt x="67" y="64"/>
                  </a:cubicBezTo>
                  <a:cubicBezTo>
                    <a:pt x="65" y="60"/>
                    <a:pt x="62" y="57"/>
                    <a:pt x="60" y="53"/>
                  </a:cubicBezTo>
                  <a:cubicBezTo>
                    <a:pt x="58" y="50"/>
                    <a:pt x="57" y="50"/>
                    <a:pt x="55" y="51"/>
                  </a:cubicBezTo>
                  <a:cubicBezTo>
                    <a:pt x="51" y="54"/>
                    <a:pt x="47" y="57"/>
                    <a:pt x="42" y="59"/>
                  </a:cubicBezTo>
                  <a:cubicBezTo>
                    <a:pt x="40" y="60"/>
                    <a:pt x="40" y="62"/>
                    <a:pt x="42" y="63"/>
                  </a:cubicBezTo>
                  <a:cubicBezTo>
                    <a:pt x="44" y="68"/>
                    <a:pt x="47" y="72"/>
                    <a:pt x="50" y="76"/>
                  </a:cubicBezTo>
                  <a:cubicBezTo>
                    <a:pt x="51" y="78"/>
                    <a:pt x="51" y="79"/>
                    <a:pt x="48" y="80"/>
                  </a:cubicBezTo>
                  <a:cubicBezTo>
                    <a:pt x="44" y="83"/>
                    <a:pt x="40" y="85"/>
                    <a:pt x="36" y="88"/>
                  </a:cubicBezTo>
                  <a:cubicBezTo>
                    <a:pt x="34" y="89"/>
                    <a:pt x="33" y="89"/>
                    <a:pt x="31" y="87"/>
                  </a:cubicBezTo>
                  <a:cubicBezTo>
                    <a:pt x="29" y="83"/>
                    <a:pt x="26" y="78"/>
                    <a:pt x="23" y="74"/>
                  </a:cubicBezTo>
                  <a:cubicBezTo>
                    <a:pt x="22" y="72"/>
                    <a:pt x="22" y="71"/>
                    <a:pt x="24" y="70"/>
                  </a:cubicBezTo>
                  <a:cubicBezTo>
                    <a:pt x="29" y="68"/>
                    <a:pt x="33" y="65"/>
                    <a:pt x="37" y="62"/>
                  </a:cubicBezTo>
                  <a:cubicBezTo>
                    <a:pt x="39" y="61"/>
                    <a:pt x="40" y="60"/>
                    <a:pt x="38" y="58"/>
                  </a:cubicBezTo>
                  <a:cubicBezTo>
                    <a:pt x="36" y="54"/>
                    <a:pt x="33" y="50"/>
                    <a:pt x="31" y="46"/>
                  </a:cubicBezTo>
                  <a:cubicBezTo>
                    <a:pt x="29" y="43"/>
                    <a:pt x="28" y="43"/>
                    <a:pt x="26" y="45"/>
                  </a:cubicBezTo>
                  <a:cubicBezTo>
                    <a:pt x="22" y="47"/>
                    <a:pt x="17" y="50"/>
                    <a:pt x="13" y="53"/>
                  </a:cubicBezTo>
                  <a:cubicBezTo>
                    <a:pt x="11" y="54"/>
                    <a:pt x="11" y="54"/>
                    <a:pt x="10" y="52"/>
                  </a:cubicBezTo>
                  <a:cubicBezTo>
                    <a:pt x="7" y="47"/>
                    <a:pt x="4" y="42"/>
                    <a:pt x="1" y="38"/>
                  </a:cubicBezTo>
                  <a:cubicBezTo>
                    <a:pt x="0" y="36"/>
                    <a:pt x="0" y="36"/>
                    <a:pt x="2" y="35"/>
                  </a:cubicBezTo>
                  <a:cubicBezTo>
                    <a:pt x="6" y="32"/>
                    <a:pt x="11" y="29"/>
                    <a:pt x="16" y="26"/>
                  </a:cubicBezTo>
                  <a:cubicBezTo>
                    <a:pt x="18" y="25"/>
                    <a:pt x="19" y="26"/>
                    <a:pt x="19" y="27"/>
                  </a:cubicBezTo>
                  <a:cubicBezTo>
                    <a:pt x="22" y="31"/>
                    <a:pt x="25" y="35"/>
                    <a:pt x="27" y="39"/>
                  </a:cubicBezTo>
                  <a:cubicBezTo>
                    <a:pt x="28" y="42"/>
                    <a:pt x="29" y="43"/>
                    <a:pt x="32" y="41"/>
                  </a:cubicBezTo>
                  <a:cubicBezTo>
                    <a:pt x="36" y="38"/>
                    <a:pt x="40" y="36"/>
                    <a:pt x="44" y="33"/>
                  </a:cubicBezTo>
                  <a:cubicBezTo>
                    <a:pt x="46" y="32"/>
                    <a:pt x="46" y="31"/>
                    <a:pt x="45" y="29"/>
                  </a:cubicBezTo>
                  <a:cubicBezTo>
                    <a:pt x="42" y="25"/>
                    <a:pt x="40" y="20"/>
                    <a:pt x="37" y="16"/>
                  </a:cubicBezTo>
                  <a:cubicBezTo>
                    <a:pt x="36" y="15"/>
                    <a:pt x="36" y="14"/>
                    <a:pt x="38" y="12"/>
                  </a:cubicBezTo>
                  <a:cubicBezTo>
                    <a:pt x="44" y="9"/>
                    <a:pt x="50" y="5"/>
                    <a:pt x="56" y="1"/>
                  </a:cubicBezTo>
                  <a:cubicBezTo>
                    <a:pt x="58" y="0"/>
                    <a:pt x="59" y="1"/>
                    <a:pt x="59" y="2"/>
                  </a:cubicBezTo>
                  <a:cubicBezTo>
                    <a:pt x="72" y="22"/>
                    <a:pt x="84" y="42"/>
                    <a:pt x="97" y="62"/>
                  </a:cubicBezTo>
                  <a:cubicBezTo>
                    <a:pt x="99" y="66"/>
                    <a:pt x="96" y="68"/>
                    <a:pt x="94" y="71"/>
                  </a:cubicBezTo>
                  <a:close/>
                  <a:moveTo>
                    <a:pt x="75" y="38"/>
                  </a:moveTo>
                  <a:cubicBezTo>
                    <a:pt x="75" y="37"/>
                    <a:pt x="75" y="37"/>
                    <a:pt x="75" y="37"/>
                  </a:cubicBezTo>
                  <a:cubicBezTo>
                    <a:pt x="72" y="32"/>
                    <a:pt x="69" y="27"/>
                    <a:pt x="66" y="22"/>
                  </a:cubicBezTo>
                  <a:cubicBezTo>
                    <a:pt x="65" y="20"/>
                    <a:pt x="64" y="21"/>
                    <a:pt x="63" y="22"/>
                  </a:cubicBezTo>
                  <a:cubicBezTo>
                    <a:pt x="58" y="25"/>
                    <a:pt x="52" y="29"/>
                    <a:pt x="47" y="32"/>
                  </a:cubicBezTo>
                  <a:cubicBezTo>
                    <a:pt x="50" y="37"/>
                    <a:pt x="54" y="43"/>
                    <a:pt x="57" y="48"/>
                  </a:cubicBezTo>
                  <a:cubicBezTo>
                    <a:pt x="58" y="49"/>
                    <a:pt x="58" y="49"/>
                    <a:pt x="60" y="48"/>
                  </a:cubicBezTo>
                  <a:cubicBezTo>
                    <a:pt x="64" y="45"/>
                    <a:pt x="69" y="43"/>
                    <a:pt x="74" y="40"/>
                  </a:cubicBezTo>
                  <a:cubicBezTo>
                    <a:pt x="74" y="39"/>
                    <a:pt x="76" y="39"/>
                    <a:pt x="75" y="3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9070975" y="5693847"/>
              <a:ext cx="306387" cy="252413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0 h 9"/>
                <a:gd name="T4" fmla="*/ 8 w 11"/>
                <a:gd name="T5" fmla="*/ 1 h 9"/>
                <a:gd name="T6" fmla="*/ 11 w 11"/>
                <a:gd name="T7" fmla="*/ 6 h 9"/>
                <a:gd name="T8" fmla="*/ 7 w 11"/>
                <a:gd name="T9" fmla="*/ 9 h 9"/>
                <a:gd name="T10" fmla="*/ 5 w 11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3" y="6"/>
                    <a:pt x="2" y="4"/>
                    <a:pt x="0" y="0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9" y="1"/>
                    <a:pt x="11" y="4"/>
                    <a:pt x="11" y="6"/>
                  </a:cubicBezTo>
                  <a:cubicBezTo>
                    <a:pt x="11" y="8"/>
                    <a:pt x="8" y="8"/>
                    <a:pt x="7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791450" y="5693847"/>
              <a:ext cx="334962" cy="252413"/>
            </a:xfrm>
            <a:custGeom>
              <a:avLst/>
              <a:gdLst>
                <a:gd name="T0" fmla="*/ 6 w 12"/>
                <a:gd name="T1" fmla="*/ 9 h 9"/>
                <a:gd name="T2" fmla="*/ 4 w 12"/>
                <a:gd name="T3" fmla="*/ 8 h 9"/>
                <a:gd name="T4" fmla="*/ 1 w 12"/>
                <a:gd name="T5" fmla="*/ 5 h 9"/>
                <a:gd name="T6" fmla="*/ 6 w 12"/>
                <a:gd name="T7" fmla="*/ 0 h 9"/>
                <a:gd name="T8" fmla="*/ 12 w 12"/>
                <a:gd name="T9" fmla="*/ 0 h 9"/>
                <a:gd name="T10" fmla="*/ 8 w 12"/>
                <a:gd name="T11" fmla="*/ 9 h 9"/>
                <a:gd name="T12" fmla="*/ 6 w 1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5" y="9"/>
                    <a:pt x="4" y="8"/>
                    <a:pt x="4" y="8"/>
                  </a:cubicBezTo>
                  <a:cubicBezTo>
                    <a:pt x="3" y="7"/>
                    <a:pt x="0" y="7"/>
                    <a:pt x="1" y="5"/>
                  </a:cubicBezTo>
                  <a:cubicBezTo>
                    <a:pt x="3" y="3"/>
                    <a:pt x="3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1" y="4"/>
                    <a:pt x="9" y="6"/>
                    <a:pt x="8" y="9"/>
                  </a:cubicBezTo>
                  <a:cubicBezTo>
                    <a:pt x="7" y="9"/>
                    <a:pt x="6" y="9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959850" y="5468422"/>
              <a:ext cx="306387" cy="225425"/>
            </a:xfrm>
            <a:custGeom>
              <a:avLst/>
              <a:gdLst>
                <a:gd name="T0" fmla="*/ 11 w 11"/>
                <a:gd name="T1" fmla="*/ 7 h 8"/>
                <a:gd name="T2" fmla="*/ 0 w 11"/>
                <a:gd name="T3" fmla="*/ 2 h 8"/>
                <a:gd name="T4" fmla="*/ 11 w 11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7"/>
                  </a:moveTo>
                  <a:cubicBezTo>
                    <a:pt x="6" y="7"/>
                    <a:pt x="1" y="8"/>
                    <a:pt x="0" y="2"/>
                  </a:cubicBezTo>
                  <a:cubicBezTo>
                    <a:pt x="7" y="0"/>
                    <a:pt x="8" y="1"/>
                    <a:pt x="11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931150" y="5496997"/>
              <a:ext cx="306387" cy="1968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1 h 7"/>
                <a:gd name="T4" fmla="*/ 0 w 11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3" y="0"/>
                    <a:pt x="3" y="0"/>
                    <a:pt x="11" y="1"/>
                  </a:cubicBezTo>
                  <a:cubicBezTo>
                    <a:pt x="10" y="7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8431213" y="4682609"/>
              <a:ext cx="306387" cy="252413"/>
            </a:xfrm>
            <a:custGeom>
              <a:avLst/>
              <a:gdLst>
                <a:gd name="T0" fmla="*/ 0 w 11"/>
                <a:gd name="T1" fmla="*/ 7 h 9"/>
                <a:gd name="T2" fmla="*/ 11 w 11"/>
                <a:gd name="T3" fmla="*/ 2 h 9"/>
                <a:gd name="T4" fmla="*/ 0 w 11"/>
                <a:gd name="T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0" y="7"/>
                  </a:moveTo>
                  <a:cubicBezTo>
                    <a:pt x="1" y="0"/>
                    <a:pt x="6" y="2"/>
                    <a:pt x="11" y="2"/>
                  </a:cubicBezTo>
                  <a:cubicBezTo>
                    <a:pt x="10" y="9"/>
                    <a:pt x="4" y="7"/>
                    <a:pt x="0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8320088" y="4906447"/>
              <a:ext cx="279400" cy="168275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1 h 6"/>
                <a:gd name="T4" fmla="*/ 0 w 10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cubicBezTo>
                    <a:pt x="3" y="0"/>
                    <a:pt x="1" y="0"/>
                    <a:pt x="10" y="1"/>
                  </a:cubicBezTo>
                  <a:cubicBezTo>
                    <a:pt x="9" y="6"/>
                    <a:pt x="9" y="6"/>
                    <a:pt x="0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070850" y="5300147"/>
              <a:ext cx="304800" cy="225425"/>
            </a:xfrm>
            <a:custGeom>
              <a:avLst/>
              <a:gdLst>
                <a:gd name="T0" fmla="*/ 11 w 11"/>
                <a:gd name="T1" fmla="*/ 1 h 8"/>
                <a:gd name="T2" fmla="*/ 0 w 11"/>
                <a:gd name="T3" fmla="*/ 6 h 8"/>
                <a:gd name="T4" fmla="*/ 11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1"/>
                  </a:moveTo>
                  <a:cubicBezTo>
                    <a:pt x="9" y="8"/>
                    <a:pt x="4" y="5"/>
                    <a:pt x="0" y="6"/>
                  </a:cubicBezTo>
                  <a:cubicBezTo>
                    <a:pt x="2" y="0"/>
                    <a:pt x="2" y="0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848725" y="5271572"/>
              <a:ext cx="277812" cy="225425"/>
            </a:xfrm>
            <a:custGeom>
              <a:avLst/>
              <a:gdLst>
                <a:gd name="T0" fmla="*/ 10 w 10"/>
                <a:gd name="T1" fmla="*/ 7 h 8"/>
                <a:gd name="T2" fmla="*/ 0 w 10"/>
                <a:gd name="T3" fmla="*/ 2 h 8"/>
                <a:gd name="T4" fmla="*/ 10 w 10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10" y="7"/>
                  </a:moveTo>
                  <a:cubicBezTo>
                    <a:pt x="6" y="7"/>
                    <a:pt x="1" y="8"/>
                    <a:pt x="0" y="2"/>
                  </a:cubicBezTo>
                  <a:cubicBezTo>
                    <a:pt x="4" y="2"/>
                    <a:pt x="9" y="0"/>
                    <a:pt x="10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181975" y="5074722"/>
              <a:ext cx="304800" cy="254000"/>
            </a:xfrm>
            <a:custGeom>
              <a:avLst/>
              <a:gdLst>
                <a:gd name="T0" fmla="*/ 0 w 11"/>
                <a:gd name="T1" fmla="*/ 7 h 9"/>
                <a:gd name="T2" fmla="*/ 11 w 11"/>
                <a:gd name="T3" fmla="*/ 2 h 9"/>
                <a:gd name="T4" fmla="*/ 0 w 11"/>
                <a:gd name="T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0" y="7"/>
                  </a:moveTo>
                  <a:cubicBezTo>
                    <a:pt x="2" y="0"/>
                    <a:pt x="7" y="2"/>
                    <a:pt x="11" y="2"/>
                  </a:cubicBezTo>
                  <a:cubicBezTo>
                    <a:pt x="10" y="9"/>
                    <a:pt x="5" y="6"/>
                    <a:pt x="0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8710613" y="5074722"/>
              <a:ext cx="304800" cy="254000"/>
            </a:xfrm>
            <a:custGeom>
              <a:avLst/>
              <a:gdLst>
                <a:gd name="T0" fmla="*/ 0 w 11"/>
                <a:gd name="T1" fmla="*/ 2 h 9"/>
                <a:gd name="T2" fmla="*/ 11 w 11"/>
                <a:gd name="T3" fmla="*/ 7 h 9"/>
                <a:gd name="T4" fmla="*/ 0 w 11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0" y="2"/>
                  </a:moveTo>
                  <a:cubicBezTo>
                    <a:pt x="5" y="2"/>
                    <a:pt x="10" y="0"/>
                    <a:pt x="11" y="7"/>
                  </a:cubicBezTo>
                  <a:cubicBezTo>
                    <a:pt x="7" y="7"/>
                    <a:pt x="2" y="9"/>
                    <a:pt x="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8682038" y="4935022"/>
              <a:ext cx="222250" cy="139700"/>
            </a:xfrm>
            <a:custGeom>
              <a:avLst/>
              <a:gdLst>
                <a:gd name="T0" fmla="*/ 8 w 8"/>
                <a:gd name="T1" fmla="*/ 5 h 5"/>
                <a:gd name="T2" fmla="*/ 0 w 8"/>
                <a:gd name="T3" fmla="*/ 5 h 5"/>
                <a:gd name="T4" fmla="*/ 4 w 8"/>
                <a:gd name="T5" fmla="*/ 0 h 5"/>
                <a:gd name="T6" fmla="*/ 8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cubicBezTo>
                    <a:pt x="5" y="5"/>
                    <a:pt x="3" y="5"/>
                    <a:pt x="0" y="5"/>
                  </a:cubicBezTo>
                  <a:cubicBezTo>
                    <a:pt x="1" y="3"/>
                    <a:pt x="2" y="0"/>
                    <a:pt x="4" y="0"/>
                  </a:cubicBezTo>
                  <a:cubicBezTo>
                    <a:pt x="6" y="0"/>
                    <a:pt x="7" y="3"/>
                    <a:pt x="8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9432925" y="4512747"/>
              <a:ext cx="0" cy="285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1435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Infographic Style</a:t>
            </a:r>
          </a:p>
        </p:txBody>
      </p:sp>
      <p:grpSp>
        <p:nvGrpSpPr>
          <p:cNvPr id="38" name="그룹 15">
            <a:extLst>
              <a:ext uri="{FF2B5EF4-FFF2-40B4-BE49-F238E27FC236}">
                <a16:creationId xmlns:a16="http://schemas.microsoft.com/office/drawing/2014/main" xmlns="" id="{8FEB4C1F-B771-46CC-A291-F7815B8B9B99}"/>
              </a:ext>
            </a:extLst>
          </p:cNvPr>
          <p:cNvGrpSpPr/>
          <p:nvPr/>
        </p:nvGrpSpPr>
        <p:grpSpPr>
          <a:xfrm>
            <a:off x="1545416" y="1729032"/>
            <a:ext cx="5420370" cy="839461"/>
            <a:chOff x="467544" y="1934588"/>
            <a:chExt cx="4248200" cy="839461"/>
          </a:xfrm>
        </p:grpSpPr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xmlns="" id="{20668BA7-4575-4B1A-9089-8D2C2D5E13B9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xmlns="" id="{12696CFB-8F51-4E5D-A845-5512504FC93F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그룹 18">
            <a:extLst>
              <a:ext uri="{FF2B5EF4-FFF2-40B4-BE49-F238E27FC236}">
                <a16:creationId xmlns:a16="http://schemas.microsoft.com/office/drawing/2014/main" xmlns="" id="{FD11AF29-722F-4A4E-B94D-B0DEB1257E5B}"/>
              </a:ext>
            </a:extLst>
          </p:cNvPr>
          <p:cNvGrpSpPr/>
          <p:nvPr/>
        </p:nvGrpSpPr>
        <p:grpSpPr>
          <a:xfrm>
            <a:off x="1545416" y="2697539"/>
            <a:ext cx="5420370" cy="839461"/>
            <a:chOff x="467544" y="2816016"/>
            <a:chExt cx="4248200" cy="839461"/>
          </a:xfrm>
        </p:grpSpPr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xmlns="" id="{B317C1AE-D8F9-4D62-B6DE-C8B9228A2E44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xmlns="" id="{BFF3D541-5BCE-4317-842C-C4091674BA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</a:rPr>
                <a:t>2. Contents Here B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그룹 21">
            <a:extLst>
              <a:ext uri="{FF2B5EF4-FFF2-40B4-BE49-F238E27FC236}">
                <a16:creationId xmlns:a16="http://schemas.microsoft.com/office/drawing/2014/main" xmlns="" id="{ECE87088-27F4-41A8-B496-C94F23476F9D}"/>
              </a:ext>
            </a:extLst>
          </p:cNvPr>
          <p:cNvGrpSpPr/>
          <p:nvPr/>
        </p:nvGrpSpPr>
        <p:grpSpPr>
          <a:xfrm>
            <a:off x="1545416" y="3666046"/>
            <a:ext cx="5420370" cy="839461"/>
            <a:chOff x="467544" y="3697444"/>
            <a:chExt cx="4248200" cy="839461"/>
          </a:xfrm>
        </p:grpSpPr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xmlns="" id="{AF44F9FE-DAA1-4EB5-BB5B-DAAF7FD22CAD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6" name="Rectangle 30">
              <a:extLst>
                <a:ext uri="{FF2B5EF4-FFF2-40B4-BE49-F238E27FC236}">
                  <a16:creationId xmlns:a16="http://schemas.microsoft.com/office/drawing/2014/main" xmlns="" id="{A827031E-8587-44EF-8D38-784A4B750579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</a:rPr>
                <a:t>3. Contents Here C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F80EECB-8A4A-4BC2-8C7B-D085589AAA54}"/>
              </a:ext>
            </a:extLst>
          </p:cNvPr>
          <p:cNvSpPr txBox="1"/>
          <p:nvPr/>
        </p:nvSpPr>
        <p:spPr>
          <a:xfrm>
            <a:off x="1540748" y="5004858"/>
            <a:ext cx="361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E009A0F-C35F-4D8B-B774-3C6EFBE511CC}"/>
              </a:ext>
            </a:extLst>
          </p:cNvPr>
          <p:cNvSpPr txBox="1"/>
          <p:nvPr/>
        </p:nvSpPr>
        <p:spPr>
          <a:xfrm>
            <a:off x="1540748" y="4688179"/>
            <a:ext cx="3610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8446634" y="4105397"/>
            <a:ext cx="1489075" cy="2366962"/>
          </a:xfrm>
          <a:custGeom>
            <a:avLst/>
            <a:gdLst>
              <a:gd name="T0" fmla="*/ 52 w 52"/>
              <a:gd name="T1" fmla="*/ 80 h 81"/>
              <a:gd name="T2" fmla="*/ 11 w 52"/>
              <a:gd name="T3" fmla="*/ 81 h 81"/>
              <a:gd name="T4" fmla="*/ 1 w 52"/>
              <a:gd name="T5" fmla="*/ 81 h 81"/>
              <a:gd name="T6" fmla="*/ 0 w 52"/>
              <a:gd name="T7" fmla="*/ 3 h 81"/>
              <a:gd name="T8" fmla="*/ 4 w 52"/>
              <a:gd name="T9" fmla="*/ 0 h 81"/>
              <a:gd name="T10" fmla="*/ 48 w 52"/>
              <a:gd name="T11" fmla="*/ 0 h 81"/>
              <a:gd name="T12" fmla="*/ 52 w 52"/>
              <a:gd name="T13" fmla="*/ 4 h 81"/>
              <a:gd name="T14" fmla="*/ 52 w 52"/>
              <a:gd name="T15" fmla="*/ 79 h 81"/>
              <a:gd name="T16" fmla="*/ 52 w 52"/>
              <a:gd name="T17" fmla="*/ 80 h 81"/>
              <a:gd name="T18" fmla="*/ 32 w 52"/>
              <a:gd name="T19" fmla="*/ 24 h 81"/>
              <a:gd name="T20" fmla="*/ 32 w 52"/>
              <a:gd name="T21" fmla="*/ 14 h 81"/>
              <a:gd name="T22" fmla="*/ 31 w 52"/>
              <a:gd name="T23" fmla="*/ 11 h 81"/>
              <a:gd name="T24" fmla="*/ 28 w 52"/>
              <a:gd name="T25" fmla="*/ 12 h 81"/>
              <a:gd name="T26" fmla="*/ 22 w 52"/>
              <a:gd name="T27" fmla="*/ 16 h 81"/>
              <a:gd name="T28" fmla="*/ 20 w 52"/>
              <a:gd name="T29" fmla="*/ 19 h 81"/>
              <a:gd name="T30" fmla="*/ 22 w 52"/>
              <a:gd name="T31" fmla="*/ 20 h 81"/>
              <a:gd name="T32" fmla="*/ 27 w 52"/>
              <a:gd name="T33" fmla="*/ 26 h 81"/>
              <a:gd name="T34" fmla="*/ 27 w 52"/>
              <a:gd name="T35" fmla="*/ 33 h 81"/>
              <a:gd name="T36" fmla="*/ 29 w 52"/>
              <a:gd name="T37" fmla="*/ 37 h 81"/>
              <a:gd name="T38" fmla="*/ 32 w 52"/>
              <a:gd name="T39" fmla="*/ 33 h 81"/>
              <a:gd name="T40" fmla="*/ 32 w 52"/>
              <a:gd name="T41" fmla="*/ 2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2" h="81">
                <a:moveTo>
                  <a:pt x="52" y="80"/>
                </a:moveTo>
                <a:cubicBezTo>
                  <a:pt x="38" y="81"/>
                  <a:pt x="24" y="81"/>
                  <a:pt x="11" y="81"/>
                </a:cubicBezTo>
                <a:cubicBezTo>
                  <a:pt x="7" y="81"/>
                  <a:pt x="4" y="81"/>
                  <a:pt x="1" y="81"/>
                </a:cubicBezTo>
                <a:cubicBezTo>
                  <a:pt x="1" y="55"/>
                  <a:pt x="1" y="29"/>
                  <a:pt x="0" y="3"/>
                </a:cubicBezTo>
                <a:cubicBezTo>
                  <a:pt x="0" y="1"/>
                  <a:pt x="1" y="0"/>
                  <a:pt x="4" y="0"/>
                </a:cubicBezTo>
                <a:cubicBezTo>
                  <a:pt x="19" y="0"/>
                  <a:pt x="33" y="0"/>
                  <a:pt x="48" y="0"/>
                </a:cubicBezTo>
                <a:cubicBezTo>
                  <a:pt x="51" y="0"/>
                  <a:pt x="52" y="1"/>
                  <a:pt x="52" y="4"/>
                </a:cubicBezTo>
                <a:cubicBezTo>
                  <a:pt x="52" y="29"/>
                  <a:pt x="52" y="54"/>
                  <a:pt x="52" y="79"/>
                </a:cubicBezTo>
                <a:cubicBezTo>
                  <a:pt x="52" y="80"/>
                  <a:pt x="52" y="80"/>
                  <a:pt x="52" y="80"/>
                </a:cubicBezTo>
                <a:close/>
                <a:moveTo>
                  <a:pt x="32" y="24"/>
                </a:moveTo>
                <a:cubicBezTo>
                  <a:pt x="32" y="21"/>
                  <a:pt x="32" y="17"/>
                  <a:pt x="32" y="14"/>
                </a:cubicBezTo>
                <a:cubicBezTo>
                  <a:pt x="32" y="13"/>
                  <a:pt x="33" y="11"/>
                  <a:pt x="31" y="11"/>
                </a:cubicBezTo>
                <a:cubicBezTo>
                  <a:pt x="30" y="11"/>
                  <a:pt x="28" y="10"/>
                  <a:pt x="28" y="12"/>
                </a:cubicBezTo>
                <a:cubicBezTo>
                  <a:pt x="27" y="15"/>
                  <a:pt x="24" y="16"/>
                  <a:pt x="22" y="16"/>
                </a:cubicBezTo>
                <a:cubicBezTo>
                  <a:pt x="20" y="17"/>
                  <a:pt x="20" y="18"/>
                  <a:pt x="20" y="19"/>
                </a:cubicBezTo>
                <a:cubicBezTo>
                  <a:pt x="20" y="20"/>
                  <a:pt x="21" y="21"/>
                  <a:pt x="22" y="20"/>
                </a:cubicBezTo>
                <a:cubicBezTo>
                  <a:pt x="27" y="19"/>
                  <a:pt x="27" y="23"/>
                  <a:pt x="27" y="26"/>
                </a:cubicBezTo>
                <a:cubicBezTo>
                  <a:pt x="27" y="28"/>
                  <a:pt x="27" y="31"/>
                  <a:pt x="27" y="33"/>
                </a:cubicBezTo>
                <a:cubicBezTo>
                  <a:pt x="27" y="35"/>
                  <a:pt x="26" y="37"/>
                  <a:pt x="29" y="37"/>
                </a:cubicBezTo>
                <a:cubicBezTo>
                  <a:pt x="33" y="37"/>
                  <a:pt x="32" y="35"/>
                  <a:pt x="32" y="33"/>
                </a:cubicBezTo>
                <a:cubicBezTo>
                  <a:pt x="32" y="30"/>
                  <a:pt x="32" y="27"/>
                  <a:pt x="32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10223047" y="4953122"/>
            <a:ext cx="1462088" cy="1519237"/>
          </a:xfrm>
          <a:custGeom>
            <a:avLst/>
            <a:gdLst>
              <a:gd name="T0" fmla="*/ 51 w 51"/>
              <a:gd name="T1" fmla="*/ 51 h 52"/>
              <a:gd name="T2" fmla="*/ 0 w 51"/>
              <a:gd name="T3" fmla="*/ 51 h 52"/>
              <a:gd name="T4" fmla="*/ 0 w 51"/>
              <a:gd name="T5" fmla="*/ 51 h 52"/>
              <a:gd name="T6" fmla="*/ 0 w 51"/>
              <a:gd name="T7" fmla="*/ 4 h 52"/>
              <a:gd name="T8" fmla="*/ 4 w 51"/>
              <a:gd name="T9" fmla="*/ 0 h 52"/>
              <a:gd name="T10" fmla="*/ 47 w 51"/>
              <a:gd name="T11" fmla="*/ 0 h 52"/>
              <a:gd name="T12" fmla="*/ 51 w 51"/>
              <a:gd name="T13" fmla="*/ 5 h 52"/>
              <a:gd name="T14" fmla="*/ 51 w 51"/>
              <a:gd name="T15" fmla="*/ 51 h 52"/>
              <a:gd name="T16" fmla="*/ 26 w 51"/>
              <a:gd name="T17" fmla="*/ 39 h 52"/>
              <a:gd name="T18" fmla="*/ 34 w 51"/>
              <a:gd name="T19" fmla="*/ 35 h 52"/>
              <a:gd name="T20" fmla="*/ 32 w 51"/>
              <a:gd name="T21" fmla="*/ 26 h 52"/>
              <a:gd name="T22" fmla="*/ 32 w 51"/>
              <a:gd name="T23" fmla="*/ 24 h 52"/>
              <a:gd name="T24" fmla="*/ 30 w 51"/>
              <a:gd name="T25" fmla="*/ 14 h 52"/>
              <a:gd name="T26" fmla="*/ 17 w 51"/>
              <a:gd name="T27" fmla="*/ 18 h 52"/>
              <a:gd name="T28" fmla="*/ 17 w 51"/>
              <a:gd name="T29" fmla="*/ 22 h 52"/>
              <a:gd name="T30" fmla="*/ 21 w 51"/>
              <a:gd name="T31" fmla="*/ 21 h 52"/>
              <a:gd name="T32" fmla="*/ 22 w 51"/>
              <a:gd name="T33" fmla="*/ 19 h 52"/>
              <a:gd name="T34" fmla="*/ 26 w 51"/>
              <a:gd name="T35" fmla="*/ 17 h 52"/>
              <a:gd name="T36" fmla="*/ 29 w 51"/>
              <a:gd name="T37" fmla="*/ 20 h 52"/>
              <a:gd name="T38" fmla="*/ 26 w 51"/>
              <a:gd name="T39" fmla="*/ 24 h 52"/>
              <a:gd name="T40" fmla="*/ 24 w 51"/>
              <a:gd name="T41" fmla="*/ 26 h 52"/>
              <a:gd name="T42" fmla="*/ 27 w 51"/>
              <a:gd name="T43" fmla="*/ 28 h 52"/>
              <a:gd name="T44" fmla="*/ 29 w 51"/>
              <a:gd name="T45" fmla="*/ 32 h 52"/>
              <a:gd name="T46" fmla="*/ 25 w 51"/>
              <a:gd name="T47" fmla="*/ 35 h 52"/>
              <a:gd name="T48" fmla="*/ 21 w 51"/>
              <a:gd name="T49" fmla="*/ 32 h 52"/>
              <a:gd name="T50" fmla="*/ 17 w 51"/>
              <a:gd name="T51" fmla="*/ 30 h 52"/>
              <a:gd name="T52" fmla="*/ 16 w 51"/>
              <a:gd name="T53" fmla="*/ 34 h 52"/>
              <a:gd name="T54" fmla="*/ 26 w 51"/>
              <a:gd name="T55" fmla="*/ 39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52">
                <a:moveTo>
                  <a:pt x="51" y="51"/>
                </a:moveTo>
                <a:cubicBezTo>
                  <a:pt x="34" y="52"/>
                  <a:pt x="17" y="52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35"/>
                  <a:pt x="0" y="20"/>
                  <a:pt x="0" y="4"/>
                </a:cubicBezTo>
                <a:cubicBezTo>
                  <a:pt x="0" y="1"/>
                  <a:pt x="0" y="0"/>
                  <a:pt x="4" y="0"/>
                </a:cubicBezTo>
                <a:cubicBezTo>
                  <a:pt x="18" y="0"/>
                  <a:pt x="32" y="0"/>
                  <a:pt x="47" y="0"/>
                </a:cubicBezTo>
                <a:cubicBezTo>
                  <a:pt x="50" y="0"/>
                  <a:pt x="51" y="1"/>
                  <a:pt x="51" y="5"/>
                </a:cubicBezTo>
                <a:cubicBezTo>
                  <a:pt x="51" y="20"/>
                  <a:pt x="51" y="36"/>
                  <a:pt x="51" y="51"/>
                </a:cubicBezTo>
                <a:close/>
                <a:moveTo>
                  <a:pt x="26" y="39"/>
                </a:moveTo>
                <a:cubicBezTo>
                  <a:pt x="29" y="40"/>
                  <a:pt x="32" y="38"/>
                  <a:pt x="34" y="35"/>
                </a:cubicBezTo>
                <a:cubicBezTo>
                  <a:pt x="36" y="32"/>
                  <a:pt x="36" y="28"/>
                  <a:pt x="32" y="26"/>
                </a:cubicBezTo>
                <a:cubicBezTo>
                  <a:pt x="31" y="25"/>
                  <a:pt x="32" y="25"/>
                  <a:pt x="32" y="24"/>
                </a:cubicBezTo>
                <a:cubicBezTo>
                  <a:pt x="35" y="19"/>
                  <a:pt x="34" y="16"/>
                  <a:pt x="30" y="14"/>
                </a:cubicBezTo>
                <a:cubicBezTo>
                  <a:pt x="25" y="11"/>
                  <a:pt x="19" y="13"/>
                  <a:pt x="17" y="18"/>
                </a:cubicBezTo>
                <a:cubicBezTo>
                  <a:pt x="17" y="19"/>
                  <a:pt x="15" y="21"/>
                  <a:pt x="17" y="22"/>
                </a:cubicBezTo>
                <a:cubicBezTo>
                  <a:pt x="19" y="22"/>
                  <a:pt x="20" y="23"/>
                  <a:pt x="21" y="21"/>
                </a:cubicBezTo>
                <a:cubicBezTo>
                  <a:pt x="22" y="20"/>
                  <a:pt x="22" y="19"/>
                  <a:pt x="22" y="19"/>
                </a:cubicBezTo>
                <a:cubicBezTo>
                  <a:pt x="23" y="17"/>
                  <a:pt x="25" y="17"/>
                  <a:pt x="26" y="17"/>
                </a:cubicBezTo>
                <a:cubicBezTo>
                  <a:pt x="28" y="18"/>
                  <a:pt x="29" y="19"/>
                  <a:pt x="29" y="20"/>
                </a:cubicBezTo>
                <a:cubicBezTo>
                  <a:pt x="29" y="22"/>
                  <a:pt x="28" y="23"/>
                  <a:pt x="26" y="24"/>
                </a:cubicBezTo>
                <a:cubicBezTo>
                  <a:pt x="25" y="24"/>
                  <a:pt x="23" y="24"/>
                  <a:pt x="24" y="26"/>
                </a:cubicBezTo>
                <a:cubicBezTo>
                  <a:pt x="24" y="28"/>
                  <a:pt x="25" y="28"/>
                  <a:pt x="27" y="28"/>
                </a:cubicBezTo>
                <a:cubicBezTo>
                  <a:pt x="29" y="28"/>
                  <a:pt x="30" y="30"/>
                  <a:pt x="29" y="32"/>
                </a:cubicBezTo>
                <a:cubicBezTo>
                  <a:pt x="29" y="34"/>
                  <a:pt x="27" y="35"/>
                  <a:pt x="25" y="35"/>
                </a:cubicBezTo>
                <a:cubicBezTo>
                  <a:pt x="23" y="35"/>
                  <a:pt x="22" y="34"/>
                  <a:pt x="21" y="32"/>
                </a:cubicBezTo>
                <a:cubicBezTo>
                  <a:pt x="21" y="29"/>
                  <a:pt x="18" y="30"/>
                  <a:pt x="17" y="30"/>
                </a:cubicBezTo>
                <a:cubicBezTo>
                  <a:pt x="15" y="31"/>
                  <a:pt x="16" y="33"/>
                  <a:pt x="16" y="34"/>
                </a:cubicBezTo>
                <a:cubicBezTo>
                  <a:pt x="18" y="38"/>
                  <a:pt x="21" y="40"/>
                  <a:pt x="2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6697209" y="4953122"/>
            <a:ext cx="1490663" cy="1519237"/>
          </a:xfrm>
          <a:custGeom>
            <a:avLst/>
            <a:gdLst>
              <a:gd name="T0" fmla="*/ 0 w 52"/>
              <a:gd name="T1" fmla="*/ 52 h 52"/>
              <a:gd name="T2" fmla="*/ 0 w 52"/>
              <a:gd name="T3" fmla="*/ 4 h 52"/>
              <a:gd name="T4" fmla="*/ 4 w 52"/>
              <a:gd name="T5" fmla="*/ 0 h 52"/>
              <a:gd name="T6" fmla="*/ 48 w 52"/>
              <a:gd name="T7" fmla="*/ 0 h 52"/>
              <a:gd name="T8" fmla="*/ 52 w 52"/>
              <a:gd name="T9" fmla="*/ 5 h 52"/>
              <a:gd name="T10" fmla="*/ 52 w 52"/>
              <a:gd name="T11" fmla="*/ 52 h 52"/>
              <a:gd name="T12" fmla="*/ 0 w 52"/>
              <a:gd name="T13" fmla="*/ 52 h 52"/>
              <a:gd name="T14" fmla="*/ 25 w 52"/>
              <a:gd name="T15" fmla="*/ 35 h 52"/>
              <a:gd name="T16" fmla="*/ 24 w 52"/>
              <a:gd name="T17" fmla="*/ 34 h 52"/>
              <a:gd name="T18" fmla="*/ 32 w 52"/>
              <a:gd name="T19" fmla="*/ 28 h 52"/>
              <a:gd name="T20" fmla="*/ 35 w 52"/>
              <a:gd name="T21" fmla="*/ 19 h 52"/>
              <a:gd name="T22" fmla="*/ 27 w 52"/>
              <a:gd name="T23" fmla="*/ 13 h 52"/>
              <a:gd name="T24" fmla="*/ 18 w 52"/>
              <a:gd name="T25" fmla="*/ 18 h 52"/>
              <a:gd name="T26" fmla="*/ 18 w 52"/>
              <a:gd name="T27" fmla="*/ 23 h 52"/>
              <a:gd name="T28" fmla="*/ 23 w 52"/>
              <a:gd name="T29" fmla="*/ 20 h 52"/>
              <a:gd name="T30" fmla="*/ 28 w 52"/>
              <a:gd name="T31" fmla="*/ 18 h 52"/>
              <a:gd name="T32" fmla="*/ 29 w 52"/>
              <a:gd name="T33" fmla="*/ 24 h 52"/>
              <a:gd name="T34" fmla="*/ 24 w 52"/>
              <a:gd name="T35" fmla="*/ 28 h 52"/>
              <a:gd name="T36" fmla="*/ 17 w 52"/>
              <a:gd name="T37" fmla="*/ 36 h 52"/>
              <a:gd name="T38" fmla="*/ 19 w 52"/>
              <a:gd name="T39" fmla="*/ 39 h 52"/>
              <a:gd name="T40" fmla="*/ 33 w 52"/>
              <a:gd name="T41" fmla="*/ 39 h 52"/>
              <a:gd name="T42" fmla="*/ 36 w 52"/>
              <a:gd name="T43" fmla="*/ 37 h 52"/>
              <a:gd name="T44" fmla="*/ 33 w 52"/>
              <a:gd name="T45" fmla="*/ 35 h 52"/>
              <a:gd name="T46" fmla="*/ 25 w 52"/>
              <a:gd name="T47" fmla="*/ 3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" h="52">
                <a:moveTo>
                  <a:pt x="0" y="52"/>
                </a:moveTo>
                <a:cubicBezTo>
                  <a:pt x="0" y="36"/>
                  <a:pt x="0" y="20"/>
                  <a:pt x="0" y="4"/>
                </a:cubicBezTo>
                <a:cubicBezTo>
                  <a:pt x="0" y="1"/>
                  <a:pt x="1" y="0"/>
                  <a:pt x="4" y="0"/>
                </a:cubicBezTo>
                <a:cubicBezTo>
                  <a:pt x="19" y="0"/>
                  <a:pt x="33" y="0"/>
                  <a:pt x="48" y="0"/>
                </a:cubicBezTo>
                <a:cubicBezTo>
                  <a:pt x="51" y="0"/>
                  <a:pt x="52" y="1"/>
                  <a:pt x="52" y="5"/>
                </a:cubicBezTo>
                <a:cubicBezTo>
                  <a:pt x="52" y="20"/>
                  <a:pt x="52" y="36"/>
                  <a:pt x="52" y="52"/>
                </a:cubicBezTo>
                <a:cubicBezTo>
                  <a:pt x="35" y="52"/>
                  <a:pt x="18" y="52"/>
                  <a:pt x="0" y="52"/>
                </a:cubicBezTo>
                <a:close/>
                <a:moveTo>
                  <a:pt x="25" y="35"/>
                </a:moveTo>
                <a:cubicBezTo>
                  <a:pt x="24" y="34"/>
                  <a:pt x="24" y="34"/>
                  <a:pt x="24" y="34"/>
                </a:cubicBezTo>
                <a:cubicBezTo>
                  <a:pt x="27" y="32"/>
                  <a:pt x="29" y="30"/>
                  <a:pt x="32" y="28"/>
                </a:cubicBezTo>
                <a:cubicBezTo>
                  <a:pt x="35" y="26"/>
                  <a:pt x="36" y="23"/>
                  <a:pt x="35" y="19"/>
                </a:cubicBezTo>
                <a:cubicBezTo>
                  <a:pt x="34" y="15"/>
                  <a:pt x="31" y="13"/>
                  <a:pt x="27" y="13"/>
                </a:cubicBezTo>
                <a:cubicBezTo>
                  <a:pt x="23" y="13"/>
                  <a:pt x="20" y="14"/>
                  <a:pt x="18" y="18"/>
                </a:cubicBezTo>
                <a:cubicBezTo>
                  <a:pt x="17" y="20"/>
                  <a:pt x="16" y="22"/>
                  <a:pt x="18" y="23"/>
                </a:cubicBezTo>
                <a:cubicBezTo>
                  <a:pt x="20" y="24"/>
                  <a:pt x="22" y="24"/>
                  <a:pt x="23" y="20"/>
                </a:cubicBezTo>
                <a:cubicBezTo>
                  <a:pt x="23" y="18"/>
                  <a:pt x="26" y="17"/>
                  <a:pt x="28" y="18"/>
                </a:cubicBezTo>
                <a:cubicBezTo>
                  <a:pt x="31" y="20"/>
                  <a:pt x="31" y="22"/>
                  <a:pt x="29" y="24"/>
                </a:cubicBezTo>
                <a:cubicBezTo>
                  <a:pt x="28" y="26"/>
                  <a:pt x="26" y="27"/>
                  <a:pt x="24" y="28"/>
                </a:cubicBezTo>
                <a:cubicBezTo>
                  <a:pt x="21" y="30"/>
                  <a:pt x="18" y="32"/>
                  <a:pt x="17" y="36"/>
                </a:cubicBezTo>
                <a:cubicBezTo>
                  <a:pt x="16" y="38"/>
                  <a:pt x="16" y="40"/>
                  <a:pt x="19" y="39"/>
                </a:cubicBezTo>
                <a:cubicBezTo>
                  <a:pt x="24" y="39"/>
                  <a:pt x="28" y="39"/>
                  <a:pt x="33" y="39"/>
                </a:cubicBezTo>
                <a:cubicBezTo>
                  <a:pt x="35" y="39"/>
                  <a:pt x="36" y="39"/>
                  <a:pt x="36" y="37"/>
                </a:cubicBezTo>
                <a:cubicBezTo>
                  <a:pt x="36" y="35"/>
                  <a:pt x="35" y="35"/>
                  <a:pt x="33" y="35"/>
                </a:cubicBezTo>
                <a:cubicBezTo>
                  <a:pt x="30" y="35"/>
                  <a:pt x="27" y="35"/>
                  <a:pt x="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254" y="1299037"/>
            <a:ext cx="1359455" cy="27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50"/>
          <p:cNvSpPr/>
          <p:nvPr/>
        </p:nvSpPr>
        <p:spPr>
          <a:xfrm>
            <a:off x="0" y="6754961"/>
            <a:ext cx="12192000" cy="1156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325" y="380404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52476EF-A415-494C-8C85-187CAAF2FB29}"/>
              </a:ext>
            </a:extLst>
          </p:cNvPr>
          <p:cNvGrpSpPr/>
          <p:nvPr/>
        </p:nvGrpSpPr>
        <p:grpSpPr>
          <a:xfrm>
            <a:off x="7841413" y="1731568"/>
            <a:ext cx="3732743" cy="3366496"/>
            <a:chOff x="7779869" y="1986542"/>
            <a:chExt cx="3732743" cy="33664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06D338A-6BBD-4D9C-80E6-C3BE60EAC7A1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C00000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4D3C9B2-1EB5-4FF8-A0A1-8036066A227E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C00000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C404D00-2932-4C0D-BE81-7CC6ABDDF668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C00000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0220E21-2351-413C-B892-F480C665B89D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0A1C1CA-1E1A-41BF-834A-4FF306C1F0E8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D2D82D7-9739-4FEF-8503-AE11EFC72347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5059772-1DDE-4C20-8821-9DADCE69F226}"/>
              </a:ext>
            </a:extLst>
          </p:cNvPr>
          <p:cNvGrpSpPr/>
          <p:nvPr/>
        </p:nvGrpSpPr>
        <p:grpSpPr>
          <a:xfrm flipH="1">
            <a:off x="621986" y="1731568"/>
            <a:ext cx="3732743" cy="3366496"/>
            <a:chOff x="7779869" y="1986542"/>
            <a:chExt cx="3732743" cy="33664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66249EF-7A3C-4739-B0C0-875035A65190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C00000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23E21B2-92DE-44DD-9ED0-443A490C569C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C00000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25B020C-1043-4CE8-8035-42AAD1BDE434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C00000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64F95-46CE-49AF-8199-DC38A0C3D6CA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ED00B42-03BA-45E4-ADE2-E0738863B03F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DDF0ADF-2E90-4F7F-9C39-F7F56C53DDD4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C861C87-81AE-4C8E-8377-3E01E2F015F8}"/>
              </a:ext>
            </a:extLst>
          </p:cNvPr>
          <p:cNvGrpSpPr/>
          <p:nvPr/>
        </p:nvGrpSpPr>
        <p:grpSpPr>
          <a:xfrm>
            <a:off x="621985" y="5793657"/>
            <a:ext cx="3933092" cy="793957"/>
            <a:chOff x="1985513" y="4307149"/>
            <a:chExt cx="2380861" cy="7939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5C4D812-2431-4E2F-B548-5C05DA26656C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DDBC3F2-E9FB-4200-93CB-9DA4164A188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rgbClr val="C00000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85A14CF-6D71-4FEC-A000-5D5FEBF98C32}"/>
              </a:ext>
            </a:extLst>
          </p:cNvPr>
          <p:cNvGrpSpPr/>
          <p:nvPr/>
        </p:nvGrpSpPr>
        <p:grpSpPr>
          <a:xfrm>
            <a:off x="7636923" y="5793657"/>
            <a:ext cx="3933092" cy="793957"/>
            <a:chOff x="1985513" y="4307149"/>
            <a:chExt cx="2380861" cy="7939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F832811-AE94-413A-8FFB-C45693A9A17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95A4D4B-9E52-4462-AAAA-6A2ADF427C5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C00000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813300" y="1676400"/>
            <a:ext cx="2160588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4555077" y="1872343"/>
            <a:ext cx="914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4354729" y="3248617"/>
            <a:ext cx="602146" cy="3301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4354729" y="4451733"/>
            <a:ext cx="681728" cy="1783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33" idx="3"/>
          </p:cNvCxnSpPr>
          <p:nvPr/>
        </p:nvCxnSpPr>
        <p:spPr>
          <a:xfrm flipV="1">
            <a:off x="4555077" y="5793657"/>
            <a:ext cx="466866" cy="169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>
            <a:off x="6703653" y="2017696"/>
            <a:ext cx="810731" cy="7547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H="1">
            <a:off x="7255340" y="3269754"/>
            <a:ext cx="397146" cy="2872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>
            <a:off x="7113520" y="4451733"/>
            <a:ext cx="568360" cy="1580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H="1" flipV="1">
            <a:off x="7077008" y="5825143"/>
            <a:ext cx="332011" cy="1040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n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01" y="2383743"/>
            <a:ext cx="2211998" cy="44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862" y="283481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3338C3-FA48-4259-B41F-A92E19744C88}"/>
              </a:ext>
            </a:extLst>
          </p:cNvPr>
          <p:cNvSpPr txBox="1"/>
          <p:nvPr/>
        </p:nvSpPr>
        <p:spPr>
          <a:xfrm>
            <a:off x="4108057" y="2762258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40%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C00F46-9C6D-4992-84AB-141249C78AB7}"/>
              </a:ext>
            </a:extLst>
          </p:cNvPr>
          <p:cNvSpPr txBox="1"/>
          <p:nvPr/>
        </p:nvSpPr>
        <p:spPr>
          <a:xfrm>
            <a:off x="4108057" y="320927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1A1CF4-BFCC-4840-A382-A1C6AE1B7391}"/>
              </a:ext>
            </a:extLst>
          </p:cNvPr>
          <p:cNvSpPr txBox="1"/>
          <p:nvPr/>
        </p:nvSpPr>
        <p:spPr>
          <a:xfrm>
            <a:off x="1492210" y="276295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20%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FF6D81-423F-440D-989E-5045476CD532}"/>
              </a:ext>
            </a:extLst>
          </p:cNvPr>
          <p:cNvSpPr txBox="1"/>
          <p:nvPr/>
        </p:nvSpPr>
        <p:spPr>
          <a:xfrm>
            <a:off x="1492210" y="320996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6AFFFC4-E668-4842-9F3D-A41F0E98572C}"/>
              </a:ext>
            </a:extLst>
          </p:cNvPr>
          <p:cNvSpPr txBox="1"/>
          <p:nvPr/>
        </p:nvSpPr>
        <p:spPr>
          <a:xfrm>
            <a:off x="4108057" y="502167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80%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F631BD-338D-455C-8FB3-03D45E5A03FB}"/>
              </a:ext>
            </a:extLst>
          </p:cNvPr>
          <p:cNvSpPr txBox="1"/>
          <p:nvPr/>
        </p:nvSpPr>
        <p:spPr>
          <a:xfrm>
            <a:off x="4108057" y="546869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F99CABA-4F59-4D9A-B3C0-94F0536A11FA}"/>
              </a:ext>
            </a:extLst>
          </p:cNvPr>
          <p:cNvSpPr txBox="1"/>
          <p:nvPr/>
        </p:nvSpPr>
        <p:spPr>
          <a:xfrm>
            <a:off x="1492210" y="502237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60%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B4D83FB-ADA6-4B3E-BC0D-C1DB91A9F111}"/>
              </a:ext>
            </a:extLst>
          </p:cNvPr>
          <p:cNvSpPr txBox="1"/>
          <p:nvPr/>
        </p:nvSpPr>
        <p:spPr>
          <a:xfrm>
            <a:off x="1492210" y="5469385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AB2F687-830D-4455-A008-C5E28D3DC6E2}"/>
              </a:ext>
            </a:extLst>
          </p:cNvPr>
          <p:cNvGrpSpPr/>
          <p:nvPr/>
        </p:nvGrpSpPr>
        <p:grpSpPr>
          <a:xfrm>
            <a:off x="7422950" y="1833515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970D5E5-430C-4027-8596-E5973E2DFE46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436FC640-A9FD-4E26-82F3-36465D47542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B2C0372E-E03E-4072-B61A-45515AD472FF}"/>
              </a:ext>
            </a:extLst>
          </p:cNvPr>
          <p:cNvGrpSpPr/>
          <p:nvPr/>
        </p:nvGrpSpPr>
        <p:grpSpPr>
          <a:xfrm>
            <a:off x="9893106" y="1844878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E2797580-A209-4CC5-9781-721A266F2FA5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18799CE-96B5-41A7-86ED-3C57A061A2C3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CB1E2CC-1363-418F-9E5B-363E2FDD9DE0}"/>
              </a:ext>
            </a:extLst>
          </p:cNvPr>
          <p:cNvGrpSpPr/>
          <p:nvPr/>
        </p:nvGrpSpPr>
        <p:grpSpPr>
          <a:xfrm>
            <a:off x="7433836" y="4276010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ED2F7B8-9FA3-486E-B3D9-6F7C8FCF8A51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502E453-9BC4-4327-9131-A0FBD2F5B01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85D0B8E-2D48-4E14-8023-88D6A1F7FB1F}"/>
              </a:ext>
            </a:extLst>
          </p:cNvPr>
          <p:cNvGrpSpPr/>
          <p:nvPr/>
        </p:nvGrpSpPr>
        <p:grpSpPr>
          <a:xfrm>
            <a:off x="9903992" y="4287373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887DA3B-93E7-4682-AF33-F75B0A4FF50A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23A1C60-19F5-4E63-8B95-EEF0BBFA9C28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68" name="Teardrop 6">
            <a:extLst>
              <a:ext uri="{FF2B5EF4-FFF2-40B4-BE49-F238E27FC236}">
                <a16:creationId xmlns:a16="http://schemas.microsoft.com/office/drawing/2014/main" xmlns="" id="{93914594-4FA5-45B4-ABFD-67F2AC65A2F5}"/>
              </a:ext>
            </a:extLst>
          </p:cNvPr>
          <p:cNvSpPr/>
          <p:nvPr/>
        </p:nvSpPr>
        <p:spPr>
          <a:xfrm rot="8100000">
            <a:off x="6739845" y="1865193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9" name="Teardrop 6">
            <a:extLst>
              <a:ext uri="{FF2B5EF4-FFF2-40B4-BE49-F238E27FC236}">
                <a16:creationId xmlns:a16="http://schemas.microsoft.com/office/drawing/2014/main" xmlns="" id="{93914594-4FA5-45B4-ABFD-67F2AC65A2F5}"/>
              </a:ext>
            </a:extLst>
          </p:cNvPr>
          <p:cNvSpPr/>
          <p:nvPr/>
        </p:nvSpPr>
        <p:spPr>
          <a:xfrm rot="8100000">
            <a:off x="6813371" y="4336939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0" name="Teardrop 6">
            <a:extLst>
              <a:ext uri="{FF2B5EF4-FFF2-40B4-BE49-F238E27FC236}">
                <a16:creationId xmlns:a16="http://schemas.microsoft.com/office/drawing/2014/main" xmlns="" id="{93914594-4FA5-45B4-ABFD-67F2AC65A2F5}"/>
              </a:ext>
            </a:extLst>
          </p:cNvPr>
          <p:cNvSpPr/>
          <p:nvPr/>
        </p:nvSpPr>
        <p:spPr>
          <a:xfrm rot="8100000">
            <a:off x="9295108" y="1800377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1" name="Teardrop 6">
            <a:extLst>
              <a:ext uri="{FF2B5EF4-FFF2-40B4-BE49-F238E27FC236}">
                <a16:creationId xmlns:a16="http://schemas.microsoft.com/office/drawing/2014/main" xmlns="" id="{93914594-4FA5-45B4-ABFD-67F2AC65A2F5}"/>
              </a:ext>
            </a:extLst>
          </p:cNvPr>
          <p:cNvSpPr/>
          <p:nvPr/>
        </p:nvSpPr>
        <p:spPr>
          <a:xfrm rot="8100000">
            <a:off x="9302958" y="4305223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516" y="1894549"/>
            <a:ext cx="937632" cy="78958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918" y="1894550"/>
            <a:ext cx="937632" cy="78958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78" y="4162920"/>
            <a:ext cx="937632" cy="78958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443" y="4229607"/>
            <a:ext cx="937632" cy="7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riángulo isósceles 61"/>
          <p:cNvSpPr/>
          <p:nvPr/>
        </p:nvSpPr>
        <p:spPr>
          <a:xfrm rot="5400000">
            <a:off x="-1915814" y="2799733"/>
            <a:ext cx="5182843" cy="13512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Triángulo isósceles 62"/>
          <p:cNvSpPr/>
          <p:nvPr/>
        </p:nvSpPr>
        <p:spPr>
          <a:xfrm rot="16200000">
            <a:off x="8922462" y="2799733"/>
            <a:ext cx="5182843" cy="13512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9DDB77-EDA2-4AB5-94A0-9007E46D023C}"/>
              </a:ext>
            </a:extLst>
          </p:cNvPr>
          <p:cNvSpPr txBox="1"/>
          <p:nvPr/>
        </p:nvSpPr>
        <p:spPr>
          <a:xfrm>
            <a:off x="777207" y="602869"/>
            <a:ext cx="6204164" cy="123110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000" b="1" dirty="0"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4000" b="1" dirty="0"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xmlns="" id="{CCAEB733-A5EF-4188-9CA1-24A0C4CEFF71}"/>
              </a:ext>
            </a:extLst>
          </p:cNvPr>
          <p:cNvSpPr/>
          <p:nvPr/>
        </p:nvSpPr>
        <p:spPr>
          <a:xfrm flipH="1">
            <a:off x="1612784" y="5037622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xmlns="" id="{9BDEE5BC-8034-48F8-8E93-3DCD3142C605}"/>
              </a:ext>
            </a:extLst>
          </p:cNvPr>
          <p:cNvSpPr/>
          <p:nvPr/>
        </p:nvSpPr>
        <p:spPr>
          <a:xfrm flipH="1">
            <a:off x="1612784" y="5413692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xmlns="" id="{3CEAAFC2-DD37-455F-AAB2-BB682A5E0831}"/>
              </a:ext>
            </a:extLst>
          </p:cNvPr>
          <p:cNvSpPr/>
          <p:nvPr/>
        </p:nvSpPr>
        <p:spPr>
          <a:xfrm flipH="1">
            <a:off x="1612784" y="5789764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8227135-02AC-4A46-8145-60E33ADCA169}"/>
              </a:ext>
            </a:extLst>
          </p:cNvPr>
          <p:cNvSpPr txBox="1"/>
          <p:nvPr/>
        </p:nvSpPr>
        <p:spPr>
          <a:xfrm>
            <a:off x="1612784" y="2604340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959" y="1059073"/>
            <a:ext cx="1794906" cy="579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58" y="2329451"/>
            <a:ext cx="6561500" cy="37567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E7D5DA6-5AE9-4819-BE01-BC20D44C6F35}"/>
              </a:ext>
            </a:extLst>
          </p:cNvPr>
          <p:cNvSpPr/>
          <p:nvPr/>
        </p:nvSpPr>
        <p:spPr>
          <a:xfrm>
            <a:off x="6800850" y="3019425"/>
            <a:ext cx="5391150" cy="3638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0536745-9ABB-468F-93E5-9DF7D45E88A1}"/>
              </a:ext>
            </a:extLst>
          </p:cNvPr>
          <p:cNvGrpSpPr/>
          <p:nvPr/>
        </p:nvGrpSpPr>
        <p:grpSpPr>
          <a:xfrm>
            <a:off x="7318150" y="3950036"/>
            <a:ext cx="4346312" cy="2494180"/>
            <a:chOff x="546760" y="2061666"/>
            <a:chExt cx="5152102" cy="24941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F3D33BA-C39A-46D4-8293-7CF345CE665F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46399C1-AD75-440C-A1B7-D66EC103F3D7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359E36-8F05-478E-BEE1-33A5BEFF7EE4}"/>
              </a:ext>
            </a:extLst>
          </p:cNvPr>
          <p:cNvSpPr txBox="1"/>
          <p:nvPr/>
        </p:nvSpPr>
        <p:spPr>
          <a:xfrm>
            <a:off x="7318150" y="3242150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32">
            <a:extLst>
              <a:ext uri="{FF2B5EF4-FFF2-40B4-BE49-F238E27FC236}">
                <a16:creationId xmlns:a16="http://schemas.microsoft.com/office/drawing/2014/main" xmlns="" id="{5F0F8497-4180-471F-AAE4-A644C8C54C06}"/>
              </a:ext>
            </a:extLst>
          </p:cNvPr>
          <p:cNvSpPr txBox="1"/>
          <p:nvPr/>
        </p:nvSpPr>
        <p:spPr>
          <a:xfrm>
            <a:off x="6800850" y="1605337"/>
            <a:ext cx="5391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xmlns="" id="{5A5DE18C-255F-43A7-A75C-AE5819CC8B92}"/>
              </a:ext>
            </a:extLst>
          </p:cNvPr>
          <p:cNvSpPr txBox="1"/>
          <p:nvPr/>
        </p:nvSpPr>
        <p:spPr>
          <a:xfrm>
            <a:off x="6800850" y="958352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6565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rgbClr val="FF6565"/>
                </a:solidFill>
              </a:rPr>
              <a:t>Easy to change colors, photos and Text.</a:t>
            </a:r>
            <a:endParaRPr lang="ko-KR" altLang="en-US" sz="1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75285" y="496152"/>
            <a:ext cx="11572875" cy="839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smtClean="0">
                <a:solidFill>
                  <a:srgbClr val="C00000"/>
                </a:solidFill>
              </a:rPr>
              <a:t>Infographic Style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24" y="2525486"/>
            <a:ext cx="5899768" cy="33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3A10FF-ED7F-46D3-92EB-86F120AF7B6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97AED9-919A-4C7C-84D7-0100ABA90E7A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4" y="370691"/>
            <a:ext cx="11573197" cy="84023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</a:t>
            </a:r>
            <a:r>
              <a:rPr lang="en-US" dirty="0">
                <a:solidFill>
                  <a:srgbClr val="C00000"/>
                </a:solidFill>
              </a:rPr>
              <a:t>hic</a:t>
            </a:r>
            <a:r>
              <a:rPr lang="en-US" dirty="0">
                <a:solidFill>
                  <a:srgbClr val="FF6565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DB81133-5486-4F75-8F49-C4D052E5CD7B}"/>
              </a:ext>
            </a:extLst>
          </p:cNvPr>
          <p:cNvGrpSpPr/>
          <p:nvPr/>
        </p:nvGrpSpPr>
        <p:grpSpPr>
          <a:xfrm>
            <a:off x="3757705" y="1555981"/>
            <a:ext cx="4676590" cy="4813076"/>
            <a:chOff x="2585991" y="2445792"/>
            <a:chExt cx="2830016" cy="2912611"/>
          </a:xfrm>
          <a:solidFill>
            <a:srgbClr val="595757"/>
          </a:soli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xmlns="" id="{BFBECD06-BD23-4BD3-8DB2-A76C468F2247}"/>
                </a:ext>
              </a:extLst>
            </p:cNvPr>
            <p:cNvSpPr/>
            <p:nvPr/>
          </p:nvSpPr>
          <p:spPr>
            <a:xfrm>
              <a:off x="2585991" y="2445792"/>
              <a:ext cx="2830016" cy="2830016"/>
            </a:xfrm>
            <a:prstGeom prst="blockArc">
              <a:avLst>
                <a:gd name="adj1" fmla="val 5749470"/>
                <a:gd name="adj2" fmla="val 16195660"/>
                <a:gd name="adj3" fmla="val 470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EDBE078D-021D-4C85-956E-CC119E4B8B68}"/>
                </a:ext>
              </a:extLst>
            </p:cNvPr>
            <p:cNvSpPr/>
            <p:nvPr/>
          </p:nvSpPr>
          <p:spPr>
            <a:xfrm rot="5400000">
              <a:off x="3761449" y="5104467"/>
              <a:ext cx="309057" cy="1988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15766B9-32F2-4E6B-A1F4-110C3E1D1275}"/>
              </a:ext>
            </a:extLst>
          </p:cNvPr>
          <p:cNvGrpSpPr/>
          <p:nvPr/>
        </p:nvGrpSpPr>
        <p:grpSpPr>
          <a:xfrm rot="10800000">
            <a:off x="3757705" y="1403266"/>
            <a:ext cx="4676590" cy="4813076"/>
            <a:chOff x="2585991" y="2445792"/>
            <a:chExt cx="2830016" cy="2912611"/>
          </a:xfrm>
          <a:solidFill>
            <a:srgbClr val="C00000"/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xmlns="" id="{4C21DADD-798A-4791-B64C-4CB5472221B5}"/>
                </a:ext>
              </a:extLst>
            </p:cNvPr>
            <p:cNvSpPr/>
            <p:nvPr/>
          </p:nvSpPr>
          <p:spPr>
            <a:xfrm>
              <a:off x="2585991" y="2445792"/>
              <a:ext cx="2830016" cy="2830016"/>
            </a:xfrm>
            <a:prstGeom prst="blockArc">
              <a:avLst>
                <a:gd name="adj1" fmla="val 5749470"/>
                <a:gd name="adj2" fmla="val 16195660"/>
                <a:gd name="adj3" fmla="val 4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84809ED9-655F-4F35-8794-04ABBBF97687}"/>
                </a:ext>
              </a:extLst>
            </p:cNvPr>
            <p:cNvSpPr/>
            <p:nvPr/>
          </p:nvSpPr>
          <p:spPr>
            <a:xfrm rot="5400000">
              <a:off x="3761449" y="5104467"/>
              <a:ext cx="309057" cy="1988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F2177A6-8FE9-453C-B87F-7A1B1933570E}"/>
              </a:ext>
            </a:extLst>
          </p:cNvPr>
          <p:cNvGrpSpPr/>
          <p:nvPr/>
        </p:nvGrpSpPr>
        <p:grpSpPr>
          <a:xfrm>
            <a:off x="586210" y="4101067"/>
            <a:ext cx="2102633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78FCAB5-AE63-45EC-9CDF-1BAFB5BED0C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0156DF0-19F3-4386-B455-18A47BD9B74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8DB458C-A5E1-48F9-AAAA-6DCB11C24C47}"/>
              </a:ext>
            </a:extLst>
          </p:cNvPr>
          <p:cNvGrpSpPr/>
          <p:nvPr/>
        </p:nvGrpSpPr>
        <p:grpSpPr>
          <a:xfrm>
            <a:off x="9520958" y="4101067"/>
            <a:ext cx="2084832" cy="678649"/>
            <a:chOff x="3233964" y="1954419"/>
            <a:chExt cx="1410044" cy="6786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AC9E4AF-088F-4EDF-8312-040D4CB83C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E71A5B1-FB19-4B8A-BA0C-17CE64B0A3F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6B20B73-8D07-46E3-9E4B-2BF118623F20}"/>
              </a:ext>
            </a:extLst>
          </p:cNvPr>
          <p:cNvGrpSpPr/>
          <p:nvPr/>
        </p:nvGrpSpPr>
        <p:grpSpPr>
          <a:xfrm>
            <a:off x="586210" y="4886787"/>
            <a:ext cx="2102633" cy="678649"/>
            <a:chOff x="3233964" y="1954419"/>
            <a:chExt cx="1410044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B6EF1DF-A8C3-4837-8CA3-BEB09D5FE00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E793505-8F69-4A11-A3EA-AB7617FC1B5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3934B04-C45E-4AA4-A430-11476F31D5C6}"/>
              </a:ext>
            </a:extLst>
          </p:cNvPr>
          <p:cNvGrpSpPr/>
          <p:nvPr/>
        </p:nvGrpSpPr>
        <p:grpSpPr>
          <a:xfrm>
            <a:off x="9520958" y="4886787"/>
            <a:ext cx="2084832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290F2DB-C520-4B8C-AF12-FD387FDA036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34252CA-23DE-408B-8B63-D2F56B498BC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7F8991B-43CA-4499-BD86-B698F7221285}"/>
              </a:ext>
            </a:extLst>
          </p:cNvPr>
          <p:cNvGrpSpPr/>
          <p:nvPr/>
        </p:nvGrpSpPr>
        <p:grpSpPr>
          <a:xfrm>
            <a:off x="586210" y="5672505"/>
            <a:ext cx="2102633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376F71A-2DFC-4120-BEFB-E70EC25F4F8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15BAB7-0D3D-4BDB-A5BD-9EE8FD5808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9033D5F-CCC8-4630-A30F-9B57A1596DD7}"/>
              </a:ext>
            </a:extLst>
          </p:cNvPr>
          <p:cNvGrpSpPr/>
          <p:nvPr/>
        </p:nvGrpSpPr>
        <p:grpSpPr>
          <a:xfrm>
            <a:off x="9520958" y="5672505"/>
            <a:ext cx="2084832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793176D-1A3B-4EDC-B1A5-FBAF247CA8C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D31414E-1EA8-49D8-A765-126D8BD586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E64B7AA1-3E81-4552-A33C-5A3630EC6991}"/>
              </a:ext>
            </a:extLst>
          </p:cNvPr>
          <p:cNvSpPr/>
          <p:nvPr/>
        </p:nvSpPr>
        <p:spPr>
          <a:xfrm flipH="1">
            <a:off x="2819880" y="58894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xmlns="" id="{9AC1103A-17AE-4664-8DF7-0E2AAEF69785}"/>
              </a:ext>
            </a:extLst>
          </p:cNvPr>
          <p:cNvSpPr/>
          <p:nvPr/>
        </p:nvSpPr>
        <p:spPr>
          <a:xfrm rot="18805991">
            <a:off x="8945708" y="587773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xmlns="" id="{87F62E99-C660-4DED-A946-02B0EA0D2778}"/>
              </a:ext>
            </a:extLst>
          </p:cNvPr>
          <p:cNvSpPr>
            <a:spLocks noChangeAspect="1"/>
          </p:cNvSpPr>
          <p:nvPr/>
        </p:nvSpPr>
        <p:spPr>
          <a:xfrm rot="9900000">
            <a:off x="8905962" y="508619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xmlns="" id="{77CC82A2-7BE0-4526-A9AE-D5276C8B2EA7}"/>
              </a:ext>
            </a:extLst>
          </p:cNvPr>
          <p:cNvSpPr/>
          <p:nvPr/>
        </p:nvSpPr>
        <p:spPr>
          <a:xfrm>
            <a:off x="2865166" y="51037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xmlns="" id="{91C825AE-F814-4A12-9B03-B57F359E6EC6}"/>
              </a:ext>
            </a:extLst>
          </p:cNvPr>
          <p:cNvSpPr/>
          <p:nvPr/>
        </p:nvSpPr>
        <p:spPr>
          <a:xfrm>
            <a:off x="2844778" y="4272066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xmlns="" id="{8043A168-0F1F-4948-B255-A9E80923A81A}"/>
              </a:ext>
            </a:extLst>
          </p:cNvPr>
          <p:cNvSpPr/>
          <p:nvPr/>
        </p:nvSpPr>
        <p:spPr>
          <a:xfrm>
            <a:off x="8886050" y="4318051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CDAE23F-14E7-44F6-8592-530987124B1D}"/>
              </a:ext>
            </a:extLst>
          </p:cNvPr>
          <p:cNvGrpSpPr/>
          <p:nvPr/>
        </p:nvGrpSpPr>
        <p:grpSpPr>
          <a:xfrm>
            <a:off x="829568" y="1566281"/>
            <a:ext cx="2734154" cy="2022191"/>
            <a:chOff x="829568" y="1566281"/>
            <a:chExt cx="2734154" cy="2022191"/>
          </a:xfrm>
        </p:grpSpPr>
        <p:sp>
          <p:nvSpPr>
            <p:cNvPr id="44" name="Right Arrow 7">
              <a:extLst>
                <a:ext uri="{FF2B5EF4-FFF2-40B4-BE49-F238E27FC236}">
                  <a16:creationId xmlns:a16="http://schemas.microsoft.com/office/drawing/2014/main" xmlns="" id="{78FB5DA1-6A0B-457F-867F-59D83859AE68}"/>
                </a:ext>
              </a:extLst>
            </p:cNvPr>
            <p:cNvSpPr/>
            <p:nvPr/>
          </p:nvSpPr>
          <p:spPr>
            <a:xfrm rot="16200000">
              <a:off x="2608811" y="27532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E5729A8B-68C8-4156-9967-614D072A465A}"/>
                </a:ext>
              </a:extLst>
            </p:cNvPr>
            <p:cNvGrpSpPr/>
            <p:nvPr/>
          </p:nvGrpSpPr>
          <p:grpSpPr>
            <a:xfrm>
              <a:off x="829568" y="1566281"/>
              <a:ext cx="2734154" cy="1068786"/>
              <a:chOff x="270023" y="1671304"/>
              <a:chExt cx="2279585" cy="107947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1D51C740-6293-4D06-9D8D-8B5645895D6C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E0347E57-2B46-4ABA-A0CD-89AC3BE17B9F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50F7BDE-A684-4D71-AECB-3B91FBCB6582}"/>
              </a:ext>
            </a:extLst>
          </p:cNvPr>
          <p:cNvGrpSpPr/>
          <p:nvPr/>
        </p:nvGrpSpPr>
        <p:grpSpPr>
          <a:xfrm flipH="1">
            <a:off x="8639716" y="1566281"/>
            <a:ext cx="2734154" cy="2022191"/>
            <a:chOff x="981968" y="1718681"/>
            <a:chExt cx="2734154" cy="2022191"/>
          </a:xfrm>
        </p:grpSpPr>
        <p:sp>
          <p:nvSpPr>
            <p:cNvPr id="48" name="Right Arrow 7">
              <a:extLst>
                <a:ext uri="{FF2B5EF4-FFF2-40B4-BE49-F238E27FC236}">
                  <a16:creationId xmlns:a16="http://schemas.microsoft.com/office/drawing/2014/main" xmlns="" id="{5F3B5ABF-3276-4A3B-82ED-24C0F48986B0}"/>
                </a:ext>
              </a:extLst>
            </p:cNvPr>
            <p:cNvSpPr/>
            <p:nvPr/>
          </p:nvSpPr>
          <p:spPr>
            <a:xfrm rot="5400000">
              <a:off x="2761211" y="29056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D2B399EC-B282-4116-BC18-0144C3FEFD5D}"/>
                </a:ext>
              </a:extLst>
            </p:cNvPr>
            <p:cNvGrpSpPr/>
            <p:nvPr/>
          </p:nvGrpSpPr>
          <p:grpSpPr>
            <a:xfrm>
              <a:off x="981968" y="1718681"/>
              <a:ext cx="2734154" cy="1068786"/>
              <a:chOff x="270023" y="1671304"/>
              <a:chExt cx="2279585" cy="107947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921DB05D-C061-43EE-8FA9-FAF29F740477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D67C2826-3D99-4C07-9EBD-512167C518E5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69" name="Trapecio 4"/>
          <p:cNvSpPr/>
          <p:nvPr/>
        </p:nvSpPr>
        <p:spPr>
          <a:xfrm flipH="1">
            <a:off x="-19919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0081260" y="7074984"/>
            <a:ext cx="619125" cy="1068388"/>
          </a:xfrm>
          <a:custGeom>
            <a:avLst/>
            <a:gdLst>
              <a:gd name="T0" fmla="*/ 4 w 65"/>
              <a:gd name="T1" fmla="*/ 35 h 113"/>
              <a:gd name="T2" fmla="*/ 1 w 65"/>
              <a:gd name="T3" fmla="*/ 16 h 113"/>
              <a:gd name="T4" fmla="*/ 0 w 65"/>
              <a:gd name="T5" fmla="*/ 4 h 113"/>
              <a:gd name="T6" fmla="*/ 3 w 65"/>
              <a:gd name="T7" fmla="*/ 1 h 113"/>
              <a:gd name="T8" fmla="*/ 6 w 65"/>
              <a:gd name="T9" fmla="*/ 4 h 113"/>
              <a:gd name="T10" fmla="*/ 12 w 65"/>
              <a:gd name="T11" fmla="*/ 38 h 113"/>
              <a:gd name="T12" fmla="*/ 32 w 65"/>
              <a:gd name="T13" fmla="*/ 57 h 113"/>
              <a:gd name="T14" fmla="*/ 37 w 65"/>
              <a:gd name="T15" fmla="*/ 57 h 113"/>
              <a:gd name="T16" fmla="*/ 31 w 65"/>
              <a:gd name="T17" fmla="*/ 53 h 113"/>
              <a:gd name="T18" fmla="*/ 16 w 65"/>
              <a:gd name="T19" fmla="*/ 27 h 113"/>
              <a:gd name="T20" fmla="*/ 14 w 65"/>
              <a:gd name="T21" fmla="*/ 4 h 113"/>
              <a:gd name="T22" fmla="*/ 17 w 65"/>
              <a:gd name="T23" fmla="*/ 1 h 113"/>
              <a:gd name="T24" fmla="*/ 62 w 65"/>
              <a:gd name="T25" fmla="*/ 1 h 113"/>
              <a:gd name="T26" fmla="*/ 65 w 65"/>
              <a:gd name="T27" fmla="*/ 3 h 113"/>
              <a:gd name="T28" fmla="*/ 57 w 65"/>
              <a:gd name="T29" fmla="*/ 43 h 113"/>
              <a:gd name="T30" fmla="*/ 48 w 65"/>
              <a:gd name="T31" fmla="*/ 53 h 113"/>
              <a:gd name="T32" fmla="*/ 37 w 65"/>
              <a:gd name="T33" fmla="*/ 74 h 113"/>
              <a:gd name="T34" fmla="*/ 37 w 65"/>
              <a:gd name="T35" fmla="*/ 89 h 113"/>
              <a:gd name="T36" fmla="*/ 46 w 65"/>
              <a:gd name="T37" fmla="*/ 99 h 113"/>
              <a:gd name="T38" fmla="*/ 49 w 65"/>
              <a:gd name="T39" fmla="*/ 99 h 113"/>
              <a:gd name="T40" fmla="*/ 57 w 65"/>
              <a:gd name="T41" fmla="*/ 106 h 113"/>
              <a:gd name="T42" fmla="*/ 49 w 65"/>
              <a:gd name="T43" fmla="*/ 113 h 113"/>
              <a:gd name="T44" fmla="*/ 16 w 65"/>
              <a:gd name="T45" fmla="*/ 113 h 113"/>
              <a:gd name="T46" fmla="*/ 8 w 65"/>
              <a:gd name="T47" fmla="*/ 106 h 113"/>
              <a:gd name="T48" fmla="*/ 16 w 65"/>
              <a:gd name="T49" fmla="*/ 99 h 113"/>
              <a:gd name="T50" fmla="*/ 29 w 65"/>
              <a:gd name="T51" fmla="*/ 86 h 113"/>
              <a:gd name="T52" fmla="*/ 29 w 65"/>
              <a:gd name="T53" fmla="*/ 74 h 113"/>
              <a:gd name="T54" fmla="*/ 18 w 65"/>
              <a:gd name="T55" fmla="*/ 54 h 113"/>
              <a:gd name="T56" fmla="*/ 6 w 65"/>
              <a:gd name="T57" fmla="*/ 39 h 113"/>
              <a:gd name="T58" fmla="*/ 4 w 65"/>
              <a:gd name="T59" fmla="*/ 36 h 113"/>
              <a:gd name="T60" fmla="*/ 4 w 65"/>
              <a:gd name="T61" fmla="*/ 3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5" h="113">
                <a:moveTo>
                  <a:pt x="4" y="35"/>
                </a:moveTo>
                <a:cubicBezTo>
                  <a:pt x="3" y="29"/>
                  <a:pt x="2" y="22"/>
                  <a:pt x="1" y="16"/>
                </a:cubicBezTo>
                <a:cubicBezTo>
                  <a:pt x="0" y="12"/>
                  <a:pt x="0" y="8"/>
                  <a:pt x="0" y="4"/>
                </a:cubicBezTo>
                <a:cubicBezTo>
                  <a:pt x="0" y="2"/>
                  <a:pt x="0" y="1"/>
                  <a:pt x="3" y="1"/>
                </a:cubicBezTo>
                <a:cubicBezTo>
                  <a:pt x="5" y="1"/>
                  <a:pt x="6" y="1"/>
                  <a:pt x="6" y="4"/>
                </a:cubicBezTo>
                <a:cubicBezTo>
                  <a:pt x="6" y="16"/>
                  <a:pt x="7" y="27"/>
                  <a:pt x="12" y="38"/>
                </a:cubicBezTo>
                <a:cubicBezTo>
                  <a:pt x="16" y="47"/>
                  <a:pt x="22" y="55"/>
                  <a:pt x="32" y="57"/>
                </a:cubicBezTo>
                <a:cubicBezTo>
                  <a:pt x="34" y="57"/>
                  <a:pt x="35" y="58"/>
                  <a:pt x="37" y="57"/>
                </a:cubicBezTo>
                <a:cubicBezTo>
                  <a:pt x="35" y="55"/>
                  <a:pt x="33" y="54"/>
                  <a:pt x="31" y="53"/>
                </a:cubicBezTo>
                <a:cubicBezTo>
                  <a:pt x="22" y="47"/>
                  <a:pt x="18" y="37"/>
                  <a:pt x="16" y="27"/>
                </a:cubicBezTo>
                <a:cubicBezTo>
                  <a:pt x="14" y="19"/>
                  <a:pt x="14" y="12"/>
                  <a:pt x="14" y="4"/>
                </a:cubicBezTo>
                <a:cubicBezTo>
                  <a:pt x="14" y="1"/>
                  <a:pt x="14" y="1"/>
                  <a:pt x="17" y="1"/>
                </a:cubicBezTo>
                <a:cubicBezTo>
                  <a:pt x="32" y="1"/>
                  <a:pt x="47" y="1"/>
                  <a:pt x="62" y="1"/>
                </a:cubicBezTo>
                <a:cubicBezTo>
                  <a:pt x="64" y="1"/>
                  <a:pt x="65" y="0"/>
                  <a:pt x="65" y="3"/>
                </a:cubicBezTo>
                <a:cubicBezTo>
                  <a:pt x="65" y="17"/>
                  <a:pt x="64" y="31"/>
                  <a:pt x="57" y="43"/>
                </a:cubicBezTo>
                <a:cubicBezTo>
                  <a:pt x="54" y="47"/>
                  <a:pt x="51" y="51"/>
                  <a:pt x="48" y="53"/>
                </a:cubicBezTo>
                <a:cubicBezTo>
                  <a:pt x="40" y="59"/>
                  <a:pt x="36" y="65"/>
                  <a:pt x="37" y="74"/>
                </a:cubicBezTo>
                <a:cubicBezTo>
                  <a:pt x="37" y="79"/>
                  <a:pt x="37" y="84"/>
                  <a:pt x="37" y="89"/>
                </a:cubicBezTo>
                <a:cubicBezTo>
                  <a:pt x="37" y="95"/>
                  <a:pt x="40" y="99"/>
                  <a:pt x="46" y="99"/>
                </a:cubicBezTo>
                <a:cubicBezTo>
                  <a:pt x="47" y="99"/>
                  <a:pt x="48" y="99"/>
                  <a:pt x="49" y="99"/>
                </a:cubicBezTo>
                <a:cubicBezTo>
                  <a:pt x="56" y="99"/>
                  <a:pt x="57" y="100"/>
                  <a:pt x="57" y="106"/>
                </a:cubicBezTo>
                <a:cubicBezTo>
                  <a:pt x="57" y="111"/>
                  <a:pt x="55" y="113"/>
                  <a:pt x="49" y="113"/>
                </a:cubicBezTo>
                <a:cubicBezTo>
                  <a:pt x="38" y="113"/>
                  <a:pt x="27" y="113"/>
                  <a:pt x="16" y="113"/>
                </a:cubicBezTo>
                <a:cubicBezTo>
                  <a:pt x="10" y="113"/>
                  <a:pt x="8" y="111"/>
                  <a:pt x="8" y="106"/>
                </a:cubicBezTo>
                <a:cubicBezTo>
                  <a:pt x="8" y="100"/>
                  <a:pt x="10" y="99"/>
                  <a:pt x="16" y="99"/>
                </a:cubicBezTo>
                <a:cubicBezTo>
                  <a:pt x="26" y="99"/>
                  <a:pt x="29" y="96"/>
                  <a:pt x="29" y="86"/>
                </a:cubicBezTo>
                <a:cubicBezTo>
                  <a:pt x="29" y="82"/>
                  <a:pt x="29" y="78"/>
                  <a:pt x="29" y="74"/>
                </a:cubicBezTo>
                <a:cubicBezTo>
                  <a:pt x="29" y="65"/>
                  <a:pt x="25" y="59"/>
                  <a:pt x="18" y="54"/>
                </a:cubicBezTo>
                <a:cubicBezTo>
                  <a:pt x="13" y="50"/>
                  <a:pt x="9" y="45"/>
                  <a:pt x="6" y="39"/>
                </a:cubicBezTo>
                <a:cubicBezTo>
                  <a:pt x="6" y="38"/>
                  <a:pt x="5" y="37"/>
                  <a:pt x="4" y="36"/>
                </a:cubicBezTo>
                <a:cubicBezTo>
                  <a:pt x="4" y="36"/>
                  <a:pt x="4" y="36"/>
                  <a:pt x="4" y="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10100310" y="8162422"/>
            <a:ext cx="581025" cy="179388"/>
          </a:xfrm>
          <a:custGeom>
            <a:avLst/>
            <a:gdLst>
              <a:gd name="T0" fmla="*/ 6 w 61"/>
              <a:gd name="T1" fmla="*/ 19 h 19"/>
              <a:gd name="T2" fmla="*/ 2 w 61"/>
              <a:gd name="T3" fmla="*/ 5 h 19"/>
              <a:gd name="T4" fmla="*/ 11 w 61"/>
              <a:gd name="T5" fmla="*/ 0 h 19"/>
              <a:gd name="T6" fmla="*/ 49 w 61"/>
              <a:gd name="T7" fmla="*/ 0 h 19"/>
              <a:gd name="T8" fmla="*/ 59 w 61"/>
              <a:gd name="T9" fmla="*/ 5 h 19"/>
              <a:gd name="T10" fmla="*/ 56 w 61"/>
              <a:gd name="T11" fmla="*/ 19 h 19"/>
              <a:gd name="T12" fmla="*/ 6 w 61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19">
                <a:moveTo>
                  <a:pt x="6" y="19"/>
                </a:moveTo>
                <a:cubicBezTo>
                  <a:pt x="2" y="16"/>
                  <a:pt x="0" y="11"/>
                  <a:pt x="2" y="5"/>
                </a:cubicBezTo>
                <a:cubicBezTo>
                  <a:pt x="3" y="0"/>
                  <a:pt x="7" y="0"/>
                  <a:pt x="11" y="0"/>
                </a:cubicBezTo>
                <a:cubicBezTo>
                  <a:pt x="24" y="0"/>
                  <a:pt x="37" y="0"/>
                  <a:pt x="49" y="0"/>
                </a:cubicBezTo>
                <a:cubicBezTo>
                  <a:pt x="54" y="0"/>
                  <a:pt x="58" y="0"/>
                  <a:pt x="59" y="5"/>
                </a:cubicBezTo>
                <a:cubicBezTo>
                  <a:pt x="61" y="10"/>
                  <a:pt x="59" y="16"/>
                  <a:pt x="56" y="19"/>
                </a:cubicBezTo>
                <a:cubicBezTo>
                  <a:pt x="39" y="19"/>
                  <a:pt x="23" y="19"/>
                  <a:pt x="6" y="1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10652760" y="7141659"/>
            <a:ext cx="238125" cy="368300"/>
          </a:xfrm>
          <a:custGeom>
            <a:avLst/>
            <a:gdLst>
              <a:gd name="T0" fmla="*/ 0 w 25"/>
              <a:gd name="T1" fmla="*/ 39 h 39"/>
              <a:gd name="T2" fmla="*/ 3 w 25"/>
              <a:gd name="T3" fmla="*/ 34 h 39"/>
              <a:gd name="T4" fmla="*/ 19 w 25"/>
              <a:gd name="T5" fmla="*/ 12 h 39"/>
              <a:gd name="T6" fmla="*/ 12 w 25"/>
              <a:gd name="T7" fmla="*/ 5 h 39"/>
              <a:gd name="T8" fmla="*/ 8 w 25"/>
              <a:gd name="T9" fmla="*/ 4 h 39"/>
              <a:gd name="T10" fmla="*/ 11 w 25"/>
              <a:gd name="T11" fmla="*/ 1 h 39"/>
              <a:gd name="T12" fmla="*/ 23 w 25"/>
              <a:gd name="T13" fmla="*/ 13 h 39"/>
              <a:gd name="T14" fmla="*/ 12 w 25"/>
              <a:gd name="T15" fmla="*/ 33 h 39"/>
              <a:gd name="T16" fmla="*/ 0 w 25"/>
              <a:gd name="T1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39">
                <a:moveTo>
                  <a:pt x="0" y="39"/>
                </a:moveTo>
                <a:cubicBezTo>
                  <a:pt x="0" y="37"/>
                  <a:pt x="1" y="35"/>
                  <a:pt x="3" y="34"/>
                </a:cubicBezTo>
                <a:cubicBezTo>
                  <a:pt x="13" y="30"/>
                  <a:pt x="16" y="21"/>
                  <a:pt x="19" y="12"/>
                </a:cubicBezTo>
                <a:cubicBezTo>
                  <a:pt x="21" y="7"/>
                  <a:pt x="18" y="5"/>
                  <a:pt x="12" y="5"/>
                </a:cubicBezTo>
                <a:cubicBezTo>
                  <a:pt x="11" y="5"/>
                  <a:pt x="9" y="7"/>
                  <a:pt x="8" y="4"/>
                </a:cubicBezTo>
                <a:cubicBezTo>
                  <a:pt x="8" y="2"/>
                  <a:pt x="10" y="2"/>
                  <a:pt x="11" y="1"/>
                </a:cubicBezTo>
                <a:cubicBezTo>
                  <a:pt x="20" y="0"/>
                  <a:pt x="25" y="5"/>
                  <a:pt x="23" y="13"/>
                </a:cubicBezTo>
                <a:cubicBezTo>
                  <a:pt x="21" y="21"/>
                  <a:pt x="17" y="28"/>
                  <a:pt x="12" y="33"/>
                </a:cubicBezTo>
                <a:cubicBezTo>
                  <a:pt x="9" y="37"/>
                  <a:pt x="5" y="38"/>
                  <a:pt x="0" y="3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9890760" y="7141659"/>
            <a:ext cx="247650" cy="368300"/>
          </a:xfrm>
          <a:custGeom>
            <a:avLst/>
            <a:gdLst>
              <a:gd name="T0" fmla="*/ 24 w 26"/>
              <a:gd name="T1" fmla="*/ 35 h 39"/>
              <a:gd name="T2" fmla="*/ 26 w 26"/>
              <a:gd name="T3" fmla="*/ 39 h 39"/>
              <a:gd name="T4" fmla="*/ 13 w 26"/>
              <a:gd name="T5" fmla="*/ 33 h 39"/>
              <a:gd name="T6" fmla="*/ 2 w 26"/>
              <a:gd name="T7" fmla="*/ 15 h 39"/>
              <a:gd name="T8" fmla="*/ 13 w 26"/>
              <a:gd name="T9" fmla="*/ 1 h 39"/>
              <a:gd name="T10" fmla="*/ 17 w 26"/>
              <a:gd name="T11" fmla="*/ 5 h 39"/>
              <a:gd name="T12" fmla="*/ 13 w 26"/>
              <a:gd name="T13" fmla="*/ 5 h 39"/>
              <a:gd name="T14" fmla="*/ 12 w 26"/>
              <a:gd name="T15" fmla="*/ 5 h 39"/>
              <a:gd name="T16" fmla="*/ 12 w 26"/>
              <a:gd name="T17" fmla="*/ 5 h 39"/>
              <a:gd name="T18" fmla="*/ 10 w 26"/>
              <a:gd name="T19" fmla="*/ 5 h 39"/>
              <a:gd name="T20" fmla="*/ 10 w 26"/>
              <a:gd name="T21" fmla="*/ 5 h 39"/>
              <a:gd name="T22" fmla="*/ 10 w 26"/>
              <a:gd name="T23" fmla="*/ 5 h 39"/>
              <a:gd name="T24" fmla="*/ 6 w 26"/>
              <a:gd name="T25" fmla="*/ 11 h 39"/>
              <a:gd name="T26" fmla="*/ 11 w 26"/>
              <a:gd name="T27" fmla="*/ 23 h 39"/>
              <a:gd name="T28" fmla="*/ 11 w 26"/>
              <a:gd name="T29" fmla="*/ 23 h 39"/>
              <a:gd name="T30" fmla="*/ 24 w 26"/>
              <a:gd name="T31" fmla="*/ 3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39">
                <a:moveTo>
                  <a:pt x="24" y="35"/>
                </a:moveTo>
                <a:cubicBezTo>
                  <a:pt x="25" y="36"/>
                  <a:pt x="25" y="37"/>
                  <a:pt x="26" y="39"/>
                </a:cubicBezTo>
                <a:cubicBezTo>
                  <a:pt x="21" y="39"/>
                  <a:pt x="17" y="37"/>
                  <a:pt x="13" y="33"/>
                </a:cubicBezTo>
                <a:cubicBezTo>
                  <a:pt x="8" y="28"/>
                  <a:pt x="4" y="21"/>
                  <a:pt x="2" y="15"/>
                </a:cubicBezTo>
                <a:cubicBezTo>
                  <a:pt x="0" y="6"/>
                  <a:pt x="5" y="0"/>
                  <a:pt x="13" y="1"/>
                </a:cubicBezTo>
                <a:cubicBezTo>
                  <a:pt x="15" y="1"/>
                  <a:pt x="18" y="1"/>
                  <a:pt x="17" y="5"/>
                </a:cubicBezTo>
                <a:cubicBezTo>
                  <a:pt x="17" y="8"/>
                  <a:pt x="14" y="4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6" y="5"/>
                  <a:pt x="6" y="8"/>
                  <a:pt x="6" y="11"/>
                </a:cubicBezTo>
                <a:cubicBezTo>
                  <a:pt x="6" y="15"/>
                  <a:pt x="8" y="19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4" y="28"/>
                  <a:pt x="17" y="33"/>
                  <a:pt x="24" y="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65" name="Grupo 64"/>
          <p:cNvGrpSpPr/>
          <p:nvPr/>
        </p:nvGrpSpPr>
        <p:grpSpPr>
          <a:xfrm>
            <a:off x="5088552" y="2807329"/>
            <a:ext cx="2003875" cy="2537467"/>
            <a:chOff x="5351463" y="3203576"/>
            <a:chExt cx="1498138" cy="1897062"/>
          </a:xfrm>
        </p:grpSpPr>
        <p:grpSp>
          <p:nvGrpSpPr>
            <p:cNvPr id="63" name="Grupo 62"/>
            <p:cNvGrpSpPr/>
            <p:nvPr/>
          </p:nvGrpSpPr>
          <p:grpSpPr>
            <a:xfrm>
              <a:off x="6108238" y="3203576"/>
              <a:ext cx="741363" cy="1897062"/>
              <a:chOff x="6119813" y="3203576"/>
              <a:chExt cx="741363" cy="1897062"/>
            </a:xfrm>
          </p:grpSpPr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6119813" y="3203576"/>
                <a:ext cx="457200" cy="1600200"/>
              </a:xfrm>
              <a:custGeom>
                <a:avLst/>
                <a:gdLst>
                  <a:gd name="T0" fmla="*/ 4 w 32"/>
                  <a:gd name="T1" fmla="*/ 57 h 113"/>
                  <a:gd name="T2" fmla="*/ 0 w 32"/>
                  <a:gd name="T3" fmla="*/ 57 h 113"/>
                  <a:gd name="T4" fmla="*/ 0 w 32"/>
                  <a:gd name="T5" fmla="*/ 113 h 113"/>
                  <a:gd name="T6" fmla="*/ 16 w 32"/>
                  <a:gd name="T7" fmla="*/ 113 h 113"/>
                  <a:gd name="T8" fmla="*/ 24 w 32"/>
                  <a:gd name="T9" fmla="*/ 106 h 113"/>
                  <a:gd name="T10" fmla="*/ 16 w 32"/>
                  <a:gd name="T11" fmla="*/ 99 h 113"/>
                  <a:gd name="T12" fmla="*/ 13 w 32"/>
                  <a:gd name="T13" fmla="*/ 99 h 113"/>
                  <a:gd name="T14" fmla="*/ 4 w 32"/>
                  <a:gd name="T15" fmla="*/ 89 h 113"/>
                  <a:gd name="T16" fmla="*/ 4 w 32"/>
                  <a:gd name="T17" fmla="*/ 74 h 113"/>
                  <a:gd name="T18" fmla="*/ 15 w 32"/>
                  <a:gd name="T19" fmla="*/ 53 h 113"/>
                  <a:gd name="T20" fmla="*/ 24 w 32"/>
                  <a:gd name="T21" fmla="*/ 43 h 113"/>
                  <a:gd name="T22" fmla="*/ 32 w 32"/>
                  <a:gd name="T23" fmla="*/ 3 h 113"/>
                  <a:gd name="T24" fmla="*/ 29 w 32"/>
                  <a:gd name="T25" fmla="*/ 1 h 113"/>
                  <a:gd name="T26" fmla="*/ 0 w 32"/>
                  <a:gd name="T27" fmla="*/ 1 h 113"/>
                  <a:gd name="T28" fmla="*/ 0 w 32"/>
                  <a:gd name="T29" fmla="*/ 54 h 113"/>
                  <a:gd name="T30" fmla="*/ 4 w 32"/>
                  <a:gd name="T31" fmla="*/ 5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113">
                    <a:moveTo>
                      <a:pt x="4" y="57"/>
                    </a:moveTo>
                    <a:cubicBezTo>
                      <a:pt x="2" y="58"/>
                      <a:pt x="1" y="57"/>
                      <a:pt x="0" y="57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5" y="113"/>
                      <a:pt x="11" y="113"/>
                      <a:pt x="16" y="113"/>
                    </a:cubicBezTo>
                    <a:cubicBezTo>
                      <a:pt x="22" y="113"/>
                      <a:pt x="24" y="111"/>
                      <a:pt x="24" y="106"/>
                    </a:cubicBezTo>
                    <a:cubicBezTo>
                      <a:pt x="24" y="100"/>
                      <a:pt x="23" y="99"/>
                      <a:pt x="16" y="99"/>
                    </a:cubicBezTo>
                    <a:cubicBezTo>
                      <a:pt x="15" y="99"/>
                      <a:pt x="14" y="99"/>
                      <a:pt x="13" y="99"/>
                    </a:cubicBezTo>
                    <a:cubicBezTo>
                      <a:pt x="7" y="99"/>
                      <a:pt x="4" y="95"/>
                      <a:pt x="4" y="89"/>
                    </a:cubicBezTo>
                    <a:cubicBezTo>
                      <a:pt x="4" y="84"/>
                      <a:pt x="4" y="79"/>
                      <a:pt x="4" y="74"/>
                    </a:cubicBezTo>
                    <a:cubicBezTo>
                      <a:pt x="3" y="65"/>
                      <a:pt x="7" y="59"/>
                      <a:pt x="15" y="53"/>
                    </a:cubicBezTo>
                    <a:cubicBezTo>
                      <a:pt x="18" y="51"/>
                      <a:pt x="21" y="47"/>
                      <a:pt x="24" y="43"/>
                    </a:cubicBezTo>
                    <a:cubicBezTo>
                      <a:pt x="31" y="31"/>
                      <a:pt x="32" y="17"/>
                      <a:pt x="32" y="3"/>
                    </a:cubicBezTo>
                    <a:cubicBezTo>
                      <a:pt x="32" y="0"/>
                      <a:pt x="31" y="1"/>
                      <a:pt x="29" y="1"/>
                    </a:cubicBezTo>
                    <a:cubicBezTo>
                      <a:pt x="19" y="1"/>
                      <a:pt x="10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" y="55"/>
                      <a:pt x="3" y="56"/>
                      <a:pt x="4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6" name="Freeform 13"/>
              <p:cNvSpPr>
                <a:spLocks/>
              </p:cNvSpPr>
              <p:nvPr/>
            </p:nvSpPr>
            <p:spPr bwMode="auto">
              <a:xfrm>
                <a:off x="6119813" y="4830763"/>
                <a:ext cx="428625" cy="269875"/>
              </a:xfrm>
              <a:custGeom>
                <a:avLst/>
                <a:gdLst>
                  <a:gd name="T0" fmla="*/ 18 w 30"/>
                  <a:gd name="T1" fmla="*/ 0 h 19"/>
                  <a:gd name="T2" fmla="*/ 0 w 30"/>
                  <a:gd name="T3" fmla="*/ 0 h 19"/>
                  <a:gd name="T4" fmla="*/ 0 w 30"/>
                  <a:gd name="T5" fmla="*/ 19 h 19"/>
                  <a:gd name="T6" fmla="*/ 25 w 30"/>
                  <a:gd name="T7" fmla="*/ 19 h 19"/>
                  <a:gd name="T8" fmla="*/ 28 w 30"/>
                  <a:gd name="T9" fmla="*/ 5 h 19"/>
                  <a:gd name="T10" fmla="*/ 18 w 30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9">
                    <a:moveTo>
                      <a:pt x="18" y="0"/>
                    </a:moveTo>
                    <a:cubicBezTo>
                      <a:pt x="12" y="0"/>
                      <a:pt x="6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9"/>
                      <a:pt x="16" y="19"/>
                      <a:pt x="25" y="19"/>
                    </a:cubicBezTo>
                    <a:cubicBezTo>
                      <a:pt x="28" y="16"/>
                      <a:pt x="30" y="10"/>
                      <a:pt x="28" y="5"/>
                    </a:cubicBezTo>
                    <a:cubicBezTo>
                      <a:pt x="27" y="0"/>
                      <a:pt x="23" y="0"/>
                      <a:pt x="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6505576" y="3302000"/>
                <a:ext cx="355600" cy="552450"/>
              </a:xfrm>
              <a:custGeom>
                <a:avLst/>
                <a:gdLst>
                  <a:gd name="T0" fmla="*/ 11 w 25"/>
                  <a:gd name="T1" fmla="*/ 1 h 39"/>
                  <a:gd name="T2" fmla="*/ 8 w 25"/>
                  <a:gd name="T3" fmla="*/ 4 h 39"/>
                  <a:gd name="T4" fmla="*/ 12 w 25"/>
                  <a:gd name="T5" fmla="*/ 5 h 39"/>
                  <a:gd name="T6" fmla="*/ 19 w 25"/>
                  <a:gd name="T7" fmla="*/ 12 h 39"/>
                  <a:gd name="T8" fmla="*/ 3 w 25"/>
                  <a:gd name="T9" fmla="*/ 34 h 39"/>
                  <a:gd name="T10" fmla="*/ 0 w 25"/>
                  <a:gd name="T11" fmla="*/ 39 h 39"/>
                  <a:gd name="T12" fmla="*/ 12 w 25"/>
                  <a:gd name="T13" fmla="*/ 33 h 39"/>
                  <a:gd name="T14" fmla="*/ 23 w 25"/>
                  <a:gd name="T15" fmla="*/ 13 h 39"/>
                  <a:gd name="T16" fmla="*/ 11 w 25"/>
                  <a:gd name="T1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9">
                    <a:moveTo>
                      <a:pt x="11" y="1"/>
                    </a:moveTo>
                    <a:cubicBezTo>
                      <a:pt x="10" y="2"/>
                      <a:pt x="8" y="2"/>
                      <a:pt x="8" y="4"/>
                    </a:cubicBezTo>
                    <a:cubicBezTo>
                      <a:pt x="9" y="7"/>
                      <a:pt x="11" y="5"/>
                      <a:pt x="12" y="5"/>
                    </a:cubicBezTo>
                    <a:cubicBezTo>
                      <a:pt x="18" y="5"/>
                      <a:pt x="21" y="7"/>
                      <a:pt x="19" y="12"/>
                    </a:cubicBezTo>
                    <a:cubicBezTo>
                      <a:pt x="16" y="21"/>
                      <a:pt x="13" y="30"/>
                      <a:pt x="3" y="34"/>
                    </a:cubicBezTo>
                    <a:cubicBezTo>
                      <a:pt x="1" y="35"/>
                      <a:pt x="0" y="37"/>
                      <a:pt x="0" y="39"/>
                    </a:cubicBezTo>
                    <a:cubicBezTo>
                      <a:pt x="5" y="38"/>
                      <a:pt x="9" y="37"/>
                      <a:pt x="12" y="33"/>
                    </a:cubicBezTo>
                    <a:cubicBezTo>
                      <a:pt x="17" y="28"/>
                      <a:pt x="21" y="21"/>
                      <a:pt x="23" y="13"/>
                    </a:cubicBezTo>
                    <a:cubicBezTo>
                      <a:pt x="25" y="5"/>
                      <a:pt x="20" y="0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64" name="Grupo 63"/>
            <p:cNvGrpSpPr/>
            <p:nvPr/>
          </p:nvGrpSpPr>
          <p:grpSpPr>
            <a:xfrm>
              <a:off x="5351463" y="3217863"/>
              <a:ext cx="739776" cy="1882775"/>
              <a:chOff x="5351463" y="3217863"/>
              <a:chExt cx="739776" cy="1882775"/>
            </a:xfrm>
          </p:grpSpPr>
          <p:sp>
            <p:nvSpPr>
              <p:cNvPr id="58" name="Freeform 15"/>
              <p:cNvSpPr>
                <a:spLocks/>
              </p:cNvSpPr>
              <p:nvPr/>
            </p:nvSpPr>
            <p:spPr bwMode="auto">
              <a:xfrm>
                <a:off x="5351463" y="3302000"/>
                <a:ext cx="369888" cy="552450"/>
              </a:xfrm>
              <a:custGeom>
                <a:avLst/>
                <a:gdLst>
                  <a:gd name="T0" fmla="*/ 2 w 26"/>
                  <a:gd name="T1" fmla="*/ 15 h 39"/>
                  <a:gd name="T2" fmla="*/ 12 w 26"/>
                  <a:gd name="T3" fmla="*/ 1 h 39"/>
                  <a:gd name="T4" fmla="*/ 17 w 26"/>
                  <a:gd name="T5" fmla="*/ 5 h 39"/>
                  <a:gd name="T6" fmla="*/ 12 w 26"/>
                  <a:gd name="T7" fmla="*/ 5 h 39"/>
                  <a:gd name="T8" fmla="*/ 12 w 26"/>
                  <a:gd name="T9" fmla="*/ 5 h 39"/>
                  <a:gd name="T10" fmla="*/ 11 w 26"/>
                  <a:gd name="T11" fmla="*/ 5 h 39"/>
                  <a:gd name="T12" fmla="*/ 10 w 26"/>
                  <a:gd name="T13" fmla="*/ 5 h 39"/>
                  <a:gd name="T14" fmla="*/ 10 w 26"/>
                  <a:gd name="T15" fmla="*/ 5 h 39"/>
                  <a:gd name="T16" fmla="*/ 9 w 26"/>
                  <a:gd name="T17" fmla="*/ 5 h 39"/>
                  <a:gd name="T18" fmla="*/ 6 w 26"/>
                  <a:gd name="T19" fmla="*/ 11 h 39"/>
                  <a:gd name="T20" fmla="*/ 10 w 26"/>
                  <a:gd name="T21" fmla="*/ 23 h 39"/>
                  <a:gd name="T22" fmla="*/ 11 w 26"/>
                  <a:gd name="T23" fmla="*/ 23 h 39"/>
                  <a:gd name="T24" fmla="*/ 24 w 26"/>
                  <a:gd name="T25" fmla="*/ 35 h 39"/>
                  <a:gd name="T26" fmla="*/ 26 w 26"/>
                  <a:gd name="T27" fmla="*/ 39 h 39"/>
                  <a:gd name="T28" fmla="*/ 13 w 26"/>
                  <a:gd name="T29" fmla="*/ 33 h 39"/>
                  <a:gd name="T30" fmla="*/ 2 w 26"/>
                  <a:gd name="T31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9">
                    <a:moveTo>
                      <a:pt x="2" y="15"/>
                    </a:moveTo>
                    <a:cubicBezTo>
                      <a:pt x="0" y="6"/>
                      <a:pt x="5" y="0"/>
                      <a:pt x="12" y="1"/>
                    </a:cubicBezTo>
                    <a:cubicBezTo>
                      <a:pt x="14" y="1"/>
                      <a:pt x="18" y="1"/>
                      <a:pt x="17" y="5"/>
                    </a:cubicBezTo>
                    <a:cubicBezTo>
                      <a:pt x="16" y="8"/>
                      <a:pt x="14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6" y="5"/>
                      <a:pt x="5" y="8"/>
                      <a:pt x="6" y="11"/>
                    </a:cubicBezTo>
                    <a:cubicBezTo>
                      <a:pt x="6" y="15"/>
                      <a:pt x="8" y="19"/>
                      <a:pt x="10" y="23"/>
                    </a:cubicBezTo>
                    <a:cubicBezTo>
                      <a:pt x="10" y="23"/>
                      <a:pt x="11" y="23"/>
                      <a:pt x="11" y="23"/>
                    </a:cubicBezTo>
                    <a:cubicBezTo>
                      <a:pt x="13" y="28"/>
                      <a:pt x="17" y="33"/>
                      <a:pt x="24" y="35"/>
                    </a:cubicBezTo>
                    <a:cubicBezTo>
                      <a:pt x="24" y="36"/>
                      <a:pt x="25" y="37"/>
                      <a:pt x="26" y="39"/>
                    </a:cubicBezTo>
                    <a:cubicBezTo>
                      <a:pt x="20" y="39"/>
                      <a:pt x="16" y="37"/>
                      <a:pt x="13" y="33"/>
                    </a:cubicBezTo>
                    <a:cubicBezTo>
                      <a:pt x="8" y="28"/>
                      <a:pt x="4" y="21"/>
                      <a:pt x="2" y="15"/>
                    </a:cubicBez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9" name="Freeform 16"/>
              <p:cNvSpPr>
                <a:spLocks/>
              </p:cNvSpPr>
              <p:nvPr/>
            </p:nvSpPr>
            <p:spPr bwMode="auto">
              <a:xfrm>
                <a:off x="5635626" y="3217863"/>
                <a:ext cx="455613" cy="1585912"/>
              </a:xfrm>
              <a:custGeom>
                <a:avLst/>
                <a:gdLst>
                  <a:gd name="T0" fmla="*/ 32 w 32"/>
                  <a:gd name="T1" fmla="*/ 56 h 112"/>
                  <a:gd name="T2" fmla="*/ 12 w 32"/>
                  <a:gd name="T3" fmla="*/ 37 h 112"/>
                  <a:gd name="T4" fmla="*/ 6 w 32"/>
                  <a:gd name="T5" fmla="*/ 3 h 112"/>
                  <a:gd name="T6" fmla="*/ 3 w 32"/>
                  <a:gd name="T7" fmla="*/ 0 h 112"/>
                  <a:gd name="T8" fmla="*/ 0 w 32"/>
                  <a:gd name="T9" fmla="*/ 3 h 112"/>
                  <a:gd name="T10" fmla="*/ 1 w 32"/>
                  <a:gd name="T11" fmla="*/ 15 h 112"/>
                  <a:gd name="T12" fmla="*/ 4 w 32"/>
                  <a:gd name="T13" fmla="*/ 34 h 112"/>
                  <a:gd name="T14" fmla="*/ 4 w 32"/>
                  <a:gd name="T15" fmla="*/ 35 h 112"/>
                  <a:gd name="T16" fmla="*/ 6 w 32"/>
                  <a:gd name="T17" fmla="*/ 38 h 112"/>
                  <a:gd name="T18" fmla="*/ 18 w 32"/>
                  <a:gd name="T19" fmla="*/ 53 h 112"/>
                  <a:gd name="T20" fmla="*/ 29 w 32"/>
                  <a:gd name="T21" fmla="*/ 73 h 112"/>
                  <a:gd name="T22" fmla="*/ 28 w 32"/>
                  <a:gd name="T23" fmla="*/ 85 h 112"/>
                  <a:gd name="T24" fmla="*/ 15 w 32"/>
                  <a:gd name="T25" fmla="*/ 98 h 112"/>
                  <a:gd name="T26" fmla="*/ 8 w 32"/>
                  <a:gd name="T27" fmla="*/ 105 h 112"/>
                  <a:gd name="T28" fmla="*/ 15 w 32"/>
                  <a:gd name="T29" fmla="*/ 112 h 112"/>
                  <a:gd name="T30" fmla="*/ 32 w 32"/>
                  <a:gd name="T31" fmla="*/ 112 h 112"/>
                  <a:gd name="T32" fmla="*/ 32 w 32"/>
                  <a:gd name="T33" fmla="*/ 56 h 112"/>
                  <a:gd name="T34" fmla="*/ 32 w 32"/>
                  <a:gd name="T35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112">
                    <a:moveTo>
                      <a:pt x="32" y="56"/>
                    </a:moveTo>
                    <a:cubicBezTo>
                      <a:pt x="21" y="54"/>
                      <a:pt x="15" y="46"/>
                      <a:pt x="12" y="37"/>
                    </a:cubicBezTo>
                    <a:cubicBezTo>
                      <a:pt x="7" y="26"/>
                      <a:pt x="6" y="15"/>
                      <a:pt x="6" y="3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0" y="7"/>
                      <a:pt x="0" y="11"/>
                      <a:pt x="1" y="15"/>
                    </a:cubicBezTo>
                    <a:cubicBezTo>
                      <a:pt x="2" y="21"/>
                      <a:pt x="3" y="28"/>
                      <a:pt x="4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6"/>
                      <a:pt x="5" y="37"/>
                      <a:pt x="6" y="38"/>
                    </a:cubicBezTo>
                    <a:cubicBezTo>
                      <a:pt x="8" y="44"/>
                      <a:pt x="12" y="49"/>
                      <a:pt x="18" y="53"/>
                    </a:cubicBezTo>
                    <a:cubicBezTo>
                      <a:pt x="25" y="58"/>
                      <a:pt x="29" y="64"/>
                      <a:pt x="29" y="73"/>
                    </a:cubicBezTo>
                    <a:cubicBezTo>
                      <a:pt x="28" y="77"/>
                      <a:pt x="29" y="81"/>
                      <a:pt x="28" y="85"/>
                    </a:cubicBezTo>
                    <a:cubicBezTo>
                      <a:pt x="28" y="95"/>
                      <a:pt x="26" y="98"/>
                      <a:pt x="15" y="98"/>
                    </a:cubicBezTo>
                    <a:cubicBezTo>
                      <a:pt x="10" y="98"/>
                      <a:pt x="8" y="99"/>
                      <a:pt x="8" y="105"/>
                    </a:cubicBezTo>
                    <a:cubicBezTo>
                      <a:pt x="8" y="110"/>
                      <a:pt x="10" y="112"/>
                      <a:pt x="15" y="112"/>
                    </a:cubicBezTo>
                    <a:cubicBezTo>
                      <a:pt x="21" y="112"/>
                      <a:pt x="27" y="112"/>
                      <a:pt x="32" y="112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2" y="56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0" name="Freeform 17"/>
              <p:cNvSpPr>
                <a:spLocks/>
              </p:cNvSpPr>
              <p:nvPr/>
            </p:nvSpPr>
            <p:spPr bwMode="auto">
              <a:xfrm>
                <a:off x="5821363" y="3217863"/>
                <a:ext cx="269875" cy="749300"/>
              </a:xfrm>
              <a:custGeom>
                <a:avLst/>
                <a:gdLst>
                  <a:gd name="T0" fmla="*/ 0 w 19"/>
                  <a:gd name="T1" fmla="*/ 3 h 53"/>
                  <a:gd name="T2" fmla="*/ 3 w 19"/>
                  <a:gd name="T3" fmla="*/ 26 h 53"/>
                  <a:gd name="T4" fmla="*/ 17 w 19"/>
                  <a:gd name="T5" fmla="*/ 52 h 53"/>
                  <a:gd name="T6" fmla="*/ 19 w 19"/>
                  <a:gd name="T7" fmla="*/ 53 h 53"/>
                  <a:gd name="T8" fmla="*/ 19 w 19"/>
                  <a:gd name="T9" fmla="*/ 0 h 53"/>
                  <a:gd name="T10" fmla="*/ 3 w 19"/>
                  <a:gd name="T11" fmla="*/ 0 h 53"/>
                  <a:gd name="T12" fmla="*/ 0 w 19"/>
                  <a:gd name="T13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53">
                    <a:moveTo>
                      <a:pt x="0" y="3"/>
                    </a:moveTo>
                    <a:cubicBezTo>
                      <a:pt x="0" y="11"/>
                      <a:pt x="1" y="18"/>
                      <a:pt x="3" y="26"/>
                    </a:cubicBezTo>
                    <a:cubicBezTo>
                      <a:pt x="5" y="36"/>
                      <a:pt x="8" y="46"/>
                      <a:pt x="17" y="52"/>
                    </a:cubicBezTo>
                    <a:cubicBezTo>
                      <a:pt x="18" y="53"/>
                      <a:pt x="19" y="53"/>
                      <a:pt x="19" y="5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4" y="0"/>
                      <a:pt x="9" y="0"/>
                      <a:pt x="3" y="0"/>
                    </a:cubicBezTo>
                    <a:cubicBezTo>
                      <a:pt x="1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1" name="Freeform 18"/>
              <p:cNvSpPr>
                <a:spLocks/>
              </p:cNvSpPr>
              <p:nvPr/>
            </p:nvSpPr>
            <p:spPr bwMode="auto">
              <a:xfrm>
                <a:off x="5664201" y="4830763"/>
                <a:ext cx="427038" cy="269875"/>
              </a:xfrm>
              <a:custGeom>
                <a:avLst/>
                <a:gdLst>
                  <a:gd name="T0" fmla="*/ 11 w 30"/>
                  <a:gd name="T1" fmla="*/ 0 h 19"/>
                  <a:gd name="T2" fmla="*/ 2 w 30"/>
                  <a:gd name="T3" fmla="*/ 5 h 19"/>
                  <a:gd name="T4" fmla="*/ 6 w 30"/>
                  <a:gd name="T5" fmla="*/ 19 h 19"/>
                  <a:gd name="T6" fmla="*/ 30 w 30"/>
                  <a:gd name="T7" fmla="*/ 19 h 19"/>
                  <a:gd name="T8" fmla="*/ 30 w 30"/>
                  <a:gd name="T9" fmla="*/ 0 h 19"/>
                  <a:gd name="T10" fmla="*/ 11 w 30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9">
                    <a:moveTo>
                      <a:pt x="11" y="0"/>
                    </a:moveTo>
                    <a:cubicBezTo>
                      <a:pt x="7" y="0"/>
                      <a:pt x="3" y="0"/>
                      <a:pt x="2" y="5"/>
                    </a:cubicBezTo>
                    <a:cubicBezTo>
                      <a:pt x="0" y="11"/>
                      <a:pt x="1" y="16"/>
                      <a:pt x="6" y="19"/>
                    </a:cubicBezTo>
                    <a:cubicBezTo>
                      <a:pt x="14" y="19"/>
                      <a:pt x="22" y="19"/>
                      <a:pt x="30" y="1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4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2" name="Freeform 19"/>
              <p:cNvSpPr>
                <a:spLocks/>
              </p:cNvSpPr>
              <p:nvPr/>
            </p:nvSpPr>
            <p:spPr bwMode="auto">
              <a:xfrm>
                <a:off x="5351463" y="3302000"/>
                <a:ext cx="369888" cy="552450"/>
              </a:xfrm>
              <a:custGeom>
                <a:avLst/>
                <a:gdLst>
                  <a:gd name="T0" fmla="*/ 24 w 26"/>
                  <a:gd name="T1" fmla="*/ 35 h 39"/>
                  <a:gd name="T2" fmla="*/ 11 w 26"/>
                  <a:gd name="T3" fmla="*/ 23 h 39"/>
                  <a:gd name="T4" fmla="*/ 10 w 26"/>
                  <a:gd name="T5" fmla="*/ 23 h 39"/>
                  <a:gd name="T6" fmla="*/ 6 w 26"/>
                  <a:gd name="T7" fmla="*/ 11 h 39"/>
                  <a:gd name="T8" fmla="*/ 9 w 26"/>
                  <a:gd name="T9" fmla="*/ 5 h 39"/>
                  <a:gd name="T10" fmla="*/ 10 w 26"/>
                  <a:gd name="T11" fmla="*/ 5 h 39"/>
                  <a:gd name="T12" fmla="*/ 10 w 26"/>
                  <a:gd name="T13" fmla="*/ 5 h 39"/>
                  <a:gd name="T14" fmla="*/ 11 w 26"/>
                  <a:gd name="T15" fmla="*/ 5 h 39"/>
                  <a:gd name="T16" fmla="*/ 12 w 26"/>
                  <a:gd name="T17" fmla="*/ 5 h 39"/>
                  <a:gd name="T18" fmla="*/ 12 w 26"/>
                  <a:gd name="T19" fmla="*/ 5 h 39"/>
                  <a:gd name="T20" fmla="*/ 17 w 26"/>
                  <a:gd name="T21" fmla="*/ 5 h 39"/>
                  <a:gd name="T22" fmla="*/ 12 w 26"/>
                  <a:gd name="T23" fmla="*/ 1 h 39"/>
                  <a:gd name="T24" fmla="*/ 2 w 26"/>
                  <a:gd name="T25" fmla="*/ 15 h 39"/>
                  <a:gd name="T26" fmla="*/ 13 w 26"/>
                  <a:gd name="T27" fmla="*/ 33 h 39"/>
                  <a:gd name="T28" fmla="*/ 26 w 26"/>
                  <a:gd name="T29" fmla="*/ 39 h 39"/>
                  <a:gd name="T30" fmla="*/ 24 w 26"/>
                  <a:gd name="T31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9">
                    <a:moveTo>
                      <a:pt x="24" y="35"/>
                    </a:moveTo>
                    <a:cubicBezTo>
                      <a:pt x="17" y="33"/>
                      <a:pt x="13" y="28"/>
                      <a:pt x="11" y="23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8" y="19"/>
                      <a:pt x="6" y="15"/>
                      <a:pt x="6" y="11"/>
                    </a:cubicBezTo>
                    <a:cubicBezTo>
                      <a:pt x="5" y="8"/>
                      <a:pt x="6" y="5"/>
                      <a:pt x="9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4"/>
                      <a:pt x="16" y="8"/>
                      <a:pt x="17" y="5"/>
                    </a:cubicBezTo>
                    <a:cubicBezTo>
                      <a:pt x="18" y="1"/>
                      <a:pt x="14" y="1"/>
                      <a:pt x="12" y="1"/>
                    </a:cubicBezTo>
                    <a:cubicBezTo>
                      <a:pt x="5" y="0"/>
                      <a:pt x="0" y="6"/>
                      <a:pt x="2" y="15"/>
                    </a:cubicBezTo>
                    <a:cubicBezTo>
                      <a:pt x="4" y="21"/>
                      <a:pt x="8" y="28"/>
                      <a:pt x="13" y="33"/>
                    </a:cubicBezTo>
                    <a:cubicBezTo>
                      <a:pt x="16" y="37"/>
                      <a:pt x="20" y="39"/>
                      <a:pt x="26" y="39"/>
                    </a:cubicBezTo>
                    <a:cubicBezTo>
                      <a:pt x="25" y="37"/>
                      <a:pt x="24" y="36"/>
                      <a:pt x="24" y="35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3322" y="822178"/>
            <a:ext cx="5955128" cy="711200"/>
          </a:xfrm>
          <a:prstGeom prst="rect">
            <a:avLst/>
          </a:prstGeo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</a:rPr>
              <a:t>Infographic Style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7" name="Group 82"/>
          <p:cNvGrpSpPr/>
          <p:nvPr/>
        </p:nvGrpSpPr>
        <p:grpSpPr>
          <a:xfrm>
            <a:off x="697117" y="1567420"/>
            <a:ext cx="5767057" cy="2343165"/>
            <a:chOff x="623091" y="2383435"/>
            <a:chExt cx="6301148" cy="2343165"/>
          </a:xfrm>
        </p:grpSpPr>
        <p:sp>
          <p:nvSpPr>
            <p:cNvPr id="8" name="TextBox 7"/>
            <p:cNvSpPr txBox="1"/>
            <p:nvPr/>
          </p:nvSpPr>
          <p:spPr>
            <a:xfrm>
              <a:off x="6230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092" y="2383435"/>
              <a:ext cx="4820598" cy="9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6565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6565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6565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6565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147F7D-06A9-4F38-BC9F-2D1C15451C81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rgbClr val="FF6565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851F5F6-1C73-4E89-AC7A-D3DEC205D2E8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rgbClr val="FF6565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05BB4E3-DB4E-4D9B-912D-94C7F13C68DE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rgbClr val="FF6565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5447F96-417E-4ACA-AEAB-B2BB2BD8A3EB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rgbClr val="FF6565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FF6565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97" y="940562"/>
            <a:ext cx="3113008" cy="27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5825" y="431611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427" name="차트 4">
            <a:extLst>
              <a:ext uri="{FF2B5EF4-FFF2-40B4-BE49-F238E27FC236}">
                <a16:creationId xmlns:a16="http://schemas.microsoft.com/office/drawing/2014/main" xmlns="" id="{04DAC58E-5422-4561-A845-CAD1EE421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427083"/>
              </p:ext>
            </p:extLst>
          </p:nvPr>
        </p:nvGraphicFramePr>
        <p:xfrm>
          <a:off x="898979" y="4543318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8" name="차트 301">
            <a:extLst>
              <a:ext uri="{FF2B5EF4-FFF2-40B4-BE49-F238E27FC236}">
                <a16:creationId xmlns:a16="http://schemas.microsoft.com/office/drawing/2014/main" xmlns="" id="{BF1E5C3B-3B69-4285-9271-7E6B53DC0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157591"/>
              </p:ext>
            </p:extLst>
          </p:nvPr>
        </p:nvGraphicFramePr>
        <p:xfrm>
          <a:off x="2975935" y="4545634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" name="TextBox 705">
            <a:extLst>
              <a:ext uri="{FF2B5EF4-FFF2-40B4-BE49-F238E27FC236}">
                <a16:creationId xmlns:a16="http://schemas.microsoft.com/office/drawing/2014/main" xmlns="" id="{F9C07FCA-EDF4-4E49-B35A-CD2B2853C342}"/>
              </a:ext>
            </a:extLst>
          </p:cNvPr>
          <p:cNvSpPr txBox="1"/>
          <p:nvPr/>
        </p:nvSpPr>
        <p:spPr>
          <a:xfrm>
            <a:off x="685825" y="2263782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cs typeface="Arial" pitchFamily="34" charset="0"/>
              </a:rPr>
              <a:t>70%</a:t>
            </a:r>
            <a:endParaRPr lang="ko-KR" altLang="en-US" sz="4400" b="1" dirty="0">
              <a:cs typeface="Arial" pitchFamily="34" charset="0"/>
            </a:endParaRP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xmlns="" id="{091FC2E0-2589-4BF0-8BE0-276EAA245245}"/>
              </a:ext>
            </a:extLst>
          </p:cNvPr>
          <p:cNvSpPr txBox="1"/>
          <p:nvPr/>
        </p:nvSpPr>
        <p:spPr>
          <a:xfrm>
            <a:off x="764281" y="1853552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Your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xmlns="" id="{E774F195-A2FE-4606-BACA-BC05EA7C1D7C}"/>
              </a:ext>
            </a:extLst>
          </p:cNvPr>
          <p:cNvSpPr txBox="1"/>
          <p:nvPr/>
        </p:nvSpPr>
        <p:spPr>
          <a:xfrm>
            <a:off x="2058587" y="2202226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9" name="TextBox 708">
            <a:extLst>
              <a:ext uri="{FF2B5EF4-FFF2-40B4-BE49-F238E27FC236}">
                <a16:creationId xmlns:a16="http://schemas.microsoft.com/office/drawing/2014/main" xmlns="" id="{3E9C0FEB-F7BC-462C-8217-2723245597E1}"/>
              </a:ext>
            </a:extLst>
          </p:cNvPr>
          <p:cNvSpPr txBox="1"/>
          <p:nvPr/>
        </p:nvSpPr>
        <p:spPr>
          <a:xfrm>
            <a:off x="721069" y="2947887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</a:t>
            </a:r>
            <a:r>
              <a:rPr lang="en-US" altLang="ko-KR" sz="1200" dirty="0">
                <a:cs typeface="Arial" pitchFamily="34" charset="0"/>
              </a:rPr>
              <a:t>hope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and I believe that this Template will your Time, Money and Reputation. </a:t>
            </a:r>
          </a:p>
        </p:txBody>
      </p:sp>
      <p:sp>
        <p:nvSpPr>
          <p:cNvPr id="710" name="TextBox 709">
            <a:extLst>
              <a:ext uri="{FF2B5EF4-FFF2-40B4-BE49-F238E27FC236}">
                <a16:creationId xmlns:a16="http://schemas.microsoft.com/office/drawing/2014/main" xmlns="" id="{F8821A7C-990D-403A-ACD1-557592E0D845}"/>
              </a:ext>
            </a:extLst>
          </p:cNvPr>
          <p:cNvSpPr txBox="1"/>
          <p:nvPr/>
        </p:nvSpPr>
        <p:spPr>
          <a:xfrm>
            <a:off x="959878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xmlns="" id="{49695BBE-0855-4C2C-94BC-674DE6550F58}"/>
              </a:ext>
            </a:extLst>
          </p:cNvPr>
          <p:cNvSpPr txBox="1"/>
          <p:nvPr/>
        </p:nvSpPr>
        <p:spPr>
          <a:xfrm>
            <a:off x="3036834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xmlns="" id="{A360EBE5-B801-4363-B14C-7C2D8F0D2A1D}"/>
              </a:ext>
            </a:extLst>
          </p:cNvPr>
          <p:cNvSpPr txBox="1"/>
          <p:nvPr/>
        </p:nvSpPr>
        <p:spPr>
          <a:xfrm>
            <a:off x="3352543" y="512115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xmlns="" id="{BA18EB22-857B-499C-88B4-4009A53FEF5D}"/>
              </a:ext>
            </a:extLst>
          </p:cNvPr>
          <p:cNvSpPr txBox="1"/>
          <p:nvPr/>
        </p:nvSpPr>
        <p:spPr>
          <a:xfrm>
            <a:off x="1275587" y="511884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4" name="Group 713">
            <a:extLst>
              <a:ext uri="{FF2B5EF4-FFF2-40B4-BE49-F238E27FC236}">
                <a16:creationId xmlns:a16="http://schemas.microsoft.com/office/drawing/2014/main" xmlns="" id="{98657485-84D0-4310-AAA0-0BBAAED814AF}"/>
              </a:ext>
            </a:extLst>
          </p:cNvPr>
          <p:cNvGrpSpPr/>
          <p:nvPr/>
        </p:nvGrpSpPr>
        <p:grpSpPr>
          <a:xfrm>
            <a:off x="5355857" y="5520398"/>
            <a:ext cx="1640631" cy="540524"/>
            <a:chOff x="3633543" y="1538722"/>
            <a:chExt cx="1640631" cy="540524"/>
          </a:xfrm>
        </p:grpSpPr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xmlns="" id="{3F77957A-D5C5-44BB-BED2-3E3184B948CC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xmlns="" id="{E9FFEC51-1265-47EA-84BC-92CA508446DD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" name="TextBox 719">
                <a:extLst>
                  <a:ext uri="{FF2B5EF4-FFF2-40B4-BE49-F238E27FC236}">
                    <a16:creationId xmlns:a16="http://schemas.microsoft.com/office/drawing/2014/main" xmlns="" id="{3C2B805D-0D7B-4614-91B9-362AC3F51423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Contents _ Type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xmlns="" id="{2ABFC01D-2D0D-4314-8F6A-9812AF36506D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xmlns="" id="{9D0A43B8-1D68-4E07-8398-A6C36B111914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" name="TextBox 717">
                <a:extLst>
                  <a:ext uri="{FF2B5EF4-FFF2-40B4-BE49-F238E27FC236}">
                    <a16:creationId xmlns:a16="http://schemas.microsoft.com/office/drawing/2014/main" xmlns="" id="{E19813BD-4739-4969-A8A1-0D1AC9C1E4C6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Contents _ Type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sp>
        <p:nvSpPr>
          <p:cNvPr id="721" name="Rectangle 720">
            <a:extLst>
              <a:ext uri="{FF2B5EF4-FFF2-40B4-BE49-F238E27FC236}">
                <a16:creationId xmlns:a16="http://schemas.microsoft.com/office/drawing/2014/main" xmlns="" id="{3305FE73-B480-44CF-82AD-D71F61EFE384}"/>
              </a:ext>
            </a:extLst>
          </p:cNvPr>
          <p:cNvSpPr/>
          <p:nvPr/>
        </p:nvSpPr>
        <p:spPr>
          <a:xfrm>
            <a:off x="6804000" y="5532172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xmlns="" id="{9B8674EA-E85C-4B5B-812E-5D4D0B0119C6}"/>
              </a:ext>
            </a:extLst>
          </p:cNvPr>
          <p:cNvSpPr/>
          <p:nvPr/>
        </p:nvSpPr>
        <p:spPr>
          <a:xfrm>
            <a:off x="6804000" y="5786533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designed..  </a:t>
            </a:r>
          </a:p>
        </p:txBody>
      </p:sp>
      <p:grpSp>
        <p:nvGrpSpPr>
          <p:cNvPr id="723" name="Graphic 17">
            <a:extLst>
              <a:ext uri="{FF2B5EF4-FFF2-40B4-BE49-F238E27FC236}">
                <a16:creationId xmlns:a16="http://schemas.microsoft.com/office/drawing/2014/main" xmlns="" id="{FF655BB0-E7AA-419A-BC3D-99009C269780}"/>
              </a:ext>
            </a:extLst>
          </p:cNvPr>
          <p:cNvGrpSpPr/>
          <p:nvPr/>
        </p:nvGrpSpPr>
        <p:grpSpPr>
          <a:xfrm>
            <a:off x="5584234" y="2023315"/>
            <a:ext cx="5843485" cy="3429360"/>
            <a:chOff x="2687161" y="3731096"/>
            <a:chExt cx="5158677" cy="3027467"/>
          </a:xfrm>
          <a:solidFill>
            <a:schemeClr val="tx1"/>
          </a:solidFill>
        </p:grpSpPr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xmlns="" id="{6D01087B-8CC1-4AC6-B868-AB23E17A04B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xmlns="" id="{E037A2BF-FA6A-42D2-B7CB-E0E76F28665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xmlns="" id="{292B6F3B-F8A2-4FEE-864F-EDC6518D841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xmlns="" id="{61D4AF4F-D6C1-4E4F-9BFD-CE2D7348516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xmlns="" id="{B1B3E79F-B422-47AF-8D5A-4937700DD48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xmlns="" id="{9EB50482-8CA2-434F-A66F-FD1C21A070E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xmlns="" id="{F437450E-0C7B-4646-B088-835506008F1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xmlns="" id="{88CB0315-402B-43D6-BBAC-298032AA50F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xmlns="" id="{4D8EA247-84DC-4793-8D44-030F4D10E6F6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xmlns="" id="{CF35DD6C-C0CA-4E96-8AAC-5F1688DAA34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xmlns="" id="{D29E5305-F663-4C5B-8BBE-693BF38C7E7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xmlns="" id="{F011227E-16B1-4544-9104-76327DBEDE2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xmlns="" id="{64E6B40A-C13B-42F8-99BE-4466165B693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xmlns="" id="{E0727E99-A1C6-4914-88DD-F259567FC0ED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xmlns="" id="{9B142DC2-4D7C-40A1-9323-D8EF7792A34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xmlns="" id="{7631A0BD-2B4E-4EBB-8A0F-34C5BEA7C96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xmlns="" id="{55B433AF-16BF-491E-B730-C9C0AED7FE0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xmlns="" id="{C0C673B0-6DF3-40A1-8189-5FF3375487C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xmlns="" id="{5503F7A2-435E-4653-9FC7-27C2B9C4359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xmlns="" id="{0C2CCB48-19DB-4BA0-83CB-66327EAE1A5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xmlns="" id="{A1688123-3E0C-42A7-BFE7-48644C9FC76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xmlns="" id="{D31F8F48-5EE6-4C78-95D6-8A0BDE2E00C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xmlns="" id="{5EF12A9D-5A93-4B01-9DFB-7C817E5C072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xmlns="" id="{6270B67E-65C9-4ECD-9C9B-48EF09E3683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xmlns="" id="{DFD254DB-9AE6-4CB7-B7BA-7F8580B6D66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xmlns="" id="{4ECA7FAA-F325-4865-AD55-28F5989740B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xmlns="" id="{C48DE388-3982-43EE-AF54-1E31A80FAA8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xmlns="" id="{DD3F18C0-47EB-4911-8793-2C4A8EB77EC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51B838CC-5517-4C20-917A-386531D8646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D2BD6B50-97D8-4F26-929D-4279A05B530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xmlns="" id="{95F7B857-00C7-4098-8732-D7AFC8B6A8B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xmlns="" id="{B5B18D10-8D91-44D5-A58E-1DCB737F8EF1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xmlns="" id="{96C73D96-CE9D-4878-8109-129F7ADF9E9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xmlns="" id="{D23B0D91-B55D-4A06-B09B-E3C3D97FFA5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xmlns="" id="{E72C9184-EB92-47DA-B959-D1C0B7A7B5D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xmlns="" id="{4A6D556D-F533-4188-8048-50C6ADDECEB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xmlns="" id="{FA291351-76B9-4BCF-8F8E-4BA7D1674E8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xmlns="" id="{4EEE5C90-7A39-4D27-8AA5-E644E12B419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xmlns="" id="{5D848FD6-E480-4CB3-BCB2-D77C7D3F240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xmlns="" id="{98A9DC2D-7689-4CEB-976B-EFE5E509696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xmlns="" id="{4EC0FF8F-65AE-47CD-9E4C-D9FEA38E15F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xmlns="" id="{2D811EAE-4BA5-4861-9292-2568309DB657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xmlns="" id="{8400A1B4-997B-4043-8159-B1C4AC1AE0C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xmlns="" id="{1B45ECB2-47EC-44FF-9BBF-14057389CA1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xmlns="" id="{69A55403-8A79-4877-8521-18D4FCD6AC0C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xmlns="" id="{BEE4D90F-FDA3-4D0F-A14A-331C4D181571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xmlns="" id="{5E3A15C3-4D5B-4BA3-B267-7F42D9BD51AE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xmlns="" id="{A6482250-F433-43B2-9C45-754EF3489A9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xmlns="" id="{E927557A-3C9B-4FF1-B53F-6CFFA074F310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xmlns="" id="{8F51DF23-3108-4732-865C-9EB0918D203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xmlns="" id="{D202BE4B-3F36-4687-AEF6-1863420DDEE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xmlns="" id="{D3E3F54C-1E07-4E82-96EB-5FABEFDD034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xmlns="" id="{A3A0C9B0-54F5-472C-92C6-F9568BE129A1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xmlns="" id="{6902DFF1-02CE-41B3-92CD-88C56F8B3CC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xmlns="" id="{47A4637B-EDCE-423D-8C95-D56D943E140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xmlns="" id="{974EAEA6-F7DB-4017-A75D-2527A8125FC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xmlns="" id="{0C84A615-9883-44B0-94DB-7B3D4FA491F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xmlns="" id="{B2F4F798-08F0-4C00-B2B6-6190C62A1A3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xmlns="" id="{45EED1FF-8959-48F1-8A62-5E9FF03034F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xmlns="" id="{D93E8B5A-BBAC-4F14-9ECF-351993E02E57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xmlns="" id="{816CC49D-4083-4459-BD11-4ECCD78B834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xmlns="" id="{E60C8DDA-06A5-4CC7-A45B-377B40DAEAD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xmlns="" id="{117352A0-A987-463C-9BC1-0734D9C75AF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xmlns="" id="{52EE7857-3F06-4BAD-AA3A-22CB82450E3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xmlns="" id="{8F13AFE9-E627-4759-87EE-7F2CA88BF39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xmlns="" id="{CBDF1BBF-E73E-4BCE-8F92-161C8E34145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xmlns="" id="{EA9C4075-D46D-4506-ACB6-AD1DF0EE034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xmlns="" id="{4E126DCF-4805-47E2-A3BB-953C8C735E9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xmlns="" id="{2DC66719-62B1-477F-9D4B-30649C63604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xmlns="" id="{ACAB820D-E8A5-4A0F-B6EC-E8481F8275C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xmlns="" id="{FF2912AB-8F84-49F9-BE8A-3DB984F835C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xmlns="" id="{BFCB384C-BB93-4DAF-94BA-349746C7187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xmlns="" id="{65FC7C5E-4563-4E52-AF13-EB6C4CFC54B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xmlns="" id="{3723B217-DE56-49CC-AC0B-F9140EB21AF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xmlns="" id="{61304AF0-6D28-485B-B0F6-1A172E3FA6E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xmlns="" id="{F7847E98-E479-4337-84D4-54C15E84F2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xmlns="" id="{C5FDAAE8-7BA1-49BB-A563-6B964082BA5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xmlns="" id="{01459430-FC7D-4825-9727-98DE719E976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xmlns="" id="{0DAB75D7-397B-4963-AAEF-04D2F36F936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xmlns="" id="{D10F27E4-3070-4059-A430-DA5879C0721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xmlns="" id="{B2B0D09E-39E9-456D-9EB6-EAB6263A8D8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xmlns="" id="{9534D9F7-CE96-49AA-9BDD-D899FFB4598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xmlns="" id="{DD53A6D1-B49F-474E-B7CB-ECCCFC52542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xmlns="" id="{F236429C-ECF4-44B7-BA06-FD0F0E194FF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xmlns="" id="{1069BDA7-8461-44EF-8ABC-27F364CAE71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xmlns="" id="{4547270C-8B31-4597-BE31-39B05966200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xmlns="" id="{E8A326C3-7E8B-4395-9F8C-BA36FE412E1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xmlns="" id="{CE03A7BE-9316-4B25-9FC1-EF306E62CB9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xmlns="" id="{D7E186C7-37CE-47BC-931F-B74FC3AAB6A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xmlns="" id="{65140289-1E0E-426C-ADEE-C732DAC6C5B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xmlns="" id="{2F5A675F-C22C-4D2D-A2DD-A3D507DCC1C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xmlns="" id="{C2DB5211-265A-4A68-8738-57E73405988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xmlns="" id="{E5139EF2-85A3-45AC-AA23-4EB4A5A2968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xmlns="" id="{8FE73F67-36F2-452F-ABA2-6DF0B049007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xmlns="" id="{6FD3EACF-7677-47E7-BA13-37C1383A705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xmlns="" id="{7BB5766D-C55B-478F-8909-D968922FCAF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xmlns="" id="{02B5E911-E842-4F3B-A7B4-F7432118F93B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xmlns="" id="{10A2EE89-ECF4-4E54-8177-4B3795CFD02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xmlns="" id="{8613F821-F67E-46A7-8543-24AB6BCC219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xmlns="" id="{7E9D69A0-5123-4931-BE9D-B8F0DE1CF9A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xmlns="" id="{049D1C98-1D3A-4869-8BC7-C7B00D39D84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xmlns="" id="{9FD68C65-4962-4E22-86F8-C369BFCB59C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xmlns="" id="{2F89ACB2-7613-4B3F-962F-3E2C0942768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xmlns="" id="{1D7CEE7B-0D2B-4E76-8663-DB825D4F968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xmlns="" id="{88B364B5-BB9C-47BB-AA69-832DC72C5A2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xmlns="" id="{2EB0760A-4187-48D4-8944-4F67BD74B34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xmlns="" id="{B5D3322A-605E-45C8-AFB6-FE7D9583A23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xmlns="" id="{F7885DC6-860C-4D06-B595-7CC71E31C2A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xmlns="" id="{2E85FA96-BA2E-483B-9225-DA01A18804D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xmlns="" id="{C232D5AB-48CB-4E6A-9C5C-4FF770AC634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xmlns="" id="{BEAA40B9-602C-4B47-9D70-011555815C7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xmlns="" id="{C8F86451-B529-4A91-84FB-11306C84AF4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3463443" y="3380255"/>
            <a:ext cx="549519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Section Break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CD60F-31E5-47BD-825E-DF5FFB019C06}"/>
              </a:ext>
            </a:extLst>
          </p:cNvPr>
          <p:cNvSpPr txBox="1"/>
          <p:nvPr/>
        </p:nvSpPr>
        <p:spPr>
          <a:xfrm>
            <a:off x="3463443" y="4488251"/>
            <a:ext cx="54951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Insert the Sub Title of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691468" y="2051146"/>
            <a:ext cx="5267103" cy="1255405"/>
            <a:chOff x="5429250" y="3500438"/>
            <a:chExt cx="1192213" cy="284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29250" y="3632200"/>
              <a:ext cx="185738" cy="133350"/>
            </a:xfrm>
            <a:custGeom>
              <a:avLst/>
              <a:gdLst>
                <a:gd name="T0" fmla="*/ 0 w 49"/>
                <a:gd name="T1" fmla="*/ 14 h 34"/>
                <a:gd name="T2" fmla="*/ 39 w 49"/>
                <a:gd name="T3" fmla="*/ 2 h 34"/>
                <a:gd name="T4" fmla="*/ 49 w 49"/>
                <a:gd name="T5" fmla="*/ 0 h 34"/>
                <a:gd name="T6" fmla="*/ 44 w 49"/>
                <a:gd name="T7" fmla="*/ 20 h 34"/>
                <a:gd name="T8" fmla="*/ 38 w 49"/>
                <a:gd name="T9" fmla="*/ 21 h 34"/>
                <a:gd name="T10" fmla="*/ 38 w 49"/>
                <a:gd name="T11" fmla="*/ 30 h 34"/>
                <a:gd name="T12" fmla="*/ 34 w 49"/>
                <a:gd name="T13" fmla="*/ 34 h 34"/>
                <a:gd name="T14" fmla="*/ 5 w 49"/>
                <a:gd name="T15" fmla="*/ 34 h 34"/>
                <a:gd name="T16" fmla="*/ 1 w 49"/>
                <a:gd name="T17" fmla="*/ 30 h 34"/>
                <a:gd name="T18" fmla="*/ 9 w 49"/>
                <a:gd name="T19" fmla="*/ 22 h 34"/>
                <a:gd name="T20" fmla="*/ 16 w 49"/>
                <a:gd name="T21" fmla="*/ 22 h 34"/>
                <a:gd name="T22" fmla="*/ 13 w 49"/>
                <a:gd name="T23" fmla="*/ 18 h 34"/>
                <a:gd name="T24" fmla="*/ 4 w 49"/>
                <a:gd name="T25" fmla="*/ 16 h 34"/>
                <a:gd name="T26" fmla="*/ 0 w 49"/>
                <a:gd name="T27" fmla="*/ 15 h 34"/>
                <a:gd name="T28" fmla="*/ 0 w 49"/>
                <a:gd name="T2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34">
                  <a:moveTo>
                    <a:pt x="0" y="14"/>
                  </a:moveTo>
                  <a:cubicBezTo>
                    <a:pt x="12" y="7"/>
                    <a:pt x="25" y="4"/>
                    <a:pt x="39" y="2"/>
                  </a:cubicBezTo>
                  <a:cubicBezTo>
                    <a:pt x="42" y="1"/>
                    <a:pt x="45" y="1"/>
                    <a:pt x="49" y="0"/>
                  </a:cubicBezTo>
                  <a:cubicBezTo>
                    <a:pt x="45" y="6"/>
                    <a:pt x="43" y="13"/>
                    <a:pt x="44" y="20"/>
                  </a:cubicBezTo>
                  <a:cubicBezTo>
                    <a:pt x="42" y="20"/>
                    <a:pt x="40" y="21"/>
                    <a:pt x="38" y="21"/>
                  </a:cubicBezTo>
                  <a:cubicBezTo>
                    <a:pt x="38" y="24"/>
                    <a:pt x="38" y="27"/>
                    <a:pt x="38" y="30"/>
                  </a:cubicBezTo>
                  <a:cubicBezTo>
                    <a:pt x="38" y="32"/>
                    <a:pt x="37" y="34"/>
                    <a:pt x="34" y="34"/>
                  </a:cubicBezTo>
                  <a:cubicBezTo>
                    <a:pt x="24" y="34"/>
                    <a:pt x="15" y="34"/>
                    <a:pt x="5" y="34"/>
                  </a:cubicBezTo>
                  <a:cubicBezTo>
                    <a:pt x="2" y="34"/>
                    <a:pt x="1" y="32"/>
                    <a:pt x="1" y="30"/>
                  </a:cubicBezTo>
                  <a:cubicBezTo>
                    <a:pt x="1" y="22"/>
                    <a:pt x="1" y="22"/>
                    <a:pt x="9" y="22"/>
                  </a:cubicBezTo>
                  <a:cubicBezTo>
                    <a:pt x="11" y="22"/>
                    <a:pt x="13" y="22"/>
                    <a:pt x="16" y="22"/>
                  </a:cubicBezTo>
                  <a:cubicBezTo>
                    <a:pt x="16" y="19"/>
                    <a:pt x="15" y="18"/>
                    <a:pt x="13" y="18"/>
                  </a:cubicBezTo>
                  <a:cubicBezTo>
                    <a:pt x="10" y="17"/>
                    <a:pt x="7" y="17"/>
                    <a:pt x="4" y="16"/>
                  </a:cubicBezTo>
                  <a:cubicBezTo>
                    <a:pt x="2" y="16"/>
                    <a:pt x="1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765800" y="3514725"/>
              <a:ext cx="655638" cy="246062"/>
            </a:xfrm>
            <a:custGeom>
              <a:avLst/>
              <a:gdLst>
                <a:gd name="T0" fmla="*/ 173 w 173"/>
                <a:gd name="T1" fmla="*/ 24 h 63"/>
                <a:gd name="T2" fmla="*/ 161 w 173"/>
                <a:gd name="T3" fmla="*/ 42 h 63"/>
                <a:gd name="T4" fmla="*/ 166 w 173"/>
                <a:gd name="T5" fmla="*/ 63 h 63"/>
                <a:gd name="T6" fmla="*/ 8 w 173"/>
                <a:gd name="T7" fmla="*/ 63 h 63"/>
                <a:gd name="T8" fmla="*/ 8 w 173"/>
                <a:gd name="T9" fmla="*/ 53 h 63"/>
                <a:gd name="T10" fmla="*/ 6 w 173"/>
                <a:gd name="T11" fmla="*/ 37 h 63"/>
                <a:gd name="T12" fmla="*/ 0 w 173"/>
                <a:gd name="T13" fmla="*/ 26 h 63"/>
                <a:gd name="T14" fmla="*/ 18 w 173"/>
                <a:gd name="T15" fmla="*/ 26 h 63"/>
                <a:gd name="T16" fmla="*/ 40 w 173"/>
                <a:gd name="T17" fmla="*/ 27 h 63"/>
                <a:gd name="T18" fmla="*/ 43 w 173"/>
                <a:gd name="T19" fmla="*/ 25 h 63"/>
                <a:gd name="T20" fmla="*/ 45 w 173"/>
                <a:gd name="T21" fmla="*/ 20 h 63"/>
                <a:gd name="T22" fmla="*/ 55 w 173"/>
                <a:gd name="T23" fmla="*/ 21 h 63"/>
                <a:gd name="T24" fmla="*/ 59 w 173"/>
                <a:gd name="T25" fmla="*/ 25 h 63"/>
                <a:gd name="T26" fmla="*/ 62 w 173"/>
                <a:gd name="T27" fmla="*/ 26 h 63"/>
                <a:gd name="T28" fmla="*/ 68 w 173"/>
                <a:gd name="T29" fmla="*/ 23 h 63"/>
                <a:gd name="T30" fmla="*/ 79 w 173"/>
                <a:gd name="T31" fmla="*/ 20 h 63"/>
                <a:gd name="T32" fmla="*/ 81 w 173"/>
                <a:gd name="T33" fmla="*/ 19 h 63"/>
                <a:gd name="T34" fmla="*/ 89 w 173"/>
                <a:gd name="T35" fmla="*/ 15 h 63"/>
                <a:gd name="T36" fmla="*/ 91 w 173"/>
                <a:gd name="T37" fmla="*/ 15 h 63"/>
                <a:gd name="T38" fmla="*/ 89 w 173"/>
                <a:gd name="T39" fmla="*/ 12 h 63"/>
                <a:gd name="T40" fmla="*/ 85 w 173"/>
                <a:gd name="T41" fmla="*/ 5 h 63"/>
                <a:gd name="T42" fmla="*/ 90 w 173"/>
                <a:gd name="T43" fmla="*/ 0 h 63"/>
                <a:gd name="T44" fmla="*/ 120 w 173"/>
                <a:gd name="T45" fmla="*/ 0 h 63"/>
                <a:gd name="T46" fmla="*/ 123 w 173"/>
                <a:gd name="T47" fmla="*/ 1 h 63"/>
                <a:gd name="T48" fmla="*/ 172 w 173"/>
                <a:gd name="T49" fmla="*/ 23 h 63"/>
                <a:gd name="T50" fmla="*/ 173 w 173"/>
                <a:gd name="T51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63">
                  <a:moveTo>
                    <a:pt x="173" y="24"/>
                  </a:moveTo>
                  <a:cubicBezTo>
                    <a:pt x="166" y="28"/>
                    <a:pt x="162" y="34"/>
                    <a:pt x="161" y="42"/>
                  </a:cubicBezTo>
                  <a:cubicBezTo>
                    <a:pt x="159" y="50"/>
                    <a:pt x="161" y="57"/>
                    <a:pt x="166" y="63"/>
                  </a:cubicBezTo>
                  <a:cubicBezTo>
                    <a:pt x="113" y="63"/>
                    <a:pt x="61" y="63"/>
                    <a:pt x="8" y="63"/>
                  </a:cubicBezTo>
                  <a:cubicBezTo>
                    <a:pt x="8" y="60"/>
                    <a:pt x="8" y="56"/>
                    <a:pt x="8" y="53"/>
                  </a:cubicBezTo>
                  <a:cubicBezTo>
                    <a:pt x="8" y="48"/>
                    <a:pt x="8" y="42"/>
                    <a:pt x="6" y="37"/>
                  </a:cubicBezTo>
                  <a:cubicBezTo>
                    <a:pt x="5" y="33"/>
                    <a:pt x="3" y="30"/>
                    <a:pt x="0" y="26"/>
                  </a:cubicBezTo>
                  <a:cubicBezTo>
                    <a:pt x="6" y="26"/>
                    <a:pt x="12" y="26"/>
                    <a:pt x="18" y="26"/>
                  </a:cubicBezTo>
                  <a:cubicBezTo>
                    <a:pt x="25" y="26"/>
                    <a:pt x="32" y="27"/>
                    <a:pt x="40" y="27"/>
                  </a:cubicBezTo>
                  <a:cubicBezTo>
                    <a:pt x="41" y="27"/>
                    <a:pt x="42" y="26"/>
                    <a:pt x="43" y="25"/>
                  </a:cubicBezTo>
                  <a:cubicBezTo>
                    <a:pt x="43" y="23"/>
                    <a:pt x="44" y="20"/>
                    <a:pt x="45" y="20"/>
                  </a:cubicBezTo>
                  <a:cubicBezTo>
                    <a:pt x="48" y="18"/>
                    <a:pt x="52" y="19"/>
                    <a:pt x="55" y="21"/>
                  </a:cubicBezTo>
                  <a:cubicBezTo>
                    <a:pt x="56" y="22"/>
                    <a:pt x="57" y="24"/>
                    <a:pt x="59" y="25"/>
                  </a:cubicBezTo>
                  <a:cubicBezTo>
                    <a:pt x="59" y="26"/>
                    <a:pt x="61" y="27"/>
                    <a:pt x="62" y="26"/>
                  </a:cubicBezTo>
                  <a:cubicBezTo>
                    <a:pt x="64" y="26"/>
                    <a:pt x="66" y="24"/>
                    <a:pt x="68" y="23"/>
                  </a:cubicBezTo>
                  <a:cubicBezTo>
                    <a:pt x="71" y="22"/>
                    <a:pt x="75" y="21"/>
                    <a:pt x="79" y="20"/>
                  </a:cubicBezTo>
                  <a:cubicBezTo>
                    <a:pt x="80" y="19"/>
                    <a:pt x="81" y="19"/>
                    <a:pt x="81" y="19"/>
                  </a:cubicBezTo>
                  <a:cubicBezTo>
                    <a:pt x="82" y="15"/>
                    <a:pt x="86" y="15"/>
                    <a:pt x="89" y="15"/>
                  </a:cubicBezTo>
                  <a:cubicBezTo>
                    <a:pt x="90" y="15"/>
                    <a:pt x="90" y="15"/>
                    <a:pt x="91" y="15"/>
                  </a:cubicBezTo>
                  <a:cubicBezTo>
                    <a:pt x="92" y="13"/>
                    <a:pt x="91" y="12"/>
                    <a:pt x="89" y="12"/>
                  </a:cubicBezTo>
                  <a:cubicBezTo>
                    <a:pt x="86" y="12"/>
                    <a:pt x="85" y="10"/>
                    <a:pt x="85" y="5"/>
                  </a:cubicBezTo>
                  <a:cubicBezTo>
                    <a:pt x="86" y="2"/>
                    <a:pt x="87" y="0"/>
                    <a:pt x="90" y="0"/>
                  </a:cubicBezTo>
                  <a:cubicBezTo>
                    <a:pt x="100" y="0"/>
                    <a:pt x="110" y="0"/>
                    <a:pt x="120" y="0"/>
                  </a:cubicBezTo>
                  <a:cubicBezTo>
                    <a:pt x="121" y="0"/>
                    <a:pt x="122" y="1"/>
                    <a:pt x="123" y="1"/>
                  </a:cubicBezTo>
                  <a:cubicBezTo>
                    <a:pt x="139" y="8"/>
                    <a:pt x="155" y="16"/>
                    <a:pt x="172" y="23"/>
                  </a:cubicBezTo>
                  <a:cubicBezTo>
                    <a:pt x="172" y="23"/>
                    <a:pt x="172" y="23"/>
                    <a:pt x="173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451600" y="3500438"/>
              <a:ext cx="169863" cy="201612"/>
            </a:xfrm>
            <a:custGeom>
              <a:avLst/>
              <a:gdLst>
                <a:gd name="T0" fmla="*/ 45 w 45"/>
                <a:gd name="T1" fmla="*/ 52 h 52"/>
                <a:gd name="T2" fmla="*/ 33 w 45"/>
                <a:gd name="T3" fmla="*/ 52 h 52"/>
                <a:gd name="T4" fmla="*/ 30 w 45"/>
                <a:gd name="T5" fmla="*/ 39 h 52"/>
                <a:gd name="T6" fmla="*/ 9 w 45"/>
                <a:gd name="T7" fmla="*/ 24 h 52"/>
                <a:gd name="T8" fmla="*/ 0 w 45"/>
                <a:gd name="T9" fmla="*/ 14 h 52"/>
                <a:gd name="T10" fmla="*/ 0 w 45"/>
                <a:gd name="T11" fmla="*/ 7 h 52"/>
                <a:gd name="T12" fmla="*/ 6 w 45"/>
                <a:gd name="T13" fmla="*/ 0 h 52"/>
                <a:gd name="T14" fmla="*/ 39 w 45"/>
                <a:gd name="T15" fmla="*/ 0 h 52"/>
                <a:gd name="T16" fmla="*/ 45 w 45"/>
                <a:gd name="T17" fmla="*/ 6 h 52"/>
                <a:gd name="T18" fmla="*/ 45 w 45"/>
                <a:gd name="T19" fmla="*/ 50 h 52"/>
                <a:gd name="T20" fmla="*/ 45 w 45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52">
                  <a:moveTo>
                    <a:pt x="45" y="52"/>
                  </a:moveTo>
                  <a:cubicBezTo>
                    <a:pt x="41" y="52"/>
                    <a:pt x="37" y="52"/>
                    <a:pt x="33" y="52"/>
                  </a:cubicBezTo>
                  <a:cubicBezTo>
                    <a:pt x="32" y="47"/>
                    <a:pt x="32" y="43"/>
                    <a:pt x="30" y="39"/>
                  </a:cubicBezTo>
                  <a:cubicBezTo>
                    <a:pt x="26" y="30"/>
                    <a:pt x="19" y="25"/>
                    <a:pt x="9" y="24"/>
                  </a:cubicBezTo>
                  <a:cubicBezTo>
                    <a:pt x="6" y="24"/>
                    <a:pt x="0" y="17"/>
                    <a:pt x="0" y="14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7" y="0"/>
                    <a:pt x="28" y="0"/>
                    <a:pt x="39" y="0"/>
                  </a:cubicBezTo>
                  <a:cubicBezTo>
                    <a:pt x="43" y="0"/>
                    <a:pt x="45" y="3"/>
                    <a:pt x="45" y="6"/>
                  </a:cubicBezTo>
                  <a:cubicBezTo>
                    <a:pt x="45" y="21"/>
                    <a:pt x="45" y="36"/>
                    <a:pt x="45" y="50"/>
                  </a:cubicBezTo>
                  <a:cubicBezTo>
                    <a:pt x="45" y="51"/>
                    <a:pt x="45" y="51"/>
                    <a:pt x="45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391275" y="3608388"/>
              <a:ext cx="173038" cy="176212"/>
            </a:xfrm>
            <a:custGeom>
              <a:avLst/>
              <a:gdLst>
                <a:gd name="T0" fmla="*/ 45 w 46"/>
                <a:gd name="T1" fmla="*/ 22 h 45"/>
                <a:gd name="T2" fmla="*/ 24 w 46"/>
                <a:gd name="T3" fmla="*/ 44 h 45"/>
                <a:gd name="T4" fmla="*/ 1 w 46"/>
                <a:gd name="T5" fmla="*/ 24 h 45"/>
                <a:gd name="T6" fmla="*/ 22 w 46"/>
                <a:gd name="T7" fmla="*/ 1 h 45"/>
                <a:gd name="T8" fmla="*/ 45 w 46"/>
                <a:gd name="T9" fmla="*/ 22 h 45"/>
                <a:gd name="T10" fmla="*/ 12 w 46"/>
                <a:gd name="T11" fmla="*/ 15 h 45"/>
                <a:gd name="T12" fmla="*/ 9 w 46"/>
                <a:gd name="T13" fmla="*/ 21 h 45"/>
                <a:gd name="T14" fmla="*/ 16 w 46"/>
                <a:gd name="T15" fmla="*/ 20 h 45"/>
                <a:gd name="T16" fmla="*/ 12 w 46"/>
                <a:gd name="T17" fmla="*/ 15 h 45"/>
                <a:gd name="T18" fmla="*/ 12 w 46"/>
                <a:gd name="T19" fmla="*/ 15 h 45"/>
                <a:gd name="T20" fmla="*/ 12 w 46"/>
                <a:gd name="T21" fmla="*/ 30 h 45"/>
                <a:gd name="T22" fmla="*/ 13 w 46"/>
                <a:gd name="T23" fmla="*/ 31 h 45"/>
                <a:gd name="T24" fmla="*/ 16 w 46"/>
                <a:gd name="T25" fmla="*/ 25 h 45"/>
                <a:gd name="T26" fmla="*/ 9 w 46"/>
                <a:gd name="T27" fmla="*/ 25 h 45"/>
                <a:gd name="T28" fmla="*/ 12 w 46"/>
                <a:gd name="T29" fmla="*/ 30 h 45"/>
                <a:gd name="T30" fmla="*/ 25 w 46"/>
                <a:gd name="T31" fmla="*/ 9 h 45"/>
                <a:gd name="T32" fmla="*/ 25 w 46"/>
                <a:gd name="T33" fmla="*/ 14 h 45"/>
                <a:gd name="T34" fmla="*/ 26 w 46"/>
                <a:gd name="T35" fmla="*/ 15 h 45"/>
                <a:gd name="T36" fmla="*/ 28 w 46"/>
                <a:gd name="T37" fmla="*/ 15 h 45"/>
                <a:gd name="T38" fmla="*/ 32 w 46"/>
                <a:gd name="T39" fmla="*/ 12 h 45"/>
                <a:gd name="T40" fmla="*/ 25 w 46"/>
                <a:gd name="T41" fmla="*/ 9 h 45"/>
                <a:gd name="T42" fmla="*/ 31 w 46"/>
                <a:gd name="T43" fmla="*/ 34 h 45"/>
                <a:gd name="T44" fmla="*/ 27 w 46"/>
                <a:gd name="T45" fmla="*/ 30 h 45"/>
                <a:gd name="T46" fmla="*/ 25 w 46"/>
                <a:gd name="T47" fmla="*/ 31 h 45"/>
                <a:gd name="T48" fmla="*/ 25 w 46"/>
                <a:gd name="T49" fmla="*/ 36 h 45"/>
                <a:gd name="T50" fmla="*/ 31 w 46"/>
                <a:gd name="T51" fmla="*/ 34 h 45"/>
                <a:gd name="T52" fmla="*/ 34 w 46"/>
                <a:gd name="T53" fmla="*/ 14 h 45"/>
                <a:gd name="T54" fmla="*/ 30 w 46"/>
                <a:gd name="T55" fmla="*/ 20 h 45"/>
                <a:gd name="T56" fmla="*/ 37 w 46"/>
                <a:gd name="T57" fmla="*/ 21 h 45"/>
                <a:gd name="T58" fmla="*/ 34 w 46"/>
                <a:gd name="T59" fmla="*/ 14 h 45"/>
                <a:gd name="T60" fmla="*/ 37 w 46"/>
                <a:gd name="T61" fmla="*/ 24 h 45"/>
                <a:gd name="T62" fmla="*/ 32 w 46"/>
                <a:gd name="T63" fmla="*/ 24 h 45"/>
                <a:gd name="T64" fmla="*/ 30 w 46"/>
                <a:gd name="T65" fmla="*/ 25 h 45"/>
                <a:gd name="T66" fmla="*/ 31 w 46"/>
                <a:gd name="T67" fmla="*/ 27 h 45"/>
                <a:gd name="T68" fmla="*/ 33 w 46"/>
                <a:gd name="T69" fmla="*/ 31 h 45"/>
                <a:gd name="T70" fmla="*/ 34 w 46"/>
                <a:gd name="T71" fmla="*/ 30 h 45"/>
                <a:gd name="T72" fmla="*/ 37 w 46"/>
                <a:gd name="T73" fmla="*/ 24 h 45"/>
                <a:gd name="T74" fmla="*/ 14 w 46"/>
                <a:gd name="T75" fmla="*/ 12 h 45"/>
                <a:gd name="T76" fmla="*/ 20 w 46"/>
                <a:gd name="T77" fmla="*/ 16 h 45"/>
                <a:gd name="T78" fmla="*/ 21 w 46"/>
                <a:gd name="T79" fmla="*/ 10 h 45"/>
                <a:gd name="T80" fmla="*/ 20 w 46"/>
                <a:gd name="T81" fmla="*/ 9 h 45"/>
                <a:gd name="T82" fmla="*/ 14 w 46"/>
                <a:gd name="T83" fmla="*/ 12 h 45"/>
                <a:gd name="T84" fmla="*/ 14 w 46"/>
                <a:gd name="T85" fmla="*/ 33 h 45"/>
                <a:gd name="T86" fmla="*/ 21 w 46"/>
                <a:gd name="T87" fmla="*/ 36 h 45"/>
                <a:gd name="T88" fmla="*/ 21 w 46"/>
                <a:gd name="T89" fmla="*/ 32 h 45"/>
                <a:gd name="T90" fmla="*/ 20 w 46"/>
                <a:gd name="T91" fmla="*/ 30 h 45"/>
                <a:gd name="T92" fmla="*/ 18 w 46"/>
                <a:gd name="T93" fmla="*/ 30 h 45"/>
                <a:gd name="T94" fmla="*/ 14 w 46"/>
                <a:gd name="T95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45">
                  <a:moveTo>
                    <a:pt x="45" y="22"/>
                  </a:moveTo>
                  <a:cubicBezTo>
                    <a:pt x="46" y="33"/>
                    <a:pt x="36" y="44"/>
                    <a:pt x="24" y="44"/>
                  </a:cubicBezTo>
                  <a:cubicBezTo>
                    <a:pt x="12" y="45"/>
                    <a:pt x="2" y="37"/>
                    <a:pt x="1" y="24"/>
                  </a:cubicBezTo>
                  <a:cubicBezTo>
                    <a:pt x="0" y="12"/>
                    <a:pt x="10" y="1"/>
                    <a:pt x="22" y="1"/>
                  </a:cubicBezTo>
                  <a:cubicBezTo>
                    <a:pt x="34" y="0"/>
                    <a:pt x="44" y="9"/>
                    <a:pt x="45" y="22"/>
                  </a:cubicBezTo>
                  <a:close/>
                  <a:moveTo>
                    <a:pt x="12" y="15"/>
                  </a:moveTo>
                  <a:cubicBezTo>
                    <a:pt x="11" y="17"/>
                    <a:pt x="10" y="18"/>
                    <a:pt x="9" y="21"/>
                  </a:cubicBezTo>
                  <a:cubicBezTo>
                    <a:pt x="12" y="21"/>
                    <a:pt x="14" y="20"/>
                    <a:pt x="16" y="20"/>
                  </a:cubicBezTo>
                  <a:cubicBezTo>
                    <a:pt x="15" y="18"/>
                    <a:pt x="13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2" y="30"/>
                  </a:moveTo>
                  <a:cubicBezTo>
                    <a:pt x="12" y="30"/>
                    <a:pt x="12" y="30"/>
                    <a:pt x="13" y="31"/>
                  </a:cubicBezTo>
                  <a:cubicBezTo>
                    <a:pt x="14" y="29"/>
                    <a:pt x="15" y="27"/>
                    <a:pt x="16" y="25"/>
                  </a:cubicBezTo>
                  <a:cubicBezTo>
                    <a:pt x="14" y="25"/>
                    <a:pt x="12" y="25"/>
                    <a:pt x="9" y="25"/>
                  </a:cubicBezTo>
                  <a:cubicBezTo>
                    <a:pt x="10" y="27"/>
                    <a:pt x="11" y="28"/>
                    <a:pt x="12" y="30"/>
                  </a:cubicBezTo>
                  <a:close/>
                  <a:moveTo>
                    <a:pt x="25" y="9"/>
                  </a:moveTo>
                  <a:cubicBezTo>
                    <a:pt x="25" y="11"/>
                    <a:pt x="25" y="12"/>
                    <a:pt x="25" y="14"/>
                  </a:cubicBezTo>
                  <a:cubicBezTo>
                    <a:pt x="25" y="14"/>
                    <a:pt x="25" y="15"/>
                    <a:pt x="26" y="15"/>
                  </a:cubicBezTo>
                  <a:cubicBezTo>
                    <a:pt x="26" y="16"/>
                    <a:pt x="27" y="15"/>
                    <a:pt x="28" y="15"/>
                  </a:cubicBezTo>
                  <a:cubicBezTo>
                    <a:pt x="29" y="14"/>
                    <a:pt x="30" y="13"/>
                    <a:pt x="32" y="12"/>
                  </a:cubicBezTo>
                  <a:cubicBezTo>
                    <a:pt x="29" y="10"/>
                    <a:pt x="27" y="10"/>
                    <a:pt x="25" y="9"/>
                  </a:cubicBezTo>
                  <a:close/>
                  <a:moveTo>
                    <a:pt x="31" y="34"/>
                  </a:moveTo>
                  <a:cubicBezTo>
                    <a:pt x="30" y="32"/>
                    <a:pt x="29" y="31"/>
                    <a:pt x="27" y="30"/>
                  </a:cubicBezTo>
                  <a:cubicBezTo>
                    <a:pt x="26" y="29"/>
                    <a:pt x="25" y="29"/>
                    <a:pt x="25" y="31"/>
                  </a:cubicBezTo>
                  <a:cubicBezTo>
                    <a:pt x="25" y="32"/>
                    <a:pt x="25" y="34"/>
                    <a:pt x="25" y="36"/>
                  </a:cubicBezTo>
                  <a:cubicBezTo>
                    <a:pt x="27" y="35"/>
                    <a:pt x="29" y="34"/>
                    <a:pt x="31" y="34"/>
                  </a:cubicBezTo>
                  <a:close/>
                  <a:moveTo>
                    <a:pt x="34" y="14"/>
                  </a:moveTo>
                  <a:cubicBezTo>
                    <a:pt x="32" y="16"/>
                    <a:pt x="31" y="18"/>
                    <a:pt x="30" y="20"/>
                  </a:cubicBezTo>
                  <a:cubicBezTo>
                    <a:pt x="32" y="20"/>
                    <a:pt x="34" y="21"/>
                    <a:pt x="37" y="21"/>
                  </a:cubicBezTo>
                  <a:cubicBezTo>
                    <a:pt x="36" y="18"/>
                    <a:pt x="35" y="16"/>
                    <a:pt x="34" y="14"/>
                  </a:cubicBezTo>
                  <a:close/>
                  <a:moveTo>
                    <a:pt x="37" y="24"/>
                  </a:moveTo>
                  <a:cubicBezTo>
                    <a:pt x="35" y="24"/>
                    <a:pt x="33" y="24"/>
                    <a:pt x="32" y="24"/>
                  </a:cubicBezTo>
                  <a:cubicBezTo>
                    <a:pt x="31" y="24"/>
                    <a:pt x="30" y="25"/>
                    <a:pt x="30" y="25"/>
                  </a:cubicBezTo>
                  <a:cubicBezTo>
                    <a:pt x="30" y="26"/>
                    <a:pt x="30" y="27"/>
                    <a:pt x="31" y="27"/>
                  </a:cubicBezTo>
                  <a:cubicBezTo>
                    <a:pt x="31" y="29"/>
                    <a:pt x="32" y="30"/>
                    <a:pt x="33" y="31"/>
                  </a:cubicBezTo>
                  <a:cubicBezTo>
                    <a:pt x="34" y="31"/>
                    <a:pt x="34" y="31"/>
                    <a:pt x="34" y="30"/>
                  </a:cubicBezTo>
                  <a:cubicBezTo>
                    <a:pt x="35" y="29"/>
                    <a:pt x="36" y="27"/>
                    <a:pt x="37" y="24"/>
                  </a:cubicBezTo>
                  <a:close/>
                  <a:moveTo>
                    <a:pt x="14" y="12"/>
                  </a:moveTo>
                  <a:cubicBezTo>
                    <a:pt x="17" y="13"/>
                    <a:pt x="18" y="14"/>
                    <a:pt x="20" y="16"/>
                  </a:cubicBezTo>
                  <a:cubicBezTo>
                    <a:pt x="20" y="14"/>
                    <a:pt x="20" y="12"/>
                    <a:pt x="21" y="10"/>
                  </a:cubicBezTo>
                  <a:cubicBezTo>
                    <a:pt x="21" y="10"/>
                    <a:pt x="21" y="10"/>
                    <a:pt x="20" y="9"/>
                  </a:cubicBezTo>
                  <a:cubicBezTo>
                    <a:pt x="19" y="10"/>
                    <a:pt x="17" y="11"/>
                    <a:pt x="14" y="12"/>
                  </a:cubicBezTo>
                  <a:close/>
                  <a:moveTo>
                    <a:pt x="14" y="33"/>
                  </a:moveTo>
                  <a:cubicBezTo>
                    <a:pt x="17" y="34"/>
                    <a:pt x="19" y="35"/>
                    <a:pt x="21" y="36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1" y="31"/>
                    <a:pt x="20" y="30"/>
                    <a:pt x="20" y="30"/>
                  </a:cubicBezTo>
                  <a:cubicBezTo>
                    <a:pt x="19" y="29"/>
                    <a:pt x="19" y="30"/>
                    <a:pt x="18" y="30"/>
                  </a:cubicBezTo>
                  <a:cubicBezTo>
                    <a:pt x="17" y="31"/>
                    <a:pt x="16" y="32"/>
                    <a:pt x="14" y="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5611813" y="3608388"/>
              <a:ext cx="169863" cy="176212"/>
            </a:xfrm>
            <a:custGeom>
              <a:avLst/>
              <a:gdLst>
                <a:gd name="T0" fmla="*/ 44 w 45"/>
                <a:gd name="T1" fmla="*/ 22 h 45"/>
                <a:gd name="T2" fmla="*/ 23 w 45"/>
                <a:gd name="T3" fmla="*/ 45 h 45"/>
                <a:gd name="T4" fmla="*/ 1 w 45"/>
                <a:gd name="T5" fmla="*/ 24 h 45"/>
                <a:gd name="T6" fmla="*/ 22 w 45"/>
                <a:gd name="T7" fmla="*/ 0 h 45"/>
                <a:gd name="T8" fmla="*/ 44 w 45"/>
                <a:gd name="T9" fmla="*/ 22 h 45"/>
                <a:gd name="T10" fmla="*/ 12 w 45"/>
                <a:gd name="T11" fmla="*/ 14 h 45"/>
                <a:gd name="T12" fmla="*/ 11 w 45"/>
                <a:gd name="T13" fmla="*/ 15 h 45"/>
                <a:gd name="T14" fmla="*/ 9 w 45"/>
                <a:gd name="T15" fmla="*/ 21 h 45"/>
                <a:gd name="T16" fmla="*/ 15 w 45"/>
                <a:gd name="T17" fmla="*/ 20 h 45"/>
                <a:gd name="T18" fmla="*/ 12 w 45"/>
                <a:gd name="T19" fmla="*/ 14 h 45"/>
                <a:gd name="T20" fmla="*/ 11 w 45"/>
                <a:gd name="T21" fmla="*/ 30 h 45"/>
                <a:gd name="T22" fmla="*/ 12 w 45"/>
                <a:gd name="T23" fmla="*/ 30 h 45"/>
                <a:gd name="T24" fmla="*/ 16 w 45"/>
                <a:gd name="T25" fmla="*/ 26 h 45"/>
                <a:gd name="T26" fmla="*/ 10 w 45"/>
                <a:gd name="T27" fmla="*/ 24 h 45"/>
                <a:gd name="T28" fmla="*/ 9 w 45"/>
                <a:gd name="T29" fmla="*/ 25 h 45"/>
                <a:gd name="T30" fmla="*/ 11 w 45"/>
                <a:gd name="T31" fmla="*/ 30 h 45"/>
                <a:gd name="T32" fmla="*/ 25 w 45"/>
                <a:gd name="T33" fmla="*/ 9 h 45"/>
                <a:gd name="T34" fmla="*/ 24 w 45"/>
                <a:gd name="T35" fmla="*/ 10 h 45"/>
                <a:gd name="T36" fmla="*/ 26 w 45"/>
                <a:gd name="T37" fmla="*/ 16 h 45"/>
                <a:gd name="T38" fmla="*/ 31 w 45"/>
                <a:gd name="T39" fmla="*/ 12 h 45"/>
                <a:gd name="T40" fmla="*/ 25 w 45"/>
                <a:gd name="T41" fmla="*/ 9 h 45"/>
                <a:gd name="T42" fmla="*/ 24 w 45"/>
                <a:gd name="T43" fmla="*/ 35 h 45"/>
                <a:gd name="T44" fmla="*/ 25 w 45"/>
                <a:gd name="T45" fmla="*/ 36 h 45"/>
                <a:gd name="T46" fmla="*/ 30 w 45"/>
                <a:gd name="T47" fmla="*/ 34 h 45"/>
                <a:gd name="T48" fmla="*/ 30 w 45"/>
                <a:gd name="T49" fmla="*/ 33 h 45"/>
                <a:gd name="T50" fmla="*/ 25 w 45"/>
                <a:gd name="T51" fmla="*/ 29 h 45"/>
                <a:gd name="T52" fmla="*/ 24 w 45"/>
                <a:gd name="T53" fmla="*/ 35 h 45"/>
                <a:gd name="T54" fmla="*/ 34 w 45"/>
                <a:gd name="T55" fmla="*/ 15 h 45"/>
                <a:gd name="T56" fmla="*/ 33 w 45"/>
                <a:gd name="T57" fmla="*/ 14 h 45"/>
                <a:gd name="T58" fmla="*/ 30 w 45"/>
                <a:gd name="T59" fmla="*/ 20 h 45"/>
                <a:gd name="T60" fmla="*/ 36 w 45"/>
                <a:gd name="T61" fmla="*/ 21 h 45"/>
                <a:gd name="T62" fmla="*/ 34 w 45"/>
                <a:gd name="T63" fmla="*/ 15 h 45"/>
                <a:gd name="T64" fmla="*/ 36 w 45"/>
                <a:gd name="T65" fmla="*/ 25 h 45"/>
                <a:gd name="T66" fmla="*/ 35 w 45"/>
                <a:gd name="T67" fmla="*/ 24 h 45"/>
                <a:gd name="T68" fmla="*/ 29 w 45"/>
                <a:gd name="T69" fmla="*/ 25 h 45"/>
                <a:gd name="T70" fmla="*/ 33 w 45"/>
                <a:gd name="T71" fmla="*/ 30 h 45"/>
                <a:gd name="T72" fmla="*/ 34 w 45"/>
                <a:gd name="T73" fmla="*/ 30 h 45"/>
                <a:gd name="T74" fmla="*/ 36 w 45"/>
                <a:gd name="T75" fmla="*/ 25 h 45"/>
                <a:gd name="T76" fmla="*/ 14 w 45"/>
                <a:gd name="T77" fmla="*/ 12 h 45"/>
                <a:gd name="T78" fmla="*/ 19 w 45"/>
                <a:gd name="T79" fmla="*/ 16 h 45"/>
                <a:gd name="T80" fmla="*/ 21 w 45"/>
                <a:gd name="T81" fmla="*/ 10 h 45"/>
                <a:gd name="T82" fmla="*/ 20 w 45"/>
                <a:gd name="T83" fmla="*/ 9 h 45"/>
                <a:gd name="T84" fmla="*/ 14 w 45"/>
                <a:gd name="T85" fmla="*/ 12 h 45"/>
                <a:gd name="T86" fmla="*/ 20 w 45"/>
                <a:gd name="T87" fmla="*/ 36 h 45"/>
                <a:gd name="T88" fmla="*/ 20 w 45"/>
                <a:gd name="T89" fmla="*/ 31 h 45"/>
                <a:gd name="T90" fmla="*/ 18 w 45"/>
                <a:gd name="T91" fmla="*/ 30 h 45"/>
                <a:gd name="T92" fmla="*/ 14 w 45"/>
                <a:gd name="T93" fmla="*/ 33 h 45"/>
                <a:gd name="T94" fmla="*/ 20 w 45"/>
                <a:gd name="T95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45">
                  <a:moveTo>
                    <a:pt x="44" y="22"/>
                  </a:moveTo>
                  <a:cubicBezTo>
                    <a:pt x="45" y="34"/>
                    <a:pt x="35" y="44"/>
                    <a:pt x="23" y="45"/>
                  </a:cubicBezTo>
                  <a:cubicBezTo>
                    <a:pt x="11" y="45"/>
                    <a:pt x="1" y="35"/>
                    <a:pt x="1" y="24"/>
                  </a:cubicBezTo>
                  <a:cubicBezTo>
                    <a:pt x="0" y="11"/>
                    <a:pt x="10" y="1"/>
                    <a:pt x="22" y="0"/>
                  </a:cubicBezTo>
                  <a:cubicBezTo>
                    <a:pt x="35" y="0"/>
                    <a:pt x="44" y="10"/>
                    <a:pt x="44" y="22"/>
                  </a:cubicBezTo>
                  <a:close/>
                  <a:moveTo>
                    <a:pt x="12" y="14"/>
                  </a:moveTo>
                  <a:cubicBezTo>
                    <a:pt x="12" y="15"/>
                    <a:pt x="12" y="15"/>
                    <a:pt x="11" y="15"/>
                  </a:cubicBezTo>
                  <a:cubicBezTo>
                    <a:pt x="10" y="17"/>
                    <a:pt x="10" y="18"/>
                    <a:pt x="9" y="21"/>
                  </a:cubicBezTo>
                  <a:cubicBezTo>
                    <a:pt x="11" y="21"/>
                    <a:pt x="13" y="20"/>
                    <a:pt x="15" y="20"/>
                  </a:cubicBezTo>
                  <a:cubicBezTo>
                    <a:pt x="14" y="18"/>
                    <a:pt x="13" y="16"/>
                    <a:pt x="12" y="14"/>
                  </a:cubicBezTo>
                  <a:close/>
                  <a:moveTo>
                    <a:pt x="11" y="30"/>
                  </a:moveTo>
                  <a:cubicBezTo>
                    <a:pt x="11" y="30"/>
                    <a:pt x="12" y="30"/>
                    <a:pt x="12" y="30"/>
                  </a:cubicBezTo>
                  <a:cubicBezTo>
                    <a:pt x="13" y="29"/>
                    <a:pt x="14" y="27"/>
                    <a:pt x="16" y="26"/>
                  </a:cubicBezTo>
                  <a:cubicBezTo>
                    <a:pt x="14" y="25"/>
                    <a:pt x="12" y="25"/>
                    <a:pt x="10" y="24"/>
                  </a:cubicBezTo>
                  <a:cubicBezTo>
                    <a:pt x="10" y="24"/>
                    <a:pt x="9" y="25"/>
                    <a:pt x="9" y="25"/>
                  </a:cubicBezTo>
                  <a:cubicBezTo>
                    <a:pt x="10" y="27"/>
                    <a:pt x="10" y="29"/>
                    <a:pt x="11" y="30"/>
                  </a:cubicBezTo>
                  <a:close/>
                  <a:moveTo>
                    <a:pt x="25" y="9"/>
                  </a:moveTo>
                  <a:cubicBezTo>
                    <a:pt x="25" y="9"/>
                    <a:pt x="24" y="9"/>
                    <a:pt x="24" y="10"/>
                  </a:cubicBezTo>
                  <a:cubicBezTo>
                    <a:pt x="25" y="12"/>
                    <a:pt x="25" y="14"/>
                    <a:pt x="26" y="16"/>
                  </a:cubicBezTo>
                  <a:cubicBezTo>
                    <a:pt x="27" y="14"/>
                    <a:pt x="29" y="13"/>
                    <a:pt x="31" y="12"/>
                  </a:cubicBezTo>
                  <a:cubicBezTo>
                    <a:pt x="29" y="11"/>
                    <a:pt x="27" y="10"/>
                    <a:pt x="25" y="9"/>
                  </a:cubicBezTo>
                  <a:close/>
                  <a:moveTo>
                    <a:pt x="24" y="35"/>
                  </a:moveTo>
                  <a:cubicBezTo>
                    <a:pt x="24" y="36"/>
                    <a:pt x="25" y="36"/>
                    <a:pt x="25" y="36"/>
                  </a:cubicBezTo>
                  <a:cubicBezTo>
                    <a:pt x="27" y="35"/>
                    <a:pt x="29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2"/>
                    <a:pt x="27" y="31"/>
                    <a:pt x="25" y="29"/>
                  </a:cubicBezTo>
                  <a:cubicBezTo>
                    <a:pt x="25" y="31"/>
                    <a:pt x="25" y="33"/>
                    <a:pt x="24" y="35"/>
                  </a:cubicBezTo>
                  <a:close/>
                  <a:moveTo>
                    <a:pt x="34" y="15"/>
                  </a:moveTo>
                  <a:cubicBezTo>
                    <a:pt x="33" y="15"/>
                    <a:pt x="33" y="14"/>
                    <a:pt x="33" y="14"/>
                  </a:cubicBezTo>
                  <a:cubicBezTo>
                    <a:pt x="32" y="16"/>
                    <a:pt x="31" y="18"/>
                    <a:pt x="30" y="20"/>
                  </a:cubicBezTo>
                  <a:cubicBezTo>
                    <a:pt x="32" y="20"/>
                    <a:pt x="33" y="21"/>
                    <a:pt x="36" y="21"/>
                  </a:cubicBezTo>
                  <a:cubicBezTo>
                    <a:pt x="35" y="18"/>
                    <a:pt x="35" y="16"/>
                    <a:pt x="34" y="15"/>
                  </a:cubicBezTo>
                  <a:close/>
                  <a:moveTo>
                    <a:pt x="36" y="25"/>
                  </a:moveTo>
                  <a:cubicBezTo>
                    <a:pt x="36" y="25"/>
                    <a:pt x="35" y="24"/>
                    <a:pt x="35" y="24"/>
                  </a:cubicBezTo>
                  <a:cubicBezTo>
                    <a:pt x="33" y="24"/>
                    <a:pt x="31" y="25"/>
                    <a:pt x="29" y="25"/>
                  </a:cubicBezTo>
                  <a:cubicBezTo>
                    <a:pt x="31" y="27"/>
                    <a:pt x="32" y="29"/>
                    <a:pt x="33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4" y="29"/>
                    <a:pt x="35" y="27"/>
                    <a:pt x="36" y="25"/>
                  </a:cubicBezTo>
                  <a:close/>
                  <a:moveTo>
                    <a:pt x="14" y="12"/>
                  </a:moveTo>
                  <a:cubicBezTo>
                    <a:pt x="16" y="13"/>
                    <a:pt x="18" y="14"/>
                    <a:pt x="19" y="16"/>
                  </a:cubicBezTo>
                  <a:cubicBezTo>
                    <a:pt x="20" y="14"/>
                    <a:pt x="20" y="12"/>
                    <a:pt x="21" y="10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18" y="10"/>
                    <a:pt x="16" y="10"/>
                    <a:pt x="14" y="12"/>
                  </a:cubicBezTo>
                  <a:close/>
                  <a:moveTo>
                    <a:pt x="20" y="36"/>
                  </a:moveTo>
                  <a:cubicBezTo>
                    <a:pt x="20" y="34"/>
                    <a:pt x="20" y="32"/>
                    <a:pt x="20" y="31"/>
                  </a:cubicBezTo>
                  <a:cubicBezTo>
                    <a:pt x="20" y="29"/>
                    <a:pt x="19" y="29"/>
                    <a:pt x="18" y="30"/>
                  </a:cubicBezTo>
                  <a:cubicBezTo>
                    <a:pt x="17" y="31"/>
                    <a:pt x="16" y="32"/>
                    <a:pt x="14" y="33"/>
                  </a:cubicBezTo>
                  <a:cubicBezTo>
                    <a:pt x="16" y="34"/>
                    <a:pt x="18" y="35"/>
                    <a:pt x="20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03143" y="303482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dirty="0"/>
              <a:t>Infographic Style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4740A0AB-EB6B-43A5-A522-795216BC9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796330"/>
              </p:ext>
            </p:extLst>
          </p:nvPr>
        </p:nvGraphicFramePr>
        <p:xfrm>
          <a:off x="2130383" y="1763581"/>
          <a:ext cx="4659197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C4478E-86B4-454C-AE10-DA5C51E6A44B}"/>
              </a:ext>
            </a:extLst>
          </p:cNvPr>
          <p:cNvSpPr txBox="1"/>
          <p:nvPr/>
        </p:nvSpPr>
        <p:spPr>
          <a:xfrm>
            <a:off x="5892391" y="1903622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758537-88E4-44E7-802F-2D97CE741BF2}"/>
              </a:ext>
            </a:extLst>
          </p:cNvPr>
          <p:cNvSpPr txBox="1"/>
          <p:nvPr/>
        </p:nvSpPr>
        <p:spPr>
          <a:xfrm>
            <a:off x="5143247" y="2294600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9E86CD-C3C2-4AD6-938A-3C95E4D37366}"/>
              </a:ext>
            </a:extLst>
          </p:cNvPr>
          <p:cNvSpPr/>
          <p:nvPr/>
        </p:nvSpPr>
        <p:spPr>
          <a:xfrm>
            <a:off x="1033989" y="1486583"/>
            <a:ext cx="4408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826CE2-D2EB-4067-98BE-9FD5DD052CD6}"/>
              </a:ext>
            </a:extLst>
          </p:cNvPr>
          <p:cNvSpPr txBox="1"/>
          <p:nvPr/>
        </p:nvSpPr>
        <p:spPr>
          <a:xfrm>
            <a:off x="4703840" y="2685578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BBF3CA-1772-4FAF-A6C1-82DA8F7B5206}"/>
              </a:ext>
            </a:extLst>
          </p:cNvPr>
          <p:cNvSpPr txBox="1"/>
          <p:nvPr/>
        </p:nvSpPr>
        <p:spPr>
          <a:xfrm>
            <a:off x="1147417" y="1934400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856BA0-5EA0-495E-9279-78B689B0DEF4}"/>
              </a:ext>
            </a:extLst>
          </p:cNvPr>
          <p:cNvSpPr txBox="1"/>
          <p:nvPr/>
        </p:nvSpPr>
        <p:spPr>
          <a:xfrm>
            <a:off x="1147418" y="2325378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B0A4CD-0A6E-46C8-8078-23C24DA48BDF}"/>
              </a:ext>
            </a:extLst>
          </p:cNvPr>
          <p:cNvSpPr txBox="1"/>
          <p:nvPr/>
        </p:nvSpPr>
        <p:spPr>
          <a:xfrm>
            <a:off x="1147417" y="2716356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2" name="Chart 7">
            <a:extLst>
              <a:ext uri="{FF2B5EF4-FFF2-40B4-BE49-F238E27FC236}">
                <a16:creationId xmlns:a16="http://schemas.microsoft.com/office/drawing/2014/main" xmlns="" id="{186F5AAB-CEC2-4A8F-AC9C-C0D6DDFD8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581646"/>
              </p:ext>
            </p:extLst>
          </p:nvPr>
        </p:nvGraphicFramePr>
        <p:xfrm>
          <a:off x="1415724" y="3970045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7">
            <a:extLst>
              <a:ext uri="{FF2B5EF4-FFF2-40B4-BE49-F238E27FC236}">
                <a16:creationId xmlns:a16="http://schemas.microsoft.com/office/drawing/2014/main" xmlns="" id="{2C4C76F4-8B91-414B-BC47-3C1C21459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262320"/>
              </p:ext>
            </p:extLst>
          </p:nvPr>
        </p:nvGraphicFramePr>
        <p:xfrm>
          <a:off x="3276483" y="3959872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7">
            <a:extLst>
              <a:ext uri="{FF2B5EF4-FFF2-40B4-BE49-F238E27FC236}">
                <a16:creationId xmlns:a16="http://schemas.microsoft.com/office/drawing/2014/main" xmlns="" id="{4ADFABD8-1143-4360-AB28-D9E891F7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185094"/>
              </p:ext>
            </p:extLst>
          </p:nvPr>
        </p:nvGraphicFramePr>
        <p:xfrm>
          <a:off x="5137242" y="3949517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A8A6C7-2849-4344-8240-7846B7C0D1CA}"/>
              </a:ext>
            </a:extLst>
          </p:cNvPr>
          <p:cNvSpPr txBox="1"/>
          <p:nvPr/>
        </p:nvSpPr>
        <p:spPr>
          <a:xfrm>
            <a:off x="3448855" y="518732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D201CC-134A-4AD2-A58B-3828B0A0947A}"/>
              </a:ext>
            </a:extLst>
          </p:cNvPr>
          <p:cNvSpPr txBox="1"/>
          <p:nvPr/>
        </p:nvSpPr>
        <p:spPr>
          <a:xfrm>
            <a:off x="1612817" y="518732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01A86D6-EDA3-42D3-AEC9-C6881497ABE9}"/>
              </a:ext>
            </a:extLst>
          </p:cNvPr>
          <p:cNvSpPr txBox="1"/>
          <p:nvPr/>
        </p:nvSpPr>
        <p:spPr>
          <a:xfrm>
            <a:off x="5284893" y="518732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7947FE8-9D5E-40B5-A263-B6519E44B243}"/>
              </a:ext>
            </a:extLst>
          </p:cNvPr>
          <p:cNvSpPr txBox="1"/>
          <p:nvPr/>
        </p:nvSpPr>
        <p:spPr>
          <a:xfrm>
            <a:off x="1266581" y="349357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90EFB8-6EE6-431F-853D-99FEF7E0FCFE}"/>
              </a:ext>
            </a:extLst>
          </p:cNvPr>
          <p:cNvSpPr txBox="1"/>
          <p:nvPr/>
        </p:nvSpPr>
        <p:spPr>
          <a:xfrm>
            <a:off x="3117883" y="349357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03D5912-F1A5-4776-8BFE-3FAEB81E1A43}"/>
              </a:ext>
            </a:extLst>
          </p:cNvPr>
          <p:cNvSpPr txBox="1"/>
          <p:nvPr/>
        </p:nvSpPr>
        <p:spPr>
          <a:xfrm>
            <a:off x="4969184" y="349357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ardrop 6">
            <a:extLst>
              <a:ext uri="{FF2B5EF4-FFF2-40B4-BE49-F238E27FC236}">
                <a16:creationId xmlns:a16="http://schemas.microsoft.com/office/drawing/2014/main" xmlns="" id="{1AE62415-D537-4D47-92D7-745733A0D188}"/>
              </a:ext>
            </a:extLst>
          </p:cNvPr>
          <p:cNvSpPr/>
          <p:nvPr/>
        </p:nvSpPr>
        <p:spPr>
          <a:xfrm rot="8100000">
            <a:off x="5579147" y="4312936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24B1D729-213F-490A-ABB3-B063AB6BC85A}"/>
              </a:ext>
            </a:extLst>
          </p:cNvPr>
          <p:cNvGrpSpPr/>
          <p:nvPr/>
        </p:nvGrpSpPr>
        <p:grpSpPr>
          <a:xfrm>
            <a:off x="1266581" y="5667266"/>
            <a:ext cx="1737360" cy="715025"/>
            <a:chOff x="4473971" y="3861048"/>
            <a:chExt cx="1399112" cy="71502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52278C6-563E-4917-B0AA-AA0B06CB14F1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D018A74-60AD-4F1B-8C31-5C3957D94262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F8B6BE-5DB4-44C1-A607-4518FC5F05F6}"/>
              </a:ext>
            </a:extLst>
          </p:cNvPr>
          <p:cNvGrpSpPr/>
          <p:nvPr/>
        </p:nvGrpSpPr>
        <p:grpSpPr>
          <a:xfrm>
            <a:off x="3117295" y="5667266"/>
            <a:ext cx="1737360" cy="715025"/>
            <a:chOff x="5786611" y="3871669"/>
            <a:chExt cx="1399112" cy="71502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B33ABB3-DBF1-4244-B555-A800C95194D9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1928DF9-EC01-4EF2-B031-EB4D2E274200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E75AF28-ED2F-4BE0-9ADC-35BD74D4F931}"/>
              </a:ext>
            </a:extLst>
          </p:cNvPr>
          <p:cNvGrpSpPr/>
          <p:nvPr/>
        </p:nvGrpSpPr>
        <p:grpSpPr>
          <a:xfrm>
            <a:off x="4968010" y="5667266"/>
            <a:ext cx="1737360" cy="715025"/>
            <a:chOff x="7190264" y="3882290"/>
            <a:chExt cx="1399112" cy="71502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A9BF98F-3F68-4C46-B874-B21D22893E0F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2891E98-51A8-4F93-8A1D-C6A0F4AE0EE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ardrop 6">
            <a:extLst>
              <a:ext uri="{FF2B5EF4-FFF2-40B4-BE49-F238E27FC236}">
                <a16:creationId xmlns:a16="http://schemas.microsoft.com/office/drawing/2014/main" xmlns="" id="{1AE62415-D537-4D47-92D7-745733A0D188}"/>
              </a:ext>
            </a:extLst>
          </p:cNvPr>
          <p:cNvSpPr/>
          <p:nvPr/>
        </p:nvSpPr>
        <p:spPr>
          <a:xfrm rot="8100000">
            <a:off x="3705736" y="4348658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Teardrop 6">
            <a:extLst>
              <a:ext uri="{FF2B5EF4-FFF2-40B4-BE49-F238E27FC236}">
                <a16:creationId xmlns:a16="http://schemas.microsoft.com/office/drawing/2014/main" xmlns="" id="{1AE62415-D537-4D47-92D7-745733A0D188}"/>
              </a:ext>
            </a:extLst>
          </p:cNvPr>
          <p:cNvSpPr/>
          <p:nvPr/>
        </p:nvSpPr>
        <p:spPr>
          <a:xfrm rot="8100000">
            <a:off x="1832327" y="4342247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581" y="1486583"/>
            <a:ext cx="4552000" cy="438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iángulo isósceles 15"/>
          <p:cNvSpPr/>
          <p:nvPr/>
        </p:nvSpPr>
        <p:spPr>
          <a:xfrm rot="5400000">
            <a:off x="-1915814" y="2799733"/>
            <a:ext cx="5182843" cy="13512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Triángulo isósceles 16"/>
          <p:cNvSpPr/>
          <p:nvPr/>
        </p:nvSpPr>
        <p:spPr>
          <a:xfrm rot="16200000">
            <a:off x="8922462" y="2799733"/>
            <a:ext cx="5182843" cy="13512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2485" y="412612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D0F97EE-D060-4543-8F05-CE30B56B2DEA}"/>
              </a:ext>
            </a:extLst>
          </p:cNvPr>
          <p:cNvGrpSpPr/>
          <p:nvPr/>
        </p:nvGrpSpPr>
        <p:grpSpPr>
          <a:xfrm>
            <a:off x="1614062" y="2091483"/>
            <a:ext cx="2833242" cy="1294245"/>
            <a:chOff x="803640" y="3362835"/>
            <a:chExt cx="2059657" cy="129424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01C1760-D45C-479D-8FDF-207B264E6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6081771-3BBC-4761-948F-253E3A89C5E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cs typeface="Arial" pitchFamily="34" charset="0"/>
                </a:rPr>
                <a:t>Your Text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6E6479F-41F1-4718-867B-9711B044103B}"/>
              </a:ext>
            </a:extLst>
          </p:cNvPr>
          <p:cNvGrpSpPr/>
          <p:nvPr/>
        </p:nvGrpSpPr>
        <p:grpSpPr>
          <a:xfrm>
            <a:off x="1524512" y="5063729"/>
            <a:ext cx="2833242" cy="1294245"/>
            <a:chOff x="803640" y="3362835"/>
            <a:chExt cx="2059657" cy="129424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26909A6-5A40-4138-915B-6E8C7DCA920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BC27144-992F-42F6-8E7F-8B05F7CBBE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cs typeface="Arial" pitchFamily="34" charset="0"/>
                </a:rPr>
                <a:t>Your Text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0A6A78A-0B49-43F2-A542-75A3D83C3374}"/>
              </a:ext>
            </a:extLst>
          </p:cNvPr>
          <p:cNvGrpSpPr/>
          <p:nvPr/>
        </p:nvGrpSpPr>
        <p:grpSpPr>
          <a:xfrm>
            <a:off x="7742147" y="2091483"/>
            <a:ext cx="2816974" cy="1294245"/>
            <a:chOff x="803640" y="3362835"/>
            <a:chExt cx="2059657" cy="129424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BB5CD86D-C365-4604-9FEC-77FED6F94B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C99DC45-1EBB-4F87-A96E-B428AD5ECC4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Your Text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D21363AA-473B-454A-8B2A-879301CC0A20}"/>
              </a:ext>
            </a:extLst>
          </p:cNvPr>
          <p:cNvGrpSpPr/>
          <p:nvPr/>
        </p:nvGrpSpPr>
        <p:grpSpPr>
          <a:xfrm>
            <a:off x="7805433" y="5063729"/>
            <a:ext cx="2816974" cy="1294245"/>
            <a:chOff x="803640" y="3362835"/>
            <a:chExt cx="2059657" cy="129424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46CF30D-882D-4CC4-854D-3578230490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F047B484-D330-4225-A329-B247D13F6B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Your Text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cxnSp>
        <p:nvCxnSpPr>
          <p:cNvPr id="6" name="Conector recto de flecha 5"/>
          <p:cNvCxnSpPr/>
          <p:nvPr/>
        </p:nvCxnSpPr>
        <p:spPr>
          <a:xfrm flipH="1">
            <a:off x="6903720" y="2308510"/>
            <a:ext cx="622559" cy="37373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4643348" y="2308510"/>
            <a:ext cx="597620" cy="37373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4449154" y="4980447"/>
            <a:ext cx="762886" cy="83452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 flipV="1">
            <a:off x="7095858" y="4958046"/>
            <a:ext cx="493707" cy="97031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7" y="1786354"/>
            <a:ext cx="2187044" cy="48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63124" y="402964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xmlns="" id="{F54AA09A-1600-4612-B45B-895CB64EF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54158"/>
              </p:ext>
            </p:extLst>
          </p:nvPr>
        </p:nvGraphicFramePr>
        <p:xfrm>
          <a:off x="963124" y="2175308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81C987D-DF7B-4D96-AEDA-A53C9DB479B6}"/>
              </a:ext>
            </a:extLst>
          </p:cNvPr>
          <p:cNvGrpSpPr/>
          <p:nvPr/>
        </p:nvGrpSpPr>
        <p:grpSpPr>
          <a:xfrm flipH="1">
            <a:off x="842807" y="1784948"/>
            <a:ext cx="2448272" cy="475860"/>
            <a:chOff x="1991588" y="2017033"/>
            <a:chExt cx="2448272" cy="376914"/>
          </a:xfrm>
          <a:solidFill>
            <a:srgbClr val="595757"/>
          </a:solidFill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xmlns="" id="{2C2A8C73-F1DF-4E37-AB86-BD695D6798B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xmlns="" id="{DEA86940-0BE0-4EAA-A461-ECA31C94272E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2AECEB-39ED-4D4B-9CC5-2B211092CEFB}"/>
              </a:ext>
            </a:extLst>
          </p:cNvPr>
          <p:cNvSpPr txBox="1"/>
          <p:nvPr/>
        </p:nvSpPr>
        <p:spPr>
          <a:xfrm>
            <a:off x="991808" y="1803456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A27F68A-AE2F-4422-9FDF-28DEA91045FA}"/>
              </a:ext>
            </a:extLst>
          </p:cNvPr>
          <p:cNvGrpSpPr/>
          <p:nvPr/>
        </p:nvGrpSpPr>
        <p:grpSpPr>
          <a:xfrm>
            <a:off x="7073194" y="5185362"/>
            <a:ext cx="4242700" cy="923330"/>
            <a:chOff x="2551705" y="4283314"/>
            <a:chExt cx="2357002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DFB055C-76C1-441F-88CC-37DE225ABB8A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D07326E-D6CF-43F6-8484-C41A7BF5EC00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95757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E15E1F5-A9C2-42F7-8A13-41FB4DD2566A}"/>
              </a:ext>
            </a:extLst>
          </p:cNvPr>
          <p:cNvGrpSpPr/>
          <p:nvPr/>
        </p:nvGrpSpPr>
        <p:grpSpPr>
          <a:xfrm>
            <a:off x="871139" y="4210505"/>
            <a:ext cx="4247768" cy="923330"/>
            <a:chOff x="2551706" y="4283314"/>
            <a:chExt cx="2357002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BD0C004-7B93-4D2F-9756-BD2251007FC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5B4011-A9C6-44B2-87D4-540E42BCDE3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95757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4EB62D7-770C-458F-A369-DDC338A00A00}"/>
              </a:ext>
            </a:extLst>
          </p:cNvPr>
          <p:cNvGrpSpPr/>
          <p:nvPr/>
        </p:nvGrpSpPr>
        <p:grpSpPr>
          <a:xfrm>
            <a:off x="871139" y="5185362"/>
            <a:ext cx="4247768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14C47D7-6C0A-4E9E-BF63-5352D0592A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E0B13AD-9824-4076-A748-7E7101531041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95757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3D0440E-1377-463F-BBCF-FA0827785793}"/>
              </a:ext>
            </a:extLst>
          </p:cNvPr>
          <p:cNvGrpSpPr/>
          <p:nvPr/>
        </p:nvGrpSpPr>
        <p:grpSpPr>
          <a:xfrm>
            <a:off x="7073194" y="4210505"/>
            <a:ext cx="4242700" cy="923330"/>
            <a:chOff x="2551705" y="4283314"/>
            <a:chExt cx="235700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8D22A04-9FE1-4C53-ADD2-E912485DF85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F8158DE-B070-44E8-8B25-3659C9C7E2C5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95757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284" y="4394809"/>
            <a:ext cx="1649533" cy="16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FBBFC1-6282-4F44-91FD-A3056FFF0BDE}"/>
              </a:ext>
            </a:extLst>
          </p:cNvPr>
          <p:cNvSpPr txBox="1"/>
          <p:nvPr/>
        </p:nvSpPr>
        <p:spPr>
          <a:xfrm>
            <a:off x="2008434" y="457158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595757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rgbClr val="595757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rgbClr val="595757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D85391-F95E-454F-9D02-E88AD60057DE}"/>
              </a:ext>
            </a:extLst>
          </p:cNvPr>
          <p:cNvSpPr txBox="1"/>
          <p:nvPr/>
        </p:nvSpPr>
        <p:spPr>
          <a:xfrm>
            <a:off x="2008434" y="1182493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C1FA85-A159-4BE3-A296-491F64209B4A}"/>
              </a:ext>
            </a:extLst>
          </p:cNvPr>
          <p:cNvSpPr txBox="1"/>
          <p:nvPr/>
        </p:nvSpPr>
        <p:spPr>
          <a:xfrm>
            <a:off x="2008434" y="1650821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/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D08E8C7-28F4-4A2B-91B6-A4940A63426D}"/>
              </a:ext>
            </a:extLst>
          </p:cNvPr>
          <p:cNvSpPr/>
          <p:nvPr/>
        </p:nvSpPr>
        <p:spPr>
          <a:xfrm>
            <a:off x="9175190" y="4401796"/>
            <a:ext cx="3016810" cy="464234"/>
          </a:xfrm>
          <a:custGeom>
            <a:avLst/>
            <a:gdLst>
              <a:gd name="connsiteX0" fmla="*/ 538089 w 3016810"/>
              <a:gd name="connsiteY0" fmla="*/ 0 h 464234"/>
              <a:gd name="connsiteX1" fmla="*/ 3016810 w 3016810"/>
              <a:gd name="connsiteY1" fmla="*/ 0 h 464234"/>
              <a:gd name="connsiteX2" fmla="*/ 3016810 w 3016810"/>
              <a:gd name="connsiteY2" fmla="*/ 464234 h 464234"/>
              <a:gd name="connsiteX3" fmla="*/ 0 w 3016810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810" h="464234">
                <a:moveTo>
                  <a:pt x="538089" y="0"/>
                </a:moveTo>
                <a:lnTo>
                  <a:pt x="3016810" y="0"/>
                </a:lnTo>
                <a:lnTo>
                  <a:pt x="3016810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BEFA5F7-1CBA-441D-AD70-6DCA0E0AFC62}"/>
              </a:ext>
            </a:extLst>
          </p:cNvPr>
          <p:cNvSpPr/>
          <p:nvPr/>
        </p:nvSpPr>
        <p:spPr>
          <a:xfrm>
            <a:off x="10020126" y="3267570"/>
            <a:ext cx="2413246" cy="464234"/>
          </a:xfrm>
          <a:custGeom>
            <a:avLst/>
            <a:gdLst>
              <a:gd name="connsiteX0" fmla="*/ 538089 w 2413246"/>
              <a:gd name="connsiteY0" fmla="*/ 0 h 464234"/>
              <a:gd name="connsiteX1" fmla="*/ 2413246 w 2413246"/>
              <a:gd name="connsiteY1" fmla="*/ 0 h 464234"/>
              <a:gd name="connsiteX2" fmla="*/ 2413246 w 2413246"/>
              <a:gd name="connsiteY2" fmla="*/ 464234 h 464234"/>
              <a:gd name="connsiteX3" fmla="*/ 0 w 2413246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246" h="464234">
                <a:moveTo>
                  <a:pt x="538089" y="0"/>
                </a:moveTo>
                <a:lnTo>
                  <a:pt x="2413246" y="0"/>
                </a:lnTo>
                <a:lnTo>
                  <a:pt x="2413246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945A4F55-D3B0-4905-AD90-B2DDA84797A9}"/>
              </a:ext>
            </a:extLst>
          </p:cNvPr>
          <p:cNvSpPr/>
          <p:nvPr/>
        </p:nvSpPr>
        <p:spPr>
          <a:xfrm>
            <a:off x="-117546" y="3822115"/>
            <a:ext cx="3156441" cy="464234"/>
          </a:xfrm>
          <a:custGeom>
            <a:avLst/>
            <a:gdLst>
              <a:gd name="connsiteX0" fmla="*/ 0 w 3156441"/>
              <a:gd name="connsiteY0" fmla="*/ 0 h 464234"/>
              <a:gd name="connsiteX1" fmla="*/ 3156441 w 3156441"/>
              <a:gd name="connsiteY1" fmla="*/ 0 h 464234"/>
              <a:gd name="connsiteX2" fmla="*/ 2618352 w 3156441"/>
              <a:gd name="connsiteY2" fmla="*/ 464234 h 464234"/>
              <a:gd name="connsiteX3" fmla="*/ 0 w 315644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441" h="464234">
                <a:moveTo>
                  <a:pt x="0" y="0"/>
                </a:moveTo>
                <a:lnTo>
                  <a:pt x="3156441" y="0"/>
                </a:lnTo>
                <a:lnTo>
                  <a:pt x="261835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25AE2EB-2487-4A95-B4D8-56477979EB1A}"/>
              </a:ext>
            </a:extLst>
          </p:cNvPr>
          <p:cNvSpPr/>
          <p:nvPr/>
        </p:nvSpPr>
        <p:spPr>
          <a:xfrm>
            <a:off x="-108021" y="5517285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BF212EB-249D-4DDF-AEDE-CB5AEDAB4EE3}"/>
              </a:ext>
            </a:extLst>
          </p:cNvPr>
          <p:cNvSpPr/>
          <p:nvPr/>
        </p:nvSpPr>
        <p:spPr>
          <a:xfrm flipH="1" flipV="1">
            <a:off x="9770853" y="6088966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23578C-E22E-43CD-85CE-897EDC6FDC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7" name="Trapecio 4"/>
          <p:cNvSpPr/>
          <p:nvPr/>
        </p:nvSpPr>
        <p:spPr>
          <a:xfrm rot="16200000">
            <a:off x="1163924" y="-1175043"/>
            <a:ext cx="433493" cy="278674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Trapecio 4"/>
          <p:cNvSpPr/>
          <p:nvPr/>
        </p:nvSpPr>
        <p:spPr>
          <a:xfrm rot="16200000" flipV="1">
            <a:off x="10291635" y="-1407497"/>
            <a:ext cx="511637" cy="328909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367" y="5288280"/>
            <a:ext cx="6441265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66C6570-BF3A-4A26-B827-EE79262D9425}"/>
              </a:ext>
            </a:extLst>
          </p:cNvPr>
          <p:cNvGrpSpPr/>
          <p:nvPr/>
        </p:nvGrpSpPr>
        <p:grpSpPr>
          <a:xfrm>
            <a:off x="7001675" y="5188174"/>
            <a:ext cx="1873519" cy="1107996"/>
            <a:chOff x="668191" y="4889034"/>
            <a:chExt cx="1873519" cy="1107996"/>
          </a:xfrm>
          <a:solidFill>
            <a:schemeClr val="bg1"/>
          </a:soli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6717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6717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6717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95BD052-A41E-4659-BDA4-C1ABA9D935AC}"/>
              </a:ext>
            </a:extLst>
          </p:cNvPr>
          <p:cNvGrpSpPr/>
          <p:nvPr/>
        </p:nvGrpSpPr>
        <p:grpSpPr>
          <a:xfrm>
            <a:off x="9849648" y="5188174"/>
            <a:ext cx="1873519" cy="1107996"/>
            <a:chOff x="2860414" y="4889034"/>
            <a:chExt cx="1873519" cy="1107996"/>
          </a:xfrm>
          <a:solidFill>
            <a:schemeClr val="bg1"/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6E4721A-0F73-4658-9647-AA86F414A628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6717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6717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6717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CF8989-6FFC-4EE1-BD57-6FAB0ABDFCF0}"/>
              </a:ext>
            </a:extLst>
          </p:cNvPr>
          <p:cNvSpPr txBox="1"/>
          <p:nvPr/>
        </p:nvSpPr>
        <p:spPr>
          <a:xfrm>
            <a:off x="6554783" y="3666429"/>
            <a:ext cx="521451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FF6565"/>
                </a:solidFill>
                <a:cs typeface="Arial" pitchFamily="34" charset="0"/>
              </a:rPr>
              <a:t>You can simply impress your audience and add a unique zing and appeal to your </a:t>
            </a:r>
            <a:r>
              <a:rPr lang="en-US" altLang="ko-KR" sz="1400" dirty="0">
                <a:solidFill>
                  <a:srgbClr val="767171"/>
                </a:solidFill>
                <a:cs typeface="Arial" pitchFamily="34" charset="0"/>
              </a:rPr>
              <a:t>Presentations</a:t>
            </a:r>
            <a:r>
              <a:rPr lang="en-US" altLang="ko-KR" sz="1400" dirty="0">
                <a:solidFill>
                  <a:srgbClr val="FF6565"/>
                </a:solidFill>
                <a:cs typeface="Arial" pitchFamily="34" charset="0"/>
              </a:rPr>
              <a:t>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6A8CC9-FF04-4AFC-980B-484193265357}"/>
              </a:ext>
            </a:extLst>
          </p:cNvPr>
          <p:cNvSpPr txBox="1"/>
          <p:nvPr/>
        </p:nvSpPr>
        <p:spPr>
          <a:xfrm>
            <a:off x="6554782" y="2706376"/>
            <a:ext cx="5214511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rgbClr val="C00000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rgbClr val="C00000"/>
                </a:solidFill>
              </a:rPr>
              <a:t>Professional PPT Presentation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0B338F1-F1AE-4E5E-A167-7DAE25381E0A}"/>
              </a:ext>
            </a:extLst>
          </p:cNvPr>
          <p:cNvGrpSpPr/>
          <p:nvPr/>
        </p:nvGrpSpPr>
        <p:grpSpPr>
          <a:xfrm>
            <a:off x="6977486" y="759689"/>
            <a:ext cx="4791806" cy="1946687"/>
            <a:chOff x="4651035" y="1650268"/>
            <a:chExt cx="4791806" cy="1946687"/>
          </a:xfrm>
          <a:solidFill>
            <a:schemeClr val="bg1"/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3BB04BB-202D-40ED-B8F1-59AFB43A77D1}"/>
                </a:ext>
              </a:extLst>
            </p:cNvPr>
            <p:cNvSpPr txBox="1"/>
            <p:nvPr/>
          </p:nvSpPr>
          <p:spPr>
            <a:xfrm>
              <a:off x="5611984" y="1650268"/>
              <a:ext cx="3830857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b="1" dirty="0">
                  <a:solidFill>
                    <a:srgbClr val="C00000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rgbClr val="C00000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32A2D9A-00E6-40B6-B7DD-A4C4FC867B16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4800" dirty="0">
                  <a:solidFill>
                    <a:srgbClr val="C00000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FE32211-235D-4562-B15E-5E1B1F301B4D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1500" b="1" dirty="0">
                  <a:solidFill>
                    <a:srgbClr val="C00000"/>
                  </a:solidFill>
                  <a:cs typeface="Arial" pitchFamily="34" charset="0"/>
                </a:rPr>
                <a:t>A</a:t>
              </a: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42" y="548718"/>
            <a:ext cx="4583411" cy="57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3005" y="860077"/>
            <a:ext cx="11572875" cy="83978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Infographic Style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4067067" y="3111694"/>
            <a:ext cx="7748813" cy="2856736"/>
            <a:chOff x="2758233" y="2195314"/>
            <a:chExt cx="8527991" cy="31439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973C7C5-B3DB-4A21-A820-7ADB398FCD5C}"/>
                </a:ext>
              </a:extLst>
            </p:cNvPr>
            <p:cNvSpPr/>
            <p:nvPr/>
          </p:nvSpPr>
          <p:spPr>
            <a:xfrm>
              <a:off x="2758233" y="2195314"/>
              <a:ext cx="8527991" cy="9837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A3C5CBE-A699-4A4E-967A-72D11504D3D6}"/>
                </a:ext>
              </a:extLst>
            </p:cNvPr>
            <p:cNvSpPr/>
            <p:nvPr/>
          </p:nvSpPr>
          <p:spPr>
            <a:xfrm>
              <a:off x="3294270" y="3275434"/>
              <a:ext cx="7991954" cy="98375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7A45EB3-2D74-4ABE-A32D-3DBB3C3D0BF9}"/>
                </a:ext>
              </a:extLst>
            </p:cNvPr>
            <p:cNvSpPr/>
            <p:nvPr/>
          </p:nvSpPr>
          <p:spPr>
            <a:xfrm>
              <a:off x="3663426" y="4355554"/>
              <a:ext cx="7622798" cy="983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9B6C751-F668-43C8-9987-8F3C01A43B3E}"/>
                </a:ext>
              </a:extLst>
            </p:cNvPr>
            <p:cNvGrpSpPr/>
            <p:nvPr/>
          </p:nvGrpSpPr>
          <p:grpSpPr>
            <a:xfrm>
              <a:off x="4770102" y="2248878"/>
              <a:ext cx="5781459" cy="862544"/>
              <a:chOff x="4139952" y="2279699"/>
              <a:chExt cx="4032448" cy="86254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85F43C6-8E35-4045-A55D-B275CDDBD465}"/>
                  </a:ext>
                </a:extLst>
              </p:cNvPr>
              <p:cNvSpPr txBox="1"/>
              <p:nvPr/>
            </p:nvSpPr>
            <p:spPr>
              <a:xfrm>
                <a:off x="4145035" y="2495912"/>
                <a:ext cx="4027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29C927E-5201-43EA-93CB-DB7827AE7C97}"/>
                  </a:ext>
                </a:extLst>
              </p:cNvPr>
              <p:cNvSpPr txBox="1"/>
              <p:nvPr/>
            </p:nvSpPr>
            <p:spPr>
              <a:xfrm>
                <a:off x="4139952" y="2279699"/>
                <a:ext cx="1714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E0571749-B3A0-4672-BF54-7FD1C73DCAE5}"/>
                </a:ext>
              </a:extLst>
            </p:cNvPr>
            <p:cNvGrpSpPr/>
            <p:nvPr/>
          </p:nvGrpSpPr>
          <p:grpSpPr>
            <a:xfrm>
              <a:off x="4770102" y="3334948"/>
              <a:ext cx="5781459" cy="862544"/>
              <a:chOff x="4145035" y="3376042"/>
              <a:chExt cx="4032448" cy="86254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70BC805-84B3-462E-860C-949464B13C26}"/>
                  </a:ext>
                </a:extLst>
              </p:cNvPr>
              <p:cNvSpPr txBox="1"/>
              <p:nvPr/>
            </p:nvSpPr>
            <p:spPr>
              <a:xfrm>
                <a:off x="4150118" y="3592255"/>
                <a:ext cx="4027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9FDA5EA-62C9-43E6-A863-60D78B311E9D}"/>
                  </a:ext>
                </a:extLst>
              </p:cNvPr>
              <p:cNvSpPr txBox="1"/>
              <p:nvPr/>
            </p:nvSpPr>
            <p:spPr>
              <a:xfrm>
                <a:off x="4145035" y="3376042"/>
                <a:ext cx="1714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179C9267-31F6-435B-981C-0B59679E52E6}"/>
                </a:ext>
              </a:extLst>
            </p:cNvPr>
            <p:cNvGrpSpPr/>
            <p:nvPr/>
          </p:nvGrpSpPr>
          <p:grpSpPr>
            <a:xfrm>
              <a:off x="4770102" y="4421016"/>
              <a:ext cx="5781459" cy="862544"/>
              <a:chOff x="4150118" y="4472385"/>
              <a:chExt cx="4032448" cy="86254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0982FAE-708E-48FA-87EE-FF5D659C6EBC}"/>
                  </a:ext>
                </a:extLst>
              </p:cNvPr>
              <p:cNvSpPr txBox="1"/>
              <p:nvPr/>
            </p:nvSpPr>
            <p:spPr>
              <a:xfrm>
                <a:off x="4155201" y="4688598"/>
                <a:ext cx="4027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D6D2559-6565-4A03-866B-6A276F126644}"/>
                  </a:ext>
                </a:extLst>
              </p:cNvPr>
              <p:cNvSpPr txBox="1"/>
              <p:nvPr/>
            </p:nvSpPr>
            <p:spPr>
              <a:xfrm>
                <a:off x="4150118" y="4472385"/>
                <a:ext cx="1714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1" name="Lágrima 30"/>
          <p:cNvSpPr/>
          <p:nvPr/>
        </p:nvSpPr>
        <p:spPr>
          <a:xfrm rot="10800000">
            <a:off x="388101" y="2875265"/>
            <a:ext cx="3678966" cy="3678966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7973C7C5-B3DB-4A21-A820-7ADB398FCD5C}"/>
              </a:ext>
            </a:extLst>
          </p:cNvPr>
          <p:cNvSpPr/>
          <p:nvPr/>
        </p:nvSpPr>
        <p:spPr>
          <a:xfrm>
            <a:off x="3467101" y="2119999"/>
            <a:ext cx="8348780" cy="89387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xmlns="" id="{C85F43C6-8E35-4045-A55D-B275CDDBD465}"/>
              </a:ext>
            </a:extLst>
          </p:cNvPr>
          <p:cNvSpPr txBox="1"/>
          <p:nvPr/>
        </p:nvSpPr>
        <p:spPr>
          <a:xfrm>
            <a:off x="5901739" y="2365127"/>
            <a:ext cx="5246602" cy="58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photos..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xmlns="" id="{429C927E-5201-43EA-93CB-DB7827AE7C97}"/>
              </a:ext>
            </a:extLst>
          </p:cNvPr>
          <p:cNvSpPr txBox="1"/>
          <p:nvPr/>
        </p:nvSpPr>
        <p:spPr>
          <a:xfrm>
            <a:off x="5895117" y="2168669"/>
            <a:ext cx="2233610" cy="25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Contents_Here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50863" y="3022600"/>
            <a:ext cx="3422649" cy="3403600"/>
          </a:xfrm>
          <a:custGeom>
            <a:avLst/>
            <a:gdLst>
              <a:gd name="T0" fmla="*/ 0 w 186"/>
              <a:gd name="T1" fmla="*/ 93 h 185"/>
              <a:gd name="T2" fmla="*/ 93 w 186"/>
              <a:gd name="T3" fmla="*/ 0 h 185"/>
              <a:gd name="T4" fmla="*/ 186 w 186"/>
              <a:gd name="T5" fmla="*/ 92 h 185"/>
              <a:gd name="T6" fmla="*/ 93 w 186"/>
              <a:gd name="T7" fmla="*/ 185 h 185"/>
              <a:gd name="T8" fmla="*/ 0 w 186"/>
              <a:gd name="T9" fmla="*/ 93 h 185"/>
              <a:gd name="T10" fmla="*/ 93 w 186"/>
              <a:gd name="T11" fmla="*/ 35 h 185"/>
              <a:gd name="T12" fmla="*/ 36 w 186"/>
              <a:gd name="T13" fmla="*/ 93 h 185"/>
              <a:gd name="T14" fmla="*/ 93 w 186"/>
              <a:gd name="T15" fmla="*/ 150 h 185"/>
              <a:gd name="T16" fmla="*/ 150 w 186"/>
              <a:gd name="T17" fmla="*/ 92 h 185"/>
              <a:gd name="T18" fmla="*/ 93 w 186"/>
              <a:gd name="T19" fmla="*/ 3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6" h="185">
                <a:moveTo>
                  <a:pt x="0" y="93"/>
                </a:moveTo>
                <a:cubicBezTo>
                  <a:pt x="0" y="42"/>
                  <a:pt x="42" y="0"/>
                  <a:pt x="93" y="0"/>
                </a:cubicBezTo>
                <a:cubicBezTo>
                  <a:pt x="144" y="0"/>
                  <a:pt x="186" y="41"/>
                  <a:pt x="186" y="92"/>
                </a:cubicBezTo>
                <a:cubicBezTo>
                  <a:pt x="186" y="143"/>
                  <a:pt x="145" y="185"/>
                  <a:pt x="93" y="185"/>
                </a:cubicBezTo>
                <a:cubicBezTo>
                  <a:pt x="42" y="185"/>
                  <a:pt x="0" y="144"/>
                  <a:pt x="0" y="93"/>
                </a:cubicBezTo>
                <a:close/>
                <a:moveTo>
                  <a:pt x="93" y="35"/>
                </a:moveTo>
                <a:cubicBezTo>
                  <a:pt x="60" y="36"/>
                  <a:pt x="36" y="61"/>
                  <a:pt x="36" y="93"/>
                </a:cubicBezTo>
                <a:cubicBezTo>
                  <a:pt x="36" y="125"/>
                  <a:pt x="61" y="150"/>
                  <a:pt x="93" y="150"/>
                </a:cubicBezTo>
                <a:cubicBezTo>
                  <a:pt x="126" y="150"/>
                  <a:pt x="151" y="124"/>
                  <a:pt x="150" y="92"/>
                </a:cubicBezTo>
                <a:cubicBezTo>
                  <a:pt x="150" y="59"/>
                  <a:pt x="124" y="36"/>
                  <a:pt x="93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1379538" y="4384675"/>
            <a:ext cx="477837" cy="679450"/>
          </a:xfrm>
          <a:custGeom>
            <a:avLst/>
            <a:gdLst>
              <a:gd name="T0" fmla="*/ 5 w 26"/>
              <a:gd name="T1" fmla="*/ 37 h 37"/>
              <a:gd name="T2" fmla="*/ 5 w 26"/>
              <a:gd name="T3" fmla="*/ 0 h 37"/>
              <a:gd name="T4" fmla="*/ 25 w 26"/>
              <a:gd name="T5" fmla="*/ 12 h 37"/>
              <a:gd name="T6" fmla="*/ 26 w 26"/>
              <a:gd name="T7" fmla="*/ 14 h 37"/>
              <a:gd name="T8" fmla="*/ 26 w 26"/>
              <a:gd name="T9" fmla="*/ 23 h 37"/>
              <a:gd name="T10" fmla="*/ 25 w 26"/>
              <a:gd name="T11" fmla="*/ 26 h 37"/>
              <a:gd name="T12" fmla="*/ 5 w 26"/>
              <a:gd name="T1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37">
                <a:moveTo>
                  <a:pt x="5" y="37"/>
                </a:moveTo>
                <a:cubicBezTo>
                  <a:pt x="0" y="24"/>
                  <a:pt x="0" y="13"/>
                  <a:pt x="5" y="0"/>
                </a:cubicBezTo>
                <a:cubicBezTo>
                  <a:pt x="12" y="4"/>
                  <a:pt x="19" y="8"/>
                  <a:pt x="25" y="12"/>
                </a:cubicBezTo>
                <a:cubicBezTo>
                  <a:pt x="26" y="12"/>
                  <a:pt x="26" y="13"/>
                  <a:pt x="26" y="14"/>
                </a:cubicBezTo>
                <a:cubicBezTo>
                  <a:pt x="26" y="17"/>
                  <a:pt x="26" y="20"/>
                  <a:pt x="26" y="23"/>
                </a:cubicBezTo>
                <a:cubicBezTo>
                  <a:pt x="26" y="24"/>
                  <a:pt x="25" y="25"/>
                  <a:pt x="25" y="26"/>
                </a:cubicBezTo>
                <a:cubicBezTo>
                  <a:pt x="18" y="29"/>
                  <a:pt x="12" y="33"/>
                  <a:pt x="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2667000" y="4384675"/>
            <a:ext cx="477837" cy="679450"/>
          </a:xfrm>
          <a:custGeom>
            <a:avLst/>
            <a:gdLst>
              <a:gd name="T0" fmla="*/ 21 w 26"/>
              <a:gd name="T1" fmla="*/ 0 h 37"/>
              <a:gd name="T2" fmla="*/ 21 w 26"/>
              <a:gd name="T3" fmla="*/ 37 h 37"/>
              <a:gd name="T4" fmla="*/ 7 w 26"/>
              <a:gd name="T5" fmla="*/ 29 h 37"/>
              <a:gd name="T6" fmla="*/ 2 w 26"/>
              <a:gd name="T7" fmla="*/ 26 h 37"/>
              <a:gd name="T8" fmla="*/ 0 w 26"/>
              <a:gd name="T9" fmla="*/ 23 h 37"/>
              <a:gd name="T10" fmla="*/ 0 w 26"/>
              <a:gd name="T11" fmla="*/ 14 h 37"/>
              <a:gd name="T12" fmla="*/ 1 w 26"/>
              <a:gd name="T13" fmla="*/ 12 h 37"/>
              <a:gd name="T14" fmla="*/ 21 w 26"/>
              <a:gd name="T1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37">
                <a:moveTo>
                  <a:pt x="21" y="0"/>
                </a:moveTo>
                <a:cubicBezTo>
                  <a:pt x="26" y="13"/>
                  <a:pt x="26" y="24"/>
                  <a:pt x="21" y="37"/>
                </a:cubicBezTo>
                <a:cubicBezTo>
                  <a:pt x="16" y="34"/>
                  <a:pt x="11" y="32"/>
                  <a:pt x="7" y="29"/>
                </a:cubicBezTo>
                <a:cubicBezTo>
                  <a:pt x="5" y="28"/>
                  <a:pt x="3" y="27"/>
                  <a:pt x="2" y="26"/>
                </a:cubicBezTo>
                <a:cubicBezTo>
                  <a:pt x="1" y="25"/>
                  <a:pt x="0" y="24"/>
                  <a:pt x="0" y="23"/>
                </a:cubicBezTo>
                <a:cubicBezTo>
                  <a:pt x="0" y="20"/>
                  <a:pt x="0" y="17"/>
                  <a:pt x="0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7" y="8"/>
                  <a:pt x="14" y="4"/>
                  <a:pt x="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2371725" y="3868738"/>
            <a:ext cx="571500" cy="552450"/>
          </a:xfrm>
          <a:custGeom>
            <a:avLst/>
            <a:gdLst>
              <a:gd name="T0" fmla="*/ 0 w 31"/>
              <a:gd name="T1" fmla="*/ 24 h 30"/>
              <a:gd name="T2" fmla="*/ 0 w 31"/>
              <a:gd name="T3" fmla="*/ 0 h 30"/>
              <a:gd name="T4" fmla="*/ 29 w 31"/>
              <a:gd name="T5" fmla="*/ 16 h 30"/>
              <a:gd name="T6" fmla="*/ 28 w 31"/>
              <a:gd name="T7" fmla="*/ 20 h 30"/>
              <a:gd name="T8" fmla="*/ 13 w 31"/>
              <a:gd name="T9" fmla="*/ 29 h 30"/>
              <a:gd name="T10" fmla="*/ 8 w 31"/>
              <a:gd name="T11" fmla="*/ 29 h 30"/>
              <a:gd name="T12" fmla="*/ 0 w 31"/>
              <a:gd name="T13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0">
                <a:moveTo>
                  <a:pt x="0" y="24"/>
                </a:moveTo>
                <a:cubicBezTo>
                  <a:pt x="0" y="16"/>
                  <a:pt x="0" y="9"/>
                  <a:pt x="0" y="0"/>
                </a:cubicBezTo>
                <a:cubicBezTo>
                  <a:pt x="12" y="2"/>
                  <a:pt x="21" y="7"/>
                  <a:pt x="29" y="16"/>
                </a:cubicBezTo>
                <a:cubicBezTo>
                  <a:pt x="31" y="18"/>
                  <a:pt x="31" y="19"/>
                  <a:pt x="28" y="20"/>
                </a:cubicBezTo>
                <a:cubicBezTo>
                  <a:pt x="23" y="23"/>
                  <a:pt x="18" y="27"/>
                  <a:pt x="13" y="29"/>
                </a:cubicBezTo>
                <a:cubicBezTo>
                  <a:pt x="12" y="30"/>
                  <a:pt x="10" y="30"/>
                  <a:pt x="8" y="29"/>
                </a:cubicBezTo>
                <a:cubicBezTo>
                  <a:pt x="5" y="28"/>
                  <a:pt x="3" y="26"/>
                  <a:pt x="0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1581150" y="3868738"/>
            <a:ext cx="588962" cy="569913"/>
          </a:xfrm>
          <a:custGeom>
            <a:avLst/>
            <a:gdLst>
              <a:gd name="T0" fmla="*/ 0 w 32"/>
              <a:gd name="T1" fmla="*/ 19 h 31"/>
              <a:gd name="T2" fmla="*/ 32 w 32"/>
              <a:gd name="T3" fmla="*/ 0 h 31"/>
              <a:gd name="T4" fmla="*/ 32 w 32"/>
              <a:gd name="T5" fmla="*/ 18 h 31"/>
              <a:gd name="T6" fmla="*/ 31 w 32"/>
              <a:gd name="T7" fmla="*/ 24 h 31"/>
              <a:gd name="T8" fmla="*/ 21 w 32"/>
              <a:gd name="T9" fmla="*/ 30 h 31"/>
              <a:gd name="T10" fmla="*/ 19 w 32"/>
              <a:gd name="T11" fmla="*/ 30 h 31"/>
              <a:gd name="T12" fmla="*/ 0 w 32"/>
              <a:gd name="T13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1">
                <a:moveTo>
                  <a:pt x="0" y="19"/>
                </a:moveTo>
                <a:cubicBezTo>
                  <a:pt x="8" y="8"/>
                  <a:pt x="18" y="3"/>
                  <a:pt x="32" y="0"/>
                </a:cubicBezTo>
                <a:cubicBezTo>
                  <a:pt x="32" y="6"/>
                  <a:pt x="32" y="12"/>
                  <a:pt x="32" y="18"/>
                </a:cubicBezTo>
                <a:cubicBezTo>
                  <a:pt x="31" y="20"/>
                  <a:pt x="32" y="23"/>
                  <a:pt x="31" y="24"/>
                </a:cubicBezTo>
                <a:cubicBezTo>
                  <a:pt x="28" y="27"/>
                  <a:pt x="24" y="28"/>
                  <a:pt x="21" y="30"/>
                </a:cubicBezTo>
                <a:cubicBezTo>
                  <a:pt x="20" y="31"/>
                  <a:pt x="20" y="30"/>
                  <a:pt x="19" y="30"/>
                </a:cubicBezTo>
                <a:cubicBezTo>
                  <a:pt x="13" y="26"/>
                  <a:pt x="7" y="23"/>
                  <a:pt x="0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2371725" y="4991100"/>
            <a:ext cx="571500" cy="588963"/>
          </a:xfrm>
          <a:custGeom>
            <a:avLst/>
            <a:gdLst>
              <a:gd name="T0" fmla="*/ 0 w 31"/>
              <a:gd name="T1" fmla="*/ 32 h 32"/>
              <a:gd name="T2" fmla="*/ 0 w 31"/>
              <a:gd name="T3" fmla="*/ 10 h 32"/>
              <a:gd name="T4" fmla="*/ 2 w 31"/>
              <a:gd name="T5" fmla="*/ 7 h 32"/>
              <a:gd name="T6" fmla="*/ 5 w 31"/>
              <a:gd name="T7" fmla="*/ 5 h 32"/>
              <a:gd name="T8" fmla="*/ 18 w 31"/>
              <a:gd name="T9" fmla="*/ 5 h 32"/>
              <a:gd name="T10" fmla="*/ 28 w 31"/>
              <a:gd name="T11" fmla="*/ 11 h 32"/>
              <a:gd name="T12" fmla="*/ 29 w 31"/>
              <a:gd name="T13" fmla="*/ 16 h 32"/>
              <a:gd name="T14" fmla="*/ 0 w 31"/>
              <a:gd name="T1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2">
                <a:moveTo>
                  <a:pt x="0" y="32"/>
                </a:moveTo>
                <a:cubicBezTo>
                  <a:pt x="0" y="24"/>
                  <a:pt x="0" y="17"/>
                  <a:pt x="0" y="10"/>
                </a:cubicBezTo>
                <a:cubicBezTo>
                  <a:pt x="0" y="9"/>
                  <a:pt x="1" y="8"/>
                  <a:pt x="2" y="7"/>
                </a:cubicBezTo>
                <a:cubicBezTo>
                  <a:pt x="3" y="6"/>
                  <a:pt x="4" y="6"/>
                  <a:pt x="5" y="5"/>
                </a:cubicBezTo>
                <a:cubicBezTo>
                  <a:pt x="9" y="0"/>
                  <a:pt x="13" y="2"/>
                  <a:pt x="18" y="5"/>
                </a:cubicBezTo>
                <a:cubicBezTo>
                  <a:pt x="21" y="7"/>
                  <a:pt x="25" y="10"/>
                  <a:pt x="28" y="11"/>
                </a:cubicBezTo>
                <a:cubicBezTo>
                  <a:pt x="31" y="13"/>
                  <a:pt x="31" y="14"/>
                  <a:pt x="29" y="16"/>
                </a:cubicBezTo>
                <a:cubicBezTo>
                  <a:pt x="21" y="25"/>
                  <a:pt x="12" y="30"/>
                  <a:pt x="0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581150" y="5027613"/>
            <a:ext cx="588962" cy="552450"/>
          </a:xfrm>
          <a:custGeom>
            <a:avLst/>
            <a:gdLst>
              <a:gd name="T0" fmla="*/ 31 w 32"/>
              <a:gd name="T1" fmla="*/ 30 h 30"/>
              <a:gd name="T2" fmla="*/ 2 w 32"/>
              <a:gd name="T3" fmla="*/ 14 h 30"/>
              <a:gd name="T4" fmla="*/ 3 w 32"/>
              <a:gd name="T5" fmla="*/ 9 h 30"/>
              <a:gd name="T6" fmla="*/ 18 w 32"/>
              <a:gd name="T7" fmla="*/ 1 h 30"/>
              <a:gd name="T8" fmla="*/ 23 w 32"/>
              <a:gd name="T9" fmla="*/ 1 h 30"/>
              <a:gd name="T10" fmla="*/ 26 w 32"/>
              <a:gd name="T11" fmla="*/ 3 h 30"/>
              <a:gd name="T12" fmla="*/ 32 w 32"/>
              <a:gd name="T13" fmla="*/ 12 h 30"/>
              <a:gd name="T14" fmla="*/ 31 w 32"/>
              <a:gd name="T15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30">
                <a:moveTo>
                  <a:pt x="31" y="30"/>
                </a:moveTo>
                <a:cubicBezTo>
                  <a:pt x="20" y="28"/>
                  <a:pt x="10" y="23"/>
                  <a:pt x="2" y="14"/>
                </a:cubicBezTo>
                <a:cubicBezTo>
                  <a:pt x="0" y="12"/>
                  <a:pt x="0" y="11"/>
                  <a:pt x="3" y="9"/>
                </a:cubicBezTo>
                <a:cubicBezTo>
                  <a:pt x="8" y="7"/>
                  <a:pt x="13" y="3"/>
                  <a:pt x="18" y="1"/>
                </a:cubicBezTo>
                <a:cubicBezTo>
                  <a:pt x="19" y="0"/>
                  <a:pt x="22" y="1"/>
                  <a:pt x="23" y="1"/>
                </a:cubicBezTo>
                <a:cubicBezTo>
                  <a:pt x="24" y="1"/>
                  <a:pt x="25" y="3"/>
                  <a:pt x="26" y="3"/>
                </a:cubicBezTo>
                <a:cubicBezTo>
                  <a:pt x="32" y="4"/>
                  <a:pt x="32" y="8"/>
                  <a:pt x="32" y="12"/>
                </a:cubicBezTo>
                <a:cubicBezTo>
                  <a:pt x="31" y="18"/>
                  <a:pt x="31" y="24"/>
                  <a:pt x="31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2041525" y="4513263"/>
            <a:ext cx="441325" cy="422275"/>
          </a:xfrm>
          <a:custGeom>
            <a:avLst/>
            <a:gdLst>
              <a:gd name="T0" fmla="*/ 12 w 24"/>
              <a:gd name="T1" fmla="*/ 0 h 23"/>
              <a:gd name="T2" fmla="*/ 24 w 24"/>
              <a:gd name="T3" fmla="*/ 11 h 23"/>
              <a:gd name="T4" fmla="*/ 12 w 24"/>
              <a:gd name="T5" fmla="*/ 23 h 23"/>
              <a:gd name="T6" fmla="*/ 0 w 24"/>
              <a:gd name="T7" fmla="*/ 12 h 23"/>
              <a:gd name="T8" fmla="*/ 12 w 24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3">
                <a:moveTo>
                  <a:pt x="12" y="0"/>
                </a:moveTo>
                <a:cubicBezTo>
                  <a:pt x="19" y="0"/>
                  <a:pt x="24" y="4"/>
                  <a:pt x="24" y="11"/>
                </a:cubicBezTo>
                <a:cubicBezTo>
                  <a:pt x="24" y="18"/>
                  <a:pt x="19" y="23"/>
                  <a:pt x="12" y="23"/>
                </a:cubicBezTo>
                <a:cubicBezTo>
                  <a:pt x="5" y="23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3425" y="371757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423E989-E41D-407A-AAFE-81B6149829EA}"/>
              </a:ext>
            </a:extLst>
          </p:cNvPr>
          <p:cNvGrpSpPr/>
          <p:nvPr/>
        </p:nvGrpSpPr>
        <p:grpSpPr>
          <a:xfrm>
            <a:off x="8305461" y="1753064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1B0F921-1147-4611-B294-306630A4D66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cs typeface="Calibri" pitchFamily="34" charset="0"/>
                </a:rPr>
                <a:t>Presentation</a:t>
              </a:r>
              <a:endParaRPr lang="ko-KR" altLang="en-US" sz="1200" b="1" dirty="0"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A62D6D6-A6FF-4F77-8375-50838931D537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Get a modern PowerPoint  Presentation that is beautifully designed. </a:t>
              </a:r>
              <a:endParaRPr lang="ko-KR" alt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F0AE3A1-A201-4BEB-B993-6E0295F688F7}"/>
              </a:ext>
            </a:extLst>
          </p:cNvPr>
          <p:cNvGrpSpPr/>
          <p:nvPr/>
        </p:nvGrpSpPr>
        <p:grpSpPr>
          <a:xfrm>
            <a:off x="8305461" y="4947831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577766A-8F85-4B37-8E4F-C58F2B4F7C5E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cs typeface="Calibri" pitchFamily="34" charset="0"/>
                </a:rPr>
                <a:t>Presentation</a:t>
              </a:r>
              <a:endParaRPr lang="ko-KR" altLang="en-US" sz="1200" b="1" dirty="0"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E4CAEB3-13F2-44E1-8730-831E08709E30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Get a modern PowerPoint  Presentation that is beautifully designed. </a:t>
              </a:r>
              <a:endParaRPr lang="ko-KR" altLang="en-US" sz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882E50C-58E1-4F95-A0C0-49B38CE20A8D}"/>
              </a:ext>
            </a:extLst>
          </p:cNvPr>
          <p:cNvGrpSpPr/>
          <p:nvPr/>
        </p:nvGrpSpPr>
        <p:grpSpPr>
          <a:xfrm>
            <a:off x="963038" y="1753064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029EF8-C8DC-4A0D-B2A3-5AF52449095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cs typeface="Calibri" pitchFamily="34" charset="0"/>
                </a:rPr>
                <a:t>Presentation</a:t>
              </a:r>
              <a:endParaRPr lang="ko-KR" altLang="en-US" sz="1200" b="1" dirty="0"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180DC24-9E80-48AF-B935-C724117D39AD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/>
                <a:t>Get a modern PowerPoint  Presentation that is beautifully designed. Get a modern PowerPoint  Presentation that is beautifully designed. </a:t>
              </a:r>
              <a:endParaRPr lang="ko-KR" altLang="en-US" sz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AE26953-5601-4FF8-9B5C-A8F8D5A79A53}"/>
              </a:ext>
            </a:extLst>
          </p:cNvPr>
          <p:cNvGrpSpPr/>
          <p:nvPr/>
        </p:nvGrpSpPr>
        <p:grpSpPr>
          <a:xfrm>
            <a:off x="963038" y="4947831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340B380-EBC3-49D9-A4EE-56F1F66D8DA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cs typeface="Calibri" pitchFamily="34" charset="0"/>
                </a:rPr>
                <a:t>Presentation</a:t>
              </a:r>
              <a:endParaRPr lang="ko-KR" altLang="en-US" sz="1200" b="1" dirty="0"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7BD62C7-31F3-4844-BFF0-57AF24275413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/>
                <a:t>Get a modern PowerPoint  Presentation that is beautifully designed. Get a modern PowerPoint  Presentation that is beautifully designed. </a:t>
              </a:r>
              <a:endParaRPr lang="ko-KR" altLang="en-US" sz="1200" dirty="0"/>
            </a:p>
          </p:txBody>
        </p:sp>
      </p:grpSp>
      <p:cxnSp>
        <p:nvCxnSpPr>
          <p:cNvPr id="19" name="Elbow Connector 24">
            <a:extLst>
              <a:ext uri="{FF2B5EF4-FFF2-40B4-BE49-F238E27FC236}">
                <a16:creationId xmlns:a16="http://schemas.microsoft.com/office/drawing/2014/main" xmlns="" id="{825FC336-5DA8-4A64-9708-466D48E8508D}"/>
              </a:ext>
            </a:extLst>
          </p:cNvPr>
          <p:cNvCxnSpPr/>
          <p:nvPr/>
        </p:nvCxnSpPr>
        <p:spPr>
          <a:xfrm flipV="1">
            <a:off x="4161512" y="5147742"/>
            <a:ext cx="648072" cy="203330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7">
            <a:extLst>
              <a:ext uri="{FF2B5EF4-FFF2-40B4-BE49-F238E27FC236}">
                <a16:creationId xmlns:a16="http://schemas.microsoft.com/office/drawing/2014/main" xmlns="" id="{43B139F6-2A6F-44B7-8302-5D225ACFEE33}"/>
              </a:ext>
            </a:extLst>
          </p:cNvPr>
          <p:cNvCxnSpPr/>
          <p:nvPr/>
        </p:nvCxnSpPr>
        <p:spPr>
          <a:xfrm>
            <a:off x="4080626" y="2600828"/>
            <a:ext cx="648072" cy="196834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4080626" y="1806678"/>
            <a:ext cx="4737275" cy="4246072"/>
            <a:chOff x="4462224" y="2230928"/>
            <a:chExt cx="3656555" cy="3277411"/>
          </a:xfrm>
        </p:grpSpPr>
        <p:sp>
          <p:nvSpPr>
            <p:cNvPr id="3" name="막힌 원호 1">
              <a:extLst>
                <a:ext uri="{FF2B5EF4-FFF2-40B4-BE49-F238E27FC236}">
                  <a16:creationId xmlns:a16="http://schemas.microsoft.com/office/drawing/2014/main" xmlns="" id="{79A68789-95A9-4632-B47E-13DE8ED91B22}"/>
                </a:ext>
              </a:extLst>
            </p:cNvPr>
            <p:cNvSpPr/>
            <p:nvPr/>
          </p:nvSpPr>
          <p:spPr>
            <a:xfrm>
              <a:off x="4462224" y="2230928"/>
              <a:ext cx="3024007" cy="3024007"/>
            </a:xfrm>
            <a:prstGeom prst="blockArc">
              <a:avLst>
                <a:gd name="adj1" fmla="val 10799999"/>
                <a:gd name="adj2" fmla="val 16182306"/>
                <a:gd name="adj3" fmla="val 206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" name="막힌 원호 48">
              <a:extLst>
                <a:ext uri="{FF2B5EF4-FFF2-40B4-BE49-F238E27FC236}">
                  <a16:creationId xmlns:a16="http://schemas.microsoft.com/office/drawing/2014/main" xmlns="" id="{DEBEDFD8-2BCC-43B2-93EF-9A396BB7E8B6}"/>
                </a:ext>
              </a:extLst>
            </p:cNvPr>
            <p:cNvSpPr/>
            <p:nvPr/>
          </p:nvSpPr>
          <p:spPr>
            <a:xfrm rot="5400000">
              <a:off x="4689937" y="2230928"/>
              <a:ext cx="3024007" cy="3024007"/>
            </a:xfrm>
            <a:prstGeom prst="blockArc">
              <a:avLst>
                <a:gd name="adj1" fmla="val 10799999"/>
                <a:gd name="adj2" fmla="val 16182306"/>
                <a:gd name="adj3" fmla="val 2060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막힌 원호 49">
              <a:extLst>
                <a:ext uri="{FF2B5EF4-FFF2-40B4-BE49-F238E27FC236}">
                  <a16:creationId xmlns:a16="http://schemas.microsoft.com/office/drawing/2014/main" xmlns="" id="{741C72C4-93ED-448B-865F-C9EE5F26747F}"/>
                </a:ext>
              </a:extLst>
            </p:cNvPr>
            <p:cNvSpPr/>
            <p:nvPr/>
          </p:nvSpPr>
          <p:spPr>
            <a:xfrm rot="10800000">
              <a:off x="4689938" y="2484332"/>
              <a:ext cx="3024007" cy="3024007"/>
            </a:xfrm>
            <a:prstGeom prst="blockArc">
              <a:avLst>
                <a:gd name="adj1" fmla="val 10799999"/>
                <a:gd name="adj2" fmla="val 16182306"/>
                <a:gd name="adj3" fmla="val 206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막힌 원호 50">
              <a:extLst>
                <a:ext uri="{FF2B5EF4-FFF2-40B4-BE49-F238E27FC236}">
                  <a16:creationId xmlns:a16="http://schemas.microsoft.com/office/drawing/2014/main" xmlns="" id="{B346BF32-896E-4388-816D-1096E03CD02B}"/>
                </a:ext>
              </a:extLst>
            </p:cNvPr>
            <p:cNvSpPr/>
            <p:nvPr/>
          </p:nvSpPr>
          <p:spPr>
            <a:xfrm rot="16200000">
              <a:off x="4462224" y="2484332"/>
              <a:ext cx="3024007" cy="3024007"/>
            </a:xfrm>
            <a:prstGeom prst="blockArc">
              <a:avLst>
                <a:gd name="adj1" fmla="val 10799999"/>
                <a:gd name="adj2" fmla="val 16182306"/>
                <a:gd name="adj3" fmla="val 2060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21" name="Elbow Connector 34">
              <a:extLst>
                <a:ext uri="{FF2B5EF4-FFF2-40B4-BE49-F238E27FC236}">
                  <a16:creationId xmlns:a16="http://schemas.microsoft.com/office/drawing/2014/main" xmlns="" id="{A2C251C4-D5C1-4DEF-B08D-C48AB3AB1E45}"/>
                </a:ext>
              </a:extLst>
            </p:cNvPr>
            <p:cNvCxnSpPr/>
            <p:nvPr/>
          </p:nvCxnSpPr>
          <p:spPr>
            <a:xfrm rot="10800000">
              <a:off x="7480268" y="5123066"/>
              <a:ext cx="638511" cy="196979"/>
            </a:xfrm>
            <a:prstGeom prst="bentConnector3">
              <a:avLst/>
            </a:prstGeom>
            <a:ln w="285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35">
              <a:extLst>
                <a:ext uri="{FF2B5EF4-FFF2-40B4-BE49-F238E27FC236}">
                  <a16:creationId xmlns:a16="http://schemas.microsoft.com/office/drawing/2014/main" xmlns="" id="{72830958-2C9D-45F4-834C-1B8F81CC81AA}"/>
                </a:ext>
              </a:extLst>
            </p:cNvPr>
            <p:cNvCxnSpPr/>
            <p:nvPr/>
          </p:nvCxnSpPr>
          <p:spPr>
            <a:xfrm rot="10800000" flipV="1">
              <a:off x="7542713" y="2518436"/>
              <a:ext cx="576064" cy="196834"/>
            </a:xfrm>
            <a:prstGeom prst="bentConnector3">
              <a:avLst/>
            </a:prstGeom>
            <a:ln w="285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arallelogram 15">
              <a:extLst>
                <a:ext uri="{FF2B5EF4-FFF2-40B4-BE49-F238E27FC236}">
                  <a16:creationId xmlns:a16="http://schemas.microsoft.com/office/drawing/2014/main" xmlns="" id="{1E9E4EB4-4ABD-4E48-826E-0635A00D3066}"/>
                </a:ext>
              </a:extLst>
            </p:cNvPr>
            <p:cNvSpPr/>
            <p:nvPr/>
          </p:nvSpPr>
          <p:spPr>
            <a:xfrm flipH="1">
              <a:off x="6906744" y="2793703"/>
              <a:ext cx="357672" cy="357672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xmlns="" id="{002B6D4D-597F-4F33-B064-D4587B4CC9BA}"/>
                </a:ext>
              </a:extLst>
            </p:cNvPr>
            <p:cNvSpPr/>
            <p:nvPr/>
          </p:nvSpPr>
          <p:spPr>
            <a:xfrm>
              <a:off x="6953103" y="4630686"/>
              <a:ext cx="317209" cy="316282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ed Rectangle 32">
              <a:extLst>
                <a:ext uri="{FF2B5EF4-FFF2-40B4-BE49-F238E27FC236}">
                  <a16:creationId xmlns:a16="http://schemas.microsoft.com/office/drawing/2014/main" xmlns="" id="{6EBC055E-FC5A-456D-A734-B1C4AD78B812}"/>
                </a:ext>
              </a:extLst>
            </p:cNvPr>
            <p:cNvSpPr/>
            <p:nvPr/>
          </p:nvSpPr>
          <p:spPr>
            <a:xfrm>
              <a:off x="4911437" y="2828739"/>
              <a:ext cx="322637" cy="32263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Frame 17">
              <a:extLst>
                <a:ext uri="{FF2B5EF4-FFF2-40B4-BE49-F238E27FC236}">
                  <a16:creationId xmlns:a16="http://schemas.microsoft.com/office/drawing/2014/main" xmlns="" id="{1CFC852E-3BB0-4762-8113-0647885E01E3}"/>
                </a:ext>
              </a:extLst>
            </p:cNvPr>
            <p:cNvSpPr/>
            <p:nvPr/>
          </p:nvSpPr>
          <p:spPr>
            <a:xfrm>
              <a:off x="4947762" y="4662740"/>
              <a:ext cx="318434" cy="3184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005" y="2973581"/>
            <a:ext cx="2100665" cy="18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44642" y="1346257"/>
            <a:ext cx="6245225" cy="23256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7200" dirty="0">
                <a:solidFill>
                  <a:srgbClr val="C00000"/>
                </a:solidFill>
              </a:rPr>
              <a:t>Infographic </a:t>
            </a:r>
            <a:endParaRPr lang="en-US" sz="7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rgbClr val="C00000"/>
                </a:solidFill>
              </a:rPr>
              <a:t>Style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603EB5-E185-47FE-9136-1C2503E296A1}"/>
              </a:ext>
            </a:extLst>
          </p:cNvPr>
          <p:cNvSpPr txBox="1"/>
          <p:nvPr/>
        </p:nvSpPr>
        <p:spPr>
          <a:xfrm>
            <a:off x="574070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cs typeface="Arial" pitchFamily="34" charset="0"/>
              </a:rPr>
              <a:t>1st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94F8CB-AB0E-4C91-AE21-B7021825FDAB}"/>
              </a:ext>
            </a:extLst>
          </p:cNvPr>
          <p:cNvSpPr txBox="1"/>
          <p:nvPr/>
        </p:nvSpPr>
        <p:spPr>
          <a:xfrm>
            <a:off x="574070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cs typeface="Arial" pitchFamily="34" charset="0"/>
              </a:rPr>
              <a:t>2st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580708-7D32-4D5E-BDD9-E92D690A02B3}"/>
              </a:ext>
            </a:extLst>
          </p:cNvPr>
          <p:cNvSpPr txBox="1"/>
          <p:nvPr/>
        </p:nvSpPr>
        <p:spPr>
          <a:xfrm>
            <a:off x="6286968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cs typeface="Arial" pitchFamily="34" charset="0"/>
              </a:rPr>
              <a:t>3st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0E9796-DCA9-4464-8979-E3DCDF28E403}"/>
              </a:ext>
            </a:extLst>
          </p:cNvPr>
          <p:cNvSpPr txBox="1"/>
          <p:nvPr/>
        </p:nvSpPr>
        <p:spPr>
          <a:xfrm>
            <a:off x="6286968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cs typeface="Arial" pitchFamily="34" charset="0"/>
              </a:rPr>
              <a:t>4st</a:t>
            </a:r>
            <a:endParaRPr lang="ko-KR" altLang="en-US" sz="5400" b="1" dirty="0"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947D122-8D1F-4EA7-AE84-8CF82C0CA32B}"/>
              </a:ext>
            </a:extLst>
          </p:cNvPr>
          <p:cNvGrpSpPr/>
          <p:nvPr/>
        </p:nvGrpSpPr>
        <p:grpSpPr>
          <a:xfrm>
            <a:off x="1873364" y="4051427"/>
            <a:ext cx="4086993" cy="738664"/>
            <a:chOff x="2551705" y="4283314"/>
            <a:chExt cx="2152229" cy="738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763124F-3644-4B65-9BA2-9734A8FB333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C65180E-3B32-4B04-806C-E8EB459F5A5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901DBD4-35A3-41A7-B4EC-81C215E4ED59}"/>
              </a:ext>
            </a:extLst>
          </p:cNvPr>
          <p:cNvGrpSpPr/>
          <p:nvPr/>
        </p:nvGrpSpPr>
        <p:grpSpPr>
          <a:xfrm>
            <a:off x="7586261" y="4051427"/>
            <a:ext cx="4086993" cy="738664"/>
            <a:chOff x="2551705" y="4283314"/>
            <a:chExt cx="2152229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3C8A47-F345-4FFB-B083-792F2F1FFFB9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6AF7715-0B41-4DFC-A304-C37D4644C5E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F228D96-3E6D-40B0-A2AD-8F2A7EADB2ED}"/>
              </a:ext>
            </a:extLst>
          </p:cNvPr>
          <p:cNvGrpSpPr/>
          <p:nvPr/>
        </p:nvGrpSpPr>
        <p:grpSpPr>
          <a:xfrm>
            <a:off x="1873364" y="5349908"/>
            <a:ext cx="4086993" cy="738664"/>
            <a:chOff x="2551705" y="4283314"/>
            <a:chExt cx="2152229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26FE9EB-A2E7-4927-A477-041E4ABE9103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8235D0A-07B7-44C9-A8D4-966E73FC5F3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6162364-BAB5-4EB8-A01D-EA3C0EC018B1}"/>
              </a:ext>
            </a:extLst>
          </p:cNvPr>
          <p:cNvGrpSpPr/>
          <p:nvPr/>
        </p:nvGrpSpPr>
        <p:grpSpPr>
          <a:xfrm>
            <a:off x="7586261" y="5349908"/>
            <a:ext cx="4086993" cy="738664"/>
            <a:chOff x="2551705" y="4283314"/>
            <a:chExt cx="2152229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BDE76CB-448F-48E7-960C-62244CB3930A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DFA06FD-B254-4509-83F8-51C76352F2ED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42" y="1346257"/>
            <a:ext cx="2303769" cy="230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">
            <a:extLst>
              <a:ext uri="{FF2B5EF4-FFF2-40B4-BE49-F238E27FC236}">
                <a16:creationId xmlns:a16="http://schemas.microsoft.com/office/drawing/2014/main" xmlns="" id="{DABE9082-1A2D-40D9-BF6D-A7728157D710}"/>
              </a:ext>
            </a:extLst>
          </p:cNvPr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/>
              <a:t>PRESENTATION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xmlns="" id="{3E5E0BDF-1E16-43AC-9C41-3A62D510A4DC}"/>
              </a:ext>
            </a:extLst>
          </p:cNvPr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8" name="직사각형 15">
            <a:extLst>
              <a:ext uri="{FF2B5EF4-FFF2-40B4-BE49-F238E27FC236}">
                <a16:creationId xmlns:a16="http://schemas.microsoft.com/office/drawing/2014/main" xmlns="" id="{58B9F86B-1796-4F59-BD9F-9EF87AACF5F7}"/>
              </a:ext>
            </a:extLst>
          </p:cNvPr>
          <p:cNvSpPr/>
          <p:nvPr/>
        </p:nvSpPr>
        <p:spPr>
          <a:xfrm>
            <a:off x="8435361" y="480845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/>
              <a:t>PRESENTATION</a:t>
            </a:r>
          </a:p>
        </p:txBody>
      </p:sp>
      <p:sp>
        <p:nvSpPr>
          <p:cNvPr id="9" name="직사각형 16">
            <a:extLst>
              <a:ext uri="{FF2B5EF4-FFF2-40B4-BE49-F238E27FC236}">
                <a16:creationId xmlns:a16="http://schemas.microsoft.com/office/drawing/2014/main" xmlns="" id="{1E921DB9-DB92-4000-95DD-1D5610D2B978}"/>
              </a:ext>
            </a:extLst>
          </p:cNvPr>
          <p:cNvSpPr/>
          <p:nvPr/>
        </p:nvSpPr>
        <p:spPr>
          <a:xfrm>
            <a:off x="8435361" y="532562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0" name="직사각형 17">
            <a:extLst>
              <a:ext uri="{FF2B5EF4-FFF2-40B4-BE49-F238E27FC236}">
                <a16:creationId xmlns:a16="http://schemas.microsoft.com/office/drawing/2014/main" xmlns="" id="{AC087E85-0DEB-4CE8-BA37-E703A4B0D88E}"/>
              </a:ext>
            </a:extLst>
          </p:cNvPr>
          <p:cNvSpPr/>
          <p:nvPr/>
        </p:nvSpPr>
        <p:spPr>
          <a:xfrm>
            <a:off x="816403" y="4826958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/>
              <a:t>PRESENTATION</a:t>
            </a:r>
          </a:p>
        </p:txBody>
      </p:sp>
      <p:sp>
        <p:nvSpPr>
          <p:cNvPr id="11" name="직사각형 21">
            <a:extLst>
              <a:ext uri="{FF2B5EF4-FFF2-40B4-BE49-F238E27FC236}">
                <a16:creationId xmlns:a16="http://schemas.microsoft.com/office/drawing/2014/main" xmlns="" id="{FD4A548D-4399-412A-A14B-F1B98FCFFC7A}"/>
              </a:ext>
            </a:extLst>
          </p:cNvPr>
          <p:cNvSpPr/>
          <p:nvPr/>
        </p:nvSpPr>
        <p:spPr>
          <a:xfrm>
            <a:off x="1464514" y="5344132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696FC2-6E32-4B19-ABB3-A725E748577C}"/>
              </a:ext>
            </a:extLst>
          </p:cNvPr>
          <p:cNvSpPr txBox="1"/>
          <p:nvPr/>
        </p:nvSpPr>
        <p:spPr>
          <a:xfrm>
            <a:off x="718645" y="2038936"/>
            <a:ext cx="3389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CA7828-BAC0-4902-836A-6CA0A42BDD5C}"/>
              </a:ext>
            </a:extLst>
          </p:cNvPr>
          <p:cNvSpPr txBox="1"/>
          <p:nvPr/>
        </p:nvSpPr>
        <p:spPr>
          <a:xfrm>
            <a:off x="718645" y="460583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latin typeface="+mj-lt"/>
              </a:rPr>
              <a:t>We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altLang="ko-KR" sz="3200" dirty="0">
                <a:solidFill>
                  <a:srgbClr val="FF6565"/>
                </a:solidFill>
                <a:latin typeface="+mj-lt"/>
              </a:rPr>
              <a:t>Create</a:t>
            </a:r>
          </a:p>
          <a:p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rgbClr val="FF6565"/>
                </a:solidFill>
                <a:latin typeface="+mj-lt"/>
              </a:rPr>
              <a:t>Professional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 </a:t>
            </a:r>
          </a:p>
          <a:p>
            <a:r>
              <a:rPr lang="en-US" altLang="ko-KR" sz="3200" dirty="0">
                <a:latin typeface="+mj-lt"/>
              </a:rPr>
              <a:t>PPT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altLang="ko-KR" sz="3200" dirty="0">
                <a:solidFill>
                  <a:srgbClr val="FF6565"/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rgbClr val="FF6565"/>
              </a:solidFill>
              <a:latin typeface="+mj-lt"/>
            </a:endParaRPr>
          </a:p>
        </p:txBody>
      </p:sp>
      <p:sp>
        <p:nvSpPr>
          <p:cNvPr id="14" name="Trapecio 4"/>
          <p:cNvSpPr/>
          <p:nvPr/>
        </p:nvSpPr>
        <p:spPr>
          <a:xfrm rot="16200000">
            <a:off x="1163923" y="-1189323"/>
            <a:ext cx="433493" cy="278674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Trapecio 4"/>
          <p:cNvSpPr/>
          <p:nvPr/>
        </p:nvSpPr>
        <p:spPr>
          <a:xfrm rot="16200000" flipV="1">
            <a:off x="10291634" y="-1421777"/>
            <a:ext cx="511637" cy="328909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401" y="3981327"/>
            <a:ext cx="3908229" cy="2262659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xmlns="" id="{2F696FC2-6E32-4B19-ABB3-A725E748577C}"/>
              </a:ext>
            </a:extLst>
          </p:cNvPr>
          <p:cNvSpPr txBox="1"/>
          <p:nvPr/>
        </p:nvSpPr>
        <p:spPr>
          <a:xfrm>
            <a:off x="8309020" y="2287159"/>
            <a:ext cx="3389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Get a modern PowerPoint  Presentation that is beautifully designed.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65" y="979142"/>
            <a:ext cx="2719300" cy="28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79438"/>
            <a:ext cx="11572875" cy="83978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rgbClr val="C00000"/>
                </a:solidFill>
              </a:rPr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8EF4343-711F-4CA8-8810-54DF4E740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186262"/>
              </p:ext>
            </p:extLst>
          </p:nvPr>
        </p:nvGraphicFramePr>
        <p:xfrm>
          <a:off x="931818" y="1825236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85974340-965A-4D68-A147-2653CF9DF9D6}"/>
              </a:ext>
            </a:extLst>
          </p:cNvPr>
          <p:cNvSpPr/>
          <p:nvPr/>
        </p:nvSpPr>
        <p:spPr>
          <a:xfrm>
            <a:off x="931818" y="5399482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6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xmlns="" id="{6C9E6B66-A248-488A-AB25-644EBE7BFC3D}"/>
              </a:ext>
            </a:extLst>
          </p:cNvPr>
          <p:cNvSpPr/>
          <p:nvPr/>
        </p:nvSpPr>
        <p:spPr>
          <a:xfrm>
            <a:off x="5120996" y="5006971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3DF83C2-2B7C-49A6-97B7-84627A893892}"/>
              </a:ext>
            </a:extLst>
          </p:cNvPr>
          <p:cNvGrpSpPr/>
          <p:nvPr/>
        </p:nvGrpSpPr>
        <p:grpSpPr>
          <a:xfrm>
            <a:off x="1567544" y="5471174"/>
            <a:ext cx="9047938" cy="519200"/>
            <a:chOff x="1775729" y="2166764"/>
            <a:chExt cx="3658207" cy="5192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8EBAE50-EA88-4828-A8C0-B26399E07D6F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0895249-FCF9-4C6C-8F48-25877298135C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1073725" y="4912431"/>
            <a:ext cx="10108212" cy="56479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8600ADC7-8619-46C5-9C0A-B709DABFCE6F}"/>
              </a:ext>
            </a:extLst>
          </p:cNvPr>
          <p:cNvGrpSpPr/>
          <p:nvPr/>
        </p:nvGrpSpPr>
        <p:grpSpPr>
          <a:xfrm>
            <a:off x="9237962" y="4583389"/>
            <a:ext cx="2550779" cy="904115"/>
            <a:chOff x="395534" y="3737446"/>
            <a:chExt cx="3972999" cy="904115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8AADDEC9-38B1-4AC9-901E-85F59A739959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6EAE3214-2E7E-4306-964B-61F057D78BF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FE771C3-5549-46F4-82EF-3BAB87E804B8}"/>
              </a:ext>
            </a:extLst>
          </p:cNvPr>
          <p:cNvGrpSpPr/>
          <p:nvPr/>
        </p:nvGrpSpPr>
        <p:grpSpPr>
          <a:xfrm>
            <a:off x="1867229" y="5293230"/>
            <a:ext cx="2535251" cy="904115"/>
            <a:chOff x="395534" y="3737446"/>
            <a:chExt cx="3972999" cy="904115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7662B589-D935-4EA2-B2D5-808E07A94158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668AD391-6BFE-4B9F-84BB-08397095D4A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92388A8B-8CED-4FEA-9277-7D693E56AEAC}"/>
              </a:ext>
            </a:extLst>
          </p:cNvPr>
          <p:cNvGrpSpPr/>
          <p:nvPr/>
        </p:nvGrpSpPr>
        <p:grpSpPr>
          <a:xfrm>
            <a:off x="579723" y="4526528"/>
            <a:ext cx="2535251" cy="904115"/>
            <a:chOff x="395534" y="3737446"/>
            <a:chExt cx="3972999" cy="904115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E0057AD7-9BA3-4382-B812-D7303368116D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32929ACD-AF68-4557-83A2-B19BD2465A2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44B83547-C99C-4C4D-811D-66087DF9ACAF}"/>
              </a:ext>
            </a:extLst>
          </p:cNvPr>
          <p:cNvGrpSpPr/>
          <p:nvPr/>
        </p:nvGrpSpPr>
        <p:grpSpPr>
          <a:xfrm>
            <a:off x="7844648" y="5293230"/>
            <a:ext cx="2668703" cy="904115"/>
            <a:chOff x="395534" y="3737446"/>
            <a:chExt cx="3972999" cy="904115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59E8DF86-EAA1-438B-9FDC-659513B8B3CC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A221C2B-3D15-4483-B7C3-E5AAB851A8F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53118832-F9B5-4FAD-8F54-E04BE62EB78B}"/>
              </a:ext>
            </a:extLst>
          </p:cNvPr>
          <p:cNvGrpSpPr/>
          <p:nvPr/>
        </p:nvGrpSpPr>
        <p:grpSpPr>
          <a:xfrm>
            <a:off x="8207450" y="3057729"/>
            <a:ext cx="2550779" cy="904115"/>
            <a:chOff x="395534" y="3737446"/>
            <a:chExt cx="3972999" cy="904115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1D08CD85-1F55-45CC-8A61-23EA4095A92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2E31E260-9D44-45AC-B4DC-E5DC4FDE395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45066538-9A5E-456D-9136-F3ECE208CAC2}"/>
              </a:ext>
            </a:extLst>
          </p:cNvPr>
          <p:cNvSpPr txBox="1"/>
          <p:nvPr/>
        </p:nvSpPr>
        <p:spPr>
          <a:xfrm>
            <a:off x="-219729" y="1249712"/>
            <a:ext cx="447505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AWESOME </a:t>
            </a:r>
            <a:r>
              <a:rPr lang="en-GB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2ECF0AB-B8C5-4B0B-BB00-CDCCF6391AED}"/>
              </a:ext>
            </a:extLst>
          </p:cNvPr>
          <p:cNvSpPr txBox="1"/>
          <p:nvPr/>
        </p:nvSpPr>
        <p:spPr>
          <a:xfrm>
            <a:off x="650870" y="1887412"/>
            <a:ext cx="2937323" cy="852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rgbClr val="C00000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rgbClr val="C00000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rgbClr val="C00000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782853" y="409290"/>
            <a:ext cx="882015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A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Free Template</a:t>
            </a:r>
            <a:endParaRPr lang="es-A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2" name="Group 73">
            <a:extLst>
              <a:ext uri="{FF2B5EF4-FFF2-40B4-BE49-F238E27FC236}">
                <a16:creationId xmlns="" xmlns:a16="http://schemas.microsoft.com/office/drawing/2014/main" id="{53118832-F9B5-4FAD-8F54-E04BE62EB78B}"/>
              </a:ext>
            </a:extLst>
          </p:cNvPr>
          <p:cNvGrpSpPr/>
          <p:nvPr/>
        </p:nvGrpSpPr>
        <p:grpSpPr>
          <a:xfrm>
            <a:off x="2017800" y="3057729"/>
            <a:ext cx="2550779" cy="904115"/>
            <a:chOff x="395534" y="3737446"/>
            <a:chExt cx="3972999" cy="904115"/>
          </a:xfrm>
        </p:grpSpPr>
        <p:sp>
          <p:nvSpPr>
            <p:cNvPr id="23" name="TextBox 74">
              <a:extLst>
                <a:ext uri="{FF2B5EF4-FFF2-40B4-BE49-F238E27FC236}">
                  <a16:creationId xmlns="" xmlns:a16="http://schemas.microsoft.com/office/drawing/2014/main" id="{1D08CD85-1F55-45CC-8A61-23EA4095A92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75">
              <a:extLst>
                <a:ext uri="{FF2B5EF4-FFF2-40B4-BE49-F238E27FC236}">
                  <a16:creationId xmlns="" xmlns:a16="http://schemas.microsoft.com/office/drawing/2014/main" id="{2E31E260-9D44-45AC-B4DC-E5DC4FDE395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625338" y="2298697"/>
            <a:ext cx="777142" cy="702247"/>
            <a:chOff x="4670426" y="2615719"/>
            <a:chExt cx="2976563" cy="2689706"/>
          </a:xfrm>
          <a:solidFill>
            <a:srgbClr val="FF0000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8401857" y="2298697"/>
            <a:ext cx="777142" cy="702247"/>
            <a:chOff x="4670426" y="2615719"/>
            <a:chExt cx="2976563" cy="2689706"/>
          </a:xfrm>
          <a:solidFill>
            <a:srgbClr val="FF0000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478188" y="4509264"/>
            <a:ext cx="777142" cy="702247"/>
            <a:chOff x="4670426" y="2615719"/>
            <a:chExt cx="2976563" cy="2689706"/>
          </a:xfrm>
          <a:solidFill>
            <a:srgbClr val="FF0000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2225369" y="3848042"/>
            <a:ext cx="777142" cy="702247"/>
            <a:chOff x="4670426" y="2615719"/>
            <a:chExt cx="2976563" cy="2689706"/>
          </a:xfrm>
          <a:solidFill>
            <a:srgbClr val="FF0000"/>
          </a:solidFill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9365182" y="3849387"/>
            <a:ext cx="777142" cy="702247"/>
            <a:chOff x="4670426" y="2615719"/>
            <a:chExt cx="2976563" cy="2689706"/>
          </a:xfrm>
          <a:solidFill>
            <a:srgbClr val="FF0000"/>
          </a:solidFill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7950458" y="4530040"/>
            <a:ext cx="777142" cy="702247"/>
            <a:chOff x="4670426" y="2615719"/>
            <a:chExt cx="2976563" cy="2689706"/>
          </a:xfrm>
          <a:solidFill>
            <a:srgbClr val="FF0000"/>
          </a:solidFill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648" y="3085803"/>
            <a:ext cx="3137950" cy="212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Arrow Connector 10">
            <a:extLst>
              <a:ext uri="{FF2B5EF4-FFF2-40B4-BE49-F238E27FC236}">
                <a16:creationId xmlns:a16="http://schemas.microsoft.com/office/drawing/2014/main" xmlns="" id="{8EFAA25A-D8D6-420E-B8D9-6181A6D61CA3}"/>
              </a:ext>
            </a:extLst>
          </p:cNvPr>
          <p:cNvCxnSpPr>
            <a:cxnSpLocks/>
          </p:cNvCxnSpPr>
          <p:nvPr/>
        </p:nvCxnSpPr>
        <p:spPr>
          <a:xfrm>
            <a:off x="6644436" y="4776653"/>
            <a:ext cx="1456640" cy="55820"/>
          </a:xfrm>
          <a:prstGeom prst="straightConnector1">
            <a:avLst/>
          </a:prstGeom>
          <a:ln w="57150">
            <a:solidFill>
              <a:srgbClr val="FF65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0">
            <a:extLst>
              <a:ext uri="{FF2B5EF4-FFF2-40B4-BE49-F238E27FC236}">
                <a16:creationId xmlns:a16="http://schemas.microsoft.com/office/drawing/2014/main" xmlns="" id="{8EFAA25A-D8D6-420E-B8D9-6181A6D61CA3}"/>
              </a:ext>
            </a:extLst>
          </p:cNvPr>
          <p:cNvCxnSpPr>
            <a:cxnSpLocks/>
          </p:cNvCxnSpPr>
          <p:nvPr/>
        </p:nvCxnSpPr>
        <p:spPr>
          <a:xfrm flipH="1" flipV="1">
            <a:off x="4130691" y="4703499"/>
            <a:ext cx="1314673" cy="50380"/>
          </a:xfrm>
          <a:prstGeom prst="straightConnector1">
            <a:avLst/>
          </a:prstGeom>
          <a:ln w="57150">
            <a:solidFill>
              <a:srgbClr val="FF65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1005" y="312436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xmlns="" id="{2A9B709D-D615-4CE7-84DC-DEBEBB63A5BB}"/>
              </a:ext>
            </a:extLst>
          </p:cNvPr>
          <p:cNvCxnSpPr/>
          <p:nvPr/>
        </p:nvCxnSpPr>
        <p:spPr>
          <a:xfrm rot="5400000" flipH="1" flipV="1">
            <a:off x="7020892" y="2586854"/>
            <a:ext cx="900000" cy="1476000"/>
          </a:xfrm>
          <a:prstGeom prst="bentConnector3">
            <a:avLst>
              <a:gd name="adj1" fmla="val 63022"/>
            </a:avLst>
          </a:prstGeom>
          <a:ln w="57150">
            <a:solidFill>
              <a:srgbClr val="FF65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xmlns="" id="{9DE04D4F-08E3-46FC-8795-F32FFA9307B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213841" y="2606133"/>
            <a:ext cx="900000" cy="1476000"/>
          </a:xfrm>
          <a:prstGeom prst="bentConnector3">
            <a:avLst>
              <a:gd name="adj1" fmla="val 63022"/>
            </a:avLst>
          </a:prstGeom>
          <a:ln w="57150">
            <a:solidFill>
              <a:srgbClr val="FF65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467785-EFEA-4C9B-A82C-79C8E74BAFD0}"/>
              </a:ext>
            </a:extLst>
          </p:cNvPr>
          <p:cNvSpPr/>
          <p:nvPr/>
        </p:nvSpPr>
        <p:spPr>
          <a:xfrm>
            <a:off x="918854" y="300594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023953-869C-4063-AF0B-28F952EF41BA}"/>
              </a:ext>
            </a:extLst>
          </p:cNvPr>
          <p:cNvSpPr/>
          <p:nvPr/>
        </p:nvSpPr>
        <p:spPr>
          <a:xfrm rot="16200000">
            <a:off x="2569916" y="123255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20B1CE-1074-44C3-81AF-B93E081EDCAB}"/>
              </a:ext>
            </a:extLst>
          </p:cNvPr>
          <p:cNvSpPr/>
          <p:nvPr/>
        </p:nvSpPr>
        <p:spPr>
          <a:xfrm>
            <a:off x="4914932" y="134135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F50537-D064-4CE6-B566-FE9576385FA9}"/>
              </a:ext>
            </a:extLst>
          </p:cNvPr>
          <p:cNvSpPr/>
          <p:nvPr/>
        </p:nvSpPr>
        <p:spPr>
          <a:xfrm>
            <a:off x="7721761" y="165085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56CAD19-C2FD-4FA7-9E9B-380BABBC0A7B}"/>
              </a:ext>
            </a:extLst>
          </p:cNvPr>
          <p:cNvSpPr/>
          <p:nvPr/>
        </p:nvSpPr>
        <p:spPr>
          <a:xfrm>
            <a:off x="8929246" y="300594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EFAA25A-D8D6-420E-B8D9-6181A6D61CA3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6084928" y="2565352"/>
            <a:ext cx="4" cy="1027153"/>
          </a:xfrm>
          <a:prstGeom prst="straightConnector1">
            <a:avLst/>
          </a:prstGeom>
          <a:ln w="57150">
            <a:solidFill>
              <a:srgbClr val="FF65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xmlns="" id="{EAA98205-B1FD-47CC-9D91-8DD10B12D24E}"/>
              </a:ext>
            </a:extLst>
          </p:cNvPr>
          <p:cNvCxnSpPr>
            <a:cxnSpLocks/>
          </p:cNvCxnSpPr>
          <p:nvPr/>
        </p:nvCxnSpPr>
        <p:spPr>
          <a:xfrm rot="10800000">
            <a:off x="3330908" y="3603819"/>
            <a:ext cx="2024779" cy="516105"/>
          </a:xfrm>
          <a:prstGeom prst="bentConnector3">
            <a:avLst>
              <a:gd name="adj1" fmla="val 50000"/>
            </a:avLst>
          </a:prstGeom>
          <a:ln w="57150">
            <a:solidFill>
              <a:srgbClr val="FF65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38CD664-C7A3-4EB2-BA46-EF5A33BD4A77}"/>
              </a:ext>
            </a:extLst>
          </p:cNvPr>
          <p:cNvGrpSpPr/>
          <p:nvPr/>
        </p:nvGrpSpPr>
        <p:grpSpPr>
          <a:xfrm>
            <a:off x="1115186" y="315954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839A75D-8BE6-493D-82AB-F07D3782C0F6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7339B9C-2FD0-4F67-AF9D-A00EF738712C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755352-9446-4A83-981F-AA84EA8A40D7}"/>
              </a:ext>
            </a:extLst>
          </p:cNvPr>
          <p:cNvSpPr/>
          <p:nvPr/>
        </p:nvSpPr>
        <p:spPr>
          <a:xfrm>
            <a:off x="2108103" y="165085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6E67B9A-C3B9-4DB5-BCE7-C3E30DF93500}"/>
              </a:ext>
            </a:extLst>
          </p:cNvPr>
          <p:cNvSpPr/>
          <p:nvPr/>
        </p:nvSpPr>
        <p:spPr>
          <a:xfrm>
            <a:off x="1689806" y="4469276"/>
            <a:ext cx="2340000" cy="1281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B0C112D-50D4-4F6D-B662-693490298FA5}"/>
              </a:ext>
            </a:extLst>
          </p:cNvPr>
          <p:cNvSpPr/>
          <p:nvPr/>
        </p:nvSpPr>
        <p:spPr>
          <a:xfrm>
            <a:off x="8140050" y="4526876"/>
            <a:ext cx="2340000" cy="1224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xmlns="" id="{5E41874A-0CC2-46B9-847D-5C049B02B4C9}"/>
              </a:ext>
            </a:extLst>
          </p:cNvPr>
          <p:cNvCxnSpPr/>
          <p:nvPr/>
        </p:nvCxnSpPr>
        <p:spPr>
          <a:xfrm rot="10800000" flipV="1">
            <a:off x="4153819" y="5019172"/>
            <a:ext cx="1157891" cy="379090"/>
          </a:xfrm>
          <a:prstGeom prst="bentConnector3">
            <a:avLst>
              <a:gd name="adj1" fmla="val -1002"/>
            </a:avLst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xmlns="" id="{4FB9FC2E-5429-4889-920A-4247DC3F3C05}"/>
              </a:ext>
            </a:extLst>
          </p:cNvPr>
          <p:cNvCxnSpPr/>
          <p:nvPr/>
        </p:nvCxnSpPr>
        <p:spPr>
          <a:xfrm>
            <a:off x="6929176" y="5019172"/>
            <a:ext cx="1087858" cy="379090"/>
          </a:xfrm>
          <a:prstGeom prst="bentConnector3">
            <a:avLst>
              <a:gd name="adj1" fmla="val -1659"/>
            </a:avLst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xmlns="" id="{AF83B36C-BD7B-44EB-9858-7C09B3F72809}"/>
              </a:ext>
            </a:extLst>
          </p:cNvPr>
          <p:cNvCxnSpPr>
            <a:cxnSpLocks/>
          </p:cNvCxnSpPr>
          <p:nvPr/>
        </p:nvCxnSpPr>
        <p:spPr>
          <a:xfrm flipV="1">
            <a:off x="6692726" y="3603816"/>
            <a:ext cx="2146227" cy="467970"/>
          </a:xfrm>
          <a:prstGeom prst="bentConnector3">
            <a:avLst>
              <a:gd name="adj1" fmla="val 50000"/>
            </a:avLst>
          </a:prstGeom>
          <a:ln w="57150">
            <a:solidFill>
              <a:srgbClr val="FF65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xmlns="" id="{AEAA2816-2081-48EC-9886-0A04AF90BF96}"/>
              </a:ext>
            </a:extLst>
          </p:cNvPr>
          <p:cNvGrpSpPr/>
          <p:nvPr/>
        </p:nvGrpSpPr>
        <p:grpSpPr>
          <a:xfrm>
            <a:off x="2284979" y="1804451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542F515-45D2-430C-BE11-768E7AAE952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E627E74-15B9-4B93-836F-A8559A34902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xmlns="" id="{BBC4CEC7-95B2-4569-BCBB-57196BA05FC9}"/>
              </a:ext>
            </a:extLst>
          </p:cNvPr>
          <p:cNvGrpSpPr/>
          <p:nvPr/>
        </p:nvGrpSpPr>
        <p:grpSpPr>
          <a:xfrm>
            <a:off x="1866682" y="4651673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2D29A41-4384-4B49-A652-2A74218320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6717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2506AEC-9865-4FDF-A66D-B9C0C4E503EE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6717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6717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xmlns="" id="{387F9D32-69B2-4586-BF83-1E9A729E2724}"/>
              </a:ext>
            </a:extLst>
          </p:cNvPr>
          <p:cNvGrpSpPr/>
          <p:nvPr/>
        </p:nvGrpSpPr>
        <p:grpSpPr>
          <a:xfrm>
            <a:off x="9106122" y="3159541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54DB1E3-77D8-48A2-94B6-98E5716D5D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3FFB5EA-763E-4661-99AF-7C01EA9E41C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xmlns="" id="{BB759399-92A1-429A-8F34-00E9180E8C93}"/>
              </a:ext>
            </a:extLst>
          </p:cNvPr>
          <p:cNvGrpSpPr/>
          <p:nvPr/>
        </p:nvGrpSpPr>
        <p:grpSpPr>
          <a:xfrm>
            <a:off x="7898637" y="1804451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40918F5-06A5-4EB5-93A7-5D37A6874B5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E1C0E0B-C0CB-41B2-99D7-6E3041C0960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xmlns="" id="{015360BB-420B-4521-9B97-6447E3156F4E}"/>
              </a:ext>
            </a:extLst>
          </p:cNvPr>
          <p:cNvGrpSpPr/>
          <p:nvPr/>
        </p:nvGrpSpPr>
        <p:grpSpPr>
          <a:xfrm>
            <a:off x="8316926" y="4680473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285288C-1124-47E4-BAA9-123E5D3CA4A3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6717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F5DEEEF-78FC-4611-9AD9-11A5577FA94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6717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6717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xmlns="" id="{8D53AB1D-3244-48CF-B5D4-69DF4E8D126D}"/>
              </a:ext>
            </a:extLst>
          </p:cNvPr>
          <p:cNvGrpSpPr/>
          <p:nvPr/>
        </p:nvGrpSpPr>
        <p:grpSpPr>
          <a:xfrm>
            <a:off x="5091808" y="1494948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DE774A1-4D74-46E6-87FF-1CB9C87DFE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36CDF4B-C7A4-4863-94EF-4368531AE211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288" y="3513856"/>
            <a:ext cx="1298692" cy="25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472440" y="278130"/>
            <a:ext cx="6467475" cy="873125"/>
          </a:xfrm>
          <a:prstGeom prst="rect">
            <a:avLst/>
          </a:prstGeo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EC22944-AF4A-445E-903C-3B1DD0CB6BB5}"/>
              </a:ext>
            </a:extLst>
          </p:cNvPr>
          <p:cNvSpPr txBox="1"/>
          <p:nvPr/>
        </p:nvSpPr>
        <p:spPr>
          <a:xfrm>
            <a:off x="7765811" y="5699789"/>
            <a:ext cx="205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8D77F2-5569-4C7A-BFCC-D3B9DC47C8C6}"/>
              </a:ext>
            </a:extLst>
          </p:cNvPr>
          <p:cNvSpPr txBox="1"/>
          <p:nvPr/>
        </p:nvSpPr>
        <p:spPr>
          <a:xfrm>
            <a:off x="3405114" y="1838876"/>
            <a:ext cx="238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C00000"/>
                </a:solidFill>
              </a:rPr>
              <a:t>Simple Portfolio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42FFCA-0B31-433C-A008-07F1950CC36A}"/>
              </a:ext>
            </a:extLst>
          </p:cNvPr>
          <p:cNvSpPr txBox="1"/>
          <p:nvPr/>
        </p:nvSpPr>
        <p:spPr>
          <a:xfrm>
            <a:off x="3405114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943" y="1682631"/>
            <a:ext cx="5229735" cy="35336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1" y="2797949"/>
            <a:ext cx="2295471" cy="25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2854" y="374273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805AC31-D810-48A2-A758-3CD31B452628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2FB3D85-B09F-43EB-9DB2-4EF8AADEFD2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cs typeface="Arial" pitchFamily="34" charset="0"/>
                </a:rPr>
                <a:t>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2D325CA-1790-49B6-BC65-A0C3F8D3FA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A310099-D3E4-40A9-BD54-61D8AC4C95CB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63B8E92-E7DD-4CBB-A96D-F42322F776E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cs typeface="Arial" pitchFamily="34" charset="0"/>
                </a:rPr>
                <a:t>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9523FCD-D39E-4C06-988B-043DCF76F30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39956AC-F708-4B5A-948A-2FB18608285E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F07AE93-036C-4B9B-9869-E5CF829C02E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cs typeface="Arial" pitchFamily="34" charset="0"/>
                </a:rPr>
                <a:t>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DBDD5DC-B970-4E8A-B94A-109DB104DB7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305A1D7-1402-4A3D-B573-6D667C934A3A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09A1CC8-91A6-4FAE-B66E-003E573FD61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cs typeface="Arial" pitchFamily="34" charset="0"/>
                </a:rPr>
                <a:t>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5C09F3D-3E5D-4767-95A5-B94EF70D0E1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8288B77-331D-40E7-BBF6-A8947978E257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C8FE4B8-FAF6-4FF0-BD22-A09EA96494D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D3296C4-D29C-4F0A-91F8-273F3BD0234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8D54FE-95F9-45F0-BE80-5F091151C824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A313C3C-78A5-48EB-BA0C-B79C130DD2C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FB07AA3-F1FD-42C3-AFD7-912BAFEDDDE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xmlns="" id="{FA0BD998-6556-4D8C-B673-35A92670D95B}"/>
              </a:ext>
            </a:extLst>
          </p:cNvPr>
          <p:cNvGrpSpPr/>
          <p:nvPr/>
        </p:nvGrpSpPr>
        <p:grpSpPr>
          <a:xfrm>
            <a:off x="4607268" y="2304041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EF5B811-D664-4681-9D5B-C85B7C5D8361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7620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4DC01EDB-AC2B-4A39-BF77-FB80970709BE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79F69ED-0FAE-4593-B4A8-29C204A3C9ED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9FFF1186-D093-4090-AD09-1C2F2353DEC5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3053627B-BF0E-454A-9D19-E54E26FB7E72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348AA27-C5FE-4B08-92D2-1D71B7004A9D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1ABA021A-CDF5-42AA-970E-BA91AAB80306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597" y="3396396"/>
            <a:ext cx="2490807" cy="1258155"/>
          </a:xfrm>
          <a:prstGeom prst="rect">
            <a:avLst/>
          </a:prstGeom>
          <a:effectLst>
            <a:outerShdw blurRad="76200" dir="13500000" sy="23000" kx="1200000" algn="br" rotWithShape="0">
              <a:schemeClr val="bg1">
                <a:alpha val="20000"/>
              </a:scheme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65" y="2881858"/>
            <a:ext cx="3320269" cy="17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628" y="286012"/>
            <a:ext cx="11572875" cy="83978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D3DDC9-926B-4A51-AAEE-B25B074752FD}"/>
              </a:ext>
            </a:extLst>
          </p:cNvPr>
          <p:cNvSpPr txBox="1"/>
          <p:nvPr/>
        </p:nvSpPr>
        <p:spPr>
          <a:xfrm>
            <a:off x="6066745" y="2844178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7642F1-570A-4287-8B0B-93E2DD5D11DC}"/>
              </a:ext>
            </a:extLst>
          </p:cNvPr>
          <p:cNvSpPr txBox="1"/>
          <p:nvPr/>
        </p:nvSpPr>
        <p:spPr>
          <a:xfrm>
            <a:off x="5117342" y="4077209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6565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7318DF-62C0-4B0A-9469-D191214006CB}"/>
              </a:ext>
            </a:extLst>
          </p:cNvPr>
          <p:cNvSpPr txBox="1"/>
          <p:nvPr/>
        </p:nvSpPr>
        <p:spPr>
          <a:xfrm>
            <a:off x="6511822" y="507482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49A7E2E-BA67-45EB-89AB-DCF257AC7355}"/>
              </a:ext>
            </a:extLst>
          </p:cNvPr>
          <p:cNvGrpSpPr/>
          <p:nvPr/>
        </p:nvGrpSpPr>
        <p:grpSpPr>
          <a:xfrm>
            <a:off x="7771105" y="2244014"/>
            <a:ext cx="3599061" cy="1477328"/>
            <a:chOff x="3017859" y="4283314"/>
            <a:chExt cx="1249475" cy="1477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B006407-8C4D-425A-9900-AAE65542F5CC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95A8357-DF90-40BB-ADE1-A01D75BAEEE7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8955F27-31F3-46C2-A543-A268D296A834}"/>
              </a:ext>
            </a:extLst>
          </p:cNvPr>
          <p:cNvGrpSpPr/>
          <p:nvPr/>
        </p:nvGrpSpPr>
        <p:grpSpPr>
          <a:xfrm>
            <a:off x="1110531" y="2784459"/>
            <a:ext cx="3539115" cy="1477328"/>
            <a:chOff x="3017859" y="4283314"/>
            <a:chExt cx="1249475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4B7BF87-C282-4E26-A71C-F743B94EBF3E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05BA4DE-5725-47C7-9A97-A013037C7378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39624C5-323A-4EDD-A1DC-D7A5B89FF7B3}"/>
              </a:ext>
            </a:extLst>
          </p:cNvPr>
          <p:cNvGrpSpPr/>
          <p:nvPr/>
        </p:nvGrpSpPr>
        <p:grpSpPr>
          <a:xfrm>
            <a:off x="7771105" y="4485044"/>
            <a:ext cx="3599061" cy="1477328"/>
            <a:chOff x="3017859" y="4283314"/>
            <a:chExt cx="1249475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0B06D03-9CAA-491B-9CAB-7FC7E1D0D9D7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1D80FE5-7537-4BE1-9805-EBCB1E9BD5B2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6">
            <a:extLst>
              <a:ext uri="{FF2B5EF4-FFF2-40B4-BE49-F238E27FC236}">
                <a16:creationId xmlns:a16="http://schemas.microsoft.com/office/drawing/2014/main" xmlns="" id="{CA5D289F-C213-468A-A612-2320299139DC}"/>
              </a:ext>
            </a:extLst>
          </p:cNvPr>
          <p:cNvSpPr/>
          <p:nvPr/>
        </p:nvSpPr>
        <p:spPr>
          <a:xfrm rot="2700000">
            <a:off x="6042678" y="498987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xmlns="" id="{FA0E8C53-8A03-4B33-81E6-93D9AA177471}"/>
              </a:ext>
            </a:extLst>
          </p:cNvPr>
          <p:cNvSpPr/>
          <p:nvPr/>
        </p:nvSpPr>
        <p:spPr>
          <a:xfrm>
            <a:off x="6354652" y="38542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xmlns="" id="{93233FD9-22E7-428D-BD9B-66226DF6E9CE}"/>
              </a:ext>
            </a:extLst>
          </p:cNvPr>
          <p:cNvSpPr>
            <a:spLocks noChangeAspect="1"/>
          </p:cNvSpPr>
          <p:nvPr/>
        </p:nvSpPr>
        <p:spPr>
          <a:xfrm>
            <a:off x="5449731" y="296459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646A8B4-DDE0-430F-8036-09D1ADF3DB0C}"/>
              </a:ext>
            </a:extLst>
          </p:cNvPr>
          <p:cNvGrpSpPr/>
          <p:nvPr/>
        </p:nvGrpSpPr>
        <p:grpSpPr>
          <a:xfrm>
            <a:off x="4871260" y="1182690"/>
            <a:ext cx="2432365" cy="4849068"/>
            <a:chOff x="3434589" y="973514"/>
            <a:chExt cx="2310951" cy="4607022"/>
          </a:xfrm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xmlns="" id="{C2E30584-9534-4E53-8B21-4E6E10BF3EFF}"/>
                </a:ext>
              </a:extLst>
            </p:cNvPr>
            <p:cNvSpPr/>
            <p:nvPr/>
          </p:nvSpPr>
          <p:spPr>
            <a:xfrm rot="6300000">
              <a:off x="3793217" y="973514"/>
              <a:ext cx="1483887" cy="1483887"/>
            </a:xfrm>
            <a:prstGeom prst="blockArc">
              <a:avLst>
                <a:gd name="adj1" fmla="val 18220756"/>
                <a:gd name="adj2" fmla="val 7"/>
                <a:gd name="adj3" fmla="val 204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A335C3E-37F6-47AA-B035-B6C6DE6DEFDD}"/>
                </a:ext>
              </a:extLst>
            </p:cNvPr>
            <p:cNvSpPr/>
            <p:nvPr/>
          </p:nvSpPr>
          <p:spPr>
            <a:xfrm rot="2937747">
              <a:off x="5001671" y="1800156"/>
              <a:ext cx="302800" cy="390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3CA96D7-6AFE-4BE3-B516-C121D208571C}"/>
                </a:ext>
              </a:extLst>
            </p:cNvPr>
            <p:cNvGrpSpPr/>
            <p:nvPr/>
          </p:nvGrpSpPr>
          <p:grpSpPr>
            <a:xfrm>
              <a:off x="3434589" y="2089204"/>
              <a:ext cx="2144221" cy="3491332"/>
              <a:chOff x="3434589" y="2089204"/>
              <a:chExt cx="2144221" cy="349133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754FFA10-3F85-4189-A5CD-379A9909AF50}"/>
                  </a:ext>
                </a:extLst>
              </p:cNvPr>
              <p:cNvGrpSpPr/>
              <p:nvPr/>
            </p:nvGrpSpPr>
            <p:grpSpPr>
              <a:xfrm rot="17100000">
                <a:off x="3888111" y="4065663"/>
                <a:ext cx="1483887" cy="1483887"/>
                <a:chOff x="1626729" y="2060848"/>
                <a:chExt cx="1483887" cy="1483887"/>
              </a:xfrm>
            </p:grpSpPr>
            <p:sp>
              <p:nvSpPr>
                <p:cNvPr id="35" name="Block Arc 34">
                  <a:extLst>
                    <a:ext uri="{FF2B5EF4-FFF2-40B4-BE49-F238E27FC236}">
                      <a16:creationId xmlns:a16="http://schemas.microsoft.com/office/drawing/2014/main" xmlns="" id="{7DA2BD3C-A4FA-4C98-A4C2-D63C9659BCC3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Block Arc 35">
                  <a:extLst>
                    <a:ext uri="{FF2B5EF4-FFF2-40B4-BE49-F238E27FC236}">
                      <a16:creationId xmlns:a16="http://schemas.microsoft.com/office/drawing/2014/main" xmlns="" id="{C401D1F5-429A-4698-8361-52C5706EFF8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Block Arc 36">
                  <a:extLst>
                    <a:ext uri="{FF2B5EF4-FFF2-40B4-BE49-F238E27FC236}">
                      <a16:creationId xmlns:a16="http://schemas.microsoft.com/office/drawing/2014/main" xmlns="" id="{D09D6B46-76B2-42E2-A7E4-2EF9C7B178C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E56FED28-C4C4-4D3A-AF6C-894430C41292}"/>
                  </a:ext>
                </a:extLst>
              </p:cNvPr>
              <p:cNvGrpSpPr/>
              <p:nvPr/>
            </p:nvGrpSpPr>
            <p:grpSpPr>
              <a:xfrm rot="6300000">
                <a:off x="3496163" y="3497890"/>
                <a:ext cx="2671989" cy="1493304"/>
                <a:chOff x="1626728" y="2060848"/>
                <a:chExt cx="2671989" cy="1493304"/>
              </a:xfrm>
            </p:grpSpPr>
            <p:sp>
              <p:nvSpPr>
                <p:cNvPr id="30" name="Block Arc 29">
                  <a:extLst>
                    <a:ext uri="{FF2B5EF4-FFF2-40B4-BE49-F238E27FC236}">
                      <a16:creationId xmlns:a16="http://schemas.microsoft.com/office/drawing/2014/main" xmlns="" id="{35132A38-34CB-4418-81C6-147DF25CE646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Block Arc 30">
                  <a:extLst>
                    <a:ext uri="{FF2B5EF4-FFF2-40B4-BE49-F238E27FC236}">
                      <a16:creationId xmlns:a16="http://schemas.microsoft.com/office/drawing/2014/main" xmlns="" id="{6138E535-50CC-4E4A-B49D-B8E6E2AD6FB4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Block Arc 31">
                  <a:extLst>
                    <a:ext uri="{FF2B5EF4-FFF2-40B4-BE49-F238E27FC236}">
                      <a16:creationId xmlns:a16="http://schemas.microsoft.com/office/drawing/2014/main" xmlns="" id="{D5CA36D9-7854-4333-8053-818B8E076C9E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Block Arc 32">
                  <a:extLst>
                    <a:ext uri="{FF2B5EF4-FFF2-40B4-BE49-F238E27FC236}">
                      <a16:creationId xmlns:a16="http://schemas.microsoft.com/office/drawing/2014/main" xmlns="" id="{2E609073-C2AD-4C70-B96C-1B37C397AACB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xmlns="" id="{1526B810-F389-42C4-9F02-6CD4E3F496F9}"/>
                    </a:ext>
                  </a:extLst>
                </p:cNvPr>
                <p:cNvSpPr/>
                <p:nvPr/>
              </p:nvSpPr>
              <p:spPr>
                <a:xfrm>
                  <a:off x="2814830" y="2070265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22CF7EE7-80F6-4F6E-B96C-E75718C44867}"/>
                  </a:ext>
                </a:extLst>
              </p:cNvPr>
              <p:cNvGrpSpPr/>
              <p:nvPr/>
            </p:nvGrpSpPr>
            <p:grpSpPr>
              <a:xfrm rot="17100000">
                <a:off x="3434589" y="2089204"/>
                <a:ext cx="1483888" cy="1483887"/>
                <a:chOff x="1626728" y="2060848"/>
                <a:chExt cx="1483888" cy="1483887"/>
              </a:xfrm>
            </p:grpSpPr>
            <p:sp>
              <p:nvSpPr>
                <p:cNvPr id="26" name="Block Arc 25">
                  <a:extLst>
                    <a:ext uri="{FF2B5EF4-FFF2-40B4-BE49-F238E27FC236}">
                      <a16:creationId xmlns:a16="http://schemas.microsoft.com/office/drawing/2014/main" xmlns="" id="{DB0BB5C3-C0CB-41B3-AD5A-64C215CB90C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xmlns="" id="{A6EC867A-BD5F-4B6D-9F15-2C2FE097106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:a16="http://schemas.microsoft.com/office/drawing/2014/main" xmlns="" id="{820117BE-45F9-478B-B548-1F74CCDCA421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Block Arc 28">
                  <a:extLst>
                    <a:ext uri="{FF2B5EF4-FFF2-40B4-BE49-F238E27FC236}">
                      <a16:creationId xmlns:a16="http://schemas.microsoft.com/office/drawing/2014/main" xmlns="" id="{E173F36C-0A2D-4D86-9977-C6C1015A4319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175DDB30-74EF-47B0-8B47-D509B45EFD7D}"/>
                </a:ext>
              </a:extLst>
            </p:cNvPr>
            <p:cNvSpPr/>
            <p:nvPr/>
          </p:nvSpPr>
          <p:spPr>
            <a:xfrm rot="2725174">
              <a:off x="5247156" y="1430330"/>
              <a:ext cx="535302" cy="46146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5" name="Grupo 44"/>
          <p:cNvGrpSpPr/>
          <p:nvPr/>
        </p:nvGrpSpPr>
        <p:grpSpPr>
          <a:xfrm flipH="1">
            <a:off x="470563" y="4965674"/>
            <a:ext cx="1830417" cy="1645271"/>
            <a:chOff x="450851" y="4640263"/>
            <a:chExt cx="2071687" cy="1862137"/>
          </a:xfrm>
        </p:grpSpPr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450851" y="5168900"/>
              <a:ext cx="1387475" cy="1333500"/>
            </a:xfrm>
            <a:custGeom>
              <a:avLst/>
              <a:gdLst>
                <a:gd name="T0" fmla="*/ 67 w 71"/>
                <a:gd name="T1" fmla="*/ 17 h 68"/>
                <a:gd name="T2" fmla="*/ 63 w 71"/>
                <a:gd name="T3" fmla="*/ 21 h 68"/>
                <a:gd name="T4" fmla="*/ 66 w 71"/>
                <a:gd name="T5" fmla="*/ 32 h 68"/>
                <a:gd name="T6" fmla="*/ 69 w 71"/>
                <a:gd name="T7" fmla="*/ 33 h 68"/>
                <a:gd name="T8" fmla="*/ 71 w 71"/>
                <a:gd name="T9" fmla="*/ 36 h 68"/>
                <a:gd name="T10" fmla="*/ 69 w 71"/>
                <a:gd name="T11" fmla="*/ 39 h 68"/>
                <a:gd name="T12" fmla="*/ 62 w 71"/>
                <a:gd name="T13" fmla="*/ 42 h 68"/>
                <a:gd name="T14" fmla="*/ 62 w 71"/>
                <a:gd name="T15" fmla="*/ 51 h 68"/>
                <a:gd name="T16" fmla="*/ 65 w 71"/>
                <a:gd name="T17" fmla="*/ 54 h 68"/>
                <a:gd name="T18" fmla="*/ 59 w 71"/>
                <a:gd name="T19" fmla="*/ 57 h 68"/>
                <a:gd name="T20" fmla="*/ 51 w 71"/>
                <a:gd name="T21" fmla="*/ 56 h 68"/>
                <a:gd name="T22" fmla="*/ 47 w 71"/>
                <a:gd name="T23" fmla="*/ 64 h 68"/>
                <a:gd name="T24" fmla="*/ 45 w 71"/>
                <a:gd name="T25" fmla="*/ 68 h 68"/>
                <a:gd name="T26" fmla="*/ 41 w 71"/>
                <a:gd name="T27" fmla="*/ 65 h 68"/>
                <a:gd name="T28" fmla="*/ 28 w 71"/>
                <a:gd name="T29" fmla="*/ 65 h 68"/>
                <a:gd name="T30" fmla="*/ 23 w 71"/>
                <a:gd name="T31" fmla="*/ 67 h 68"/>
                <a:gd name="T32" fmla="*/ 22 w 71"/>
                <a:gd name="T33" fmla="*/ 63 h 68"/>
                <a:gd name="T34" fmla="*/ 11 w 71"/>
                <a:gd name="T35" fmla="*/ 54 h 68"/>
                <a:gd name="T36" fmla="*/ 6 w 71"/>
                <a:gd name="T37" fmla="*/ 53 h 68"/>
                <a:gd name="T38" fmla="*/ 8 w 71"/>
                <a:gd name="T39" fmla="*/ 49 h 68"/>
                <a:gd name="T40" fmla="*/ 10 w 71"/>
                <a:gd name="T41" fmla="*/ 41 h 68"/>
                <a:gd name="T42" fmla="*/ 5 w 71"/>
                <a:gd name="T43" fmla="*/ 36 h 68"/>
                <a:gd name="T44" fmla="*/ 1 w 71"/>
                <a:gd name="T45" fmla="*/ 32 h 68"/>
                <a:gd name="T46" fmla="*/ 5 w 71"/>
                <a:gd name="T47" fmla="*/ 29 h 68"/>
                <a:gd name="T48" fmla="*/ 11 w 71"/>
                <a:gd name="T49" fmla="*/ 24 h 68"/>
                <a:gd name="T50" fmla="*/ 9 w 71"/>
                <a:gd name="T51" fmla="*/ 17 h 68"/>
                <a:gd name="T52" fmla="*/ 8 w 71"/>
                <a:gd name="T53" fmla="*/ 12 h 68"/>
                <a:gd name="T54" fmla="*/ 13 w 71"/>
                <a:gd name="T55" fmla="*/ 12 h 68"/>
                <a:gd name="T56" fmla="*/ 25 w 71"/>
                <a:gd name="T57" fmla="*/ 5 h 68"/>
                <a:gd name="T58" fmla="*/ 27 w 71"/>
                <a:gd name="T59" fmla="*/ 0 h 68"/>
                <a:gd name="T60" fmla="*/ 31 w 71"/>
                <a:gd name="T61" fmla="*/ 3 h 68"/>
                <a:gd name="T62" fmla="*/ 36 w 71"/>
                <a:gd name="T63" fmla="*/ 7 h 68"/>
                <a:gd name="T64" fmla="*/ 44 w 71"/>
                <a:gd name="T65" fmla="*/ 4 h 68"/>
                <a:gd name="T66" fmla="*/ 49 w 71"/>
                <a:gd name="T67" fmla="*/ 1 h 68"/>
                <a:gd name="T68" fmla="*/ 50 w 71"/>
                <a:gd name="T69" fmla="*/ 6 h 68"/>
                <a:gd name="T70" fmla="*/ 60 w 71"/>
                <a:gd name="T71" fmla="*/ 14 h 68"/>
                <a:gd name="T72" fmla="*/ 67 w 71"/>
                <a:gd name="T73" fmla="*/ 17 h 68"/>
                <a:gd name="T74" fmla="*/ 50 w 71"/>
                <a:gd name="T75" fmla="*/ 34 h 68"/>
                <a:gd name="T76" fmla="*/ 36 w 71"/>
                <a:gd name="T77" fmla="*/ 20 h 68"/>
                <a:gd name="T78" fmla="*/ 22 w 71"/>
                <a:gd name="T79" fmla="*/ 34 h 68"/>
                <a:gd name="T80" fmla="*/ 36 w 71"/>
                <a:gd name="T81" fmla="*/ 49 h 68"/>
                <a:gd name="T82" fmla="*/ 50 w 71"/>
                <a:gd name="T8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" h="68">
                  <a:moveTo>
                    <a:pt x="67" y="17"/>
                  </a:moveTo>
                  <a:cubicBezTo>
                    <a:pt x="66" y="18"/>
                    <a:pt x="65" y="19"/>
                    <a:pt x="63" y="21"/>
                  </a:cubicBezTo>
                  <a:cubicBezTo>
                    <a:pt x="60" y="25"/>
                    <a:pt x="61" y="30"/>
                    <a:pt x="66" y="32"/>
                  </a:cubicBezTo>
                  <a:cubicBezTo>
                    <a:pt x="67" y="32"/>
                    <a:pt x="69" y="32"/>
                    <a:pt x="69" y="33"/>
                  </a:cubicBezTo>
                  <a:cubicBezTo>
                    <a:pt x="70" y="34"/>
                    <a:pt x="71" y="35"/>
                    <a:pt x="71" y="36"/>
                  </a:cubicBezTo>
                  <a:cubicBezTo>
                    <a:pt x="71" y="37"/>
                    <a:pt x="70" y="38"/>
                    <a:pt x="69" y="39"/>
                  </a:cubicBezTo>
                  <a:cubicBezTo>
                    <a:pt x="67" y="40"/>
                    <a:pt x="63" y="40"/>
                    <a:pt x="62" y="42"/>
                  </a:cubicBezTo>
                  <a:cubicBezTo>
                    <a:pt x="60" y="44"/>
                    <a:pt x="59" y="48"/>
                    <a:pt x="62" y="51"/>
                  </a:cubicBezTo>
                  <a:cubicBezTo>
                    <a:pt x="63" y="52"/>
                    <a:pt x="64" y="53"/>
                    <a:pt x="65" y="54"/>
                  </a:cubicBezTo>
                  <a:cubicBezTo>
                    <a:pt x="64" y="58"/>
                    <a:pt x="62" y="58"/>
                    <a:pt x="59" y="57"/>
                  </a:cubicBezTo>
                  <a:cubicBezTo>
                    <a:pt x="57" y="56"/>
                    <a:pt x="54" y="54"/>
                    <a:pt x="51" y="56"/>
                  </a:cubicBezTo>
                  <a:cubicBezTo>
                    <a:pt x="48" y="58"/>
                    <a:pt x="47" y="60"/>
                    <a:pt x="47" y="64"/>
                  </a:cubicBezTo>
                  <a:cubicBezTo>
                    <a:pt x="47" y="65"/>
                    <a:pt x="46" y="67"/>
                    <a:pt x="45" y="68"/>
                  </a:cubicBezTo>
                  <a:cubicBezTo>
                    <a:pt x="44" y="67"/>
                    <a:pt x="42" y="67"/>
                    <a:pt x="41" y="65"/>
                  </a:cubicBezTo>
                  <a:cubicBezTo>
                    <a:pt x="37" y="59"/>
                    <a:pt x="33" y="59"/>
                    <a:pt x="28" y="65"/>
                  </a:cubicBezTo>
                  <a:cubicBezTo>
                    <a:pt x="27" y="66"/>
                    <a:pt x="25" y="67"/>
                    <a:pt x="23" y="67"/>
                  </a:cubicBezTo>
                  <a:cubicBezTo>
                    <a:pt x="23" y="66"/>
                    <a:pt x="22" y="64"/>
                    <a:pt x="22" y="63"/>
                  </a:cubicBezTo>
                  <a:cubicBezTo>
                    <a:pt x="22" y="54"/>
                    <a:pt x="19" y="52"/>
                    <a:pt x="11" y="54"/>
                  </a:cubicBezTo>
                  <a:cubicBezTo>
                    <a:pt x="9" y="54"/>
                    <a:pt x="8" y="54"/>
                    <a:pt x="6" y="53"/>
                  </a:cubicBezTo>
                  <a:cubicBezTo>
                    <a:pt x="6" y="52"/>
                    <a:pt x="7" y="50"/>
                    <a:pt x="8" y="49"/>
                  </a:cubicBezTo>
                  <a:cubicBezTo>
                    <a:pt x="9" y="46"/>
                    <a:pt x="11" y="45"/>
                    <a:pt x="10" y="41"/>
                  </a:cubicBezTo>
                  <a:cubicBezTo>
                    <a:pt x="9" y="38"/>
                    <a:pt x="8" y="37"/>
                    <a:pt x="5" y="36"/>
                  </a:cubicBezTo>
                  <a:cubicBezTo>
                    <a:pt x="3" y="35"/>
                    <a:pt x="0" y="36"/>
                    <a:pt x="1" y="32"/>
                  </a:cubicBezTo>
                  <a:cubicBezTo>
                    <a:pt x="1" y="31"/>
                    <a:pt x="4" y="29"/>
                    <a:pt x="5" y="29"/>
                  </a:cubicBezTo>
                  <a:cubicBezTo>
                    <a:pt x="8" y="29"/>
                    <a:pt x="10" y="27"/>
                    <a:pt x="11" y="24"/>
                  </a:cubicBezTo>
                  <a:cubicBezTo>
                    <a:pt x="13" y="21"/>
                    <a:pt x="10" y="19"/>
                    <a:pt x="9" y="17"/>
                  </a:cubicBezTo>
                  <a:cubicBezTo>
                    <a:pt x="9" y="15"/>
                    <a:pt x="9" y="13"/>
                    <a:pt x="8" y="12"/>
                  </a:cubicBezTo>
                  <a:cubicBezTo>
                    <a:pt x="10" y="12"/>
                    <a:pt x="12" y="11"/>
                    <a:pt x="13" y="12"/>
                  </a:cubicBezTo>
                  <a:cubicBezTo>
                    <a:pt x="21" y="14"/>
                    <a:pt x="24" y="12"/>
                    <a:pt x="25" y="5"/>
                  </a:cubicBezTo>
                  <a:cubicBezTo>
                    <a:pt x="25" y="3"/>
                    <a:pt x="26" y="2"/>
                    <a:pt x="27" y="0"/>
                  </a:cubicBezTo>
                  <a:cubicBezTo>
                    <a:pt x="28" y="1"/>
                    <a:pt x="30" y="2"/>
                    <a:pt x="31" y="3"/>
                  </a:cubicBezTo>
                  <a:cubicBezTo>
                    <a:pt x="33" y="4"/>
                    <a:pt x="34" y="6"/>
                    <a:pt x="36" y="7"/>
                  </a:cubicBezTo>
                  <a:cubicBezTo>
                    <a:pt x="40" y="9"/>
                    <a:pt x="42" y="7"/>
                    <a:pt x="44" y="4"/>
                  </a:cubicBezTo>
                  <a:cubicBezTo>
                    <a:pt x="45" y="3"/>
                    <a:pt x="47" y="2"/>
                    <a:pt x="49" y="1"/>
                  </a:cubicBezTo>
                  <a:cubicBezTo>
                    <a:pt x="49" y="3"/>
                    <a:pt x="50" y="4"/>
                    <a:pt x="50" y="6"/>
                  </a:cubicBezTo>
                  <a:cubicBezTo>
                    <a:pt x="50" y="14"/>
                    <a:pt x="53" y="16"/>
                    <a:pt x="60" y="14"/>
                  </a:cubicBezTo>
                  <a:cubicBezTo>
                    <a:pt x="63" y="13"/>
                    <a:pt x="65" y="13"/>
                    <a:pt x="67" y="17"/>
                  </a:cubicBezTo>
                  <a:close/>
                  <a:moveTo>
                    <a:pt x="50" y="34"/>
                  </a:moveTo>
                  <a:cubicBezTo>
                    <a:pt x="50" y="27"/>
                    <a:pt x="44" y="20"/>
                    <a:pt x="36" y="20"/>
                  </a:cubicBezTo>
                  <a:cubicBezTo>
                    <a:pt x="28" y="20"/>
                    <a:pt x="22" y="26"/>
                    <a:pt x="22" y="34"/>
                  </a:cubicBezTo>
                  <a:cubicBezTo>
                    <a:pt x="21" y="42"/>
                    <a:pt x="28" y="48"/>
                    <a:pt x="36" y="49"/>
                  </a:cubicBezTo>
                  <a:cubicBezTo>
                    <a:pt x="43" y="49"/>
                    <a:pt x="50" y="42"/>
                    <a:pt x="50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1506538" y="4640263"/>
              <a:ext cx="1016000" cy="979488"/>
            </a:xfrm>
            <a:custGeom>
              <a:avLst/>
              <a:gdLst>
                <a:gd name="T0" fmla="*/ 36 w 52"/>
                <a:gd name="T1" fmla="*/ 4 h 50"/>
                <a:gd name="T2" fmla="*/ 43 w 52"/>
                <a:gd name="T3" fmla="*/ 10 h 50"/>
                <a:gd name="T4" fmla="*/ 47 w 52"/>
                <a:gd name="T5" fmla="*/ 11 h 50"/>
                <a:gd name="T6" fmla="*/ 46 w 52"/>
                <a:gd name="T7" fmla="*/ 15 h 50"/>
                <a:gd name="T8" fmla="*/ 48 w 52"/>
                <a:gd name="T9" fmla="*/ 23 h 50"/>
                <a:gd name="T10" fmla="*/ 52 w 52"/>
                <a:gd name="T11" fmla="*/ 26 h 50"/>
                <a:gd name="T12" fmla="*/ 48 w 52"/>
                <a:gd name="T13" fmla="*/ 29 h 50"/>
                <a:gd name="T14" fmla="*/ 45 w 52"/>
                <a:gd name="T15" fmla="*/ 37 h 50"/>
                <a:gd name="T16" fmla="*/ 46 w 52"/>
                <a:gd name="T17" fmla="*/ 41 h 50"/>
                <a:gd name="T18" fmla="*/ 42 w 52"/>
                <a:gd name="T19" fmla="*/ 41 h 50"/>
                <a:gd name="T20" fmla="*/ 34 w 52"/>
                <a:gd name="T21" fmla="*/ 46 h 50"/>
                <a:gd name="T22" fmla="*/ 32 w 52"/>
                <a:gd name="T23" fmla="*/ 50 h 50"/>
                <a:gd name="T24" fmla="*/ 30 w 52"/>
                <a:gd name="T25" fmla="*/ 48 h 50"/>
                <a:gd name="T26" fmla="*/ 20 w 52"/>
                <a:gd name="T27" fmla="*/ 47 h 50"/>
                <a:gd name="T28" fmla="*/ 17 w 52"/>
                <a:gd name="T29" fmla="*/ 49 h 50"/>
                <a:gd name="T30" fmla="*/ 15 w 52"/>
                <a:gd name="T31" fmla="*/ 45 h 50"/>
                <a:gd name="T32" fmla="*/ 8 w 52"/>
                <a:gd name="T33" fmla="*/ 39 h 50"/>
                <a:gd name="T34" fmla="*/ 4 w 52"/>
                <a:gd name="T35" fmla="*/ 39 h 50"/>
                <a:gd name="T36" fmla="*/ 5 w 52"/>
                <a:gd name="T37" fmla="*/ 35 h 50"/>
                <a:gd name="T38" fmla="*/ 3 w 52"/>
                <a:gd name="T39" fmla="*/ 26 h 50"/>
                <a:gd name="T40" fmla="*/ 0 w 52"/>
                <a:gd name="T41" fmla="*/ 24 h 50"/>
                <a:gd name="T42" fmla="*/ 3 w 52"/>
                <a:gd name="T43" fmla="*/ 21 h 50"/>
                <a:gd name="T44" fmla="*/ 7 w 52"/>
                <a:gd name="T45" fmla="*/ 12 h 50"/>
                <a:gd name="T46" fmla="*/ 6 w 52"/>
                <a:gd name="T47" fmla="*/ 9 h 50"/>
                <a:gd name="T48" fmla="*/ 10 w 52"/>
                <a:gd name="T49" fmla="*/ 9 h 50"/>
                <a:gd name="T50" fmla="*/ 17 w 52"/>
                <a:gd name="T51" fmla="*/ 4 h 50"/>
                <a:gd name="T52" fmla="*/ 19 w 52"/>
                <a:gd name="T53" fmla="*/ 0 h 50"/>
                <a:gd name="T54" fmla="*/ 22 w 52"/>
                <a:gd name="T55" fmla="*/ 2 h 50"/>
                <a:gd name="T56" fmla="*/ 32 w 52"/>
                <a:gd name="T57" fmla="*/ 3 h 50"/>
                <a:gd name="T58" fmla="*/ 35 w 52"/>
                <a:gd name="T59" fmla="*/ 1 h 50"/>
                <a:gd name="T60" fmla="*/ 36 w 52"/>
                <a:gd name="T61" fmla="*/ 4 h 50"/>
                <a:gd name="T62" fmla="*/ 15 w 52"/>
                <a:gd name="T63" fmla="*/ 25 h 50"/>
                <a:gd name="T64" fmla="*/ 26 w 52"/>
                <a:gd name="T65" fmla="*/ 35 h 50"/>
                <a:gd name="T66" fmla="*/ 36 w 52"/>
                <a:gd name="T67" fmla="*/ 25 h 50"/>
                <a:gd name="T68" fmla="*/ 26 w 52"/>
                <a:gd name="T69" fmla="*/ 14 h 50"/>
                <a:gd name="T70" fmla="*/ 15 w 52"/>
                <a:gd name="T7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50">
                  <a:moveTo>
                    <a:pt x="36" y="4"/>
                  </a:moveTo>
                  <a:cubicBezTo>
                    <a:pt x="36" y="10"/>
                    <a:pt x="39" y="12"/>
                    <a:pt x="43" y="10"/>
                  </a:cubicBezTo>
                  <a:cubicBezTo>
                    <a:pt x="45" y="10"/>
                    <a:pt x="46" y="11"/>
                    <a:pt x="47" y="11"/>
                  </a:cubicBezTo>
                  <a:cubicBezTo>
                    <a:pt x="47" y="12"/>
                    <a:pt x="47" y="14"/>
                    <a:pt x="46" y="15"/>
                  </a:cubicBezTo>
                  <a:cubicBezTo>
                    <a:pt x="43" y="18"/>
                    <a:pt x="44" y="22"/>
                    <a:pt x="48" y="23"/>
                  </a:cubicBezTo>
                  <a:cubicBezTo>
                    <a:pt x="50" y="24"/>
                    <a:pt x="51" y="25"/>
                    <a:pt x="52" y="26"/>
                  </a:cubicBezTo>
                  <a:cubicBezTo>
                    <a:pt x="50" y="27"/>
                    <a:pt x="49" y="28"/>
                    <a:pt x="48" y="29"/>
                  </a:cubicBezTo>
                  <a:cubicBezTo>
                    <a:pt x="44" y="30"/>
                    <a:pt x="42" y="33"/>
                    <a:pt x="45" y="37"/>
                  </a:cubicBezTo>
                  <a:cubicBezTo>
                    <a:pt x="45" y="38"/>
                    <a:pt x="45" y="40"/>
                    <a:pt x="46" y="41"/>
                  </a:cubicBezTo>
                  <a:cubicBezTo>
                    <a:pt x="44" y="41"/>
                    <a:pt x="43" y="41"/>
                    <a:pt x="42" y="41"/>
                  </a:cubicBezTo>
                  <a:cubicBezTo>
                    <a:pt x="37" y="39"/>
                    <a:pt x="35" y="41"/>
                    <a:pt x="34" y="46"/>
                  </a:cubicBezTo>
                  <a:cubicBezTo>
                    <a:pt x="34" y="48"/>
                    <a:pt x="33" y="49"/>
                    <a:pt x="32" y="50"/>
                  </a:cubicBezTo>
                  <a:cubicBezTo>
                    <a:pt x="31" y="49"/>
                    <a:pt x="30" y="49"/>
                    <a:pt x="30" y="48"/>
                  </a:cubicBezTo>
                  <a:cubicBezTo>
                    <a:pt x="26" y="43"/>
                    <a:pt x="23" y="43"/>
                    <a:pt x="20" y="47"/>
                  </a:cubicBezTo>
                  <a:cubicBezTo>
                    <a:pt x="19" y="48"/>
                    <a:pt x="18" y="49"/>
                    <a:pt x="17" y="49"/>
                  </a:cubicBezTo>
                  <a:cubicBezTo>
                    <a:pt x="16" y="48"/>
                    <a:pt x="15" y="47"/>
                    <a:pt x="15" y="45"/>
                  </a:cubicBezTo>
                  <a:cubicBezTo>
                    <a:pt x="16" y="40"/>
                    <a:pt x="13" y="38"/>
                    <a:pt x="8" y="39"/>
                  </a:cubicBezTo>
                  <a:cubicBezTo>
                    <a:pt x="7" y="40"/>
                    <a:pt x="5" y="39"/>
                    <a:pt x="4" y="39"/>
                  </a:cubicBezTo>
                  <a:cubicBezTo>
                    <a:pt x="4" y="38"/>
                    <a:pt x="5" y="36"/>
                    <a:pt x="5" y="35"/>
                  </a:cubicBezTo>
                  <a:cubicBezTo>
                    <a:pt x="8" y="31"/>
                    <a:pt x="8" y="28"/>
                    <a:pt x="3" y="26"/>
                  </a:cubicBezTo>
                  <a:cubicBezTo>
                    <a:pt x="2" y="26"/>
                    <a:pt x="1" y="24"/>
                    <a:pt x="0" y="24"/>
                  </a:cubicBezTo>
                  <a:cubicBezTo>
                    <a:pt x="1" y="23"/>
                    <a:pt x="2" y="22"/>
                    <a:pt x="3" y="21"/>
                  </a:cubicBezTo>
                  <a:cubicBezTo>
                    <a:pt x="8" y="20"/>
                    <a:pt x="9" y="17"/>
                    <a:pt x="7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9"/>
                    <a:pt x="8" y="8"/>
                    <a:pt x="10" y="9"/>
                  </a:cubicBezTo>
                  <a:cubicBezTo>
                    <a:pt x="14" y="10"/>
                    <a:pt x="17" y="9"/>
                    <a:pt x="17" y="4"/>
                  </a:cubicBezTo>
                  <a:cubicBezTo>
                    <a:pt x="18" y="2"/>
                    <a:pt x="18" y="1"/>
                    <a:pt x="19" y="0"/>
                  </a:cubicBezTo>
                  <a:cubicBezTo>
                    <a:pt x="20" y="1"/>
                    <a:pt x="21" y="1"/>
                    <a:pt x="22" y="2"/>
                  </a:cubicBezTo>
                  <a:cubicBezTo>
                    <a:pt x="25" y="6"/>
                    <a:pt x="28" y="7"/>
                    <a:pt x="32" y="3"/>
                  </a:cubicBezTo>
                  <a:cubicBezTo>
                    <a:pt x="32" y="2"/>
                    <a:pt x="34" y="1"/>
                    <a:pt x="35" y="1"/>
                  </a:cubicBezTo>
                  <a:cubicBezTo>
                    <a:pt x="36" y="2"/>
                    <a:pt x="36" y="3"/>
                    <a:pt x="36" y="4"/>
                  </a:cubicBezTo>
                  <a:close/>
                  <a:moveTo>
                    <a:pt x="15" y="25"/>
                  </a:moveTo>
                  <a:cubicBezTo>
                    <a:pt x="15" y="31"/>
                    <a:pt x="20" y="36"/>
                    <a:pt x="26" y="35"/>
                  </a:cubicBezTo>
                  <a:cubicBezTo>
                    <a:pt x="32" y="35"/>
                    <a:pt x="36" y="31"/>
                    <a:pt x="36" y="25"/>
                  </a:cubicBezTo>
                  <a:cubicBezTo>
                    <a:pt x="36" y="19"/>
                    <a:pt x="31" y="14"/>
                    <a:pt x="26" y="14"/>
                  </a:cubicBezTo>
                  <a:cubicBezTo>
                    <a:pt x="20" y="14"/>
                    <a:pt x="15" y="19"/>
                    <a:pt x="15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1897063" y="5678488"/>
              <a:ext cx="566738" cy="744538"/>
            </a:xfrm>
            <a:custGeom>
              <a:avLst/>
              <a:gdLst>
                <a:gd name="T0" fmla="*/ 13 w 29"/>
                <a:gd name="T1" fmla="*/ 0 h 38"/>
                <a:gd name="T2" fmla="*/ 25 w 29"/>
                <a:gd name="T3" fmla="*/ 15 h 38"/>
                <a:gd name="T4" fmla="*/ 25 w 29"/>
                <a:gd name="T5" fmla="*/ 31 h 38"/>
                <a:gd name="T6" fmla="*/ 10 w 29"/>
                <a:gd name="T7" fmla="*/ 36 h 38"/>
                <a:gd name="T8" fmla="*/ 0 w 29"/>
                <a:gd name="T9" fmla="*/ 25 h 38"/>
                <a:gd name="T10" fmla="*/ 1 w 29"/>
                <a:gd name="T11" fmla="*/ 17 h 38"/>
                <a:gd name="T12" fmla="*/ 13 w 29"/>
                <a:gd name="T13" fmla="*/ 0 h 38"/>
                <a:gd name="T14" fmla="*/ 15 w 29"/>
                <a:gd name="T15" fmla="*/ 8 h 38"/>
                <a:gd name="T16" fmla="*/ 14 w 29"/>
                <a:gd name="T17" fmla="*/ 8 h 38"/>
                <a:gd name="T18" fmla="*/ 19 w 29"/>
                <a:gd name="T19" fmla="*/ 17 h 38"/>
                <a:gd name="T20" fmla="*/ 14 w 29"/>
                <a:gd name="T21" fmla="*/ 30 h 38"/>
                <a:gd name="T22" fmla="*/ 11 w 29"/>
                <a:gd name="T23" fmla="*/ 30 h 38"/>
                <a:gd name="T24" fmla="*/ 15 w 29"/>
                <a:gd name="T25" fmla="*/ 33 h 38"/>
                <a:gd name="T26" fmla="*/ 24 w 29"/>
                <a:gd name="T27" fmla="*/ 28 h 38"/>
                <a:gd name="T28" fmla="*/ 24 w 29"/>
                <a:gd name="T29" fmla="*/ 18 h 38"/>
                <a:gd name="T30" fmla="*/ 15 w 29"/>
                <a:gd name="T31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8">
                  <a:moveTo>
                    <a:pt x="13" y="0"/>
                  </a:moveTo>
                  <a:cubicBezTo>
                    <a:pt x="17" y="5"/>
                    <a:pt x="21" y="10"/>
                    <a:pt x="25" y="15"/>
                  </a:cubicBezTo>
                  <a:cubicBezTo>
                    <a:pt x="29" y="20"/>
                    <a:pt x="29" y="26"/>
                    <a:pt x="25" y="31"/>
                  </a:cubicBezTo>
                  <a:cubicBezTo>
                    <a:pt x="22" y="35"/>
                    <a:pt x="16" y="38"/>
                    <a:pt x="10" y="36"/>
                  </a:cubicBezTo>
                  <a:cubicBezTo>
                    <a:pt x="5" y="35"/>
                    <a:pt x="0" y="31"/>
                    <a:pt x="0" y="25"/>
                  </a:cubicBezTo>
                  <a:cubicBezTo>
                    <a:pt x="0" y="22"/>
                    <a:pt x="0" y="19"/>
                    <a:pt x="1" y="17"/>
                  </a:cubicBezTo>
                  <a:cubicBezTo>
                    <a:pt x="5" y="11"/>
                    <a:pt x="9" y="6"/>
                    <a:pt x="13" y="0"/>
                  </a:cubicBezTo>
                  <a:close/>
                  <a:moveTo>
                    <a:pt x="15" y="8"/>
                  </a:moveTo>
                  <a:cubicBezTo>
                    <a:pt x="15" y="8"/>
                    <a:pt x="15" y="8"/>
                    <a:pt x="14" y="8"/>
                  </a:cubicBezTo>
                  <a:cubicBezTo>
                    <a:pt x="16" y="11"/>
                    <a:pt x="17" y="14"/>
                    <a:pt x="19" y="17"/>
                  </a:cubicBezTo>
                  <a:cubicBezTo>
                    <a:pt x="23" y="23"/>
                    <a:pt x="21" y="28"/>
                    <a:pt x="14" y="30"/>
                  </a:cubicBezTo>
                  <a:cubicBezTo>
                    <a:pt x="13" y="30"/>
                    <a:pt x="12" y="30"/>
                    <a:pt x="11" y="30"/>
                  </a:cubicBezTo>
                  <a:cubicBezTo>
                    <a:pt x="12" y="32"/>
                    <a:pt x="14" y="33"/>
                    <a:pt x="15" y="33"/>
                  </a:cubicBezTo>
                  <a:cubicBezTo>
                    <a:pt x="18" y="32"/>
                    <a:pt x="22" y="30"/>
                    <a:pt x="24" y="28"/>
                  </a:cubicBezTo>
                  <a:cubicBezTo>
                    <a:pt x="27" y="25"/>
                    <a:pt x="27" y="22"/>
                    <a:pt x="24" y="18"/>
                  </a:cubicBezTo>
                  <a:cubicBezTo>
                    <a:pt x="22" y="15"/>
                    <a:pt x="18" y="11"/>
                    <a:pt x="1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10163830" y="796650"/>
            <a:ext cx="1613356" cy="1450166"/>
            <a:chOff x="450851" y="4640263"/>
            <a:chExt cx="2071687" cy="1862137"/>
          </a:xfrm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450851" y="5168900"/>
              <a:ext cx="1387475" cy="1333500"/>
            </a:xfrm>
            <a:custGeom>
              <a:avLst/>
              <a:gdLst>
                <a:gd name="T0" fmla="*/ 67 w 71"/>
                <a:gd name="T1" fmla="*/ 17 h 68"/>
                <a:gd name="T2" fmla="*/ 63 w 71"/>
                <a:gd name="T3" fmla="*/ 21 h 68"/>
                <a:gd name="T4" fmla="*/ 66 w 71"/>
                <a:gd name="T5" fmla="*/ 32 h 68"/>
                <a:gd name="T6" fmla="*/ 69 w 71"/>
                <a:gd name="T7" fmla="*/ 33 h 68"/>
                <a:gd name="T8" fmla="*/ 71 w 71"/>
                <a:gd name="T9" fmla="*/ 36 h 68"/>
                <a:gd name="T10" fmla="*/ 69 w 71"/>
                <a:gd name="T11" fmla="*/ 39 h 68"/>
                <a:gd name="T12" fmla="*/ 62 w 71"/>
                <a:gd name="T13" fmla="*/ 42 h 68"/>
                <a:gd name="T14" fmla="*/ 62 w 71"/>
                <a:gd name="T15" fmla="*/ 51 h 68"/>
                <a:gd name="T16" fmla="*/ 65 w 71"/>
                <a:gd name="T17" fmla="*/ 54 h 68"/>
                <a:gd name="T18" fmla="*/ 59 w 71"/>
                <a:gd name="T19" fmla="*/ 57 h 68"/>
                <a:gd name="T20" fmla="*/ 51 w 71"/>
                <a:gd name="T21" fmla="*/ 56 h 68"/>
                <a:gd name="T22" fmla="*/ 47 w 71"/>
                <a:gd name="T23" fmla="*/ 64 h 68"/>
                <a:gd name="T24" fmla="*/ 45 w 71"/>
                <a:gd name="T25" fmla="*/ 68 h 68"/>
                <a:gd name="T26" fmla="*/ 41 w 71"/>
                <a:gd name="T27" fmla="*/ 65 h 68"/>
                <a:gd name="T28" fmla="*/ 28 w 71"/>
                <a:gd name="T29" fmla="*/ 65 h 68"/>
                <a:gd name="T30" fmla="*/ 23 w 71"/>
                <a:gd name="T31" fmla="*/ 67 h 68"/>
                <a:gd name="T32" fmla="*/ 22 w 71"/>
                <a:gd name="T33" fmla="*/ 63 h 68"/>
                <a:gd name="T34" fmla="*/ 11 w 71"/>
                <a:gd name="T35" fmla="*/ 54 h 68"/>
                <a:gd name="T36" fmla="*/ 6 w 71"/>
                <a:gd name="T37" fmla="*/ 53 h 68"/>
                <a:gd name="T38" fmla="*/ 8 w 71"/>
                <a:gd name="T39" fmla="*/ 49 h 68"/>
                <a:gd name="T40" fmla="*/ 10 w 71"/>
                <a:gd name="T41" fmla="*/ 41 h 68"/>
                <a:gd name="T42" fmla="*/ 5 w 71"/>
                <a:gd name="T43" fmla="*/ 36 h 68"/>
                <a:gd name="T44" fmla="*/ 1 w 71"/>
                <a:gd name="T45" fmla="*/ 32 h 68"/>
                <a:gd name="T46" fmla="*/ 5 w 71"/>
                <a:gd name="T47" fmla="*/ 29 h 68"/>
                <a:gd name="T48" fmla="*/ 11 w 71"/>
                <a:gd name="T49" fmla="*/ 24 h 68"/>
                <a:gd name="T50" fmla="*/ 9 w 71"/>
                <a:gd name="T51" fmla="*/ 17 h 68"/>
                <a:gd name="T52" fmla="*/ 8 w 71"/>
                <a:gd name="T53" fmla="*/ 12 h 68"/>
                <a:gd name="T54" fmla="*/ 13 w 71"/>
                <a:gd name="T55" fmla="*/ 12 h 68"/>
                <a:gd name="T56" fmla="*/ 25 w 71"/>
                <a:gd name="T57" fmla="*/ 5 h 68"/>
                <a:gd name="T58" fmla="*/ 27 w 71"/>
                <a:gd name="T59" fmla="*/ 0 h 68"/>
                <a:gd name="T60" fmla="*/ 31 w 71"/>
                <a:gd name="T61" fmla="*/ 3 h 68"/>
                <a:gd name="T62" fmla="*/ 36 w 71"/>
                <a:gd name="T63" fmla="*/ 7 h 68"/>
                <a:gd name="T64" fmla="*/ 44 w 71"/>
                <a:gd name="T65" fmla="*/ 4 h 68"/>
                <a:gd name="T66" fmla="*/ 49 w 71"/>
                <a:gd name="T67" fmla="*/ 1 h 68"/>
                <a:gd name="T68" fmla="*/ 50 w 71"/>
                <a:gd name="T69" fmla="*/ 6 h 68"/>
                <a:gd name="T70" fmla="*/ 60 w 71"/>
                <a:gd name="T71" fmla="*/ 14 h 68"/>
                <a:gd name="T72" fmla="*/ 67 w 71"/>
                <a:gd name="T73" fmla="*/ 17 h 68"/>
                <a:gd name="T74" fmla="*/ 50 w 71"/>
                <a:gd name="T75" fmla="*/ 34 h 68"/>
                <a:gd name="T76" fmla="*/ 36 w 71"/>
                <a:gd name="T77" fmla="*/ 20 h 68"/>
                <a:gd name="T78" fmla="*/ 22 w 71"/>
                <a:gd name="T79" fmla="*/ 34 h 68"/>
                <a:gd name="T80" fmla="*/ 36 w 71"/>
                <a:gd name="T81" fmla="*/ 49 h 68"/>
                <a:gd name="T82" fmla="*/ 50 w 71"/>
                <a:gd name="T8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" h="68">
                  <a:moveTo>
                    <a:pt x="67" y="17"/>
                  </a:moveTo>
                  <a:cubicBezTo>
                    <a:pt x="66" y="18"/>
                    <a:pt x="65" y="19"/>
                    <a:pt x="63" y="21"/>
                  </a:cubicBezTo>
                  <a:cubicBezTo>
                    <a:pt x="60" y="25"/>
                    <a:pt x="61" y="30"/>
                    <a:pt x="66" y="32"/>
                  </a:cubicBezTo>
                  <a:cubicBezTo>
                    <a:pt x="67" y="32"/>
                    <a:pt x="69" y="32"/>
                    <a:pt x="69" y="33"/>
                  </a:cubicBezTo>
                  <a:cubicBezTo>
                    <a:pt x="70" y="34"/>
                    <a:pt x="71" y="35"/>
                    <a:pt x="71" y="36"/>
                  </a:cubicBezTo>
                  <a:cubicBezTo>
                    <a:pt x="71" y="37"/>
                    <a:pt x="70" y="38"/>
                    <a:pt x="69" y="39"/>
                  </a:cubicBezTo>
                  <a:cubicBezTo>
                    <a:pt x="67" y="40"/>
                    <a:pt x="63" y="40"/>
                    <a:pt x="62" y="42"/>
                  </a:cubicBezTo>
                  <a:cubicBezTo>
                    <a:pt x="60" y="44"/>
                    <a:pt x="59" y="48"/>
                    <a:pt x="62" y="51"/>
                  </a:cubicBezTo>
                  <a:cubicBezTo>
                    <a:pt x="63" y="52"/>
                    <a:pt x="64" y="53"/>
                    <a:pt x="65" y="54"/>
                  </a:cubicBezTo>
                  <a:cubicBezTo>
                    <a:pt x="64" y="58"/>
                    <a:pt x="62" y="58"/>
                    <a:pt x="59" y="57"/>
                  </a:cubicBezTo>
                  <a:cubicBezTo>
                    <a:pt x="57" y="56"/>
                    <a:pt x="54" y="54"/>
                    <a:pt x="51" y="56"/>
                  </a:cubicBezTo>
                  <a:cubicBezTo>
                    <a:pt x="48" y="58"/>
                    <a:pt x="47" y="60"/>
                    <a:pt x="47" y="64"/>
                  </a:cubicBezTo>
                  <a:cubicBezTo>
                    <a:pt x="47" y="65"/>
                    <a:pt x="46" y="67"/>
                    <a:pt x="45" y="68"/>
                  </a:cubicBezTo>
                  <a:cubicBezTo>
                    <a:pt x="44" y="67"/>
                    <a:pt x="42" y="67"/>
                    <a:pt x="41" y="65"/>
                  </a:cubicBezTo>
                  <a:cubicBezTo>
                    <a:pt x="37" y="59"/>
                    <a:pt x="33" y="59"/>
                    <a:pt x="28" y="65"/>
                  </a:cubicBezTo>
                  <a:cubicBezTo>
                    <a:pt x="27" y="66"/>
                    <a:pt x="25" y="67"/>
                    <a:pt x="23" y="67"/>
                  </a:cubicBezTo>
                  <a:cubicBezTo>
                    <a:pt x="23" y="66"/>
                    <a:pt x="22" y="64"/>
                    <a:pt x="22" y="63"/>
                  </a:cubicBezTo>
                  <a:cubicBezTo>
                    <a:pt x="22" y="54"/>
                    <a:pt x="19" y="52"/>
                    <a:pt x="11" y="54"/>
                  </a:cubicBezTo>
                  <a:cubicBezTo>
                    <a:pt x="9" y="54"/>
                    <a:pt x="8" y="54"/>
                    <a:pt x="6" y="53"/>
                  </a:cubicBezTo>
                  <a:cubicBezTo>
                    <a:pt x="6" y="52"/>
                    <a:pt x="7" y="50"/>
                    <a:pt x="8" y="49"/>
                  </a:cubicBezTo>
                  <a:cubicBezTo>
                    <a:pt x="9" y="46"/>
                    <a:pt x="11" y="45"/>
                    <a:pt x="10" y="41"/>
                  </a:cubicBezTo>
                  <a:cubicBezTo>
                    <a:pt x="9" y="38"/>
                    <a:pt x="8" y="37"/>
                    <a:pt x="5" y="36"/>
                  </a:cubicBezTo>
                  <a:cubicBezTo>
                    <a:pt x="3" y="35"/>
                    <a:pt x="0" y="36"/>
                    <a:pt x="1" y="32"/>
                  </a:cubicBezTo>
                  <a:cubicBezTo>
                    <a:pt x="1" y="31"/>
                    <a:pt x="4" y="29"/>
                    <a:pt x="5" y="29"/>
                  </a:cubicBezTo>
                  <a:cubicBezTo>
                    <a:pt x="8" y="29"/>
                    <a:pt x="10" y="27"/>
                    <a:pt x="11" y="24"/>
                  </a:cubicBezTo>
                  <a:cubicBezTo>
                    <a:pt x="13" y="21"/>
                    <a:pt x="10" y="19"/>
                    <a:pt x="9" y="17"/>
                  </a:cubicBezTo>
                  <a:cubicBezTo>
                    <a:pt x="9" y="15"/>
                    <a:pt x="9" y="13"/>
                    <a:pt x="8" y="12"/>
                  </a:cubicBezTo>
                  <a:cubicBezTo>
                    <a:pt x="10" y="12"/>
                    <a:pt x="12" y="11"/>
                    <a:pt x="13" y="12"/>
                  </a:cubicBezTo>
                  <a:cubicBezTo>
                    <a:pt x="21" y="14"/>
                    <a:pt x="24" y="12"/>
                    <a:pt x="25" y="5"/>
                  </a:cubicBezTo>
                  <a:cubicBezTo>
                    <a:pt x="25" y="3"/>
                    <a:pt x="26" y="2"/>
                    <a:pt x="27" y="0"/>
                  </a:cubicBezTo>
                  <a:cubicBezTo>
                    <a:pt x="28" y="1"/>
                    <a:pt x="30" y="2"/>
                    <a:pt x="31" y="3"/>
                  </a:cubicBezTo>
                  <a:cubicBezTo>
                    <a:pt x="33" y="4"/>
                    <a:pt x="34" y="6"/>
                    <a:pt x="36" y="7"/>
                  </a:cubicBezTo>
                  <a:cubicBezTo>
                    <a:pt x="40" y="9"/>
                    <a:pt x="42" y="7"/>
                    <a:pt x="44" y="4"/>
                  </a:cubicBezTo>
                  <a:cubicBezTo>
                    <a:pt x="45" y="3"/>
                    <a:pt x="47" y="2"/>
                    <a:pt x="49" y="1"/>
                  </a:cubicBezTo>
                  <a:cubicBezTo>
                    <a:pt x="49" y="3"/>
                    <a:pt x="50" y="4"/>
                    <a:pt x="50" y="6"/>
                  </a:cubicBezTo>
                  <a:cubicBezTo>
                    <a:pt x="50" y="14"/>
                    <a:pt x="53" y="16"/>
                    <a:pt x="60" y="14"/>
                  </a:cubicBezTo>
                  <a:cubicBezTo>
                    <a:pt x="63" y="13"/>
                    <a:pt x="65" y="13"/>
                    <a:pt x="67" y="17"/>
                  </a:cubicBezTo>
                  <a:close/>
                  <a:moveTo>
                    <a:pt x="50" y="34"/>
                  </a:moveTo>
                  <a:cubicBezTo>
                    <a:pt x="50" y="27"/>
                    <a:pt x="44" y="20"/>
                    <a:pt x="36" y="20"/>
                  </a:cubicBezTo>
                  <a:cubicBezTo>
                    <a:pt x="28" y="20"/>
                    <a:pt x="22" y="26"/>
                    <a:pt x="22" y="34"/>
                  </a:cubicBezTo>
                  <a:cubicBezTo>
                    <a:pt x="21" y="42"/>
                    <a:pt x="28" y="48"/>
                    <a:pt x="36" y="49"/>
                  </a:cubicBezTo>
                  <a:cubicBezTo>
                    <a:pt x="43" y="49"/>
                    <a:pt x="50" y="42"/>
                    <a:pt x="50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1506538" y="4640263"/>
              <a:ext cx="1016000" cy="979488"/>
            </a:xfrm>
            <a:custGeom>
              <a:avLst/>
              <a:gdLst>
                <a:gd name="T0" fmla="*/ 36 w 52"/>
                <a:gd name="T1" fmla="*/ 4 h 50"/>
                <a:gd name="T2" fmla="*/ 43 w 52"/>
                <a:gd name="T3" fmla="*/ 10 h 50"/>
                <a:gd name="T4" fmla="*/ 47 w 52"/>
                <a:gd name="T5" fmla="*/ 11 h 50"/>
                <a:gd name="T6" fmla="*/ 46 w 52"/>
                <a:gd name="T7" fmla="*/ 15 h 50"/>
                <a:gd name="T8" fmla="*/ 48 w 52"/>
                <a:gd name="T9" fmla="*/ 23 h 50"/>
                <a:gd name="T10" fmla="*/ 52 w 52"/>
                <a:gd name="T11" fmla="*/ 26 h 50"/>
                <a:gd name="T12" fmla="*/ 48 w 52"/>
                <a:gd name="T13" fmla="*/ 29 h 50"/>
                <a:gd name="T14" fmla="*/ 45 w 52"/>
                <a:gd name="T15" fmla="*/ 37 h 50"/>
                <a:gd name="T16" fmla="*/ 46 w 52"/>
                <a:gd name="T17" fmla="*/ 41 h 50"/>
                <a:gd name="T18" fmla="*/ 42 w 52"/>
                <a:gd name="T19" fmla="*/ 41 h 50"/>
                <a:gd name="T20" fmla="*/ 34 w 52"/>
                <a:gd name="T21" fmla="*/ 46 h 50"/>
                <a:gd name="T22" fmla="*/ 32 w 52"/>
                <a:gd name="T23" fmla="*/ 50 h 50"/>
                <a:gd name="T24" fmla="*/ 30 w 52"/>
                <a:gd name="T25" fmla="*/ 48 h 50"/>
                <a:gd name="T26" fmla="*/ 20 w 52"/>
                <a:gd name="T27" fmla="*/ 47 h 50"/>
                <a:gd name="T28" fmla="*/ 17 w 52"/>
                <a:gd name="T29" fmla="*/ 49 h 50"/>
                <a:gd name="T30" fmla="*/ 15 w 52"/>
                <a:gd name="T31" fmla="*/ 45 h 50"/>
                <a:gd name="T32" fmla="*/ 8 w 52"/>
                <a:gd name="T33" fmla="*/ 39 h 50"/>
                <a:gd name="T34" fmla="*/ 4 w 52"/>
                <a:gd name="T35" fmla="*/ 39 h 50"/>
                <a:gd name="T36" fmla="*/ 5 w 52"/>
                <a:gd name="T37" fmla="*/ 35 h 50"/>
                <a:gd name="T38" fmla="*/ 3 w 52"/>
                <a:gd name="T39" fmla="*/ 26 h 50"/>
                <a:gd name="T40" fmla="*/ 0 w 52"/>
                <a:gd name="T41" fmla="*/ 24 h 50"/>
                <a:gd name="T42" fmla="*/ 3 w 52"/>
                <a:gd name="T43" fmla="*/ 21 h 50"/>
                <a:gd name="T44" fmla="*/ 7 w 52"/>
                <a:gd name="T45" fmla="*/ 12 h 50"/>
                <a:gd name="T46" fmla="*/ 6 w 52"/>
                <a:gd name="T47" fmla="*/ 9 h 50"/>
                <a:gd name="T48" fmla="*/ 10 w 52"/>
                <a:gd name="T49" fmla="*/ 9 h 50"/>
                <a:gd name="T50" fmla="*/ 17 w 52"/>
                <a:gd name="T51" fmla="*/ 4 h 50"/>
                <a:gd name="T52" fmla="*/ 19 w 52"/>
                <a:gd name="T53" fmla="*/ 0 h 50"/>
                <a:gd name="T54" fmla="*/ 22 w 52"/>
                <a:gd name="T55" fmla="*/ 2 h 50"/>
                <a:gd name="T56" fmla="*/ 32 w 52"/>
                <a:gd name="T57" fmla="*/ 3 h 50"/>
                <a:gd name="T58" fmla="*/ 35 w 52"/>
                <a:gd name="T59" fmla="*/ 1 h 50"/>
                <a:gd name="T60" fmla="*/ 36 w 52"/>
                <a:gd name="T61" fmla="*/ 4 h 50"/>
                <a:gd name="T62" fmla="*/ 15 w 52"/>
                <a:gd name="T63" fmla="*/ 25 h 50"/>
                <a:gd name="T64" fmla="*/ 26 w 52"/>
                <a:gd name="T65" fmla="*/ 35 h 50"/>
                <a:gd name="T66" fmla="*/ 36 w 52"/>
                <a:gd name="T67" fmla="*/ 25 h 50"/>
                <a:gd name="T68" fmla="*/ 26 w 52"/>
                <a:gd name="T69" fmla="*/ 14 h 50"/>
                <a:gd name="T70" fmla="*/ 15 w 52"/>
                <a:gd name="T7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50">
                  <a:moveTo>
                    <a:pt x="36" y="4"/>
                  </a:moveTo>
                  <a:cubicBezTo>
                    <a:pt x="36" y="10"/>
                    <a:pt x="39" y="12"/>
                    <a:pt x="43" y="10"/>
                  </a:cubicBezTo>
                  <a:cubicBezTo>
                    <a:pt x="45" y="10"/>
                    <a:pt x="46" y="11"/>
                    <a:pt x="47" y="11"/>
                  </a:cubicBezTo>
                  <a:cubicBezTo>
                    <a:pt x="47" y="12"/>
                    <a:pt x="47" y="14"/>
                    <a:pt x="46" y="15"/>
                  </a:cubicBezTo>
                  <a:cubicBezTo>
                    <a:pt x="43" y="18"/>
                    <a:pt x="44" y="22"/>
                    <a:pt x="48" y="23"/>
                  </a:cubicBezTo>
                  <a:cubicBezTo>
                    <a:pt x="50" y="24"/>
                    <a:pt x="51" y="25"/>
                    <a:pt x="52" y="26"/>
                  </a:cubicBezTo>
                  <a:cubicBezTo>
                    <a:pt x="50" y="27"/>
                    <a:pt x="49" y="28"/>
                    <a:pt x="48" y="29"/>
                  </a:cubicBezTo>
                  <a:cubicBezTo>
                    <a:pt x="44" y="30"/>
                    <a:pt x="42" y="33"/>
                    <a:pt x="45" y="37"/>
                  </a:cubicBezTo>
                  <a:cubicBezTo>
                    <a:pt x="45" y="38"/>
                    <a:pt x="45" y="40"/>
                    <a:pt x="46" y="41"/>
                  </a:cubicBezTo>
                  <a:cubicBezTo>
                    <a:pt x="44" y="41"/>
                    <a:pt x="43" y="41"/>
                    <a:pt x="42" y="41"/>
                  </a:cubicBezTo>
                  <a:cubicBezTo>
                    <a:pt x="37" y="39"/>
                    <a:pt x="35" y="41"/>
                    <a:pt x="34" y="46"/>
                  </a:cubicBezTo>
                  <a:cubicBezTo>
                    <a:pt x="34" y="48"/>
                    <a:pt x="33" y="49"/>
                    <a:pt x="32" y="50"/>
                  </a:cubicBezTo>
                  <a:cubicBezTo>
                    <a:pt x="31" y="49"/>
                    <a:pt x="30" y="49"/>
                    <a:pt x="30" y="48"/>
                  </a:cubicBezTo>
                  <a:cubicBezTo>
                    <a:pt x="26" y="43"/>
                    <a:pt x="23" y="43"/>
                    <a:pt x="20" y="47"/>
                  </a:cubicBezTo>
                  <a:cubicBezTo>
                    <a:pt x="19" y="48"/>
                    <a:pt x="18" y="49"/>
                    <a:pt x="17" y="49"/>
                  </a:cubicBezTo>
                  <a:cubicBezTo>
                    <a:pt x="16" y="48"/>
                    <a:pt x="15" y="47"/>
                    <a:pt x="15" y="45"/>
                  </a:cubicBezTo>
                  <a:cubicBezTo>
                    <a:pt x="16" y="40"/>
                    <a:pt x="13" y="38"/>
                    <a:pt x="8" y="39"/>
                  </a:cubicBezTo>
                  <a:cubicBezTo>
                    <a:pt x="7" y="40"/>
                    <a:pt x="5" y="39"/>
                    <a:pt x="4" y="39"/>
                  </a:cubicBezTo>
                  <a:cubicBezTo>
                    <a:pt x="4" y="38"/>
                    <a:pt x="5" y="36"/>
                    <a:pt x="5" y="35"/>
                  </a:cubicBezTo>
                  <a:cubicBezTo>
                    <a:pt x="8" y="31"/>
                    <a:pt x="8" y="28"/>
                    <a:pt x="3" y="26"/>
                  </a:cubicBezTo>
                  <a:cubicBezTo>
                    <a:pt x="2" y="26"/>
                    <a:pt x="1" y="24"/>
                    <a:pt x="0" y="24"/>
                  </a:cubicBezTo>
                  <a:cubicBezTo>
                    <a:pt x="1" y="23"/>
                    <a:pt x="2" y="22"/>
                    <a:pt x="3" y="21"/>
                  </a:cubicBezTo>
                  <a:cubicBezTo>
                    <a:pt x="8" y="20"/>
                    <a:pt x="9" y="17"/>
                    <a:pt x="7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9"/>
                    <a:pt x="8" y="8"/>
                    <a:pt x="10" y="9"/>
                  </a:cubicBezTo>
                  <a:cubicBezTo>
                    <a:pt x="14" y="10"/>
                    <a:pt x="17" y="9"/>
                    <a:pt x="17" y="4"/>
                  </a:cubicBezTo>
                  <a:cubicBezTo>
                    <a:pt x="18" y="2"/>
                    <a:pt x="18" y="1"/>
                    <a:pt x="19" y="0"/>
                  </a:cubicBezTo>
                  <a:cubicBezTo>
                    <a:pt x="20" y="1"/>
                    <a:pt x="21" y="1"/>
                    <a:pt x="22" y="2"/>
                  </a:cubicBezTo>
                  <a:cubicBezTo>
                    <a:pt x="25" y="6"/>
                    <a:pt x="28" y="7"/>
                    <a:pt x="32" y="3"/>
                  </a:cubicBezTo>
                  <a:cubicBezTo>
                    <a:pt x="32" y="2"/>
                    <a:pt x="34" y="1"/>
                    <a:pt x="35" y="1"/>
                  </a:cubicBezTo>
                  <a:cubicBezTo>
                    <a:pt x="36" y="2"/>
                    <a:pt x="36" y="3"/>
                    <a:pt x="36" y="4"/>
                  </a:cubicBezTo>
                  <a:close/>
                  <a:moveTo>
                    <a:pt x="15" y="25"/>
                  </a:moveTo>
                  <a:cubicBezTo>
                    <a:pt x="15" y="31"/>
                    <a:pt x="20" y="36"/>
                    <a:pt x="26" y="35"/>
                  </a:cubicBezTo>
                  <a:cubicBezTo>
                    <a:pt x="32" y="35"/>
                    <a:pt x="36" y="31"/>
                    <a:pt x="36" y="25"/>
                  </a:cubicBezTo>
                  <a:cubicBezTo>
                    <a:pt x="36" y="19"/>
                    <a:pt x="31" y="14"/>
                    <a:pt x="26" y="14"/>
                  </a:cubicBezTo>
                  <a:cubicBezTo>
                    <a:pt x="20" y="14"/>
                    <a:pt x="15" y="19"/>
                    <a:pt x="15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1897063" y="5678488"/>
              <a:ext cx="566738" cy="744538"/>
            </a:xfrm>
            <a:custGeom>
              <a:avLst/>
              <a:gdLst>
                <a:gd name="T0" fmla="*/ 13 w 29"/>
                <a:gd name="T1" fmla="*/ 0 h 38"/>
                <a:gd name="T2" fmla="*/ 25 w 29"/>
                <a:gd name="T3" fmla="*/ 15 h 38"/>
                <a:gd name="T4" fmla="*/ 25 w 29"/>
                <a:gd name="T5" fmla="*/ 31 h 38"/>
                <a:gd name="T6" fmla="*/ 10 w 29"/>
                <a:gd name="T7" fmla="*/ 36 h 38"/>
                <a:gd name="T8" fmla="*/ 0 w 29"/>
                <a:gd name="T9" fmla="*/ 25 h 38"/>
                <a:gd name="T10" fmla="*/ 1 w 29"/>
                <a:gd name="T11" fmla="*/ 17 h 38"/>
                <a:gd name="T12" fmla="*/ 13 w 29"/>
                <a:gd name="T13" fmla="*/ 0 h 38"/>
                <a:gd name="T14" fmla="*/ 15 w 29"/>
                <a:gd name="T15" fmla="*/ 8 h 38"/>
                <a:gd name="T16" fmla="*/ 14 w 29"/>
                <a:gd name="T17" fmla="*/ 8 h 38"/>
                <a:gd name="T18" fmla="*/ 19 w 29"/>
                <a:gd name="T19" fmla="*/ 17 h 38"/>
                <a:gd name="T20" fmla="*/ 14 w 29"/>
                <a:gd name="T21" fmla="*/ 30 h 38"/>
                <a:gd name="T22" fmla="*/ 11 w 29"/>
                <a:gd name="T23" fmla="*/ 30 h 38"/>
                <a:gd name="T24" fmla="*/ 15 w 29"/>
                <a:gd name="T25" fmla="*/ 33 h 38"/>
                <a:gd name="T26" fmla="*/ 24 w 29"/>
                <a:gd name="T27" fmla="*/ 28 h 38"/>
                <a:gd name="T28" fmla="*/ 24 w 29"/>
                <a:gd name="T29" fmla="*/ 18 h 38"/>
                <a:gd name="T30" fmla="*/ 15 w 29"/>
                <a:gd name="T31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8">
                  <a:moveTo>
                    <a:pt x="13" y="0"/>
                  </a:moveTo>
                  <a:cubicBezTo>
                    <a:pt x="17" y="5"/>
                    <a:pt x="21" y="10"/>
                    <a:pt x="25" y="15"/>
                  </a:cubicBezTo>
                  <a:cubicBezTo>
                    <a:pt x="29" y="20"/>
                    <a:pt x="29" y="26"/>
                    <a:pt x="25" y="31"/>
                  </a:cubicBezTo>
                  <a:cubicBezTo>
                    <a:pt x="22" y="35"/>
                    <a:pt x="16" y="38"/>
                    <a:pt x="10" y="36"/>
                  </a:cubicBezTo>
                  <a:cubicBezTo>
                    <a:pt x="5" y="35"/>
                    <a:pt x="0" y="31"/>
                    <a:pt x="0" y="25"/>
                  </a:cubicBezTo>
                  <a:cubicBezTo>
                    <a:pt x="0" y="22"/>
                    <a:pt x="0" y="19"/>
                    <a:pt x="1" y="17"/>
                  </a:cubicBezTo>
                  <a:cubicBezTo>
                    <a:pt x="5" y="11"/>
                    <a:pt x="9" y="6"/>
                    <a:pt x="13" y="0"/>
                  </a:cubicBezTo>
                  <a:close/>
                  <a:moveTo>
                    <a:pt x="15" y="8"/>
                  </a:moveTo>
                  <a:cubicBezTo>
                    <a:pt x="15" y="8"/>
                    <a:pt x="15" y="8"/>
                    <a:pt x="14" y="8"/>
                  </a:cubicBezTo>
                  <a:cubicBezTo>
                    <a:pt x="16" y="11"/>
                    <a:pt x="17" y="14"/>
                    <a:pt x="19" y="17"/>
                  </a:cubicBezTo>
                  <a:cubicBezTo>
                    <a:pt x="23" y="23"/>
                    <a:pt x="21" y="28"/>
                    <a:pt x="14" y="30"/>
                  </a:cubicBezTo>
                  <a:cubicBezTo>
                    <a:pt x="13" y="30"/>
                    <a:pt x="12" y="30"/>
                    <a:pt x="11" y="30"/>
                  </a:cubicBezTo>
                  <a:cubicBezTo>
                    <a:pt x="12" y="32"/>
                    <a:pt x="14" y="33"/>
                    <a:pt x="15" y="33"/>
                  </a:cubicBezTo>
                  <a:cubicBezTo>
                    <a:pt x="18" y="32"/>
                    <a:pt x="22" y="30"/>
                    <a:pt x="24" y="28"/>
                  </a:cubicBezTo>
                  <a:cubicBezTo>
                    <a:pt x="27" y="25"/>
                    <a:pt x="27" y="22"/>
                    <a:pt x="24" y="18"/>
                  </a:cubicBezTo>
                  <a:cubicBezTo>
                    <a:pt x="22" y="15"/>
                    <a:pt x="18" y="11"/>
                    <a:pt x="1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11972" y="299085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E35A42-E366-484D-AC7A-13EC07ED5290}"/>
              </a:ext>
            </a:extLst>
          </p:cNvPr>
          <p:cNvSpPr txBox="1"/>
          <p:nvPr/>
        </p:nvSpPr>
        <p:spPr>
          <a:xfrm>
            <a:off x="868132" y="1936615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595757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rgbClr val="595757"/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B895766-E267-45AD-A3CA-FF9C71AE2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44684"/>
              </p:ext>
            </p:extLst>
          </p:nvPr>
        </p:nvGraphicFramePr>
        <p:xfrm>
          <a:off x="4727849" y="1879949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93B6E69-A92C-4EE4-A2A2-89C6A661E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57376"/>
              </p:ext>
            </p:extLst>
          </p:nvPr>
        </p:nvGraphicFramePr>
        <p:xfrm>
          <a:off x="9035338" y="1879949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7C4DA1-9E79-4B0C-A118-798ACCF3B6D8}"/>
              </a:ext>
            </a:extLst>
          </p:cNvPr>
          <p:cNvSpPr txBox="1"/>
          <p:nvPr/>
        </p:nvSpPr>
        <p:spPr>
          <a:xfrm>
            <a:off x="868132" y="2761145"/>
            <a:ext cx="16428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xmlns="" id="{493B6E69-A92C-4EE4-A2A2-89C6A661E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62788"/>
              </p:ext>
            </p:extLst>
          </p:nvPr>
        </p:nvGraphicFramePr>
        <p:xfrm>
          <a:off x="6855085" y="1857818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717" y="3110302"/>
            <a:ext cx="1577539" cy="29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1883" y="308761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336821" y="1785803"/>
            <a:ext cx="11579695" cy="4901868"/>
            <a:chOff x="820916" y="1749944"/>
            <a:chExt cx="10585116" cy="44808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95F930B-2E79-4166-B390-CDBACA2EBFB9}"/>
                </a:ext>
              </a:extLst>
            </p:cNvPr>
            <p:cNvGrpSpPr/>
            <p:nvPr/>
          </p:nvGrpSpPr>
          <p:grpSpPr>
            <a:xfrm>
              <a:off x="4119043" y="2276874"/>
              <a:ext cx="3953917" cy="3953917"/>
              <a:chOff x="3018304" y="1378094"/>
              <a:chExt cx="3096667" cy="3096667"/>
            </a:xfrm>
          </p:grpSpPr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xmlns="" id="{AD6A35FF-59F5-4397-A877-A70939F33676}"/>
                  </a:ext>
                </a:extLst>
              </p:cNvPr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5919102"/>
                  <a:gd name="adj3" fmla="val 690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xmlns="" id="{8A584821-BA63-4C9C-8AB8-A7B581A3A2D3}"/>
                  </a:ext>
                </a:extLst>
              </p:cNvPr>
              <p:cNvSpPr/>
              <p:nvPr/>
            </p:nvSpPr>
            <p:spPr>
              <a:xfrm rot="19032052">
                <a:off x="3018304" y="1378094"/>
                <a:ext cx="3096667" cy="3096667"/>
              </a:xfrm>
              <a:prstGeom prst="blockArc">
                <a:avLst>
                  <a:gd name="adj1" fmla="val 10899473"/>
                  <a:gd name="adj2" fmla="val 13310838"/>
                  <a:gd name="adj3" fmla="val 704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0BD85F4E-CC9D-43CD-A6A1-7EEC55E32525}"/>
                  </a:ext>
                </a:extLst>
              </p:cNvPr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:a16="http://schemas.microsoft.com/office/drawing/2014/main" xmlns="" id="{AF149F72-501E-47AB-A87F-6B213D3E40B8}"/>
                    </a:ext>
                  </a:extLst>
                </p:cNvPr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name="adj1" fmla="val 10849205"/>
                    <a:gd name="adj2" fmla="val 13299261"/>
                    <a:gd name="adj3" fmla="val 7053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:a16="http://schemas.microsoft.com/office/drawing/2014/main" xmlns="" id="{13427C07-F326-4AF7-9A82-17715C918844}"/>
                    </a:ext>
                  </a:extLst>
                </p:cNvPr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name="adj1" fmla="val 13650321"/>
                    <a:gd name="adj2" fmla="val 16152490"/>
                    <a:gd name="adj3" fmla="val 7179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xmlns="" id="{45064181-341B-4B59-BA12-907D3B836C6C}"/>
                  </a:ext>
                </a:extLst>
              </p:cNvPr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name="adj1" fmla="val 10553048"/>
                  <a:gd name="adj2" fmla="val 13271468"/>
                  <a:gd name="adj3" fmla="val 703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E1341587-0B68-45B1-9538-DB8793043ED9}"/>
                  </a:ext>
                </a:extLst>
              </p:cNvPr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6068669"/>
                  <a:gd name="adj3" fmla="val 7199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0062175-0A35-4B95-820D-F42542DAD10C}"/>
                </a:ext>
              </a:extLst>
            </p:cNvPr>
            <p:cNvGrpSpPr/>
            <p:nvPr/>
          </p:nvGrpSpPr>
          <p:grpSpPr>
            <a:xfrm>
              <a:off x="7981218" y="1772819"/>
              <a:ext cx="2827389" cy="918329"/>
              <a:chOff x="6457218" y="1772816"/>
              <a:chExt cx="2291246" cy="91832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9B7655F-3AA4-4BDC-A5AB-98B067B80FDD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9EBA74E-D161-49A6-B197-BD39FDF3CF29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2B1507E-ED19-4D56-A440-4566B9877C31}"/>
                </a:ext>
              </a:extLst>
            </p:cNvPr>
            <p:cNvGrpSpPr/>
            <p:nvPr/>
          </p:nvGrpSpPr>
          <p:grpSpPr>
            <a:xfrm>
              <a:off x="8578643" y="3284987"/>
              <a:ext cx="2827389" cy="918329"/>
              <a:chOff x="6889266" y="3284984"/>
              <a:chExt cx="1998238" cy="91832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CBD5A2E-32E0-49A4-965A-6302EC0F4091}"/>
                  </a:ext>
                </a:extLst>
              </p:cNvPr>
              <p:cNvSpPr txBox="1"/>
              <p:nvPr/>
            </p:nvSpPr>
            <p:spPr>
              <a:xfrm>
                <a:off x="6889266" y="3284984"/>
                <a:ext cx="19982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26C8FE1-7CC1-4648-862B-B084C3CC2F70}"/>
                  </a:ext>
                </a:extLst>
              </p:cNvPr>
              <p:cNvSpPr txBox="1"/>
              <p:nvPr/>
            </p:nvSpPr>
            <p:spPr>
              <a:xfrm>
                <a:off x="6889266" y="3556982"/>
                <a:ext cx="1998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E9FBBA1-8D31-4A60-B6E6-219641F284F3}"/>
                </a:ext>
              </a:extLst>
            </p:cNvPr>
            <p:cNvGrpSpPr/>
            <p:nvPr/>
          </p:nvGrpSpPr>
          <p:grpSpPr>
            <a:xfrm>
              <a:off x="8197242" y="5127031"/>
              <a:ext cx="2827389" cy="918329"/>
              <a:chOff x="6673242" y="5020022"/>
              <a:chExt cx="2291246" cy="9183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0453F4B-EE81-4F5F-AEA2-20DD9A8FB40C}"/>
                  </a:ext>
                </a:extLst>
              </p:cNvPr>
              <p:cNvSpPr txBox="1"/>
              <p:nvPr/>
            </p:nvSpPr>
            <p:spPr>
              <a:xfrm>
                <a:off x="6673242" y="5020022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123C0E9-68CE-48C5-9D53-811F1A1D6064}"/>
                  </a:ext>
                </a:extLst>
              </p:cNvPr>
              <p:cNvSpPr txBox="1"/>
              <p:nvPr/>
            </p:nvSpPr>
            <p:spPr>
              <a:xfrm>
                <a:off x="6673242" y="5292020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30E9A559-81DA-4F2E-B62D-99A77DC77C79}"/>
                </a:ext>
              </a:extLst>
            </p:cNvPr>
            <p:cNvGrpSpPr/>
            <p:nvPr/>
          </p:nvGrpSpPr>
          <p:grpSpPr>
            <a:xfrm>
              <a:off x="1492844" y="1749944"/>
              <a:ext cx="2789947" cy="918329"/>
              <a:chOff x="467544" y="1749941"/>
              <a:chExt cx="2291246" cy="91832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D6324EF-DC37-4A0D-B394-0336B13C70B1}"/>
                  </a:ext>
                </a:extLst>
              </p:cNvPr>
              <p:cNvSpPr txBox="1"/>
              <p:nvPr/>
            </p:nvSpPr>
            <p:spPr>
              <a:xfrm>
                <a:off x="467544" y="1749941"/>
                <a:ext cx="2221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A7178778-A1A9-46E8-AA88-3FAB5EBC6744}"/>
                  </a:ext>
                </a:extLst>
              </p:cNvPr>
              <p:cNvSpPr txBox="1"/>
              <p:nvPr/>
            </p:nvSpPr>
            <p:spPr>
              <a:xfrm>
                <a:off x="467544" y="2021939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81F0443-4500-494B-854D-FA9A69880D71}"/>
                </a:ext>
              </a:extLst>
            </p:cNvPr>
            <p:cNvGrpSpPr/>
            <p:nvPr/>
          </p:nvGrpSpPr>
          <p:grpSpPr>
            <a:xfrm>
              <a:off x="820916" y="3284987"/>
              <a:ext cx="2802170" cy="918329"/>
              <a:chOff x="242744" y="3314387"/>
              <a:chExt cx="2011990" cy="91832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EAEB1907-4571-42CA-8DB2-F7E394122480}"/>
                  </a:ext>
                </a:extLst>
              </p:cNvPr>
              <p:cNvSpPr txBox="1"/>
              <p:nvPr/>
            </p:nvSpPr>
            <p:spPr>
              <a:xfrm>
                <a:off x="242744" y="3314387"/>
                <a:ext cx="1942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81F4412-DD31-4E99-A173-179580967123}"/>
                  </a:ext>
                </a:extLst>
              </p:cNvPr>
              <p:cNvSpPr txBox="1"/>
              <p:nvPr/>
            </p:nvSpPr>
            <p:spPr>
              <a:xfrm>
                <a:off x="251520" y="3586385"/>
                <a:ext cx="20032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07632A5-E8C9-4273-90DE-088187AF15F2}"/>
                </a:ext>
              </a:extLst>
            </p:cNvPr>
            <p:cNvGrpSpPr/>
            <p:nvPr/>
          </p:nvGrpSpPr>
          <p:grpSpPr>
            <a:xfrm>
              <a:off x="1264596" y="5127031"/>
              <a:ext cx="2802170" cy="918329"/>
              <a:chOff x="251520" y="4998238"/>
              <a:chExt cx="2291246" cy="91832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1F473B1-8CA1-4373-B300-6A95478358A9}"/>
                  </a:ext>
                </a:extLst>
              </p:cNvPr>
              <p:cNvSpPr txBox="1"/>
              <p:nvPr/>
            </p:nvSpPr>
            <p:spPr>
              <a:xfrm>
                <a:off x="251520" y="4998238"/>
                <a:ext cx="2221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17F0DE06-66ED-4255-BCA1-745C7C488093}"/>
                  </a:ext>
                </a:extLst>
              </p:cNvPr>
              <p:cNvSpPr txBox="1"/>
              <p:nvPr/>
            </p:nvSpPr>
            <p:spPr>
              <a:xfrm>
                <a:off x="251520" y="5270236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xmlns="" id="{E19CB9B2-0EEA-4FC8-9843-2F67E89819A7}"/>
                </a:ext>
              </a:extLst>
            </p:cNvPr>
            <p:cNvSpPr/>
            <p:nvPr/>
          </p:nvSpPr>
          <p:spPr>
            <a:xfrm>
              <a:off x="6986776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xmlns="" id="{59677CE1-5B9A-4102-82D1-127B6E46DE47}"/>
                </a:ext>
              </a:extLst>
            </p:cNvPr>
            <p:cNvSpPr/>
            <p:nvPr/>
          </p:nvSpPr>
          <p:spPr>
            <a:xfrm flipH="1">
              <a:off x="4282790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2F771AE-FDEC-4C72-B78B-164F9D1E4890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7996726" y="3433015"/>
              <a:ext cx="581917" cy="58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xmlns="" id="{774D6D45-5837-473F-808E-1CB3562A0D44}"/>
                </a:ext>
              </a:extLst>
            </p:cNvPr>
            <p:cNvSpPr/>
            <p:nvPr/>
          </p:nvSpPr>
          <p:spPr>
            <a:xfrm flipH="1">
              <a:off x="3366630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051EA6B-0CEA-4D5D-BDED-E991A5947EB0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3525854" y="3433015"/>
              <a:ext cx="593190" cy="58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03">
              <a:extLst>
                <a:ext uri="{FF2B5EF4-FFF2-40B4-BE49-F238E27FC236}">
                  <a16:creationId xmlns:a16="http://schemas.microsoft.com/office/drawing/2014/main" xmlns="" id="{76210A54-68E7-4713-B7F1-D334865F24A0}"/>
                </a:ext>
              </a:extLst>
            </p:cNvPr>
            <p:cNvSpPr/>
            <p:nvPr/>
          </p:nvSpPr>
          <p:spPr>
            <a:xfrm>
              <a:off x="8129954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16" y="3465079"/>
            <a:ext cx="2895480" cy="3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5">
            <a:extLst>
              <a:ext uri="{FF2B5EF4-FFF2-40B4-BE49-F238E27FC236}">
                <a16:creationId xmlns:a16="http://schemas.microsoft.com/office/drawing/2014/main" xmlns="" id="{F7B866F8-88C1-44F6-92C9-795634119EE0}"/>
              </a:ext>
            </a:extLst>
          </p:cNvPr>
          <p:cNvSpPr/>
          <p:nvPr/>
        </p:nvSpPr>
        <p:spPr>
          <a:xfrm rot="5400000">
            <a:off x="1790183" y="3566370"/>
            <a:ext cx="1458683" cy="5095549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98CE38-AA60-4EBB-B0FD-F602B4038CC9}"/>
              </a:ext>
            </a:extLst>
          </p:cNvPr>
          <p:cNvSpPr txBox="1"/>
          <p:nvPr/>
        </p:nvSpPr>
        <p:spPr>
          <a:xfrm>
            <a:off x="6445833" y="66058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rgbClr val="FF6565"/>
                </a:solidFill>
                <a:cs typeface="Arial" pitchFamily="34" charset="0"/>
              </a:rPr>
              <a:t>Professional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259C9-7886-4569-A550-24D73648A0E9}"/>
              </a:ext>
            </a:extLst>
          </p:cNvPr>
          <p:cNvSpPr txBox="1"/>
          <p:nvPr/>
        </p:nvSpPr>
        <p:spPr>
          <a:xfrm>
            <a:off x="6445833" y="2041905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7B866F8-88C1-44F6-92C9-795634119EE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xmlns="" id="{B2763A5C-BE6F-4182-9454-718FD10688F9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CE37311-6E0B-4436-ADBC-BC45F7E20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rapecio 4"/>
          <p:cNvSpPr/>
          <p:nvPr/>
        </p:nvSpPr>
        <p:spPr>
          <a:xfrm rot="16200000">
            <a:off x="1148375" y="-1153270"/>
            <a:ext cx="433493" cy="278674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Trapecio 4"/>
          <p:cNvSpPr/>
          <p:nvPr/>
        </p:nvSpPr>
        <p:spPr>
          <a:xfrm rot="16200000" flipV="1">
            <a:off x="10276086" y="-1385720"/>
            <a:ext cx="511637" cy="328909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01" y="3049146"/>
            <a:ext cx="4204300" cy="24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6829" y="626701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1219201" y="1828810"/>
            <a:ext cx="9451166" cy="4158734"/>
            <a:chOff x="1219201" y="1828810"/>
            <a:chExt cx="9451166" cy="4158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3E2A650-ED7A-4122-9A66-206A8FCE9429}"/>
                </a:ext>
              </a:extLst>
            </p:cNvPr>
            <p:cNvGrpSpPr/>
            <p:nvPr/>
          </p:nvGrpSpPr>
          <p:grpSpPr>
            <a:xfrm>
              <a:off x="2095501" y="3033466"/>
              <a:ext cx="7898195" cy="1512168"/>
              <a:chOff x="955171" y="2708920"/>
              <a:chExt cx="7138954" cy="1512168"/>
            </a:xfrm>
          </p:grpSpPr>
          <p:sp>
            <p:nvSpPr>
              <p:cNvPr id="4" name="Chevron 8">
                <a:extLst>
                  <a:ext uri="{FF2B5EF4-FFF2-40B4-BE49-F238E27FC236}">
                    <a16:creationId xmlns:a16="http://schemas.microsoft.com/office/drawing/2014/main" xmlns="" id="{CC178EFD-F5C1-4961-8265-C501576F90F3}"/>
                  </a:ext>
                </a:extLst>
              </p:cNvPr>
              <p:cNvSpPr/>
              <p:nvPr/>
            </p:nvSpPr>
            <p:spPr>
              <a:xfrm>
                <a:off x="955171" y="2708920"/>
                <a:ext cx="1875088" cy="1512168"/>
              </a:xfrm>
              <a:prstGeom prst="chevron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Chevron 9">
                <a:extLst>
                  <a:ext uri="{FF2B5EF4-FFF2-40B4-BE49-F238E27FC236}">
                    <a16:creationId xmlns:a16="http://schemas.microsoft.com/office/drawing/2014/main" xmlns="" id="{21EC1E47-51D4-48CC-935D-99FA8527F2B5}"/>
                  </a:ext>
                </a:extLst>
              </p:cNvPr>
              <p:cNvSpPr/>
              <p:nvPr/>
            </p:nvSpPr>
            <p:spPr>
              <a:xfrm>
                <a:off x="2271138" y="2708920"/>
                <a:ext cx="1875088" cy="1512168"/>
              </a:xfrm>
              <a:prstGeom prst="chevron">
                <a:avLst/>
              </a:pr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Chevron 10">
                <a:extLst>
                  <a:ext uri="{FF2B5EF4-FFF2-40B4-BE49-F238E27FC236}">
                    <a16:creationId xmlns:a16="http://schemas.microsoft.com/office/drawing/2014/main" xmlns="" id="{7CAA0679-F97A-4FDE-AC1D-8375EE655772}"/>
                  </a:ext>
                </a:extLst>
              </p:cNvPr>
              <p:cNvSpPr/>
              <p:nvPr/>
            </p:nvSpPr>
            <p:spPr>
              <a:xfrm>
                <a:off x="3587104" y="2708920"/>
                <a:ext cx="1875088" cy="1512168"/>
              </a:xfrm>
              <a:prstGeom prst="chevron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Chevron 11">
                <a:extLst>
                  <a:ext uri="{FF2B5EF4-FFF2-40B4-BE49-F238E27FC236}">
                    <a16:creationId xmlns:a16="http://schemas.microsoft.com/office/drawing/2014/main" xmlns="" id="{E4E7EABD-AA78-4CE0-91B0-A28034487AE1}"/>
                  </a:ext>
                </a:extLst>
              </p:cNvPr>
              <p:cNvSpPr/>
              <p:nvPr/>
            </p:nvSpPr>
            <p:spPr>
              <a:xfrm>
                <a:off x="4903071" y="2708920"/>
                <a:ext cx="1875088" cy="1512168"/>
              </a:xfrm>
              <a:prstGeom prst="chevron">
                <a:avLst/>
              </a:pr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Chevron 12">
                <a:extLst>
                  <a:ext uri="{FF2B5EF4-FFF2-40B4-BE49-F238E27FC236}">
                    <a16:creationId xmlns:a16="http://schemas.microsoft.com/office/drawing/2014/main" xmlns="" id="{D66D3D89-5ECD-42C9-91A6-64E0D28E1BAC}"/>
                  </a:ext>
                </a:extLst>
              </p:cNvPr>
              <p:cNvSpPr/>
              <p:nvPr/>
            </p:nvSpPr>
            <p:spPr>
              <a:xfrm>
                <a:off x="6219037" y="2708920"/>
                <a:ext cx="1875088" cy="1512168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" name="Elbow Connector 14">
              <a:extLst>
                <a:ext uri="{FF2B5EF4-FFF2-40B4-BE49-F238E27FC236}">
                  <a16:creationId xmlns:a16="http://schemas.microsoft.com/office/drawing/2014/main" xmlns="" id="{A37B1EF6-EF8B-455E-B7C3-68F6008801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9201" y="4709132"/>
              <a:ext cx="1529081" cy="520902"/>
            </a:xfrm>
            <a:prstGeom prst="bentConnector3">
              <a:avLst>
                <a:gd name="adj1" fmla="val -21013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C5E58CC-D3B5-4958-89FD-F5B778B6DD68}"/>
                </a:ext>
              </a:extLst>
            </p:cNvPr>
            <p:cNvGrpSpPr/>
            <p:nvPr/>
          </p:nvGrpSpPr>
          <p:grpSpPr>
            <a:xfrm>
              <a:off x="1393022" y="5076146"/>
              <a:ext cx="2045528" cy="911398"/>
              <a:chOff x="1418442" y="3789040"/>
              <a:chExt cx="2045528" cy="91139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2384831-11D3-4CEC-8D3C-C96472FC5ECF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A1877965-48CB-4493-91A5-8C9283594B7E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AA189EC-652C-4277-8720-9A586250D67D}"/>
                </a:ext>
              </a:extLst>
            </p:cNvPr>
            <p:cNvGrpSpPr/>
            <p:nvPr/>
          </p:nvGrpSpPr>
          <p:grpSpPr>
            <a:xfrm>
              <a:off x="4858896" y="5076146"/>
              <a:ext cx="2045528" cy="911398"/>
              <a:chOff x="1418442" y="3789040"/>
              <a:chExt cx="2045528" cy="91139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25E7077-42AA-427C-BF07-E3F6F860EC17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E5F8FB1-EB55-43AB-A7DE-EA016C1F9411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439131CC-8736-44B5-A151-80232A185404}"/>
                </a:ext>
              </a:extLst>
            </p:cNvPr>
            <p:cNvGrpSpPr/>
            <p:nvPr/>
          </p:nvGrpSpPr>
          <p:grpSpPr>
            <a:xfrm>
              <a:off x="8471892" y="5076146"/>
              <a:ext cx="2045528" cy="911398"/>
              <a:chOff x="1418442" y="3789040"/>
              <a:chExt cx="2045528" cy="91139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956F590-7892-4060-A998-D7F6F8C65291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F1A9E0D-55BE-4067-B247-A0C7ADE547E7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9" name="Elbow Connector 30">
              <a:extLst>
                <a:ext uri="{FF2B5EF4-FFF2-40B4-BE49-F238E27FC236}">
                  <a16:creationId xmlns:a16="http://schemas.microsoft.com/office/drawing/2014/main" xmlns="" id="{16E0C95E-85CF-46AA-A0DE-FACBD34963B0}"/>
                </a:ext>
              </a:extLst>
            </p:cNvPr>
            <p:cNvCxnSpPr/>
            <p:nvPr/>
          </p:nvCxnSpPr>
          <p:spPr>
            <a:xfrm flipV="1">
              <a:off x="4664738" y="4709132"/>
              <a:ext cx="919468" cy="520902"/>
            </a:xfrm>
            <a:prstGeom prst="bentConnector3">
              <a:avLst>
                <a:gd name="adj1" fmla="val -30138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33">
              <a:extLst>
                <a:ext uri="{FF2B5EF4-FFF2-40B4-BE49-F238E27FC236}">
                  <a16:creationId xmlns:a16="http://schemas.microsoft.com/office/drawing/2014/main" xmlns="" id="{25E375FA-92B3-4867-9CA2-77E5EC359D7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631579" y="4709134"/>
              <a:ext cx="2038788" cy="520900"/>
            </a:xfrm>
            <a:prstGeom prst="bentConnector3">
              <a:avLst>
                <a:gd name="adj1" fmla="val -25217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C94062A-5332-43CD-AE11-84A0395556D0}"/>
                </a:ext>
              </a:extLst>
            </p:cNvPr>
            <p:cNvGrpSpPr/>
            <p:nvPr/>
          </p:nvGrpSpPr>
          <p:grpSpPr>
            <a:xfrm>
              <a:off x="1860560" y="1828810"/>
              <a:ext cx="2045528" cy="911398"/>
              <a:chOff x="1418442" y="3789040"/>
              <a:chExt cx="2045528" cy="911398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F85039A-E5A5-42C6-BE6D-E15E0D2BF99B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3742997-87B9-4D96-B81B-9D0A4087548B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24" name="Elbow Connector 43">
              <a:extLst>
                <a:ext uri="{FF2B5EF4-FFF2-40B4-BE49-F238E27FC236}">
                  <a16:creationId xmlns:a16="http://schemas.microsoft.com/office/drawing/2014/main" xmlns="" id="{031A4505-63A0-4D8A-97EE-CFC44C540A48}"/>
                </a:ext>
              </a:extLst>
            </p:cNvPr>
            <p:cNvCxnSpPr/>
            <p:nvPr/>
          </p:nvCxnSpPr>
          <p:spPr>
            <a:xfrm>
              <a:off x="1673028" y="1982699"/>
              <a:ext cx="2542346" cy="854225"/>
            </a:xfrm>
            <a:prstGeom prst="bentConnector3">
              <a:avLst>
                <a:gd name="adj1" fmla="val -6919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12B350E-9C6B-446C-B89C-59744F1B8CF8}"/>
                </a:ext>
              </a:extLst>
            </p:cNvPr>
            <p:cNvGrpSpPr/>
            <p:nvPr/>
          </p:nvGrpSpPr>
          <p:grpSpPr>
            <a:xfrm>
              <a:off x="7875280" y="1828810"/>
              <a:ext cx="2045528" cy="911398"/>
              <a:chOff x="1418442" y="3789040"/>
              <a:chExt cx="2045528" cy="91139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D188E4D-3E91-4E81-9FDF-26C1887E0F8A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A65BDB1-BE46-47E4-8561-EE912A2223BD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28" name="Elbow Connector 55">
              <a:extLst>
                <a:ext uri="{FF2B5EF4-FFF2-40B4-BE49-F238E27FC236}">
                  <a16:creationId xmlns:a16="http://schemas.microsoft.com/office/drawing/2014/main" xmlns="" id="{C598C66C-8F40-4104-ABDA-BDF044570A1A}"/>
                </a:ext>
              </a:extLst>
            </p:cNvPr>
            <p:cNvCxnSpPr/>
            <p:nvPr/>
          </p:nvCxnSpPr>
          <p:spPr>
            <a:xfrm flipV="1">
              <a:off x="7259636" y="1982699"/>
              <a:ext cx="2755744" cy="926235"/>
            </a:xfrm>
            <a:prstGeom prst="bentConnector3">
              <a:avLst>
                <a:gd name="adj1" fmla="val 117007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5098686-3966-4747-ADFA-340FF0025D13}"/>
                </a:ext>
              </a:extLst>
            </p:cNvPr>
            <p:cNvSpPr txBox="1"/>
            <p:nvPr/>
          </p:nvSpPr>
          <p:spPr>
            <a:xfrm>
              <a:off x="2994900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FFDA0BE-330A-45CA-A1F8-53510FB02F47}"/>
                </a:ext>
              </a:extLst>
            </p:cNvPr>
            <p:cNvSpPr txBox="1"/>
            <p:nvPr/>
          </p:nvSpPr>
          <p:spPr>
            <a:xfrm>
              <a:off x="4447138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39CEC29-E935-4CF9-84E9-F39D030B4A41}"/>
                </a:ext>
              </a:extLst>
            </p:cNvPr>
            <p:cNvSpPr txBox="1"/>
            <p:nvPr/>
          </p:nvSpPr>
          <p:spPr>
            <a:xfrm>
              <a:off x="5899376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E793E32-C95C-4B64-B10B-2474CCE89B49}"/>
                </a:ext>
              </a:extLst>
            </p:cNvPr>
            <p:cNvSpPr txBox="1"/>
            <p:nvPr/>
          </p:nvSpPr>
          <p:spPr>
            <a:xfrm>
              <a:off x="7351614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DC60C7A-3210-4AF2-8348-E70E60895D0F}"/>
                </a:ext>
              </a:extLst>
            </p:cNvPr>
            <p:cNvSpPr txBox="1"/>
            <p:nvPr/>
          </p:nvSpPr>
          <p:spPr>
            <a:xfrm>
              <a:off x="8803852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008" y="1491261"/>
            <a:ext cx="3309110" cy="115658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936" y="3241349"/>
            <a:ext cx="840575" cy="109640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61" y="3248036"/>
            <a:ext cx="840575" cy="109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296B5C06-A83F-47DC-8E0D-E2490E1F1AC8}"/>
              </a:ext>
            </a:extLst>
          </p:cNvPr>
          <p:cNvSpPr/>
          <p:nvPr/>
        </p:nvSpPr>
        <p:spPr>
          <a:xfrm>
            <a:off x="10292077" y="2418799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02E797-21C5-4E79-BBD5-2F38CD4CC9AA}"/>
              </a:ext>
            </a:extLst>
          </p:cNvPr>
          <p:cNvSpPr/>
          <p:nvPr/>
        </p:nvSpPr>
        <p:spPr>
          <a:xfrm>
            <a:off x="0" y="0"/>
            <a:ext cx="3190875" cy="3162301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755F72-F41B-4EFA-BDAE-BB4A76E1CED1}"/>
              </a:ext>
            </a:extLst>
          </p:cNvPr>
          <p:cNvSpPr txBox="1"/>
          <p:nvPr/>
        </p:nvSpPr>
        <p:spPr>
          <a:xfrm>
            <a:off x="414493" y="47526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795D44-9742-4DCB-8D5E-43479B497D80}"/>
              </a:ext>
            </a:extLst>
          </p:cNvPr>
          <p:cNvSpPr txBox="1"/>
          <p:nvPr/>
        </p:nvSpPr>
        <p:spPr>
          <a:xfrm>
            <a:off x="1461814" y="54710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A8A6CB-8DB8-46D2-97BE-CD55BA384CE0}"/>
              </a:ext>
            </a:extLst>
          </p:cNvPr>
          <p:cNvSpPr txBox="1"/>
          <p:nvPr/>
        </p:nvSpPr>
        <p:spPr>
          <a:xfrm>
            <a:off x="1062038" y="6090926"/>
            <a:ext cx="383310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ECADF9E-6C88-4B47-A379-83F907A3A85D}"/>
              </a:ext>
            </a:extLst>
          </p:cNvPr>
          <p:cNvSpPr txBox="1"/>
          <p:nvPr/>
        </p:nvSpPr>
        <p:spPr>
          <a:xfrm>
            <a:off x="5418613" y="1160618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595757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rgbClr val="595757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857F6-9CAC-4A4F-AAE7-CF35CCB1C922}"/>
              </a:ext>
            </a:extLst>
          </p:cNvPr>
          <p:cNvSpPr/>
          <p:nvPr/>
        </p:nvSpPr>
        <p:spPr>
          <a:xfrm rot="10800000">
            <a:off x="4776353" y="906503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cio 4"/>
          <p:cNvSpPr/>
          <p:nvPr/>
        </p:nvSpPr>
        <p:spPr>
          <a:xfrm rot="16200000" flipV="1">
            <a:off x="10268949" y="-1407390"/>
            <a:ext cx="511637" cy="328909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F0E02F-F9FD-4846-A54D-D9BC84A558D0}"/>
              </a:ext>
            </a:extLst>
          </p:cNvPr>
          <p:cNvSpPr txBox="1"/>
          <p:nvPr/>
        </p:nvSpPr>
        <p:spPr>
          <a:xfrm>
            <a:off x="1547597" y="46910"/>
            <a:ext cx="139958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072" y="4107481"/>
            <a:ext cx="7060192" cy="1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7618DFFA-4481-442C-AE81-71F141072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773231"/>
              </p:ext>
            </p:extLst>
          </p:nvPr>
        </p:nvGraphicFramePr>
        <p:xfrm>
          <a:off x="1017575" y="1817089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193A50-B128-406B-99DA-C45D63447F2E}"/>
              </a:ext>
            </a:extLst>
          </p:cNvPr>
          <p:cNvGrpSpPr/>
          <p:nvPr/>
        </p:nvGrpSpPr>
        <p:grpSpPr>
          <a:xfrm>
            <a:off x="1317944" y="5111873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F59C802-6125-489A-8E8A-E23597FC0F94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rgbClr val="595757"/>
                  </a:solidFill>
                </a:rPr>
                <a:t>67</a:t>
              </a:r>
              <a:r>
                <a:rPr lang="en-US" altLang="ko-KR" sz="1400" b="1" dirty="0">
                  <a:solidFill>
                    <a:srgbClr val="595757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57CBEFE-2CC8-448E-86C2-AC4C6F537426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C8B5378-C7FD-4EC8-9679-4E8309FF8162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02FE92-342C-4D1D-BA68-BF59F2C345DB}"/>
              </a:ext>
            </a:extLst>
          </p:cNvPr>
          <p:cNvGrpSpPr/>
          <p:nvPr/>
        </p:nvGrpSpPr>
        <p:grpSpPr>
          <a:xfrm>
            <a:off x="4988822" y="5111873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D6D5CB9-529B-47BF-BEBF-83EB8C733109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bg2">
                      <a:lumMod val="75000"/>
                    </a:schemeClr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D6A3E47-8B90-4EAB-B018-9C6580DBE442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C5BE5A0-B276-436D-80D7-64356B4B7A11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E9B465-7403-4F65-BC70-0D73B3A7207E}"/>
              </a:ext>
            </a:extLst>
          </p:cNvPr>
          <p:cNvGrpSpPr/>
          <p:nvPr/>
        </p:nvGrpSpPr>
        <p:grpSpPr>
          <a:xfrm>
            <a:off x="8659973" y="5111873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498A818-98A2-45E9-8ED8-11450A7DD6EC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rgbClr val="FF6565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2E444B3-E166-4616-897A-1BAB93515D64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A63E53C-8967-437A-97B1-8A572FDA92F4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ED1EC0F-5CE1-4B45-B3C6-665AFF0972D5}"/>
              </a:ext>
            </a:extLst>
          </p:cNvPr>
          <p:cNvGrpSpPr/>
          <p:nvPr/>
        </p:nvGrpSpPr>
        <p:grpSpPr>
          <a:xfrm>
            <a:off x="5622380" y="1572843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F2934E8-A2A6-4867-8D52-4BE072D1C52A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9F07FE3-ECEA-40F4-B5A7-D9276E608CE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595757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6F6E50A-718C-45FA-A206-760E953D216E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AD171CA-05FC-453D-825F-4AD38E0D80CE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5160458-8164-43E7-B036-B80626277FB3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rgbClr val="D9D9D9"/>
              </a:solidFill>
              <a:ln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9AD4CF0-D6FB-42E5-8DE6-C7708347BF96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FC601A5-F169-4E08-B4D2-D6FA026CF1BE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52958D61-E06C-428D-B733-10572F4DBBCE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D8566B8-64F5-4393-AC7B-0F74324B0B88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211" y="236867"/>
            <a:ext cx="1830481" cy="7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836FAD-7894-432D-804F-50CBC391E6AB}"/>
              </a:ext>
            </a:extLst>
          </p:cNvPr>
          <p:cNvGrpSpPr/>
          <p:nvPr/>
        </p:nvGrpSpPr>
        <p:grpSpPr>
          <a:xfrm>
            <a:off x="6348659" y="789377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E3BD7D-EEC6-41FC-867D-95F2B71346B3}"/>
              </a:ext>
            </a:extLst>
          </p:cNvPr>
          <p:cNvSpPr txBox="1"/>
          <p:nvPr/>
        </p:nvSpPr>
        <p:spPr>
          <a:xfrm>
            <a:off x="5180526" y="26194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tx1"/>
                </a:solidFill>
                <a:effectLst/>
              </a:rPr>
              <a:t>01</a:t>
            </a:r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CB92DD1-63CE-412A-9879-E39F52414976}"/>
              </a:ext>
            </a:extLst>
          </p:cNvPr>
          <p:cNvGrpSpPr/>
          <p:nvPr/>
        </p:nvGrpSpPr>
        <p:grpSpPr>
          <a:xfrm>
            <a:off x="6348659" y="2292844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27DDE9-FE7C-4B7E-A047-E092B6A88859}"/>
              </a:ext>
            </a:extLst>
          </p:cNvPr>
          <p:cNvSpPr txBox="1"/>
          <p:nvPr/>
        </p:nvSpPr>
        <p:spPr>
          <a:xfrm>
            <a:off x="5180526" y="1758873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/>
              <a:t>02</a:t>
            </a:r>
            <a:endParaRPr lang="ko-KR" altLang="en-US" sz="72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60A8FFD-7C61-4B4C-9C24-072FD598989F}"/>
              </a:ext>
            </a:extLst>
          </p:cNvPr>
          <p:cNvGrpSpPr/>
          <p:nvPr/>
        </p:nvGrpSpPr>
        <p:grpSpPr>
          <a:xfrm>
            <a:off x="6348659" y="3789775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B9AF74-CA02-49F9-88D7-98D77F70D10F}"/>
              </a:ext>
            </a:extLst>
          </p:cNvPr>
          <p:cNvSpPr txBox="1"/>
          <p:nvPr/>
        </p:nvSpPr>
        <p:spPr>
          <a:xfrm>
            <a:off x="5180526" y="325580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tx1"/>
                </a:solidFill>
                <a:effectLst/>
              </a:rPr>
              <a:t>03</a:t>
            </a:r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4517CEC-7AC8-4EC4-A2F9-D33EC557D344}"/>
              </a:ext>
            </a:extLst>
          </p:cNvPr>
          <p:cNvGrpSpPr/>
          <p:nvPr/>
        </p:nvGrpSpPr>
        <p:grpSpPr>
          <a:xfrm>
            <a:off x="6348659" y="5280169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11BD74-B8C0-4D62-99FC-2DBC909A434D}"/>
              </a:ext>
            </a:extLst>
          </p:cNvPr>
          <p:cNvSpPr txBox="1"/>
          <p:nvPr/>
        </p:nvSpPr>
        <p:spPr>
          <a:xfrm>
            <a:off x="5180526" y="475273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tx1"/>
                </a:solidFill>
                <a:effectLst/>
              </a:rPr>
              <a:t>04</a:t>
            </a:r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2C12F7-AE9B-40D2-A6C4-2F1B6BC860EE}"/>
              </a:ext>
            </a:extLst>
          </p:cNvPr>
          <p:cNvSpPr txBox="1"/>
          <p:nvPr/>
        </p:nvSpPr>
        <p:spPr>
          <a:xfrm>
            <a:off x="896815" y="881710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solidFill>
                  <a:schemeClr val="tx1"/>
                </a:solidFill>
                <a:effectLst/>
                <a:latin typeface="+mj-lt"/>
              </a:rPr>
              <a:t>Agenda Style</a:t>
            </a:r>
            <a:endParaRPr lang="ko-KR" altLang="en-US" sz="54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6" y="3880328"/>
            <a:ext cx="4709160" cy="11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85656" y="384770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9" name="그룹 11">
            <a:extLst>
              <a:ext uri="{FF2B5EF4-FFF2-40B4-BE49-F238E27FC236}">
                <a16:creationId xmlns:a16="http://schemas.microsoft.com/office/drawing/2014/main" xmlns="" id="{2C85D9D0-6469-4DD9-AB70-C9111001F35C}"/>
              </a:ext>
            </a:extLst>
          </p:cNvPr>
          <p:cNvGrpSpPr/>
          <p:nvPr/>
        </p:nvGrpSpPr>
        <p:grpSpPr>
          <a:xfrm>
            <a:off x="1282051" y="1224558"/>
            <a:ext cx="7310406" cy="1072272"/>
            <a:chOff x="677788" y="1700808"/>
            <a:chExt cx="4943141" cy="70284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717455D-596B-4A50-9058-90C291CA06DC}"/>
                </a:ext>
              </a:extLst>
            </p:cNvPr>
            <p:cNvSpPr txBox="1"/>
            <p:nvPr/>
          </p:nvSpPr>
          <p:spPr>
            <a:xfrm>
              <a:off x="677788" y="1700808"/>
              <a:ext cx="3894212" cy="33286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7218953-82D4-4166-B1C1-1B4AE70EB329}"/>
                </a:ext>
              </a:extLst>
            </p:cNvPr>
            <p:cNvSpPr txBox="1"/>
            <p:nvPr/>
          </p:nvSpPr>
          <p:spPr>
            <a:xfrm>
              <a:off x="677788" y="2101044"/>
              <a:ext cx="4943141" cy="302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xmlns="" id="{32341232-E2C9-4827-98C8-86FDB76BBDB7}"/>
              </a:ext>
            </a:extLst>
          </p:cNvPr>
          <p:cNvGrpSpPr/>
          <p:nvPr/>
        </p:nvGrpSpPr>
        <p:grpSpPr>
          <a:xfrm>
            <a:off x="3648288" y="4842315"/>
            <a:ext cx="1489539" cy="1283370"/>
            <a:chOff x="715618" y="2025336"/>
            <a:chExt cx="1409010" cy="1283370"/>
          </a:xfrm>
        </p:grpSpPr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xmlns="" id="{A376970A-913E-4A10-9648-C0A3541C4DB7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xmlns="" id="{BA7B9E79-62F2-46A0-A2AC-D5EA179E8B49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xmlns="" id="{32341232-E2C9-4827-98C8-86FDB76BBDB7}"/>
              </a:ext>
            </a:extLst>
          </p:cNvPr>
          <p:cNvGrpSpPr/>
          <p:nvPr/>
        </p:nvGrpSpPr>
        <p:grpSpPr>
          <a:xfrm>
            <a:off x="1651848" y="4842315"/>
            <a:ext cx="1489539" cy="1283370"/>
            <a:chOff x="715618" y="2025336"/>
            <a:chExt cx="1409010" cy="1283370"/>
          </a:xfrm>
        </p:grpSpPr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xmlns="" id="{A376970A-913E-4A10-9648-C0A3541C4DB7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xmlns="" id="{BA7B9E79-62F2-46A0-A2AC-D5EA179E8B49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xmlns="" id="{32341232-E2C9-4827-98C8-86FDB76BBDB7}"/>
              </a:ext>
            </a:extLst>
          </p:cNvPr>
          <p:cNvGrpSpPr/>
          <p:nvPr/>
        </p:nvGrpSpPr>
        <p:grpSpPr>
          <a:xfrm>
            <a:off x="5459858" y="4823070"/>
            <a:ext cx="1489539" cy="1283370"/>
            <a:chOff x="715618" y="2025336"/>
            <a:chExt cx="1409010" cy="1283370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xmlns="" id="{A376970A-913E-4A10-9648-C0A3541C4DB7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xmlns="" id="{BA7B9E79-62F2-46A0-A2AC-D5EA179E8B49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xmlns="" id="{32341232-E2C9-4827-98C8-86FDB76BBDB7}"/>
              </a:ext>
            </a:extLst>
          </p:cNvPr>
          <p:cNvGrpSpPr/>
          <p:nvPr/>
        </p:nvGrpSpPr>
        <p:grpSpPr>
          <a:xfrm>
            <a:off x="7271428" y="4823070"/>
            <a:ext cx="1489539" cy="1283370"/>
            <a:chOff x="715618" y="2025336"/>
            <a:chExt cx="1409010" cy="1283370"/>
          </a:xfrm>
        </p:grpSpPr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xmlns="" id="{A376970A-913E-4A10-9648-C0A3541C4DB7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10">
              <a:extLst>
                <a:ext uri="{FF2B5EF4-FFF2-40B4-BE49-F238E27FC236}">
                  <a16:creationId xmlns:a16="http://schemas.microsoft.com/office/drawing/2014/main" xmlns="" id="{BA7B9E79-62F2-46A0-A2AC-D5EA179E8B49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34" y="3611720"/>
            <a:ext cx="875479" cy="105057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884" y="3611720"/>
            <a:ext cx="875479" cy="105057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439" y="3611720"/>
            <a:ext cx="875479" cy="105057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456" y="3611719"/>
            <a:ext cx="875479" cy="1050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420" y="2219404"/>
            <a:ext cx="3361938" cy="3425371"/>
          </a:xfrm>
          <a:prstGeom prst="rect">
            <a:avLst/>
          </a:prstGeom>
        </p:spPr>
      </p:pic>
      <p:sp>
        <p:nvSpPr>
          <p:cNvPr id="37" name="TextBox 30">
            <a:extLst>
              <a:ext uri="{FF2B5EF4-FFF2-40B4-BE49-F238E27FC236}">
                <a16:creationId xmlns:a16="http://schemas.microsoft.com/office/drawing/2014/main" xmlns="" id="{27218953-82D4-4166-B1C1-1B4AE70EB329}"/>
              </a:ext>
            </a:extLst>
          </p:cNvPr>
          <p:cNvSpPr txBox="1"/>
          <p:nvPr/>
        </p:nvSpPr>
        <p:spPr>
          <a:xfrm>
            <a:off x="1282051" y="2261778"/>
            <a:ext cx="731040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0">
            <a:extLst>
              <a:ext uri="{FF2B5EF4-FFF2-40B4-BE49-F238E27FC236}">
                <a16:creationId xmlns:a16="http://schemas.microsoft.com/office/drawing/2014/main" xmlns="" id="{27218953-82D4-4166-B1C1-1B4AE70EB329}"/>
              </a:ext>
            </a:extLst>
          </p:cNvPr>
          <p:cNvSpPr txBox="1"/>
          <p:nvPr/>
        </p:nvSpPr>
        <p:spPr>
          <a:xfrm>
            <a:off x="1282051" y="2705916"/>
            <a:ext cx="731040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A86D14-8B43-41E5-9E28-37564952F45E}"/>
              </a:ext>
            </a:extLst>
          </p:cNvPr>
          <p:cNvSpPr/>
          <p:nvPr/>
        </p:nvSpPr>
        <p:spPr>
          <a:xfrm>
            <a:off x="247650" y="276962"/>
            <a:ext cx="7839075" cy="6304076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677275" y="5209438"/>
            <a:ext cx="3152776" cy="1371600"/>
          </a:xfrm>
          <a:prstGeom prst="rect">
            <a:avLst/>
          </a:prstGeom>
          <a:solidFill>
            <a:srgbClr val="D9D9D9">
              <a:alpha val="40000"/>
            </a:srgb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A9E604-6E02-4FC5-92C5-AE7A46138162}"/>
              </a:ext>
            </a:extLst>
          </p:cNvPr>
          <p:cNvSpPr txBox="1"/>
          <p:nvPr/>
        </p:nvSpPr>
        <p:spPr>
          <a:xfrm>
            <a:off x="2590801" y="6238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E4CA07-F2BB-45DE-A014-B1151F2CC96F}"/>
              </a:ext>
            </a:extLst>
          </p:cNvPr>
          <p:cNvSpPr txBox="1"/>
          <p:nvPr/>
        </p:nvSpPr>
        <p:spPr>
          <a:xfrm>
            <a:off x="2590801" y="1027531"/>
            <a:ext cx="5314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46C5CB-A4B1-4A21-80B4-CDB74E3AF958}"/>
              </a:ext>
            </a:extLst>
          </p:cNvPr>
          <p:cNvSpPr txBox="1"/>
          <p:nvPr/>
        </p:nvSpPr>
        <p:spPr>
          <a:xfrm>
            <a:off x="700692" y="2681992"/>
            <a:ext cx="72050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4" y="623859"/>
            <a:ext cx="2003427" cy="1872769"/>
          </a:xfrm>
          <a:prstGeom prst="rect">
            <a:avLst/>
          </a:prstGeom>
        </p:spPr>
      </p:pic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8348662" y="1393825"/>
            <a:ext cx="3225801" cy="3316288"/>
          </a:xfrm>
          <a:custGeom>
            <a:avLst/>
            <a:gdLst>
              <a:gd name="T0" fmla="*/ 209 w 209"/>
              <a:gd name="T1" fmla="*/ 135 h 215"/>
              <a:gd name="T2" fmla="*/ 204 w 209"/>
              <a:gd name="T3" fmla="*/ 183 h 215"/>
              <a:gd name="T4" fmla="*/ 191 w 209"/>
              <a:gd name="T5" fmla="*/ 213 h 215"/>
              <a:gd name="T6" fmla="*/ 187 w 209"/>
              <a:gd name="T7" fmla="*/ 214 h 215"/>
              <a:gd name="T8" fmla="*/ 165 w 209"/>
              <a:gd name="T9" fmla="*/ 209 h 215"/>
              <a:gd name="T10" fmla="*/ 75 w 209"/>
              <a:gd name="T11" fmla="*/ 172 h 215"/>
              <a:gd name="T12" fmla="*/ 20 w 209"/>
              <a:gd name="T13" fmla="*/ 147 h 215"/>
              <a:gd name="T14" fmla="*/ 8 w 209"/>
              <a:gd name="T15" fmla="*/ 139 h 215"/>
              <a:gd name="T16" fmla="*/ 7 w 209"/>
              <a:gd name="T17" fmla="*/ 138 h 215"/>
              <a:gd name="T18" fmla="*/ 12 w 209"/>
              <a:gd name="T19" fmla="*/ 53 h 215"/>
              <a:gd name="T20" fmla="*/ 87 w 209"/>
              <a:gd name="T21" fmla="*/ 1 h 215"/>
              <a:gd name="T22" fmla="*/ 158 w 209"/>
              <a:gd name="T23" fmla="*/ 17 h 215"/>
              <a:gd name="T24" fmla="*/ 194 w 209"/>
              <a:gd name="T25" fmla="*/ 57 h 215"/>
              <a:gd name="T26" fmla="*/ 206 w 209"/>
              <a:gd name="T27" fmla="*/ 102 h 215"/>
              <a:gd name="T28" fmla="*/ 209 w 209"/>
              <a:gd name="T29" fmla="*/ 135 h 215"/>
              <a:gd name="T30" fmla="*/ 205 w 209"/>
              <a:gd name="T31" fmla="*/ 169 h 215"/>
              <a:gd name="T32" fmla="*/ 201 w 209"/>
              <a:gd name="T33" fmla="*/ 81 h 215"/>
              <a:gd name="T34" fmla="*/ 169 w 209"/>
              <a:gd name="T35" fmla="*/ 80 h 215"/>
              <a:gd name="T36" fmla="*/ 95 w 209"/>
              <a:gd name="T37" fmla="*/ 63 h 215"/>
              <a:gd name="T38" fmla="*/ 84 w 209"/>
              <a:gd name="T39" fmla="*/ 59 h 215"/>
              <a:gd name="T40" fmla="*/ 56 w 209"/>
              <a:gd name="T41" fmla="*/ 83 h 215"/>
              <a:gd name="T42" fmla="*/ 71 w 209"/>
              <a:gd name="T43" fmla="*/ 115 h 215"/>
              <a:gd name="T44" fmla="*/ 112 w 209"/>
              <a:gd name="T45" fmla="*/ 144 h 215"/>
              <a:gd name="T46" fmla="*/ 182 w 209"/>
              <a:gd name="T47" fmla="*/ 165 h 215"/>
              <a:gd name="T48" fmla="*/ 205 w 209"/>
              <a:gd name="T49" fmla="*/ 169 h 215"/>
              <a:gd name="T50" fmla="*/ 202 w 209"/>
              <a:gd name="T51" fmla="*/ 186 h 215"/>
              <a:gd name="T52" fmla="*/ 199 w 209"/>
              <a:gd name="T53" fmla="*/ 185 h 215"/>
              <a:gd name="T54" fmla="*/ 161 w 209"/>
              <a:gd name="T55" fmla="*/ 177 h 215"/>
              <a:gd name="T56" fmla="*/ 86 w 209"/>
              <a:gd name="T57" fmla="*/ 148 h 215"/>
              <a:gd name="T58" fmla="*/ 25 w 209"/>
              <a:gd name="T59" fmla="*/ 59 h 215"/>
              <a:gd name="T60" fmla="*/ 23 w 209"/>
              <a:gd name="T61" fmla="*/ 39 h 215"/>
              <a:gd name="T62" fmla="*/ 14 w 209"/>
              <a:gd name="T63" fmla="*/ 54 h 215"/>
              <a:gd name="T64" fmla="*/ 14 w 209"/>
              <a:gd name="T65" fmla="*/ 56 h 215"/>
              <a:gd name="T66" fmla="*/ 40 w 209"/>
              <a:gd name="T67" fmla="*/ 126 h 215"/>
              <a:gd name="T68" fmla="*/ 85 w 209"/>
              <a:gd name="T69" fmla="*/ 162 h 215"/>
              <a:gd name="T70" fmla="*/ 175 w 209"/>
              <a:gd name="T71" fmla="*/ 202 h 215"/>
              <a:gd name="T72" fmla="*/ 192 w 209"/>
              <a:gd name="T73" fmla="*/ 208 h 215"/>
              <a:gd name="T74" fmla="*/ 202 w 209"/>
              <a:gd name="T75" fmla="*/ 186 h 215"/>
              <a:gd name="T76" fmla="*/ 187 w 209"/>
              <a:gd name="T77" fmla="*/ 49 h 215"/>
              <a:gd name="T78" fmla="*/ 187 w 209"/>
              <a:gd name="T79" fmla="*/ 48 h 215"/>
              <a:gd name="T80" fmla="*/ 154 w 209"/>
              <a:gd name="T81" fmla="*/ 17 h 215"/>
              <a:gd name="T82" fmla="*/ 148 w 209"/>
              <a:gd name="T83" fmla="*/ 16 h 215"/>
              <a:gd name="T84" fmla="*/ 131 w 209"/>
              <a:gd name="T85" fmla="*/ 16 h 215"/>
              <a:gd name="T86" fmla="*/ 119 w 209"/>
              <a:gd name="T87" fmla="*/ 12 h 215"/>
              <a:gd name="T88" fmla="*/ 114 w 209"/>
              <a:gd name="T89" fmla="*/ 15 h 215"/>
              <a:gd name="T90" fmla="*/ 115 w 209"/>
              <a:gd name="T91" fmla="*/ 16 h 215"/>
              <a:gd name="T92" fmla="*/ 169 w 209"/>
              <a:gd name="T93" fmla="*/ 44 h 215"/>
              <a:gd name="T94" fmla="*/ 180 w 209"/>
              <a:gd name="T95" fmla="*/ 50 h 215"/>
              <a:gd name="T96" fmla="*/ 187 w 209"/>
              <a:gd name="T97" fmla="*/ 4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9" h="215">
                <a:moveTo>
                  <a:pt x="209" y="135"/>
                </a:moveTo>
                <a:cubicBezTo>
                  <a:pt x="209" y="151"/>
                  <a:pt x="208" y="167"/>
                  <a:pt x="204" y="183"/>
                </a:cubicBezTo>
                <a:cubicBezTo>
                  <a:pt x="202" y="194"/>
                  <a:pt x="197" y="204"/>
                  <a:pt x="191" y="213"/>
                </a:cubicBezTo>
                <a:cubicBezTo>
                  <a:pt x="190" y="214"/>
                  <a:pt x="188" y="214"/>
                  <a:pt x="187" y="214"/>
                </a:cubicBezTo>
                <a:cubicBezTo>
                  <a:pt x="179" y="215"/>
                  <a:pt x="172" y="212"/>
                  <a:pt x="165" y="209"/>
                </a:cubicBezTo>
                <a:cubicBezTo>
                  <a:pt x="135" y="197"/>
                  <a:pt x="105" y="185"/>
                  <a:pt x="75" y="172"/>
                </a:cubicBezTo>
                <a:cubicBezTo>
                  <a:pt x="56" y="164"/>
                  <a:pt x="38" y="156"/>
                  <a:pt x="20" y="147"/>
                </a:cubicBezTo>
                <a:cubicBezTo>
                  <a:pt x="16" y="145"/>
                  <a:pt x="12" y="142"/>
                  <a:pt x="8" y="139"/>
                </a:cubicBezTo>
                <a:cubicBezTo>
                  <a:pt x="8" y="139"/>
                  <a:pt x="8" y="138"/>
                  <a:pt x="7" y="138"/>
                </a:cubicBezTo>
                <a:cubicBezTo>
                  <a:pt x="1" y="109"/>
                  <a:pt x="0" y="80"/>
                  <a:pt x="12" y="53"/>
                </a:cubicBezTo>
                <a:cubicBezTo>
                  <a:pt x="27" y="21"/>
                  <a:pt x="52" y="4"/>
                  <a:pt x="87" y="1"/>
                </a:cubicBezTo>
                <a:cubicBezTo>
                  <a:pt x="112" y="0"/>
                  <a:pt x="136" y="6"/>
                  <a:pt x="158" y="17"/>
                </a:cubicBezTo>
                <a:cubicBezTo>
                  <a:pt x="174" y="26"/>
                  <a:pt x="185" y="40"/>
                  <a:pt x="194" y="57"/>
                </a:cubicBezTo>
                <a:cubicBezTo>
                  <a:pt x="201" y="71"/>
                  <a:pt x="204" y="86"/>
                  <a:pt x="206" y="102"/>
                </a:cubicBezTo>
                <a:cubicBezTo>
                  <a:pt x="207" y="113"/>
                  <a:pt x="208" y="124"/>
                  <a:pt x="209" y="135"/>
                </a:cubicBezTo>
                <a:close/>
                <a:moveTo>
                  <a:pt x="205" y="169"/>
                </a:moveTo>
                <a:cubicBezTo>
                  <a:pt x="209" y="139"/>
                  <a:pt x="207" y="110"/>
                  <a:pt x="201" y="81"/>
                </a:cubicBezTo>
                <a:cubicBezTo>
                  <a:pt x="190" y="81"/>
                  <a:pt x="180" y="80"/>
                  <a:pt x="169" y="80"/>
                </a:cubicBezTo>
                <a:cubicBezTo>
                  <a:pt x="143" y="80"/>
                  <a:pt x="118" y="76"/>
                  <a:pt x="95" y="63"/>
                </a:cubicBezTo>
                <a:cubicBezTo>
                  <a:pt x="92" y="61"/>
                  <a:pt x="88" y="60"/>
                  <a:pt x="84" y="59"/>
                </a:cubicBezTo>
                <a:cubicBezTo>
                  <a:pt x="65" y="54"/>
                  <a:pt x="55" y="70"/>
                  <a:pt x="56" y="83"/>
                </a:cubicBezTo>
                <a:cubicBezTo>
                  <a:pt x="58" y="95"/>
                  <a:pt x="63" y="106"/>
                  <a:pt x="71" y="115"/>
                </a:cubicBezTo>
                <a:cubicBezTo>
                  <a:pt x="82" y="128"/>
                  <a:pt x="96" y="137"/>
                  <a:pt x="112" y="144"/>
                </a:cubicBezTo>
                <a:cubicBezTo>
                  <a:pt x="134" y="155"/>
                  <a:pt x="158" y="161"/>
                  <a:pt x="182" y="165"/>
                </a:cubicBezTo>
                <a:cubicBezTo>
                  <a:pt x="190" y="166"/>
                  <a:pt x="197" y="167"/>
                  <a:pt x="205" y="169"/>
                </a:cubicBezTo>
                <a:close/>
                <a:moveTo>
                  <a:pt x="202" y="186"/>
                </a:moveTo>
                <a:cubicBezTo>
                  <a:pt x="201" y="185"/>
                  <a:pt x="200" y="185"/>
                  <a:pt x="199" y="185"/>
                </a:cubicBezTo>
                <a:cubicBezTo>
                  <a:pt x="186" y="182"/>
                  <a:pt x="174" y="180"/>
                  <a:pt x="161" y="177"/>
                </a:cubicBezTo>
                <a:cubicBezTo>
                  <a:pt x="135" y="171"/>
                  <a:pt x="109" y="162"/>
                  <a:pt x="86" y="148"/>
                </a:cubicBezTo>
                <a:cubicBezTo>
                  <a:pt x="51" y="128"/>
                  <a:pt x="30" y="99"/>
                  <a:pt x="25" y="59"/>
                </a:cubicBezTo>
                <a:cubicBezTo>
                  <a:pt x="24" y="52"/>
                  <a:pt x="23" y="45"/>
                  <a:pt x="23" y="39"/>
                </a:cubicBezTo>
                <a:cubicBezTo>
                  <a:pt x="19" y="44"/>
                  <a:pt x="17" y="49"/>
                  <a:pt x="14" y="54"/>
                </a:cubicBezTo>
                <a:cubicBezTo>
                  <a:pt x="14" y="54"/>
                  <a:pt x="14" y="55"/>
                  <a:pt x="14" y="56"/>
                </a:cubicBezTo>
                <a:cubicBezTo>
                  <a:pt x="14" y="82"/>
                  <a:pt x="23" y="106"/>
                  <a:pt x="40" y="126"/>
                </a:cubicBezTo>
                <a:cubicBezTo>
                  <a:pt x="53" y="141"/>
                  <a:pt x="68" y="152"/>
                  <a:pt x="85" y="162"/>
                </a:cubicBezTo>
                <a:cubicBezTo>
                  <a:pt x="114" y="179"/>
                  <a:pt x="144" y="191"/>
                  <a:pt x="175" y="202"/>
                </a:cubicBezTo>
                <a:cubicBezTo>
                  <a:pt x="181" y="204"/>
                  <a:pt x="186" y="206"/>
                  <a:pt x="192" y="208"/>
                </a:cubicBezTo>
                <a:cubicBezTo>
                  <a:pt x="195" y="200"/>
                  <a:pt x="199" y="193"/>
                  <a:pt x="202" y="186"/>
                </a:cubicBezTo>
                <a:close/>
                <a:moveTo>
                  <a:pt x="187" y="49"/>
                </a:moveTo>
                <a:cubicBezTo>
                  <a:pt x="187" y="49"/>
                  <a:pt x="187" y="48"/>
                  <a:pt x="187" y="48"/>
                </a:cubicBezTo>
                <a:cubicBezTo>
                  <a:pt x="178" y="35"/>
                  <a:pt x="168" y="24"/>
                  <a:pt x="154" y="17"/>
                </a:cubicBezTo>
                <a:cubicBezTo>
                  <a:pt x="152" y="16"/>
                  <a:pt x="150" y="16"/>
                  <a:pt x="148" y="16"/>
                </a:cubicBezTo>
                <a:cubicBezTo>
                  <a:pt x="142" y="18"/>
                  <a:pt x="137" y="19"/>
                  <a:pt x="131" y="16"/>
                </a:cubicBezTo>
                <a:cubicBezTo>
                  <a:pt x="128" y="14"/>
                  <a:pt x="123" y="14"/>
                  <a:pt x="119" y="12"/>
                </a:cubicBezTo>
                <a:cubicBezTo>
                  <a:pt x="116" y="11"/>
                  <a:pt x="115" y="12"/>
                  <a:pt x="114" y="15"/>
                </a:cubicBezTo>
                <a:cubicBezTo>
                  <a:pt x="114" y="15"/>
                  <a:pt x="115" y="16"/>
                  <a:pt x="115" y="16"/>
                </a:cubicBezTo>
                <a:cubicBezTo>
                  <a:pt x="134" y="23"/>
                  <a:pt x="152" y="33"/>
                  <a:pt x="169" y="44"/>
                </a:cubicBezTo>
                <a:cubicBezTo>
                  <a:pt x="172" y="47"/>
                  <a:pt x="176" y="49"/>
                  <a:pt x="180" y="50"/>
                </a:cubicBezTo>
                <a:cubicBezTo>
                  <a:pt x="182" y="50"/>
                  <a:pt x="185" y="49"/>
                  <a:pt x="187" y="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8472488" y="3584575"/>
            <a:ext cx="2808288" cy="1263650"/>
          </a:xfrm>
          <a:custGeom>
            <a:avLst/>
            <a:gdLst>
              <a:gd name="T0" fmla="*/ 0 w 182"/>
              <a:gd name="T1" fmla="*/ 0 h 82"/>
              <a:gd name="T2" fmla="*/ 74 w 182"/>
              <a:gd name="T3" fmla="*/ 35 h 82"/>
              <a:gd name="T4" fmla="*/ 149 w 182"/>
              <a:gd name="T5" fmla="*/ 66 h 82"/>
              <a:gd name="T6" fmla="*/ 153 w 182"/>
              <a:gd name="T7" fmla="*/ 68 h 82"/>
              <a:gd name="T8" fmla="*/ 182 w 182"/>
              <a:gd name="T9" fmla="*/ 74 h 82"/>
              <a:gd name="T10" fmla="*/ 177 w 182"/>
              <a:gd name="T11" fmla="*/ 81 h 82"/>
              <a:gd name="T12" fmla="*/ 173 w 182"/>
              <a:gd name="T13" fmla="*/ 81 h 82"/>
              <a:gd name="T14" fmla="*/ 147 w 182"/>
              <a:gd name="T15" fmla="*/ 75 h 82"/>
              <a:gd name="T16" fmla="*/ 17 w 182"/>
              <a:gd name="T17" fmla="*/ 18 h 82"/>
              <a:gd name="T18" fmla="*/ 8 w 182"/>
              <a:gd name="T19" fmla="*/ 13 h 82"/>
              <a:gd name="T20" fmla="*/ 0 w 182"/>
              <a:gd name="T21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2" h="82">
                <a:moveTo>
                  <a:pt x="0" y="0"/>
                </a:moveTo>
                <a:cubicBezTo>
                  <a:pt x="23" y="14"/>
                  <a:pt x="49" y="24"/>
                  <a:pt x="74" y="35"/>
                </a:cubicBezTo>
                <a:cubicBezTo>
                  <a:pt x="99" y="46"/>
                  <a:pt x="124" y="56"/>
                  <a:pt x="149" y="66"/>
                </a:cubicBezTo>
                <a:cubicBezTo>
                  <a:pt x="151" y="67"/>
                  <a:pt x="152" y="67"/>
                  <a:pt x="153" y="68"/>
                </a:cubicBezTo>
                <a:cubicBezTo>
                  <a:pt x="162" y="71"/>
                  <a:pt x="171" y="75"/>
                  <a:pt x="182" y="74"/>
                </a:cubicBezTo>
                <a:cubicBezTo>
                  <a:pt x="180" y="77"/>
                  <a:pt x="179" y="79"/>
                  <a:pt x="177" y="81"/>
                </a:cubicBezTo>
                <a:cubicBezTo>
                  <a:pt x="176" y="82"/>
                  <a:pt x="174" y="82"/>
                  <a:pt x="173" y="81"/>
                </a:cubicBezTo>
                <a:cubicBezTo>
                  <a:pt x="164" y="79"/>
                  <a:pt x="156" y="77"/>
                  <a:pt x="147" y="75"/>
                </a:cubicBezTo>
                <a:cubicBezTo>
                  <a:pt x="103" y="59"/>
                  <a:pt x="60" y="40"/>
                  <a:pt x="17" y="18"/>
                </a:cubicBezTo>
                <a:cubicBezTo>
                  <a:pt x="14" y="17"/>
                  <a:pt x="11" y="15"/>
                  <a:pt x="8" y="13"/>
                </a:cubicBezTo>
                <a:cubicBezTo>
                  <a:pt x="2" y="10"/>
                  <a:pt x="0" y="6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10601325" y="2659063"/>
            <a:ext cx="325438" cy="1171575"/>
          </a:xfrm>
          <a:custGeom>
            <a:avLst/>
            <a:gdLst>
              <a:gd name="T0" fmla="*/ 0 w 21"/>
              <a:gd name="T1" fmla="*/ 1 h 76"/>
              <a:gd name="T2" fmla="*/ 1 w 21"/>
              <a:gd name="T3" fmla="*/ 0 h 76"/>
              <a:gd name="T4" fmla="*/ 14 w 21"/>
              <a:gd name="T5" fmla="*/ 2 h 76"/>
              <a:gd name="T6" fmla="*/ 17 w 21"/>
              <a:gd name="T7" fmla="*/ 76 h 76"/>
              <a:gd name="T8" fmla="*/ 5 w 21"/>
              <a:gd name="T9" fmla="*/ 72 h 76"/>
              <a:gd name="T10" fmla="*/ 4 w 21"/>
              <a:gd name="T11" fmla="*/ 69 h 76"/>
              <a:gd name="T12" fmla="*/ 4 w 21"/>
              <a:gd name="T13" fmla="*/ 41 h 76"/>
              <a:gd name="T14" fmla="*/ 3 w 21"/>
              <a:gd name="T15" fmla="*/ 21 h 76"/>
              <a:gd name="T16" fmla="*/ 0 w 21"/>
              <a:gd name="T17" fmla="*/ 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76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5" y="1"/>
                  <a:pt x="10" y="1"/>
                  <a:pt x="14" y="2"/>
                </a:cubicBezTo>
                <a:cubicBezTo>
                  <a:pt x="19" y="16"/>
                  <a:pt x="21" y="59"/>
                  <a:pt x="17" y="76"/>
                </a:cubicBezTo>
                <a:cubicBezTo>
                  <a:pt x="13" y="75"/>
                  <a:pt x="9" y="74"/>
                  <a:pt x="5" y="72"/>
                </a:cubicBezTo>
                <a:cubicBezTo>
                  <a:pt x="4" y="72"/>
                  <a:pt x="4" y="70"/>
                  <a:pt x="4" y="69"/>
                </a:cubicBezTo>
                <a:cubicBezTo>
                  <a:pt x="4" y="60"/>
                  <a:pt x="4" y="51"/>
                  <a:pt x="4" y="41"/>
                </a:cubicBezTo>
                <a:cubicBezTo>
                  <a:pt x="4" y="34"/>
                  <a:pt x="3" y="28"/>
                  <a:pt x="3" y="21"/>
                </a:cubicBezTo>
                <a:cubicBezTo>
                  <a:pt x="2" y="14"/>
                  <a:pt x="1" y="8"/>
                  <a:pt x="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1218863" y="2689225"/>
            <a:ext cx="247650" cy="1233488"/>
          </a:xfrm>
          <a:custGeom>
            <a:avLst/>
            <a:gdLst>
              <a:gd name="T0" fmla="*/ 0 w 16"/>
              <a:gd name="T1" fmla="*/ 0 h 80"/>
              <a:gd name="T2" fmla="*/ 8 w 16"/>
              <a:gd name="T3" fmla="*/ 0 h 80"/>
              <a:gd name="T4" fmla="*/ 11 w 16"/>
              <a:gd name="T5" fmla="*/ 80 h 80"/>
              <a:gd name="T6" fmla="*/ 3 w 16"/>
              <a:gd name="T7" fmla="*/ 79 h 80"/>
              <a:gd name="T8" fmla="*/ 0 w 16"/>
              <a:gd name="T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0">
                <a:moveTo>
                  <a:pt x="0" y="0"/>
                </a:moveTo>
                <a:cubicBezTo>
                  <a:pt x="3" y="0"/>
                  <a:pt x="6" y="0"/>
                  <a:pt x="8" y="0"/>
                </a:cubicBezTo>
                <a:cubicBezTo>
                  <a:pt x="14" y="14"/>
                  <a:pt x="16" y="62"/>
                  <a:pt x="11" y="80"/>
                </a:cubicBezTo>
                <a:cubicBezTo>
                  <a:pt x="8" y="79"/>
                  <a:pt x="6" y="79"/>
                  <a:pt x="3" y="79"/>
                </a:cubicBezTo>
                <a:cubicBezTo>
                  <a:pt x="7" y="52"/>
                  <a:pt x="6" y="26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10956925" y="2689225"/>
            <a:ext cx="215900" cy="1187450"/>
          </a:xfrm>
          <a:custGeom>
            <a:avLst/>
            <a:gdLst>
              <a:gd name="T0" fmla="*/ 0 w 14"/>
              <a:gd name="T1" fmla="*/ 0 h 77"/>
              <a:gd name="T2" fmla="*/ 0 w 14"/>
              <a:gd name="T3" fmla="*/ 0 h 77"/>
              <a:gd name="T4" fmla="*/ 9 w 14"/>
              <a:gd name="T5" fmla="*/ 7 h 77"/>
              <a:gd name="T6" fmla="*/ 12 w 14"/>
              <a:gd name="T7" fmla="*/ 74 h 77"/>
              <a:gd name="T8" fmla="*/ 11 w 14"/>
              <a:gd name="T9" fmla="*/ 77 h 77"/>
              <a:gd name="T10" fmla="*/ 3 w 14"/>
              <a:gd name="T11" fmla="*/ 76 h 77"/>
              <a:gd name="T12" fmla="*/ 0 w 14"/>
              <a:gd name="T1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7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9" y="7"/>
                </a:cubicBezTo>
                <a:cubicBezTo>
                  <a:pt x="14" y="29"/>
                  <a:pt x="14" y="52"/>
                  <a:pt x="12" y="74"/>
                </a:cubicBezTo>
                <a:cubicBezTo>
                  <a:pt x="12" y="75"/>
                  <a:pt x="11" y="76"/>
                  <a:pt x="11" y="77"/>
                </a:cubicBezTo>
                <a:cubicBezTo>
                  <a:pt x="8" y="77"/>
                  <a:pt x="6" y="76"/>
                  <a:pt x="3" y="76"/>
                </a:cubicBezTo>
                <a:cubicBezTo>
                  <a:pt x="6" y="50"/>
                  <a:pt x="5" y="25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9367838" y="2443163"/>
            <a:ext cx="493713" cy="493713"/>
          </a:xfrm>
          <a:custGeom>
            <a:avLst/>
            <a:gdLst>
              <a:gd name="T0" fmla="*/ 32 w 32"/>
              <a:gd name="T1" fmla="*/ 16 h 32"/>
              <a:gd name="T2" fmla="*/ 16 w 32"/>
              <a:gd name="T3" fmla="*/ 32 h 32"/>
              <a:gd name="T4" fmla="*/ 0 w 32"/>
              <a:gd name="T5" fmla="*/ 15 h 32"/>
              <a:gd name="T6" fmla="*/ 16 w 32"/>
              <a:gd name="T7" fmla="*/ 0 h 32"/>
              <a:gd name="T8" fmla="*/ 32 w 32"/>
              <a:gd name="T9" fmla="*/ 16 h 32"/>
              <a:gd name="T10" fmla="*/ 25 w 32"/>
              <a:gd name="T11" fmla="*/ 15 h 32"/>
              <a:gd name="T12" fmla="*/ 16 w 32"/>
              <a:gd name="T13" fmla="*/ 7 h 32"/>
              <a:gd name="T14" fmla="*/ 8 w 32"/>
              <a:gd name="T15" fmla="*/ 16 h 32"/>
              <a:gd name="T16" fmla="*/ 16 w 32"/>
              <a:gd name="T17" fmla="*/ 24 h 32"/>
              <a:gd name="T18" fmla="*/ 25 w 32"/>
              <a:gd name="T19" fmla="*/ 1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32" y="16"/>
                </a:moveTo>
                <a:cubicBezTo>
                  <a:pt x="32" y="24"/>
                  <a:pt x="25" y="31"/>
                  <a:pt x="16" y="32"/>
                </a:cubicBezTo>
                <a:cubicBezTo>
                  <a:pt x="7" y="32"/>
                  <a:pt x="0" y="24"/>
                  <a:pt x="0" y="15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lose/>
                <a:moveTo>
                  <a:pt x="25" y="15"/>
                </a:moveTo>
                <a:cubicBezTo>
                  <a:pt x="25" y="11"/>
                  <a:pt x="21" y="7"/>
                  <a:pt x="16" y="7"/>
                </a:cubicBezTo>
                <a:cubicBezTo>
                  <a:pt x="11" y="7"/>
                  <a:pt x="8" y="11"/>
                  <a:pt x="8" y="16"/>
                </a:cubicBezTo>
                <a:cubicBezTo>
                  <a:pt x="8" y="20"/>
                  <a:pt x="12" y="24"/>
                  <a:pt x="16" y="24"/>
                </a:cubicBezTo>
                <a:cubicBezTo>
                  <a:pt x="21" y="24"/>
                  <a:pt x="25" y="20"/>
                  <a:pt x="25" y="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F35661C-1567-4A41-913A-D063C45A4895}"/>
              </a:ext>
            </a:extLst>
          </p:cNvPr>
          <p:cNvSpPr/>
          <p:nvPr/>
        </p:nvSpPr>
        <p:spPr>
          <a:xfrm>
            <a:off x="2762250" y="306274"/>
            <a:ext cx="9077325" cy="6245451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F633775-A46F-4818-8272-5D48051D1ABD}"/>
              </a:ext>
            </a:extLst>
          </p:cNvPr>
          <p:cNvSpPr/>
          <p:nvPr/>
        </p:nvSpPr>
        <p:spPr>
          <a:xfrm>
            <a:off x="9512349" y="4880758"/>
            <a:ext cx="2327226" cy="1670967"/>
          </a:xfrm>
          <a:custGeom>
            <a:avLst/>
            <a:gdLst/>
            <a:ahLst/>
            <a:cxnLst/>
            <a:rect l="l" t="t" r="r" b="b"/>
            <a:pathLst>
              <a:path w="2327226" h="1670967">
                <a:moveTo>
                  <a:pt x="531317" y="260077"/>
                </a:moveTo>
                <a:cubicBezTo>
                  <a:pt x="493365" y="260077"/>
                  <a:pt x="459507" y="272169"/>
                  <a:pt x="429741" y="296354"/>
                </a:cubicBezTo>
                <a:cubicBezTo>
                  <a:pt x="399976" y="320538"/>
                  <a:pt x="376907" y="363884"/>
                  <a:pt x="360536" y="426392"/>
                </a:cubicBezTo>
                <a:cubicBezTo>
                  <a:pt x="338956" y="507504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299" y="1375172"/>
                </a:cubicBezTo>
                <a:cubicBezTo>
                  <a:pt x="459693" y="1398984"/>
                  <a:pt x="493365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7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08188" y="0"/>
                </a:moveTo>
                <a:cubicBezTo>
                  <a:pt x="1969666" y="0"/>
                  <a:pt x="2096542" y="43532"/>
                  <a:pt x="2188815" y="130596"/>
                </a:cubicBezTo>
                <a:cubicBezTo>
                  <a:pt x="2281089" y="217661"/>
                  <a:pt x="2327226" y="325933"/>
                  <a:pt x="2327226" y="455414"/>
                </a:cubicBezTo>
                <a:cubicBezTo>
                  <a:pt x="2327226" y="529084"/>
                  <a:pt x="2314017" y="599219"/>
                  <a:pt x="2287600" y="665820"/>
                </a:cubicBezTo>
                <a:cubicBezTo>
                  <a:pt x="2261183" y="732420"/>
                  <a:pt x="2219325" y="802183"/>
                  <a:pt x="2162026" y="875109"/>
                </a:cubicBezTo>
                <a:cubicBezTo>
                  <a:pt x="2124075" y="923478"/>
                  <a:pt x="2055614" y="993055"/>
                  <a:pt x="1956644" y="1083841"/>
                </a:cubicBezTo>
                <a:cubicBezTo>
                  <a:pt x="1857673" y="1174626"/>
                  <a:pt x="1794979" y="1234901"/>
                  <a:pt x="1768562" y="1264667"/>
                </a:cubicBezTo>
                <a:cubicBezTo>
                  <a:pt x="1742145" y="1294432"/>
                  <a:pt x="1720751" y="1323454"/>
                  <a:pt x="1704380" y="1351731"/>
                </a:cubicBezTo>
                <a:lnTo>
                  <a:pt x="2327226" y="1351731"/>
                </a:lnTo>
                <a:lnTo>
                  <a:pt x="2327226" y="1643062"/>
                </a:lnTo>
                <a:lnTo>
                  <a:pt x="1227758" y="1643062"/>
                </a:lnTo>
                <a:cubicBezTo>
                  <a:pt x="1239664" y="1532929"/>
                  <a:pt x="1275383" y="1428564"/>
                  <a:pt x="1334914" y="1329965"/>
                </a:cubicBezTo>
                <a:cubicBezTo>
                  <a:pt x="1394445" y="1231366"/>
                  <a:pt x="1512020" y="1100584"/>
                  <a:pt x="1687637" y="937617"/>
                </a:cubicBezTo>
                <a:cubicBezTo>
                  <a:pt x="1829024" y="805904"/>
                  <a:pt x="1915716" y="716607"/>
                  <a:pt x="1947714" y="669726"/>
                </a:cubicBezTo>
                <a:cubicBezTo>
                  <a:pt x="1990874" y="604986"/>
                  <a:pt x="2012454" y="540990"/>
                  <a:pt x="2012454" y="477738"/>
                </a:cubicBezTo>
                <a:cubicBezTo>
                  <a:pt x="2012454" y="407789"/>
                  <a:pt x="1993664" y="354025"/>
                  <a:pt x="1956086" y="316445"/>
                </a:cubicBezTo>
                <a:cubicBezTo>
                  <a:pt x="1918506" y="278866"/>
                  <a:pt x="1866602" y="260077"/>
                  <a:pt x="1800374" y="260077"/>
                </a:cubicBezTo>
                <a:cubicBezTo>
                  <a:pt x="1734890" y="260077"/>
                  <a:pt x="1682800" y="279797"/>
                  <a:pt x="1644104" y="319236"/>
                </a:cubicBezTo>
                <a:cubicBezTo>
                  <a:pt x="1605409" y="358675"/>
                  <a:pt x="1583085" y="424160"/>
                  <a:pt x="1577132" y="515689"/>
                </a:cubicBezTo>
                <a:lnTo>
                  <a:pt x="1264593" y="484435"/>
                </a:lnTo>
                <a:cubicBezTo>
                  <a:pt x="1283196" y="311795"/>
                  <a:pt x="1341611" y="187895"/>
                  <a:pt x="1439838" y="112737"/>
                </a:cubicBezTo>
                <a:cubicBezTo>
                  <a:pt x="1538064" y="37579"/>
                  <a:pt x="1660848" y="0"/>
                  <a:pt x="1808188" y="0"/>
                </a:cubicBezTo>
                <a:close/>
                <a:moveTo>
                  <a:pt x="531317" y="0"/>
                </a:moveTo>
                <a:cubicBezTo>
                  <a:pt x="689818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8" y="1670967"/>
                  <a:pt x="531317" y="1670967"/>
                </a:cubicBezTo>
                <a:cubicBezTo>
                  <a:pt x="372070" y="1670967"/>
                  <a:pt x="243706" y="1609762"/>
                  <a:pt x="146224" y="1487351"/>
                </a:cubicBezTo>
                <a:cubicBezTo>
                  <a:pt x="48741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rgbClr val="80181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xmlns="" id="{5C926E9F-CB4F-4A0D-AA26-F3DABD085AA1}"/>
              </a:ext>
            </a:extLst>
          </p:cNvPr>
          <p:cNvSpPr txBox="1">
            <a:spLocks/>
          </p:cNvSpPr>
          <p:nvPr/>
        </p:nvSpPr>
        <p:spPr>
          <a:xfrm rot="16200000">
            <a:off x="-2252662" y="2252661"/>
            <a:ext cx="6858001" cy="2352674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COLUMNS</a:t>
            </a:r>
          </a:p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E65594-4259-4F55-92D1-75AD4F2E40EA}"/>
              </a:ext>
            </a:extLst>
          </p:cNvPr>
          <p:cNvSpPr txBox="1"/>
          <p:nvPr/>
        </p:nvSpPr>
        <p:spPr>
          <a:xfrm>
            <a:off x="2762250" y="306274"/>
            <a:ext cx="2070497" cy="1670967"/>
          </a:xfrm>
          <a:custGeom>
            <a:avLst/>
            <a:gdLst/>
            <a:ahLst/>
            <a:cxnLst/>
            <a:rect l="l" t="t" r="r" b="b"/>
            <a:pathLst>
              <a:path w="2070497" h="167096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rgbClr val="801810">
              <a:alpha val="60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b="1" dirty="0">
              <a:solidFill>
                <a:schemeClr val="bg1">
                  <a:alpha val="6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B31921-C426-4F91-9B40-2A7CB4007138}"/>
              </a:ext>
            </a:extLst>
          </p:cNvPr>
          <p:cNvSpPr txBox="1"/>
          <p:nvPr/>
        </p:nvSpPr>
        <p:spPr>
          <a:xfrm>
            <a:off x="4524376" y="8143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D8FEAA-74F5-4CDA-932A-231455500F38}"/>
              </a:ext>
            </a:extLst>
          </p:cNvPr>
          <p:cNvSpPr txBox="1"/>
          <p:nvPr/>
        </p:nvSpPr>
        <p:spPr>
          <a:xfrm>
            <a:off x="4524376" y="1218031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48B5DF-1631-4230-B85F-F3ADB57D90BD}"/>
              </a:ext>
            </a:extLst>
          </p:cNvPr>
          <p:cNvSpPr txBox="1"/>
          <p:nvPr/>
        </p:nvSpPr>
        <p:spPr>
          <a:xfrm flipH="1">
            <a:off x="4524373" y="3516312"/>
            <a:ext cx="531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rgbClr val="C00000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B4B6C6-2806-4FEA-BC93-7472CA3A68B3}"/>
              </a:ext>
            </a:extLst>
          </p:cNvPr>
          <p:cNvSpPr txBox="1"/>
          <p:nvPr/>
        </p:nvSpPr>
        <p:spPr>
          <a:xfrm flipH="1">
            <a:off x="4524375" y="3919984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cs typeface="Arial" pitchFamily="34" charset="0"/>
            </a:endParaRPr>
          </a:p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4679383"/>
            <a:ext cx="2138780" cy="20998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093" y="158717"/>
            <a:ext cx="2190607" cy="21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5660571"/>
            <a:ext cx="12192000" cy="11974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0C8F30-9C91-4D39-A29C-BCE4134E41E9}"/>
              </a:ext>
            </a:extLst>
          </p:cNvPr>
          <p:cNvSpPr txBox="1"/>
          <p:nvPr/>
        </p:nvSpPr>
        <p:spPr>
          <a:xfrm>
            <a:off x="338967" y="1214114"/>
            <a:ext cx="1144663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b="1" dirty="0">
                <a:solidFill>
                  <a:srgbClr val="C00000"/>
                </a:solidFill>
                <a:cs typeface="Arial" pitchFamily="34" charset="0"/>
              </a:rPr>
              <a:t>THANK YOU</a:t>
            </a:r>
            <a:endParaRPr lang="ko-KR" altLang="en-US" sz="7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8CF959-4651-4C64-A08C-8F2BDE46A824}"/>
              </a:ext>
            </a:extLst>
          </p:cNvPr>
          <p:cNvSpPr txBox="1"/>
          <p:nvPr/>
        </p:nvSpPr>
        <p:spPr>
          <a:xfrm>
            <a:off x="338967" y="252746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 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82" y="3020137"/>
            <a:ext cx="7053835" cy="34715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244" y="168749"/>
            <a:ext cx="977649" cy="102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15153" y="3311525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767171"/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891567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46675" y="355624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Editable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9" y="2176228"/>
            <a:ext cx="5766771" cy="44256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632" y="1891217"/>
            <a:ext cx="3001906" cy="45966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693" y="1513846"/>
            <a:ext cx="3224907" cy="33661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024" y="5837526"/>
            <a:ext cx="1905554" cy="4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1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46675" y="355624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Editable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64" y="1288814"/>
            <a:ext cx="2370532" cy="29058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643" y="1738757"/>
            <a:ext cx="2343386" cy="23433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750" y="1288814"/>
            <a:ext cx="2607624" cy="26866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775" y="1291956"/>
            <a:ext cx="1577539" cy="29026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98" y="4520078"/>
            <a:ext cx="1924264" cy="19242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9096" y="4743248"/>
            <a:ext cx="5402066" cy="14779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2757" y="4248824"/>
            <a:ext cx="2102750" cy="219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08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90286" y="23971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18" y="2134899"/>
            <a:ext cx="1766282" cy="35662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711" y="1018662"/>
            <a:ext cx="6702024" cy="50805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683" y="1574105"/>
            <a:ext cx="2377767" cy="5607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944" y="2745391"/>
            <a:ext cx="1471243" cy="15293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7683" y="4734677"/>
            <a:ext cx="1989970" cy="136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03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28725" y="414111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Editable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338913"/>
            <a:ext cx="2627493" cy="37293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139" y="2728452"/>
            <a:ext cx="2950261" cy="29502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636" y="3063462"/>
            <a:ext cx="3554496" cy="22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28725" y="414111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Editable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184" y="1362947"/>
            <a:ext cx="1845529" cy="20584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202" y="1992692"/>
            <a:ext cx="3179782" cy="1382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589" y="3789240"/>
            <a:ext cx="4246791" cy="25184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129" y="1743865"/>
            <a:ext cx="2051092" cy="18801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274" y="3939817"/>
            <a:ext cx="3766570" cy="13164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2" y="1485826"/>
            <a:ext cx="2657393" cy="28472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2" y="4556800"/>
            <a:ext cx="2087044" cy="19509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9364" y="5466308"/>
            <a:ext cx="2220390" cy="9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3375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Timeline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BDE1613-EB8C-430E-B381-7DAE3930BD3D}"/>
              </a:ext>
            </a:extLst>
          </p:cNvPr>
          <p:cNvGrpSpPr/>
          <p:nvPr/>
        </p:nvGrpSpPr>
        <p:grpSpPr>
          <a:xfrm>
            <a:off x="879231" y="2501808"/>
            <a:ext cx="3289663" cy="1313612"/>
            <a:chOff x="764931" y="2301783"/>
            <a:chExt cx="3289663" cy="13136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B255058-A463-41B5-8E65-D3603EED9C43}"/>
                </a:ext>
              </a:extLst>
            </p:cNvPr>
            <p:cNvSpPr txBox="1"/>
            <p:nvPr/>
          </p:nvSpPr>
          <p:spPr>
            <a:xfrm>
              <a:off x="764931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C00000"/>
                  </a:solidFill>
                  <a:cs typeface="Arial" pitchFamily="34" charset="0"/>
                </a:rPr>
                <a:t>2015</a:t>
              </a:r>
              <a:endParaRPr lang="ko-KR" altLang="en-US" sz="36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xmlns="" id="{15865C09-78BD-4191-9E08-B0A460ABFFF9}"/>
                </a:ext>
              </a:extLst>
            </p:cNvPr>
            <p:cNvGrpSpPr/>
            <p:nvPr/>
          </p:nvGrpSpPr>
          <p:grpSpPr>
            <a:xfrm>
              <a:off x="2093049" y="2301783"/>
              <a:ext cx="1961545" cy="1313612"/>
              <a:chOff x="2676933" y="3301949"/>
              <a:chExt cx="1550267" cy="131361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B37611D-5D73-4A8E-9E08-957BD81E30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C00000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E47C6A1-BFD8-49A2-B6A3-E9DB5925E86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C00000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7E954A2-BE99-4424-AFC5-E1E6E72A466E}"/>
              </a:ext>
            </a:extLst>
          </p:cNvPr>
          <p:cNvGrpSpPr/>
          <p:nvPr/>
        </p:nvGrpSpPr>
        <p:grpSpPr>
          <a:xfrm>
            <a:off x="4384164" y="2501808"/>
            <a:ext cx="3289663" cy="1313612"/>
            <a:chOff x="3869814" y="2301783"/>
            <a:chExt cx="3289663" cy="13136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B8F34F1-F524-4B00-A4D1-A4D85BFC7EA8}"/>
                </a:ext>
              </a:extLst>
            </p:cNvPr>
            <p:cNvSpPr txBox="1"/>
            <p:nvPr/>
          </p:nvSpPr>
          <p:spPr>
            <a:xfrm>
              <a:off x="3869814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2016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xmlns="" id="{5BD10D7C-AF59-41F9-8CD5-082547C5BEE6}"/>
                </a:ext>
              </a:extLst>
            </p:cNvPr>
            <p:cNvGrpSpPr/>
            <p:nvPr/>
          </p:nvGrpSpPr>
          <p:grpSpPr>
            <a:xfrm>
              <a:off x="5197932" y="2301783"/>
              <a:ext cx="1961545" cy="1313612"/>
              <a:chOff x="2676933" y="3301949"/>
              <a:chExt cx="1550267" cy="131361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247CC9D-4A3B-4061-8C22-00415DC445D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cs typeface="Arial" pitchFamily="34" charset="0"/>
                  </a:rPr>
                  <a:t>Content  Here</a:t>
                </a:r>
                <a:endParaRPr lang="ko-KR" altLang="en-US" sz="2000" b="1" dirty="0"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E76A7CA6-FF49-46F7-AB19-F172F87610E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D0270E0-EE70-4075-8C2B-199E1CBBD260}"/>
              </a:ext>
            </a:extLst>
          </p:cNvPr>
          <p:cNvGrpSpPr/>
          <p:nvPr/>
        </p:nvGrpSpPr>
        <p:grpSpPr>
          <a:xfrm>
            <a:off x="7889097" y="2501808"/>
            <a:ext cx="3289662" cy="1313612"/>
            <a:chOff x="7774797" y="2301783"/>
            <a:chExt cx="3289662" cy="13136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9AAD5E5-3508-452E-B0F0-B183614E1336}"/>
                </a:ext>
              </a:extLst>
            </p:cNvPr>
            <p:cNvSpPr txBox="1"/>
            <p:nvPr/>
          </p:nvSpPr>
          <p:spPr>
            <a:xfrm>
              <a:off x="7774797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C00000"/>
                  </a:solidFill>
                  <a:cs typeface="Arial" pitchFamily="34" charset="0"/>
                </a:rPr>
                <a:t>2017</a:t>
              </a:r>
              <a:endParaRPr lang="ko-KR" altLang="en-US" sz="36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xmlns="" id="{152F4CD7-6811-4E2A-B8E1-B8755B19D71F}"/>
                </a:ext>
              </a:extLst>
            </p:cNvPr>
            <p:cNvGrpSpPr/>
            <p:nvPr/>
          </p:nvGrpSpPr>
          <p:grpSpPr>
            <a:xfrm>
              <a:off x="9102914" y="2301783"/>
              <a:ext cx="1961545" cy="1313612"/>
              <a:chOff x="2676933" y="3301949"/>
              <a:chExt cx="1550267" cy="131361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9A92D0D-A933-4781-965C-F757BA5ED307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C00000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8C574A7-457D-4D66-957E-3980DB3E088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C00000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225978C-F026-455F-B555-37598BF1F3DB}"/>
              </a:ext>
            </a:extLst>
          </p:cNvPr>
          <p:cNvGrpSpPr/>
          <p:nvPr/>
        </p:nvGrpSpPr>
        <p:grpSpPr>
          <a:xfrm>
            <a:off x="879231" y="4999554"/>
            <a:ext cx="3289663" cy="1313612"/>
            <a:chOff x="764931" y="5018604"/>
            <a:chExt cx="3289663" cy="13136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555A92F-F013-44B1-8A9F-C99DF0B45AFA}"/>
                </a:ext>
              </a:extLst>
            </p:cNvPr>
            <p:cNvSpPr txBox="1"/>
            <p:nvPr/>
          </p:nvSpPr>
          <p:spPr>
            <a:xfrm>
              <a:off x="7649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cs typeface="Arial" pitchFamily="34" charset="0"/>
                </a:rPr>
                <a:t>2022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xmlns="" id="{3AF84918-E2F2-4BA3-AA72-8ECE447EAD50}"/>
                </a:ext>
              </a:extLst>
            </p:cNvPr>
            <p:cNvGrpSpPr/>
            <p:nvPr/>
          </p:nvGrpSpPr>
          <p:grpSpPr>
            <a:xfrm>
              <a:off x="2093049" y="5018604"/>
              <a:ext cx="1961545" cy="1313612"/>
              <a:chOff x="2676933" y="3301949"/>
              <a:chExt cx="1550267" cy="131361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8883225-ADC2-4E4C-9200-1EEA37DC06FA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cs typeface="Arial" pitchFamily="34" charset="0"/>
                  </a:rPr>
                  <a:t>Content  Here</a:t>
                </a:r>
                <a:endParaRPr lang="ko-KR" altLang="en-US" sz="2000" b="1" dirty="0"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D6BFF8BA-5381-4FD3-B209-38CCDE0AEC5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AE6D409D-BD19-4673-9723-5D8578DDAD52}"/>
              </a:ext>
            </a:extLst>
          </p:cNvPr>
          <p:cNvGrpSpPr/>
          <p:nvPr/>
        </p:nvGrpSpPr>
        <p:grpSpPr>
          <a:xfrm>
            <a:off x="4384565" y="4999554"/>
            <a:ext cx="3289396" cy="1313612"/>
            <a:chOff x="3870081" y="5018604"/>
            <a:chExt cx="3289396" cy="13136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6C22710-FA3A-4EF1-94C3-68BC473C6DA5}"/>
                </a:ext>
              </a:extLst>
            </p:cNvPr>
            <p:cNvSpPr txBox="1"/>
            <p:nvPr/>
          </p:nvSpPr>
          <p:spPr>
            <a:xfrm>
              <a:off x="387008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rgbClr val="C00000"/>
                  </a:solidFill>
                  <a:cs typeface="Arial" pitchFamily="34" charset="0"/>
                </a:rPr>
                <a:t>2021</a:t>
              </a:r>
              <a:endParaRPr lang="ko-KR" altLang="en-US" sz="36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xmlns="" id="{1A2BFEFE-EDB7-4A61-B516-4B58E5EBA981}"/>
                </a:ext>
              </a:extLst>
            </p:cNvPr>
            <p:cNvGrpSpPr/>
            <p:nvPr/>
          </p:nvGrpSpPr>
          <p:grpSpPr>
            <a:xfrm>
              <a:off x="5197932" y="5018604"/>
              <a:ext cx="1961545" cy="1313612"/>
              <a:chOff x="2676933" y="3301949"/>
              <a:chExt cx="1550267" cy="13136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603640C-6109-45E4-8D85-82C6FE3C8533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C00000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D6FC3FA-3C06-4EAA-B447-9015638EE7E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C00000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F70772F-ACA8-430A-A31A-CC7B3F80666B}"/>
              </a:ext>
            </a:extLst>
          </p:cNvPr>
          <p:cNvGrpSpPr/>
          <p:nvPr/>
        </p:nvGrpSpPr>
        <p:grpSpPr>
          <a:xfrm>
            <a:off x="7889631" y="4999554"/>
            <a:ext cx="3289128" cy="1313612"/>
            <a:chOff x="6975231" y="5018604"/>
            <a:chExt cx="3289128" cy="13136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40681FE-11A9-4D23-88AB-A0CB09678835}"/>
                </a:ext>
              </a:extLst>
            </p:cNvPr>
            <p:cNvSpPr txBox="1"/>
            <p:nvPr/>
          </p:nvSpPr>
          <p:spPr>
            <a:xfrm>
              <a:off x="69752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cs typeface="Arial" pitchFamily="34" charset="0"/>
                </a:rPr>
                <a:t>2020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xmlns="" id="{119BFDC7-C63E-4752-AE26-D7C454F56B99}"/>
                </a:ext>
              </a:extLst>
            </p:cNvPr>
            <p:cNvGrpSpPr/>
            <p:nvPr/>
          </p:nvGrpSpPr>
          <p:grpSpPr>
            <a:xfrm>
              <a:off x="8302814" y="5018604"/>
              <a:ext cx="1961545" cy="1313612"/>
              <a:chOff x="2676933" y="3301949"/>
              <a:chExt cx="1550267" cy="131361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B631CB38-0B71-45CE-978D-17C6B3FD2A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cs typeface="Arial" pitchFamily="34" charset="0"/>
                  </a:rPr>
                  <a:t>Content  Here</a:t>
                </a:r>
                <a:endParaRPr lang="ko-KR" altLang="en-US" sz="2000" b="1" dirty="0"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2CBB5632-B611-48A0-8E4C-6FA9A14353C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FCE63E9-3FDE-4138-BDFF-06A8314AB330}"/>
              </a:ext>
            </a:extLst>
          </p:cNvPr>
          <p:cNvGrpSpPr/>
          <p:nvPr/>
        </p:nvGrpSpPr>
        <p:grpSpPr>
          <a:xfrm>
            <a:off x="756254" y="1940848"/>
            <a:ext cx="10547598" cy="263769"/>
            <a:chOff x="764931" y="1899141"/>
            <a:chExt cx="9873761" cy="2637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50404620-BC50-4890-8EEB-43CD03DE817E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2BB6D75-65EA-4F98-A368-4947AE85AD6E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93C7090-808A-4899-98CB-8A29C97D1A0A}"/>
              </a:ext>
            </a:extLst>
          </p:cNvPr>
          <p:cNvGrpSpPr/>
          <p:nvPr/>
        </p:nvGrpSpPr>
        <p:grpSpPr>
          <a:xfrm rot="5400000">
            <a:off x="9942926" y="3169899"/>
            <a:ext cx="2721871" cy="263769"/>
            <a:chOff x="717532" y="1899142"/>
            <a:chExt cx="9921160" cy="26376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56A30390-00F9-4786-9D4E-DF4C4F3E9131}"/>
                </a:ext>
              </a:extLst>
            </p:cNvPr>
            <p:cNvSpPr/>
            <p:nvPr/>
          </p:nvSpPr>
          <p:spPr>
            <a:xfrm>
              <a:off x="717532" y="1899142"/>
              <a:ext cx="9921160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9C1434DF-A9C4-4357-A41D-F1277DFE96A0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rot="16200000" flipH="1">
              <a:off x="5918473" y="-2689192"/>
              <a:ext cx="4" cy="9440435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EA89AAF-8CEE-4EBA-951F-2CF405EF887C}"/>
              </a:ext>
            </a:extLst>
          </p:cNvPr>
          <p:cNvGrpSpPr/>
          <p:nvPr/>
        </p:nvGrpSpPr>
        <p:grpSpPr>
          <a:xfrm>
            <a:off x="756254" y="4398948"/>
            <a:ext cx="10679494" cy="263769"/>
            <a:chOff x="764931" y="1899141"/>
            <a:chExt cx="9873761" cy="26376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56D52FFD-D7AC-485F-8928-41B6E01403DE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3F00C4B6-93F3-48E9-96EF-0F106EE1D077}"/>
                </a:ext>
              </a:extLst>
            </p:cNvPr>
            <p:cNvCxnSpPr>
              <a:cxnSpLocks/>
              <a:stCxn id="43" idx="1"/>
              <a:endCxn id="43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o 55"/>
          <p:cNvGrpSpPr/>
          <p:nvPr/>
        </p:nvGrpSpPr>
        <p:grpSpPr>
          <a:xfrm>
            <a:off x="4787704" y="1097121"/>
            <a:ext cx="3700976" cy="905024"/>
            <a:chOff x="5802615" y="866775"/>
            <a:chExt cx="4635198" cy="1133476"/>
          </a:xfrm>
        </p:grpSpPr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5802615" y="1277378"/>
              <a:ext cx="1588" cy="15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7324725" y="889000"/>
              <a:ext cx="2290762" cy="1042988"/>
            </a:xfrm>
            <a:custGeom>
              <a:avLst/>
              <a:gdLst>
                <a:gd name="T0" fmla="*/ 73 w 106"/>
                <a:gd name="T1" fmla="*/ 2 h 46"/>
                <a:gd name="T2" fmla="*/ 75 w 106"/>
                <a:gd name="T3" fmla="*/ 1 h 46"/>
                <a:gd name="T4" fmla="*/ 105 w 106"/>
                <a:gd name="T5" fmla="*/ 18 h 46"/>
                <a:gd name="T6" fmla="*/ 88 w 106"/>
                <a:gd name="T7" fmla="*/ 24 h 46"/>
                <a:gd name="T8" fmla="*/ 34 w 106"/>
                <a:gd name="T9" fmla="*/ 37 h 46"/>
                <a:gd name="T10" fmla="*/ 24 w 106"/>
                <a:gd name="T11" fmla="*/ 38 h 46"/>
                <a:gd name="T12" fmla="*/ 77 w 106"/>
                <a:gd name="T13" fmla="*/ 35 h 46"/>
                <a:gd name="T14" fmla="*/ 97 w 106"/>
                <a:gd name="T15" fmla="*/ 32 h 46"/>
                <a:gd name="T16" fmla="*/ 101 w 106"/>
                <a:gd name="T17" fmla="*/ 40 h 46"/>
                <a:gd name="T18" fmla="*/ 97 w 106"/>
                <a:gd name="T19" fmla="*/ 41 h 46"/>
                <a:gd name="T20" fmla="*/ 35 w 106"/>
                <a:gd name="T21" fmla="*/ 41 h 46"/>
                <a:gd name="T22" fmla="*/ 31 w 106"/>
                <a:gd name="T23" fmla="*/ 42 h 46"/>
                <a:gd name="T24" fmla="*/ 35 w 106"/>
                <a:gd name="T25" fmla="*/ 43 h 46"/>
                <a:gd name="T26" fmla="*/ 99 w 106"/>
                <a:gd name="T27" fmla="*/ 43 h 46"/>
                <a:gd name="T28" fmla="*/ 106 w 106"/>
                <a:gd name="T29" fmla="*/ 45 h 46"/>
                <a:gd name="T30" fmla="*/ 106 w 106"/>
                <a:gd name="T31" fmla="*/ 46 h 46"/>
                <a:gd name="T32" fmla="*/ 23 w 106"/>
                <a:gd name="T33" fmla="*/ 46 h 46"/>
                <a:gd name="T34" fmla="*/ 19 w 106"/>
                <a:gd name="T35" fmla="*/ 44 h 46"/>
                <a:gd name="T36" fmla="*/ 20 w 106"/>
                <a:gd name="T37" fmla="*/ 43 h 46"/>
                <a:gd name="T38" fmla="*/ 23 w 106"/>
                <a:gd name="T39" fmla="*/ 43 h 46"/>
                <a:gd name="T40" fmla="*/ 25 w 106"/>
                <a:gd name="T41" fmla="*/ 43 h 46"/>
                <a:gd name="T42" fmla="*/ 26 w 106"/>
                <a:gd name="T43" fmla="*/ 43 h 46"/>
                <a:gd name="T44" fmla="*/ 23 w 106"/>
                <a:gd name="T45" fmla="*/ 41 h 46"/>
                <a:gd name="T46" fmla="*/ 20 w 106"/>
                <a:gd name="T47" fmla="*/ 41 h 46"/>
                <a:gd name="T48" fmla="*/ 5 w 106"/>
                <a:gd name="T49" fmla="*/ 36 h 46"/>
                <a:gd name="T50" fmla="*/ 5 w 106"/>
                <a:gd name="T51" fmla="*/ 34 h 46"/>
                <a:gd name="T52" fmla="*/ 0 w 106"/>
                <a:gd name="T53" fmla="*/ 19 h 46"/>
                <a:gd name="T54" fmla="*/ 19 w 106"/>
                <a:gd name="T55" fmla="*/ 19 h 46"/>
                <a:gd name="T56" fmla="*/ 48 w 106"/>
                <a:gd name="T57" fmla="*/ 19 h 46"/>
                <a:gd name="T58" fmla="*/ 61 w 106"/>
                <a:gd name="T59" fmla="*/ 14 h 46"/>
                <a:gd name="T60" fmla="*/ 60 w 106"/>
                <a:gd name="T61" fmla="*/ 0 h 46"/>
                <a:gd name="T62" fmla="*/ 69 w 106"/>
                <a:gd name="T63" fmla="*/ 16 h 46"/>
                <a:gd name="T64" fmla="*/ 68 w 106"/>
                <a:gd name="T65" fmla="*/ 19 h 46"/>
                <a:gd name="T66" fmla="*/ 64 w 106"/>
                <a:gd name="T67" fmla="*/ 26 h 46"/>
                <a:gd name="T68" fmla="*/ 48 w 106"/>
                <a:gd name="T69" fmla="*/ 33 h 46"/>
                <a:gd name="T70" fmla="*/ 27 w 106"/>
                <a:gd name="T71" fmla="*/ 35 h 46"/>
                <a:gd name="T72" fmla="*/ 66 w 106"/>
                <a:gd name="T73" fmla="*/ 30 h 46"/>
                <a:gd name="T74" fmla="*/ 67 w 106"/>
                <a:gd name="T75" fmla="*/ 29 h 46"/>
                <a:gd name="T76" fmla="*/ 68 w 106"/>
                <a:gd name="T77" fmla="*/ 28 h 46"/>
                <a:gd name="T78" fmla="*/ 68 w 106"/>
                <a:gd name="T79" fmla="*/ 28 h 46"/>
                <a:gd name="T80" fmla="*/ 73 w 106"/>
                <a:gd name="T81" fmla="*/ 22 h 46"/>
                <a:gd name="T82" fmla="*/ 73 w 106"/>
                <a:gd name="T83" fmla="*/ 22 h 46"/>
                <a:gd name="T84" fmla="*/ 74 w 106"/>
                <a:gd name="T85" fmla="*/ 21 h 46"/>
                <a:gd name="T86" fmla="*/ 74 w 106"/>
                <a:gd name="T87" fmla="*/ 21 h 46"/>
                <a:gd name="T88" fmla="*/ 75 w 106"/>
                <a:gd name="T89" fmla="*/ 19 h 46"/>
                <a:gd name="T90" fmla="*/ 75 w 106"/>
                <a:gd name="T91" fmla="*/ 18 h 46"/>
                <a:gd name="T92" fmla="*/ 75 w 106"/>
                <a:gd name="T93" fmla="*/ 7 h 46"/>
                <a:gd name="T94" fmla="*/ 75 w 106"/>
                <a:gd name="T95" fmla="*/ 7 h 46"/>
                <a:gd name="T96" fmla="*/ 73 w 106"/>
                <a:gd name="T9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6" h="46">
                  <a:moveTo>
                    <a:pt x="73" y="2"/>
                  </a:moveTo>
                  <a:cubicBezTo>
                    <a:pt x="74" y="2"/>
                    <a:pt x="74" y="1"/>
                    <a:pt x="75" y="1"/>
                  </a:cubicBezTo>
                  <a:cubicBezTo>
                    <a:pt x="85" y="6"/>
                    <a:pt x="93" y="14"/>
                    <a:pt x="105" y="18"/>
                  </a:cubicBezTo>
                  <a:cubicBezTo>
                    <a:pt x="99" y="20"/>
                    <a:pt x="93" y="21"/>
                    <a:pt x="88" y="24"/>
                  </a:cubicBezTo>
                  <a:cubicBezTo>
                    <a:pt x="72" y="34"/>
                    <a:pt x="53" y="38"/>
                    <a:pt x="34" y="37"/>
                  </a:cubicBezTo>
                  <a:cubicBezTo>
                    <a:pt x="31" y="37"/>
                    <a:pt x="28" y="37"/>
                    <a:pt x="24" y="38"/>
                  </a:cubicBezTo>
                  <a:cubicBezTo>
                    <a:pt x="42" y="39"/>
                    <a:pt x="60" y="39"/>
                    <a:pt x="77" y="35"/>
                  </a:cubicBezTo>
                  <a:cubicBezTo>
                    <a:pt x="84" y="34"/>
                    <a:pt x="90" y="32"/>
                    <a:pt x="97" y="32"/>
                  </a:cubicBezTo>
                  <a:cubicBezTo>
                    <a:pt x="103" y="32"/>
                    <a:pt x="101" y="37"/>
                    <a:pt x="101" y="40"/>
                  </a:cubicBezTo>
                  <a:cubicBezTo>
                    <a:pt x="102" y="43"/>
                    <a:pt x="99" y="41"/>
                    <a:pt x="97" y="41"/>
                  </a:cubicBezTo>
                  <a:cubicBezTo>
                    <a:pt x="76" y="41"/>
                    <a:pt x="55" y="41"/>
                    <a:pt x="35" y="41"/>
                  </a:cubicBezTo>
                  <a:cubicBezTo>
                    <a:pt x="33" y="41"/>
                    <a:pt x="31" y="40"/>
                    <a:pt x="31" y="42"/>
                  </a:cubicBezTo>
                  <a:cubicBezTo>
                    <a:pt x="31" y="44"/>
                    <a:pt x="33" y="43"/>
                    <a:pt x="35" y="43"/>
                  </a:cubicBezTo>
                  <a:cubicBezTo>
                    <a:pt x="56" y="43"/>
                    <a:pt x="78" y="43"/>
                    <a:pt x="99" y="43"/>
                  </a:cubicBezTo>
                  <a:cubicBezTo>
                    <a:pt x="102" y="43"/>
                    <a:pt x="104" y="43"/>
                    <a:pt x="106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78" y="46"/>
                    <a:pt x="51" y="46"/>
                    <a:pt x="23" y="46"/>
                  </a:cubicBezTo>
                  <a:cubicBezTo>
                    <a:pt x="21" y="46"/>
                    <a:pt x="20" y="45"/>
                    <a:pt x="19" y="44"/>
                  </a:cubicBezTo>
                  <a:cubicBezTo>
                    <a:pt x="20" y="44"/>
                    <a:pt x="20" y="44"/>
                    <a:pt x="20" y="43"/>
                  </a:cubicBezTo>
                  <a:cubicBezTo>
                    <a:pt x="21" y="43"/>
                    <a:pt x="22" y="43"/>
                    <a:pt x="23" y="43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3"/>
                  </a:cubicBezTo>
                  <a:cubicBezTo>
                    <a:pt x="27" y="39"/>
                    <a:pt x="24" y="42"/>
                    <a:pt x="23" y="41"/>
                  </a:cubicBezTo>
                  <a:cubicBezTo>
                    <a:pt x="22" y="41"/>
                    <a:pt x="21" y="41"/>
                    <a:pt x="20" y="41"/>
                  </a:cubicBezTo>
                  <a:cubicBezTo>
                    <a:pt x="15" y="41"/>
                    <a:pt x="11" y="36"/>
                    <a:pt x="5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5" y="28"/>
                    <a:pt x="3" y="23"/>
                    <a:pt x="0" y="19"/>
                  </a:cubicBezTo>
                  <a:cubicBezTo>
                    <a:pt x="6" y="19"/>
                    <a:pt x="13" y="18"/>
                    <a:pt x="19" y="19"/>
                  </a:cubicBezTo>
                  <a:cubicBezTo>
                    <a:pt x="28" y="19"/>
                    <a:pt x="38" y="20"/>
                    <a:pt x="48" y="19"/>
                  </a:cubicBezTo>
                  <a:cubicBezTo>
                    <a:pt x="53" y="19"/>
                    <a:pt x="58" y="18"/>
                    <a:pt x="61" y="14"/>
                  </a:cubicBezTo>
                  <a:cubicBezTo>
                    <a:pt x="64" y="9"/>
                    <a:pt x="62" y="5"/>
                    <a:pt x="60" y="0"/>
                  </a:cubicBezTo>
                  <a:cubicBezTo>
                    <a:pt x="67" y="4"/>
                    <a:pt x="69" y="10"/>
                    <a:pt x="69" y="16"/>
                  </a:cubicBezTo>
                  <a:cubicBezTo>
                    <a:pt x="68" y="17"/>
                    <a:pt x="68" y="18"/>
                    <a:pt x="68" y="19"/>
                  </a:cubicBezTo>
                  <a:cubicBezTo>
                    <a:pt x="67" y="22"/>
                    <a:pt x="66" y="24"/>
                    <a:pt x="64" y="26"/>
                  </a:cubicBezTo>
                  <a:cubicBezTo>
                    <a:pt x="60" y="31"/>
                    <a:pt x="54" y="32"/>
                    <a:pt x="48" y="33"/>
                  </a:cubicBezTo>
                  <a:cubicBezTo>
                    <a:pt x="41" y="34"/>
                    <a:pt x="34" y="35"/>
                    <a:pt x="27" y="35"/>
                  </a:cubicBezTo>
                  <a:cubicBezTo>
                    <a:pt x="40" y="36"/>
                    <a:pt x="54" y="36"/>
                    <a:pt x="66" y="30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8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1" y="27"/>
                    <a:pt x="72" y="25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0"/>
                    <a:pt x="74" y="20"/>
                    <a:pt x="75" y="19"/>
                  </a:cubicBezTo>
                  <a:cubicBezTo>
                    <a:pt x="75" y="19"/>
                    <a:pt x="75" y="18"/>
                    <a:pt x="75" y="18"/>
                  </a:cubicBezTo>
                  <a:cubicBezTo>
                    <a:pt x="76" y="14"/>
                    <a:pt x="76" y="10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5"/>
                    <a:pt x="74" y="3"/>
                    <a:pt x="73" y="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6634163" y="1228725"/>
              <a:ext cx="755650" cy="771525"/>
            </a:xfrm>
            <a:custGeom>
              <a:avLst/>
              <a:gdLst>
                <a:gd name="T0" fmla="*/ 22 w 35"/>
                <a:gd name="T1" fmla="*/ 32 h 34"/>
                <a:gd name="T2" fmla="*/ 12 w 35"/>
                <a:gd name="T3" fmla="*/ 32 h 34"/>
                <a:gd name="T4" fmla="*/ 3 w 35"/>
                <a:gd name="T5" fmla="*/ 11 h 34"/>
                <a:gd name="T6" fmla="*/ 20 w 35"/>
                <a:gd name="T7" fmla="*/ 1 h 34"/>
                <a:gd name="T8" fmla="*/ 34 w 35"/>
                <a:gd name="T9" fmla="*/ 15 h 34"/>
                <a:gd name="T10" fmla="*/ 22 w 35"/>
                <a:gd name="T11" fmla="*/ 32 h 34"/>
                <a:gd name="T12" fmla="*/ 12 w 35"/>
                <a:gd name="T13" fmla="*/ 25 h 34"/>
                <a:gd name="T14" fmla="*/ 14 w 35"/>
                <a:gd name="T15" fmla="*/ 25 h 34"/>
                <a:gd name="T16" fmla="*/ 27 w 35"/>
                <a:gd name="T17" fmla="*/ 22 h 34"/>
                <a:gd name="T18" fmla="*/ 24 w 35"/>
                <a:gd name="T19" fmla="*/ 9 h 34"/>
                <a:gd name="T20" fmla="*/ 11 w 35"/>
                <a:gd name="T21" fmla="*/ 10 h 34"/>
                <a:gd name="T22" fmla="*/ 11 w 35"/>
                <a:gd name="T23" fmla="*/ 11 h 34"/>
                <a:gd name="T24" fmla="*/ 11 w 35"/>
                <a:gd name="T25" fmla="*/ 24 h 34"/>
                <a:gd name="T26" fmla="*/ 12 w 35"/>
                <a:gd name="T2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19" y="34"/>
                    <a:pt x="15" y="33"/>
                    <a:pt x="12" y="32"/>
                  </a:cubicBezTo>
                  <a:cubicBezTo>
                    <a:pt x="3" y="26"/>
                    <a:pt x="0" y="19"/>
                    <a:pt x="3" y="11"/>
                  </a:cubicBezTo>
                  <a:cubicBezTo>
                    <a:pt x="6" y="4"/>
                    <a:pt x="13" y="0"/>
                    <a:pt x="20" y="1"/>
                  </a:cubicBezTo>
                  <a:cubicBezTo>
                    <a:pt x="27" y="2"/>
                    <a:pt x="33" y="8"/>
                    <a:pt x="34" y="15"/>
                  </a:cubicBezTo>
                  <a:cubicBezTo>
                    <a:pt x="35" y="23"/>
                    <a:pt x="31" y="30"/>
                    <a:pt x="22" y="32"/>
                  </a:cubicBezTo>
                  <a:close/>
                  <a:moveTo>
                    <a:pt x="12" y="25"/>
                  </a:moveTo>
                  <a:cubicBezTo>
                    <a:pt x="12" y="25"/>
                    <a:pt x="13" y="26"/>
                    <a:pt x="14" y="25"/>
                  </a:cubicBezTo>
                  <a:cubicBezTo>
                    <a:pt x="19" y="28"/>
                    <a:pt x="24" y="26"/>
                    <a:pt x="27" y="22"/>
                  </a:cubicBezTo>
                  <a:cubicBezTo>
                    <a:pt x="29" y="17"/>
                    <a:pt x="28" y="13"/>
                    <a:pt x="24" y="9"/>
                  </a:cubicBezTo>
                  <a:cubicBezTo>
                    <a:pt x="19" y="6"/>
                    <a:pt x="15" y="6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7" y="16"/>
                    <a:pt x="7" y="19"/>
                    <a:pt x="11" y="24"/>
                  </a:cubicBezTo>
                  <a:cubicBezTo>
                    <a:pt x="11" y="24"/>
                    <a:pt x="11" y="24"/>
                    <a:pt x="12" y="2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9486900" y="1252538"/>
              <a:ext cx="755650" cy="747713"/>
            </a:xfrm>
            <a:custGeom>
              <a:avLst/>
              <a:gdLst>
                <a:gd name="T0" fmla="*/ 24 w 35"/>
                <a:gd name="T1" fmla="*/ 31 h 33"/>
                <a:gd name="T2" fmla="*/ 9 w 35"/>
                <a:gd name="T3" fmla="*/ 29 h 33"/>
                <a:gd name="T4" fmla="*/ 8 w 35"/>
                <a:gd name="T5" fmla="*/ 28 h 33"/>
                <a:gd name="T6" fmla="*/ 11 w 35"/>
                <a:gd name="T7" fmla="*/ 1 h 33"/>
                <a:gd name="T8" fmla="*/ 21 w 35"/>
                <a:gd name="T9" fmla="*/ 0 h 33"/>
                <a:gd name="T10" fmla="*/ 35 w 35"/>
                <a:gd name="T11" fmla="*/ 17 h 33"/>
                <a:gd name="T12" fmla="*/ 34 w 35"/>
                <a:gd name="T13" fmla="*/ 23 h 33"/>
                <a:gd name="T14" fmla="*/ 32 w 35"/>
                <a:gd name="T15" fmla="*/ 25 h 33"/>
                <a:gd name="T16" fmla="*/ 24 w 35"/>
                <a:gd name="T17" fmla="*/ 31 h 33"/>
                <a:gd name="T18" fmla="*/ 12 w 35"/>
                <a:gd name="T19" fmla="*/ 23 h 33"/>
                <a:gd name="T20" fmla="*/ 13 w 35"/>
                <a:gd name="T21" fmla="*/ 24 h 33"/>
                <a:gd name="T22" fmla="*/ 15 w 35"/>
                <a:gd name="T23" fmla="*/ 25 h 33"/>
                <a:gd name="T24" fmla="*/ 26 w 35"/>
                <a:gd name="T25" fmla="*/ 23 h 33"/>
                <a:gd name="T26" fmla="*/ 26 w 35"/>
                <a:gd name="T27" fmla="*/ 9 h 33"/>
                <a:gd name="T28" fmla="*/ 12 w 35"/>
                <a:gd name="T29" fmla="*/ 9 h 33"/>
                <a:gd name="T30" fmla="*/ 11 w 35"/>
                <a:gd name="T31" fmla="*/ 22 h 33"/>
                <a:gd name="T32" fmla="*/ 12 w 35"/>
                <a:gd name="T3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3">
                  <a:moveTo>
                    <a:pt x="24" y="31"/>
                  </a:moveTo>
                  <a:cubicBezTo>
                    <a:pt x="19" y="33"/>
                    <a:pt x="14" y="32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0" y="17"/>
                    <a:pt x="1" y="9"/>
                    <a:pt x="11" y="1"/>
                  </a:cubicBezTo>
                  <a:cubicBezTo>
                    <a:pt x="14" y="0"/>
                    <a:pt x="17" y="0"/>
                    <a:pt x="21" y="0"/>
                  </a:cubicBezTo>
                  <a:cubicBezTo>
                    <a:pt x="30" y="2"/>
                    <a:pt x="35" y="7"/>
                    <a:pt x="35" y="17"/>
                  </a:cubicBezTo>
                  <a:cubicBezTo>
                    <a:pt x="35" y="19"/>
                    <a:pt x="35" y="21"/>
                    <a:pt x="34" y="23"/>
                  </a:cubicBezTo>
                  <a:cubicBezTo>
                    <a:pt x="33" y="23"/>
                    <a:pt x="33" y="24"/>
                    <a:pt x="32" y="25"/>
                  </a:cubicBezTo>
                  <a:cubicBezTo>
                    <a:pt x="30" y="28"/>
                    <a:pt x="27" y="30"/>
                    <a:pt x="24" y="31"/>
                  </a:cubicBezTo>
                  <a:close/>
                  <a:moveTo>
                    <a:pt x="12" y="23"/>
                  </a:moveTo>
                  <a:cubicBezTo>
                    <a:pt x="12" y="23"/>
                    <a:pt x="13" y="24"/>
                    <a:pt x="13" y="24"/>
                  </a:cubicBezTo>
                  <a:cubicBezTo>
                    <a:pt x="13" y="24"/>
                    <a:pt x="14" y="25"/>
                    <a:pt x="15" y="25"/>
                  </a:cubicBezTo>
                  <a:cubicBezTo>
                    <a:pt x="19" y="26"/>
                    <a:pt x="23" y="27"/>
                    <a:pt x="26" y="23"/>
                  </a:cubicBezTo>
                  <a:cubicBezTo>
                    <a:pt x="30" y="19"/>
                    <a:pt x="30" y="13"/>
                    <a:pt x="26" y="9"/>
                  </a:cubicBezTo>
                  <a:cubicBezTo>
                    <a:pt x="22" y="5"/>
                    <a:pt x="17" y="5"/>
                    <a:pt x="12" y="9"/>
                  </a:cubicBezTo>
                  <a:cubicBezTo>
                    <a:pt x="8" y="13"/>
                    <a:pt x="8" y="17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9853613" y="866775"/>
              <a:ext cx="584200" cy="747713"/>
            </a:xfrm>
            <a:custGeom>
              <a:avLst/>
              <a:gdLst>
                <a:gd name="T0" fmla="*/ 4 w 27"/>
                <a:gd name="T1" fmla="*/ 14 h 33"/>
                <a:gd name="T2" fmla="*/ 1 w 27"/>
                <a:gd name="T3" fmla="*/ 2 h 33"/>
                <a:gd name="T4" fmla="*/ 3 w 27"/>
                <a:gd name="T5" fmla="*/ 0 h 33"/>
                <a:gd name="T6" fmla="*/ 10 w 27"/>
                <a:gd name="T7" fmla="*/ 0 h 33"/>
                <a:gd name="T8" fmla="*/ 18 w 27"/>
                <a:gd name="T9" fmla="*/ 5 h 33"/>
                <a:gd name="T10" fmla="*/ 23 w 27"/>
                <a:gd name="T11" fmla="*/ 10 h 33"/>
                <a:gd name="T12" fmla="*/ 27 w 27"/>
                <a:gd name="T13" fmla="*/ 16 h 33"/>
                <a:gd name="T14" fmla="*/ 27 w 27"/>
                <a:gd name="T15" fmla="*/ 27 h 33"/>
                <a:gd name="T16" fmla="*/ 23 w 27"/>
                <a:gd name="T17" fmla="*/ 33 h 33"/>
                <a:gd name="T18" fmla="*/ 21 w 27"/>
                <a:gd name="T19" fmla="*/ 30 h 33"/>
                <a:gd name="T20" fmla="*/ 4 w 27"/>
                <a:gd name="T2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3">
                  <a:moveTo>
                    <a:pt x="4" y="14"/>
                  </a:moveTo>
                  <a:cubicBezTo>
                    <a:pt x="0" y="11"/>
                    <a:pt x="1" y="6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4" y="0"/>
                    <a:pt x="17" y="0"/>
                    <a:pt x="18" y="5"/>
                  </a:cubicBezTo>
                  <a:cubicBezTo>
                    <a:pt x="18" y="8"/>
                    <a:pt x="21" y="10"/>
                    <a:pt x="23" y="10"/>
                  </a:cubicBezTo>
                  <a:cubicBezTo>
                    <a:pt x="27" y="11"/>
                    <a:pt x="27" y="13"/>
                    <a:pt x="27" y="16"/>
                  </a:cubicBezTo>
                  <a:cubicBezTo>
                    <a:pt x="27" y="20"/>
                    <a:pt x="27" y="23"/>
                    <a:pt x="27" y="27"/>
                  </a:cubicBezTo>
                  <a:cubicBezTo>
                    <a:pt x="27" y="30"/>
                    <a:pt x="26" y="32"/>
                    <a:pt x="23" y="33"/>
                  </a:cubicBezTo>
                  <a:cubicBezTo>
                    <a:pt x="20" y="33"/>
                    <a:pt x="21" y="31"/>
                    <a:pt x="21" y="30"/>
                  </a:cubicBezTo>
                  <a:cubicBezTo>
                    <a:pt x="19" y="21"/>
                    <a:pt x="13" y="16"/>
                    <a:pt x="4" y="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6007101" y="1387475"/>
              <a:ext cx="669925" cy="522288"/>
            </a:xfrm>
            <a:custGeom>
              <a:avLst/>
              <a:gdLst>
                <a:gd name="T0" fmla="*/ 2 w 31"/>
                <a:gd name="T1" fmla="*/ 9 h 23"/>
                <a:gd name="T2" fmla="*/ 31 w 31"/>
                <a:gd name="T3" fmla="*/ 0 h 23"/>
                <a:gd name="T4" fmla="*/ 28 w 31"/>
                <a:gd name="T5" fmla="*/ 9 h 23"/>
                <a:gd name="T6" fmla="*/ 25 w 31"/>
                <a:gd name="T7" fmla="*/ 13 h 23"/>
                <a:gd name="T8" fmla="*/ 29 w 31"/>
                <a:gd name="T9" fmla="*/ 23 h 23"/>
                <a:gd name="T10" fmla="*/ 0 w 31"/>
                <a:gd name="T11" fmla="*/ 23 h 23"/>
                <a:gd name="T12" fmla="*/ 7 w 31"/>
                <a:gd name="T13" fmla="*/ 17 h 23"/>
                <a:gd name="T14" fmla="*/ 11 w 31"/>
                <a:gd name="T15" fmla="*/ 15 h 23"/>
                <a:gd name="T16" fmla="*/ 12 w 31"/>
                <a:gd name="T17" fmla="*/ 11 h 23"/>
                <a:gd name="T18" fmla="*/ 9 w 31"/>
                <a:gd name="T19" fmla="*/ 10 h 23"/>
                <a:gd name="T20" fmla="*/ 2 w 31"/>
                <a:gd name="T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3">
                  <a:moveTo>
                    <a:pt x="2" y="9"/>
                  </a:moveTo>
                  <a:cubicBezTo>
                    <a:pt x="12" y="5"/>
                    <a:pt x="21" y="2"/>
                    <a:pt x="31" y="0"/>
                  </a:cubicBezTo>
                  <a:cubicBezTo>
                    <a:pt x="29" y="3"/>
                    <a:pt x="28" y="6"/>
                    <a:pt x="28" y="9"/>
                  </a:cubicBezTo>
                  <a:cubicBezTo>
                    <a:pt x="28" y="12"/>
                    <a:pt x="24" y="10"/>
                    <a:pt x="25" y="13"/>
                  </a:cubicBezTo>
                  <a:cubicBezTo>
                    <a:pt x="25" y="17"/>
                    <a:pt x="26" y="20"/>
                    <a:pt x="29" y="23"/>
                  </a:cubicBezTo>
                  <a:cubicBezTo>
                    <a:pt x="19" y="23"/>
                    <a:pt x="9" y="23"/>
                    <a:pt x="0" y="23"/>
                  </a:cubicBezTo>
                  <a:cubicBezTo>
                    <a:pt x="1" y="19"/>
                    <a:pt x="4" y="18"/>
                    <a:pt x="7" y="17"/>
                  </a:cubicBezTo>
                  <a:cubicBezTo>
                    <a:pt x="8" y="16"/>
                    <a:pt x="10" y="16"/>
                    <a:pt x="11" y="15"/>
                  </a:cubicBezTo>
                  <a:cubicBezTo>
                    <a:pt x="12" y="14"/>
                    <a:pt x="12" y="12"/>
                    <a:pt x="12" y="11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9"/>
                    <a:pt x="5" y="9"/>
                    <a:pt x="2" y="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8212138" y="1025525"/>
              <a:ext cx="344487" cy="271463"/>
            </a:xfrm>
            <a:custGeom>
              <a:avLst/>
              <a:gdLst>
                <a:gd name="T0" fmla="*/ 5 w 16"/>
                <a:gd name="T1" fmla="*/ 11 h 12"/>
                <a:gd name="T2" fmla="*/ 0 w 16"/>
                <a:gd name="T3" fmla="*/ 10 h 12"/>
                <a:gd name="T4" fmla="*/ 4 w 16"/>
                <a:gd name="T5" fmla="*/ 1 h 12"/>
                <a:gd name="T6" fmla="*/ 11 w 16"/>
                <a:gd name="T7" fmla="*/ 0 h 12"/>
                <a:gd name="T8" fmla="*/ 16 w 16"/>
                <a:gd name="T9" fmla="*/ 6 h 12"/>
                <a:gd name="T10" fmla="*/ 11 w 16"/>
                <a:gd name="T11" fmla="*/ 10 h 12"/>
                <a:gd name="T12" fmla="*/ 5 w 16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5" y="11"/>
                  </a:moveTo>
                  <a:cubicBezTo>
                    <a:pt x="3" y="10"/>
                    <a:pt x="1" y="12"/>
                    <a:pt x="0" y="10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6" y="0"/>
                    <a:pt x="8" y="0"/>
                    <a:pt x="11" y="0"/>
                  </a:cubicBezTo>
                  <a:cubicBezTo>
                    <a:pt x="14" y="1"/>
                    <a:pt x="16" y="3"/>
                    <a:pt x="16" y="6"/>
                  </a:cubicBezTo>
                  <a:cubicBezTo>
                    <a:pt x="16" y="9"/>
                    <a:pt x="13" y="9"/>
                    <a:pt x="11" y="10"/>
                  </a:cubicBezTo>
                  <a:cubicBezTo>
                    <a:pt x="9" y="11"/>
                    <a:pt x="7" y="10"/>
                    <a:pt x="5" y="1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10221913" y="1817688"/>
              <a:ext cx="128587" cy="114300"/>
            </a:xfrm>
            <a:custGeom>
              <a:avLst/>
              <a:gdLst>
                <a:gd name="T0" fmla="*/ 0 w 6"/>
                <a:gd name="T1" fmla="*/ 1 h 5"/>
                <a:gd name="T2" fmla="*/ 6 w 6"/>
                <a:gd name="T3" fmla="*/ 0 h 5"/>
                <a:gd name="T4" fmla="*/ 4 w 6"/>
                <a:gd name="T5" fmla="*/ 3 h 5"/>
                <a:gd name="T6" fmla="*/ 0 w 6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2"/>
                    <a:pt x="6" y="4"/>
                    <a:pt x="4" y="3"/>
                  </a:cubicBezTo>
                  <a:cubicBezTo>
                    <a:pt x="3" y="3"/>
                    <a:pt x="0" y="5"/>
                    <a:pt x="0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6827838" y="1387475"/>
              <a:ext cx="411162" cy="430213"/>
            </a:xfrm>
            <a:custGeom>
              <a:avLst/>
              <a:gdLst>
                <a:gd name="T0" fmla="*/ 2 w 19"/>
                <a:gd name="T1" fmla="*/ 4 h 19"/>
                <a:gd name="T2" fmla="*/ 3 w 19"/>
                <a:gd name="T3" fmla="*/ 3 h 19"/>
                <a:gd name="T4" fmla="*/ 14 w 19"/>
                <a:gd name="T5" fmla="*/ 3 h 19"/>
                <a:gd name="T6" fmla="*/ 17 w 19"/>
                <a:gd name="T7" fmla="*/ 14 h 19"/>
                <a:gd name="T8" fmla="*/ 5 w 19"/>
                <a:gd name="T9" fmla="*/ 18 h 19"/>
                <a:gd name="T10" fmla="*/ 4 w 19"/>
                <a:gd name="T11" fmla="*/ 17 h 19"/>
                <a:gd name="T12" fmla="*/ 3 w 19"/>
                <a:gd name="T13" fmla="*/ 16 h 19"/>
                <a:gd name="T14" fmla="*/ 2 w 19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2" y="4"/>
                  </a:moveTo>
                  <a:cubicBezTo>
                    <a:pt x="2" y="4"/>
                    <a:pt x="3" y="3"/>
                    <a:pt x="3" y="3"/>
                  </a:cubicBezTo>
                  <a:cubicBezTo>
                    <a:pt x="7" y="1"/>
                    <a:pt x="10" y="0"/>
                    <a:pt x="14" y="3"/>
                  </a:cubicBezTo>
                  <a:cubicBezTo>
                    <a:pt x="18" y="6"/>
                    <a:pt x="19" y="10"/>
                    <a:pt x="17" y="14"/>
                  </a:cubicBezTo>
                  <a:cubicBezTo>
                    <a:pt x="14" y="19"/>
                    <a:pt x="10" y="19"/>
                    <a:pt x="5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0" y="12"/>
                    <a:pt x="0" y="8"/>
                    <a:pt x="2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9680575" y="1387475"/>
              <a:ext cx="411162" cy="430213"/>
            </a:xfrm>
            <a:custGeom>
              <a:avLst/>
              <a:gdLst>
                <a:gd name="T0" fmla="*/ 5 w 19"/>
                <a:gd name="T1" fmla="*/ 17 h 19"/>
                <a:gd name="T2" fmla="*/ 4 w 19"/>
                <a:gd name="T3" fmla="*/ 16 h 19"/>
                <a:gd name="T4" fmla="*/ 3 w 19"/>
                <a:gd name="T5" fmla="*/ 15 h 19"/>
                <a:gd name="T6" fmla="*/ 3 w 19"/>
                <a:gd name="T7" fmla="*/ 3 h 19"/>
                <a:gd name="T8" fmla="*/ 5 w 19"/>
                <a:gd name="T9" fmla="*/ 3 h 19"/>
                <a:gd name="T10" fmla="*/ 16 w 19"/>
                <a:gd name="T11" fmla="*/ 4 h 19"/>
                <a:gd name="T12" fmla="*/ 17 w 19"/>
                <a:gd name="T13" fmla="*/ 15 h 19"/>
                <a:gd name="T14" fmla="*/ 16 w 19"/>
                <a:gd name="T15" fmla="*/ 16 h 19"/>
                <a:gd name="T16" fmla="*/ 6 w 19"/>
                <a:gd name="T17" fmla="*/ 18 h 19"/>
                <a:gd name="T18" fmla="*/ 5 w 19"/>
                <a:gd name="T1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5" y="17"/>
                  </a:moveTo>
                  <a:cubicBezTo>
                    <a:pt x="4" y="17"/>
                    <a:pt x="4" y="16"/>
                    <a:pt x="4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0" y="11"/>
                    <a:pt x="2" y="7"/>
                    <a:pt x="3" y="3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19" y="7"/>
                    <a:pt x="19" y="11"/>
                    <a:pt x="17" y="15"/>
                  </a:cubicBezTo>
                  <a:cubicBezTo>
                    <a:pt x="17" y="15"/>
                    <a:pt x="17" y="16"/>
                    <a:pt x="16" y="16"/>
                  </a:cubicBezTo>
                  <a:cubicBezTo>
                    <a:pt x="13" y="18"/>
                    <a:pt x="10" y="19"/>
                    <a:pt x="6" y="18"/>
                  </a:cubicBezTo>
                  <a:cubicBezTo>
                    <a:pt x="6" y="18"/>
                    <a:pt x="5" y="17"/>
                    <a:pt x="5" y="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8" name="Grupo 57"/>
          <p:cNvGrpSpPr/>
          <p:nvPr/>
        </p:nvGrpSpPr>
        <p:grpSpPr>
          <a:xfrm flipH="1">
            <a:off x="3868306" y="3598076"/>
            <a:ext cx="3525720" cy="862168"/>
            <a:chOff x="5802615" y="866775"/>
            <a:chExt cx="4635198" cy="1133476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5802615" y="1277378"/>
              <a:ext cx="1588" cy="15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7324725" y="889000"/>
              <a:ext cx="2290762" cy="1042988"/>
            </a:xfrm>
            <a:custGeom>
              <a:avLst/>
              <a:gdLst>
                <a:gd name="T0" fmla="*/ 73 w 106"/>
                <a:gd name="T1" fmla="*/ 2 h 46"/>
                <a:gd name="T2" fmla="*/ 75 w 106"/>
                <a:gd name="T3" fmla="*/ 1 h 46"/>
                <a:gd name="T4" fmla="*/ 105 w 106"/>
                <a:gd name="T5" fmla="*/ 18 h 46"/>
                <a:gd name="T6" fmla="*/ 88 w 106"/>
                <a:gd name="T7" fmla="*/ 24 h 46"/>
                <a:gd name="T8" fmla="*/ 34 w 106"/>
                <a:gd name="T9" fmla="*/ 37 h 46"/>
                <a:gd name="T10" fmla="*/ 24 w 106"/>
                <a:gd name="T11" fmla="*/ 38 h 46"/>
                <a:gd name="T12" fmla="*/ 77 w 106"/>
                <a:gd name="T13" fmla="*/ 35 h 46"/>
                <a:gd name="T14" fmla="*/ 97 w 106"/>
                <a:gd name="T15" fmla="*/ 32 h 46"/>
                <a:gd name="T16" fmla="*/ 101 w 106"/>
                <a:gd name="T17" fmla="*/ 40 h 46"/>
                <a:gd name="T18" fmla="*/ 97 w 106"/>
                <a:gd name="T19" fmla="*/ 41 h 46"/>
                <a:gd name="T20" fmla="*/ 35 w 106"/>
                <a:gd name="T21" fmla="*/ 41 h 46"/>
                <a:gd name="T22" fmla="*/ 31 w 106"/>
                <a:gd name="T23" fmla="*/ 42 h 46"/>
                <a:gd name="T24" fmla="*/ 35 w 106"/>
                <a:gd name="T25" fmla="*/ 43 h 46"/>
                <a:gd name="T26" fmla="*/ 99 w 106"/>
                <a:gd name="T27" fmla="*/ 43 h 46"/>
                <a:gd name="T28" fmla="*/ 106 w 106"/>
                <a:gd name="T29" fmla="*/ 45 h 46"/>
                <a:gd name="T30" fmla="*/ 106 w 106"/>
                <a:gd name="T31" fmla="*/ 46 h 46"/>
                <a:gd name="T32" fmla="*/ 23 w 106"/>
                <a:gd name="T33" fmla="*/ 46 h 46"/>
                <a:gd name="T34" fmla="*/ 19 w 106"/>
                <a:gd name="T35" fmla="*/ 44 h 46"/>
                <a:gd name="T36" fmla="*/ 20 w 106"/>
                <a:gd name="T37" fmla="*/ 43 h 46"/>
                <a:gd name="T38" fmla="*/ 23 w 106"/>
                <a:gd name="T39" fmla="*/ 43 h 46"/>
                <a:gd name="T40" fmla="*/ 25 w 106"/>
                <a:gd name="T41" fmla="*/ 43 h 46"/>
                <a:gd name="T42" fmla="*/ 26 w 106"/>
                <a:gd name="T43" fmla="*/ 43 h 46"/>
                <a:gd name="T44" fmla="*/ 23 w 106"/>
                <a:gd name="T45" fmla="*/ 41 h 46"/>
                <a:gd name="T46" fmla="*/ 20 w 106"/>
                <a:gd name="T47" fmla="*/ 41 h 46"/>
                <a:gd name="T48" fmla="*/ 5 w 106"/>
                <a:gd name="T49" fmla="*/ 36 h 46"/>
                <a:gd name="T50" fmla="*/ 5 w 106"/>
                <a:gd name="T51" fmla="*/ 34 h 46"/>
                <a:gd name="T52" fmla="*/ 0 w 106"/>
                <a:gd name="T53" fmla="*/ 19 h 46"/>
                <a:gd name="T54" fmla="*/ 19 w 106"/>
                <a:gd name="T55" fmla="*/ 19 h 46"/>
                <a:gd name="T56" fmla="*/ 48 w 106"/>
                <a:gd name="T57" fmla="*/ 19 h 46"/>
                <a:gd name="T58" fmla="*/ 61 w 106"/>
                <a:gd name="T59" fmla="*/ 14 h 46"/>
                <a:gd name="T60" fmla="*/ 60 w 106"/>
                <a:gd name="T61" fmla="*/ 0 h 46"/>
                <a:gd name="T62" fmla="*/ 69 w 106"/>
                <a:gd name="T63" fmla="*/ 16 h 46"/>
                <a:gd name="T64" fmla="*/ 68 w 106"/>
                <a:gd name="T65" fmla="*/ 19 h 46"/>
                <a:gd name="T66" fmla="*/ 64 w 106"/>
                <a:gd name="T67" fmla="*/ 26 h 46"/>
                <a:gd name="T68" fmla="*/ 48 w 106"/>
                <a:gd name="T69" fmla="*/ 33 h 46"/>
                <a:gd name="T70" fmla="*/ 27 w 106"/>
                <a:gd name="T71" fmla="*/ 35 h 46"/>
                <a:gd name="T72" fmla="*/ 66 w 106"/>
                <a:gd name="T73" fmla="*/ 30 h 46"/>
                <a:gd name="T74" fmla="*/ 67 w 106"/>
                <a:gd name="T75" fmla="*/ 29 h 46"/>
                <a:gd name="T76" fmla="*/ 68 w 106"/>
                <a:gd name="T77" fmla="*/ 28 h 46"/>
                <a:gd name="T78" fmla="*/ 68 w 106"/>
                <a:gd name="T79" fmla="*/ 28 h 46"/>
                <a:gd name="T80" fmla="*/ 73 w 106"/>
                <a:gd name="T81" fmla="*/ 22 h 46"/>
                <a:gd name="T82" fmla="*/ 73 w 106"/>
                <a:gd name="T83" fmla="*/ 22 h 46"/>
                <a:gd name="T84" fmla="*/ 74 w 106"/>
                <a:gd name="T85" fmla="*/ 21 h 46"/>
                <a:gd name="T86" fmla="*/ 74 w 106"/>
                <a:gd name="T87" fmla="*/ 21 h 46"/>
                <a:gd name="T88" fmla="*/ 75 w 106"/>
                <a:gd name="T89" fmla="*/ 19 h 46"/>
                <a:gd name="T90" fmla="*/ 75 w 106"/>
                <a:gd name="T91" fmla="*/ 18 h 46"/>
                <a:gd name="T92" fmla="*/ 75 w 106"/>
                <a:gd name="T93" fmla="*/ 7 h 46"/>
                <a:gd name="T94" fmla="*/ 75 w 106"/>
                <a:gd name="T95" fmla="*/ 7 h 46"/>
                <a:gd name="T96" fmla="*/ 73 w 106"/>
                <a:gd name="T9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6" h="46">
                  <a:moveTo>
                    <a:pt x="73" y="2"/>
                  </a:moveTo>
                  <a:cubicBezTo>
                    <a:pt x="74" y="2"/>
                    <a:pt x="74" y="1"/>
                    <a:pt x="75" y="1"/>
                  </a:cubicBezTo>
                  <a:cubicBezTo>
                    <a:pt x="85" y="6"/>
                    <a:pt x="93" y="14"/>
                    <a:pt x="105" y="18"/>
                  </a:cubicBezTo>
                  <a:cubicBezTo>
                    <a:pt x="99" y="20"/>
                    <a:pt x="93" y="21"/>
                    <a:pt x="88" y="24"/>
                  </a:cubicBezTo>
                  <a:cubicBezTo>
                    <a:pt x="72" y="34"/>
                    <a:pt x="53" y="38"/>
                    <a:pt x="34" y="37"/>
                  </a:cubicBezTo>
                  <a:cubicBezTo>
                    <a:pt x="31" y="37"/>
                    <a:pt x="28" y="37"/>
                    <a:pt x="24" y="38"/>
                  </a:cubicBezTo>
                  <a:cubicBezTo>
                    <a:pt x="42" y="39"/>
                    <a:pt x="60" y="39"/>
                    <a:pt x="77" y="35"/>
                  </a:cubicBezTo>
                  <a:cubicBezTo>
                    <a:pt x="84" y="34"/>
                    <a:pt x="90" y="32"/>
                    <a:pt x="97" y="32"/>
                  </a:cubicBezTo>
                  <a:cubicBezTo>
                    <a:pt x="103" y="32"/>
                    <a:pt x="101" y="37"/>
                    <a:pt x="101" y="40"/>
                  </a:cubicBezTo>
                  <a:cubicBezTo>
                    <a:pt x="102" y="43"/>
                    <a:pt x="99" y="41"/>
                    <a:pt x="97" y="41"/>
                  </a:cubicBezTo>
                  <a:cubicBezTo>
                    <a:pt x="76" y="41"/>
                    <a:pt x="55" y="41"/>
                    <a:pt x="35" y="41"/>
                  </a:cubicBezTo>
                  <a:cubicBezTo>
                    <a:pt x="33" y="41"/>
                    <a:pt x="31" y="40"/>
                    <a:pt x="31" y="42"/>
                  </a:cubicBezTo>
                  <a:cubicBezTo>
                    <a:pt x="31" y="44"/>
                    <a:pt x="33" y="43"/>
                    <a:pt x="35" y="43"/>
                  </a:cubicBezTo>
                  <a:cubicBezTo>
                    <a:pt x="56" y="43"/>
                    <a:pt x="78" y="43"/>
                    <a:pt x="99" y="43"/>
                  </a:cubicBezTo>
                  <a:cubicBezTo>
                    <a:pt x="102" y="43"/>
                    <a:pt x="104" y="43"/>
                    <a:pt x="106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78" y="46"/>
                    <a:pt x="51" y="46"/>
                    <a:pt x="23" y="46"/>
                  </a:cubicBezTo>
                  <a:cubicBezTo>
                    <a:pt x="21" y="46"/>
                    <a:pt x="20" y="45"/>
                    <a:pt x="19" y="44"/>
                  </a:cubicBezTo>
                  <a:cubicBezTo>
                    <a:pt x="20" y="44"/>
                    <a:pt x="20" y="44"/>
                    <a:pt x="20" y="43"/>
                  </a:cubicBezTo>
                  <a:cubicBezTo>
                    <a:pt x="21" y="43"/>
                    <a:pt x="22" y="43"/>
                    <a:pt x="23" y="43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3"/>
                  </a:cubicBezTo>
                  <a:cubicBezTo>
                    <a:pt x="27" y="39"/>
                    <a:pt x="24" y="42"/>
                    <a:pt x="23" y="41"/>
                  </a:cubicBezTo>
                  <a:cubicBezTo>
                    <a:pt x="22" y="41"/>
                    <a:pt x="21" y="41"/>
                    <a:pt x="20" y="41"/>
                  </a:cubicBezTo>
                  <a:cubicBezTo>
                    <a:pt x="15" y="41"/>
                    <a:pt x="11" y="36"/>
                    <a:pt x="5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5" y="28"/>
                    <a:pt x="3" y="23"/>
                    <a:pt x="0" y="19"/>
                  </a:cubicBezTo>
                  <a:cubicBezTo>
                    <a:pt x="6" y="19"/>
                    <a:pt x="13" y="18"/>
                    <a:pt x="19" y="19"/>
                  </a:cubicBezTo>
                  <a:cubicBezTo>
                    <a:pt x="28" y="19"/>
                    <a:pt x="38" y="20"/>
                    <a:pt x="48" y="19"/>
                  </a:cubicBezTo>
                  <a:cubicBezTo>
                    <a:pt x="53" y="19"/>
                    <a:pt x="58" y="18"/>
                    <a:pt x="61" y="14"/>
                  </a:cubicBezTo>
                  <a:cubicBezTo>
                    <a:pt x="64" y="9"/>
                    <a:pt x="62" y="5"/>
                    <a:pt x="60" y="0"/>
                  </a:cubicBezTo>
                  <a:cubicBezTo>
                    <a:pt x="67" y="4"/>
                    <a:pt x="69" y="10"/>
                    <a:pt x="69" y="16"/>
                  </a:cubicBezTo>
                  <a:cubicBezTo>
                    <a:pt x="68" y="17"/>
                    <a:pt x="68" y="18"/>
                    <a:pt x="68" y="19"/>
                  </a:cubicBezTo>
                  <a:cubicBezTo>
                    <a:pt x="67" y="22"/>
                    <a:pt x="66" y="24"/>
                    <a:pt x="64" y="26"/>
                  </a:cubicBezTo>
                  <a:cubicBezTo>
                    <a:pt x="60" y="31"/>
                    <a:pt x="54" y="32"/>
                    <a:pt x="48" y="33"/>
                  </a:cubicBezTo>
                  <a:cubicBezTo>
                    <a:pt x="41" y="34"/>
                    <a:pt x="34" y="35"/>
                    <a:pt x="27" y="35"/>
                  </a:cubicBezTo>
                  <a:cubicBezTo>
                    <a:pt x="40" y="36"/>
                    <a:pt x="54" y="36"/>
                    <a:pt x="66" y="30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8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1" y="27"/>
                    <a:pt x="72" y="25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0"/>
                    <a:pt x="74" y="20"/>
                    <a:pt x="75" y="19"/>
                  </a:cubicBezTo>
                  <a:cubicBezTo>
                    <a:pt x="75" y="19"/>
                    <a:pt x="75" y="18"/>
                    <a:pt x="75" y="18"/>
                  </a:cubicBezTo>
                  <a:cubicBezTo>
                    <a:pt x="76" y="14"/>
                    <a:pt x="76" y="10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5"/>
                    <a:pt x="74" y="3"/>
                    <a:pt x="73" y="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6"/>
            <p:cNvSpPr>
              <a:spLocks noEditPoints="1"/>
            </p:cNvSpPr>
            <p:nvPr/>
          </p:nvSpPr>
          <p:spPr bwMode="auto">
            <a:xfrm>
              <a:off x="6634163" y="1228725"/>
              <a:ext cx="755650" cy="771525"/>
            </a:xfrm>
            <a:custGeom>
              <a:avLst/>
              <a:gdLst>
                <a:gd name="T0" fmla="*/ 22 w 35"/>
                <a:gd name="T1" fmla="*/ 32 h 34"/>
                <a:gd name="T2" fmla="*/ 12 w 35"/>
                <a:gd name="T3" fmla="*/ 32 h 34"/>
                <a:gd name="T4" fmla="*/ 3 w 35"/>
                <a:gd name="T5" fmla="*/ 11 h 34"/>
                <a:gd name="T6" fmla="*/ 20 w 35"/>
                <a:gd name="T7" fmla="*/ 1 h 34"/>
                <a:gd name="T8" fmla="*/ 34 w 35"/>
                <a:gd name="T9" fmla="*/ 15 h 34"/>
                <a:gd name="T10" fmla="*/ 22 w 35"/>
                <a:gd name="T11" fmla="*/ 32 h 34"/>
                <a:gd name="T12" fmla="*/ 12 w 35"/>
                <a:gd name="T13" fmla="*/ 25 h 34"/>
                <a:gd name="T14" fmla="*/ 14 w 35"/>
                <a:gd name="T15" fmla="*/ 25 h 34"/>
                <a:gd name="T16" fmla="*/ 27 w 35"/>
                <a:gd name="T17" fmla="*/ 22 h 34"/>
                <a:gd name="T18" fmla="*/ 24 w 35"/>
                <a:gd name="T19" fmla="*/ 9 h 34"/>
                <a:gd name="T20" fmla="*/ 11 w 35"/>
                <a:gd name="T21" fmla="*/ 10 h 34"/>
                <a:gd name="T22" fmla="*/ 11 w 35"/>
                <a:gd name="T23" fmla="*/ 11 h 34"/>
                <a:gd name="T24" fmla="*/ 11 w 35"/>
                <a:gd name="T25" fmla="*/ 24 h 34"/>
                <a:gd name="T26" fmla="*/ 12 w 35"/>
                <a:gd name="T2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19" y="34"/>
                    <a:pt x="15" y="33"/>
                    <a:pt x="12" y="32"/>
                  </a:cubicBezTo>
                  <a:cubicBezTo>
                    <a:pt x="3" y="26"/>
                    <a:pt x="0" y="19"/>
                    <a:pt x="3" y="11"/>
                  </a:cubicBezTo>
                  <a:cubicBezTo>
                    <a:pt x="6" y="4"/>
                    <a:pt x="13" y="0"/>
                    <a:pt x="20" y="1"/>
                  </a:cubicBezTo>
                  <a:cubicBezTo>
                    <a:pt x="27" y="2"/>
                    <a:pt x="33" y="8"/>
                    <a:pt x="34" y="15"/>
                  </a:cubicBezTo>
                  <a:cubicBezTo>
                    <a:pt x="35" y="23"/>
                    <a:pt x="31" y="30"/>
                    <a:pt x="22" y="32"/>
                  </a:cubicBezTo>
                  <a:close/>
                  <a:moveTo>
                    <a:pt x="12" y="25"/>
                  </a:moveTo>
                  <a:cubicBezTo>
                    <a:pt x="12" y="25"/>
                    <a:pt x="13" y="26"/>
                    <a:pt x="14" y="25"/>
                  </a:cubicBezTo>
                  <a:cubicBezTo>
                    <a:pt x="19" y="28"/>
                    <a:pt x="24" y="26"/>
                    <a:pt x="27" y="22"/>
                  </a:cubicBezTo>
                  <a:cubicBezTo>
                    <a:pt x="29" y="17"/>
                    <a:pt x="28" y="13"/>
                    <a:pt x="24" y="9"/>
                  </a:cubicBezTo>
                  <a:cubicBezTo>
                    <a:pt x="19" y="6"/>
                    <a:pt x="15" y="6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7" y="16"/>
                    <a:pt x="7" y="19"/>
                    <a:pt x="11" y="24"/>
                  </a:cubicBezTo>
                  <a:cubicBezTo>
                    <a:pt x="11" y="24"/>
                    <a:pt x="11" y="24"/>
                    <a:pt x="12" y="2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7"/>
            <p:cNvSpPr>
              <a:spLocks noEditPoints="1"/>
            </p:cNvSpPr>
            <p:nvPr/>
          </p:nvSpPr>
          <p:spPr bwMode="auto">
            <a:xfrm>
              <a:off x="9486900" y="1252538"/>
              <a:ext cx="755650" cy="747713"/>
            </a:xfrm>
            <a:custGeom>
              <a:avLst/>
              <a:gdLst>
                <a:gd name="T0" fmla="*/ 24 w 35"/>
                <a:gd name="T1" fmla="*/ 31 h 33"/>
                <a:gd name="T2" fmla="*/ 9 w 35"/>
                <a:gd name="T3" fmla="*/ 29 h 33"/>
                <a:gd name="T4" fmla="*/ 8 w 35"/>
                <a:gd name="T5" fmla="*/ 28 h 33"/>
                <a:gd name="T6" fmla="*/ 11 w 35"/>
                <a:gd name="T7" fmla="*/ 1 h 33"/>
                <a:gd name="T8" fmla="*/ 21 w 35"/>
                <a:gd name="T9" fmla="*/ 0 h 33"/>
                <a:gd name="T10" fmla="*/ 35 w 35"/>
                <a:gd name="T11" fmla="*/ 17 h 33"/>
                <a:gd name="T12" fmla="*/ 34 w 35"/>
                <a:gd name="T13" fmla="*/ 23 h 33"/>
                <a:gd name="T14" fmla="*/ 32 w 35"/>
                <a:gd name="T15" fmla="*/ 25 h 33"/>
                <a:gd name="T16" fmla="*/ 24 w 35"/>
                <a:gd name="T17" fmla="*/ 31 h 33"/>
                <a:gd name="T18" fmla="*/ 12 w 35"/>
                <a:gd name="T19" fmla="*/ 23 h 33"/>
                <a:gd name="T20" fmla="*/ 13 w 35"/>
                <a:gd name="T21" fmla="*/ 24 h 33"/>
                <a:gd name="T22" fmla="*/ 15 w 35"/>
                <a:gd name="T23" fmla="*/ 25 h 33"/>
                <a:gd name="T24" fmla="*/ 26 w 35"/>
                <a:gd name="T25" fmla="*/ 23 h 33"/>
                <a:gd name="T26" fmla="*/ 26 w 35"/>
                <a:gd name="T27" fmla="*/ 9 h 33"/>
                <a:gd name="T28" fmla="*/ 12 w 35"/>
                <a:gd name="T29" fmla="*/ 9 h 33"/>
                <a:gd name="T30" fmla="*/ 11 w 35"/>
                <a:gd name="T31" fmla="*/ 22 h 33"/>
                <a:gd name="T32" fmla="*/ 12 w 35"/>
                <a:gd name="T3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3">
                  <a:moveTo>
                    <a:pt x="24" y="31"/>
                  </a:moveTo>
                  <a:cubicBezTo>
                    <a:pt x="19" y="33"/>
                    <a:pt x="14" y="32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0" y="17"/>
                    <a:pt x="1" y="9"/>
                    <a:pt x="11" y="1"/>
                  </a:cubicBezTo>
                  <a:cubicBezTo>
                    <a:pt x="14" y="0"/>
                    <a:pt x="17" y="0"/>
                    <a:pt x="21" y="0"/>
                  </a:cubicBezTo>
                  <a:cubicBezTo>
                    <a:pt x="30" y="2"/>
                    <a:pt x="35" y="7"/>
                    <a:pt x="35" y="17"/>
                  </a:cubicBezTo>
                  <a:cubicBezTo>
                    <a:pt x="35" y="19"/>
                    <a:pt x="35" y="21"/>
                    <a:pt x="34" y="23"/>
                  </a:cubicBezTo>
                  <a:cubicBezTo>
                    <a:pt x="33" y="23"/>
                    <a:pt x="33" y="24"/>
                    <a:pt x="32" y="25"/>
                  </a:cubicBezTo>
                  <a:cubicBezTo>
                    <a:pt x="30" y="28"/>
                    <a:pt x="27" y="30"/>
                    <a:pt x="24" y="31"/>
                  </a:cubicBezTo>
                  <a:close/>
                  <a:moveTo>
                    <a:pt x="12" y="23"/>
                  </a:moveTo>
                  <a:cubicBezTo>
                    <a:pt x="12" y="23"/>
                    <a:pt x="13" y="24"/>
                    <a:pt x="13" y="24"/>
                  </a:cubicBezTo>
                  <a:cubicBezTo>
                    <a:pt x="13" y="24"/>
                    <a:pt x="14" y="25"/>
                    <a:pt x="15" y="25"/>
                  </a:cubicBezTo>
                  <a:cubicBezTo>
                    <a:pt x="19" y="26"/>
                    <a:pt x="23" y="27"/>
                    <a:pt x="26" y="23"/>
                  </a:cubicBezTo>
                  <a:cubicBezTo>
                    <a:pt x="30" y="19"/>
                    <a:pt x="30" y="13"/>
                    <a:pt x="26" y="9"/>
                  </a:cubicBezTo>
                  <a:cubicBezTo>
                    <a:pt x="22" y="5"/>
                    <a:pt x="17" y="5"/>
                    <a:pt x="12" y="9"/>
                  </a:cubicBezTo>
                  <a:cubicBezTo>
                    <a:pt x="8" y="13"/>
                    <a:pt x="8" y="17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9853613" y="866775"/>
              <a:ext cx="584200" cy="747713"/>
            </a:xfrm>
            <a:custGeom>
              <a:avLst/>
              <a:gdLst>
                <a:gd name="T0" fmla="*/ 4 w 27"/>
                <a:gd name="T1" fmla="*/ 14 h 33"/>
                <a:gd name="T2" fmla="*/ 1 w 27"/>
                <a:gd name="T3" fmla="*/ 2 h 33"/>
                <a:gd name="T4" fmla="*/ 3 w 27"/>
                <a:gd name="T5" fmla="*/ 0 h 33"/>
                <a:gd name="T6" fmla="*/ 10 w 27"/>
                <a:gd name="T7" fmla="*/ 0 h 33"/>
                <a:gd name="T8" fmla="*/ 18 w 27"/>
                <a:gd name="T9" fmla="*/ 5 h 33"/>
                <a:gd name="T10" fmla="*/ 23 w 27"/>
                <a:gd name="T11" fmla="*/ 10 h 33"/>
                <a:gd name="T12" fmla="*/ 27 w 27"/>
                <a:gd name="T13" fmla="*/ 16 h 33"/>
                <a:gd name="T14" fmla="*/ 27 w 27"/>
                <a:gd name="T15" fmla="*/ 27 h 33"/>
                <a:gd name="T16" fmla="*/ 23 w 27"/>
                <a:gd name="T17" fmla="*/ 33 h 33"/>
                <a:gd name="T18" fmla="*/ 21 w 27"/>
                <a:gd name="T19" fmla="*/ 30 h 33"/>
                <a:gd name="T20" fmla="*/ 4 w 27"/>
                <a:gd name="T2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3">
                  <a:moveTo>
                    <a:pt x="4" y="14"/>
                  </a:moveTo>
                  <a:cubicBezTo>
                    <a:pt x="0" y="11"/>
                    <a:pt x="1" y="6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4" y="0"/>
                    <a:pt x="17" y="0"/>
                    <a:pt x="18" y="5"/>
                  </a:cubicBezTo>
                  <a:cubicBezTo>
                    <a:pt x="18" y="8"/>
                    <a:pt x="21" y="10"/>
                    <a:pt x="23" y="10"/>
                  </a:cubicBezTo>
                  <a:cubicBezTo>
                    <a:pt x="27" y="11"/>
                    <a:pt x="27" y="13"/>
                    <a:pt x="27" y="16"/>
                  </a:cubicBezTo>
                  <a:cubicBezTo>
                    <a:pt x="27" y="20"/>
                    <a:pt x="27" y="23"/>
                    <a:pt x="27" y="27"/>
                  </a:cubicBezTo>
                  <a:cubicBezTo>
                    <a:pt x="27" y="30"/>
                    <a:pt x="26" y="32"/>
                    <a:pt x="23" y="33"/>
                  </a:cubicBezTo>
                  <a:cubicBezTo>
                    <a:pt x="20" y="33"/>
                    <a:pt x="21" y="31"/>
                    <a:pt x="21" y="30"/>
                  </a:cubicBezTo>
                  <a:cubicBezTo>
                    <a:pt x="19" y="21"/>
                    <a:pt x="13" y="16"/>
                    <a:pt x="4" y="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6007101" y="1387475"/>
              <a:ext cx="669925" cy="522288"/>
            </a:xfrm>
            <a:custGeom>
              <a:avLst/>
              <a:gdLst>
                <a:gd name="T0" fmla="*/ 2 w 31"/>
                <a:gd name="T1" fmla="*/ 9 h 23"/>
                <a:gd name="T2" fmla="*/ 31 w 31"/>
                <a:gd name="T3" fmla="*/ 0 h 23"/>
                <a:gd name="T4" fmla="*/ 28 w 31"/>
                <a:gd name="T5" fmla="*/ 9 h 23"/>
                <a:gd name="T6" fmla="*/ 25 w 31"/>
                <a:gd name="T7" fmla="*/ 13 h 23"/>
                <a:gd name="T8" fmla="*/ 29 w 31"/>
                <a:gd name="T9" fmla="*/ 23 h 23"/>
                <a:gd name="T10" fmla="*/ 0 w 31"/>
                <a:gd name="T11" fmla="*/ 23 h 23"/>
                <a:gd name="T12" fmla="*/ 7 w 31"/>
                <a:gd name="T13" fmla="*/ 17 h 23"/>
                <a:gd name="T14" fmla="*/ 11 w 31"/>
                <a:gd name="T15" fmla="*/ 15 h 23"/>
                <a:gd name="T16" fmla="*/ 12 w 31"/>
                <a:gd name="T17" fmla="*/ 11 h 23"/>
                <a:gd name="T18" fmla="*/ 9 w 31"/>
                <a:gd name="T19" fmla="*/ 10 h 23"/>
                <a:gd name="T20" fmla="*/ 2 w 31"/>
                <a:gd name="T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3">
                  <a:moveTo>
                    <a:pt x="2" y="9"/>
                  </a:moveTo>
                  <a:cubicBezTo>
                    <a:pt x="12" y="5"/>
                    <a:pt x="21" y="2"/>
                    <a:pt x="31" y="0"/>
                  </a:cubicBezTo>
                  <a:cubicBezTo>
                    <a:pt x="29" y="3"/>
                    <a:pt x="28" y="6"/>
                    <a:pt x="28" y="9"/>
                  </a:cubicBezTo>
                  <a:cubicBezTo>
                    <a:pt x="28" y="12"/>
                    <a:pt x="24" y="10"/>
                    <a:pt x="25" y="13"/>
                  </a:cubicBezTo>
                  <a:cubicBezTo>
                    <a:pt x="25" y="17"/>
                    <a:pt x="26" y="20"/>
                    <a:pt x="29" y="23"/>
                  </a:cubicBezTo>
                  <a:cubicBezTo>
                    <a:pt x="19" y="23"/>
                    <a:pt x="9" y="23"/>
                    <a:pt x="0" y="23"/>
                  </a:cubicBezTo>
                  <a:cubicBezTo>
                    <a:pt x="1" y="19"/>
                    <a:pt x="4" y="18"/>
                    <a:pt x="7" y="17"/>
                  </a:cubicBezTo>
                  <a:cubicBezTo>
                    <a:pt x="8" y="16"/>
                    <a:pt x="10" y="16"/>
                    <a:pt x="11" y="15"/>
                  </a:cubicBezTo>
                  <a:cubicBezTo>
                    <a:pt x="12" y="14"/>
                    <a:pt x="12" y="12"/>
                    <a:pt x="12" y="11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9"/>
                    <a:pt x="5" y="9"/>
                    <a:pt x="2" y="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8212138" y="1025525"/>
              <a:ext cx="344487" cy="271463"/>
            </a:xfrm>
            <a:custGeom>
              <a:avLst/>
              <a:gdLst>
                <a:gd name="T0" fmla="*/ 5 w 16"/>
                <a:gd name="T1" fmla="*/ 11 h 12"/>
                <a:gd name="T2" fmla="*/ 0 w 16"/>
                <a:gd name="T3" fmla="*/ 10 h 12"/>
                <a:gd name="T4" fmla="*/ 4 w 16"/>
                <a:gd name="T5" fmla="*/ 1 h 12"/>
                <a:gd name="T6" fmla="*/ 11 w 16"/>
                <a:gd name="T7" fmla="*/ 0 h 12"/>
                <a:gd name="T8" fmla="*/ 16 w 16"/>
                <a:gd name="T9" fmla="*/ 6 h 12"/>
                <a:gd name="T10" fmla="*/ 11 w 16"/>
                <a:gd name="T11" fmla="*/ 10 h 12"/>
                <a:gd name="T12" fmla="*/ 5 w 16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5" y="11"/>
                  </a:moveTo>
                  <a:cubicBezTo>
                    <a:pt x="3" y="10"/>
                    <a:pt x="1" y="12"/>
                    <a:pt x="0" y="10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6" y="0"/>
                    <a:pt x="8" y="0"/>
                    <a:pt x="11" y="0"/>
                  </a:cubicBezTo>
                  <a:cubicBezTo>
                    <a:pt x="14" y="1"/>
                    <a:pt x="16" y="3"/>
                    <a:pt x="16" y="6"/>
                  </a:cubicBezTo>
                  <a:cubicBezTo>
                    <a:pt x="16" y="9"/>
                    <a:pt x="13" y="9"/>
                    <a:pt x="11" y="10"/>
                  </a:cubicBezTo>
                  <a:cubicBezTo>
                    <a:pt x="9" y="11"/>
                    <a:pt x="7" y="10"/>
                    <a:pt x="5" y="1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0221913" y="1817688"/>
              <a:ext cx="128587" cy="114300"/>
            </a:xfrm>
            <a:custGeom>
              <a:avLst/>
              <a:gdLst>
                <a:gd name="T0" fmla="*/ 0 w 6"/>
                <a:gd name="T1" fmla="*/ 1 h 5"/>
                <a:gd name="T2" fmla="*/ 6 w 6"/>
                <a:gd name="T3" fmla="*/ 0 h 5"/>
                <a:gd name="T4" fmla="*/ 4 w 6"/>
                <a:gd name="T5" fmla="*/ 3 h 5"/>
                <a:gd name="T6" fmla="*/ 0 w 6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2"/>
                    <a:pt x="6" y="4"/>
                    <a:pt x="4" y="3"/>
                  </a:cubicBezTo>
                  <a:cubicBezTo>
                    <a:pt x="3" y="3"/>
                    <a:pt x="0" y="5"/>
                    <a:pt x="0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6827838" y="1387475"/>
              <a:ext cx="411162" cy="430213"/>
            </a:xfrm>
            <a:custGeom>
              <a:avLst/>
              <a:gdLst>
                <a:gd name="T0" fmla="*/ 2 w 19"/>
                <a:gd name="T1" fmla="*/ 4 h 19"/>
                <a:gd name="T2" fmla="*/ 3 w 19"/>
                <a:gd name="T3" fmla="*/ 3 h 19"/>
                <a:gd name="T4" fmla="*/ 14 w 19"/>
                <a:gd name="T5" fmla="*/ 3 h 19"/>
                <a:gd name="T6" fmla="*/ 17 w 19"/>
                <a:gd name="T7" fmla="*/ 14 h 19"/>
                <a:gd name="T8" fmla="*/ 5 w 19"/>
                <a:gd name="T9" fmla="*/ 18 h 19"/>
                <a:gd name="T10" fmla="*/ 4 w 19"/>
                <a:gd name="T11" fmla="*/ 17 h 19"/>
                <a:gd name="T12" fmla="*/ 3 w 19"/>
                <a:gd name="T13" fmla="*/ 16 h 19"/>
                <a:gd name="T14" fmla="*/ 2 w 19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2" y="4"/>
                  </a:moveTo>
                  <a:cubicBezTo>
                    <a:pt x="2" y="4"/>
                    <a:pt x="3" y="3"/>
                    <a:pt x="3" y="3"/>
                  </a:cubicBezTo>
                  <a:cubicBezTo>
                    <a:pt x="7" y="1"/>
                    <a:pt x="10" y="0"/>
                    <a:pt x="14" y="3"/>
                  </a:cubicBezTo>
                  <a:cubicBezTo>
                    <a:pt x="18" y="6"/>
                    <a:pt x="19" y="10"/>
                    <a:pt x="17" y="14"/>
                  </a:cubicBezTo>
                  <a:cubicBezTo>
                    <a:pt x="14" y="19"/>
                    <a:pt x="10" y="19"/>
                    <a:pt x="5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0" y="12"/>
                    <a:pt x="0" y="8"/>
                    <a:pt x="2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9680575" y="1387475"/>
              <a:ext cx="411162" cy="430213"/>
            </a:xfrm>
            <a:custGeom>
              <a:avLst/>
              <a:gdLst>
                <a:gd name="T0" fmla="*/ 5 w 19"/>
                <a:gd name="T1" fmla="*/ 17 h 19"/>
                <a:gd name="T2" fmla="*/ 4 w 19"/>
                <a:gd name="T3" fmla="*/ 16 h 19"/>
                <a:gd name="T4" fmla="*/ 3 w 19"/>
                <a:gd name="T5" fmla="*/ 15 h 19"/>
                <a:gd name="T6" fmla="*/ 3 w 19"/>
                <a:gd name="T7" fmla="*/ 3 h 19"/>
                <a:gd name="T8" fmla="*/ 5 w 19"/>
                <a:gd name="T9" fmla="*/ 3 h 19"/>
                <a:gd name="T10" fmla="*/ 16 w 19"/>
                <a:gd name="T11" fmla="*/ 4 h 19"/>
                <a:gd name="T12" fmla="*/ 17 w 19"/>
                <a:gd name="T13" fmla="*/ 15 h 19"/>
                <a:gd name="T14" fmla="*/ 16 w 19"/>
                <a:gd name="T15" fmla="*/ 16 h 19"/>
                <a:gd name="T16" fmla="*/ 6 w 19"/>
                <a:gd name="T17" fmla="*/ 18 h 19"/>
                <a:gd name="T18" fmla="*/ 5 w 19"/>
                <a:gd name="T1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5" y="17"/>
                  </a:moveTo>
                  <a:cubicBezTo>
                    <a:pt x="4" y="17"/>
                    <a:pt x="4" y="16"/>
                    <a:pt x="4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0" y="11"/>
                    <a:pt x="2" y="7"/>
                    <a:pt x="3" y="3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19" y="7"/>
                    <a:pt x="19" y="11"/>
                    <a:pt x="17" y="15"/>
                  </a:cubicBezTo>
                  <a:cubicBezTo>
                    <a:pt x="17" y="15"/>
                    <a:pt x="17" y="16"/>
                    <a:pt x="16" y="16"/>
                  </a:cubicBezTo>
                  <a:cubicBezTo>
                    <a:pt x="13" y="18"/>
                    <a:pt x="10" y="19"/>
                    <a:pt x="6" y="18"/>
                  </a:cubicBezTo>
                  <a:cubicBezTo>
                    <a:pt x="6" y="18"/>
                    <a:pt x="5" y="17"/>
                    <a:pt x="5" y="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7208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503206" y="1484703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350348" y="1528991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067778" y="1514157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188333" y="1525911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913102" y="2549284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633154" y="1518292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349775" y="1613925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75156" y="1506389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7532648" y="1507406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9252881" y="1560096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779840" y="2503242"/>
            <a:ext cx="325734" cy="529812"/>
            <a:chOff x="2071598" y="2060848"/>
            <a:chExt cx="1917605" cy="3137144"/>
          </a:xfrm>
          <a:solidFill>
            <a:srgbClr val="FF6565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691028" y="2503242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4202313" y="2490871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5039654" y="2503213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3364327" y="2490871"/>
            <a:ext cx="501857" cy="554554"/>
            <a:chOff x="4835382" y="73243"/>
            <a:chExt cx="2920830" cy="3227535"/>
          </a:xfrm>
          <a:solidFill>
            <a:srgbClr val="FF6565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2543398" y="2520963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339992" y="2503242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581956" y="3645147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130320" y="250324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380708" y="3645147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5918890" y="3662637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5054394" y="3700338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4204404" y="3663401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6711405" y="3663983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371962" y="4696129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228732" y="3645147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511067" y="364514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350136" y="3645147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370947" y="4749109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6782655" y="4733453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5050282" y="4872317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9134006" y="4774231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7515082" y="5702367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67429" y="4812126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511067" y="4879254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369168" y="4749109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549686" y="4749109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3355622" y="5708897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2508613" y="5708897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5043598" y="5708897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193608" y="5708897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908983" y="5698349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6698448" y="5734839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161326" y="5698349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8431541" y="5699416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00015" y="824586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6290269" y="4560813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6853875" y="4640167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2777643" y="3584944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7893469" y="3559121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8523275" y="4698132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8670606" y="3592462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9416552" y="5603345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9391274" y="2591392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7872420" y="5604764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8627245" y="1485560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2664636" y="4616701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7184693" y="3591179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3583075" y="4659488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6734790" y="1499319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7675966" y="1466253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9542975" y="1422661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4512115" y="4702239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3555407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4462729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5370051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6277371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9476028" y="3640975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4191939" y="2495208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5151783" y="2494681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5854652" y="1459665"/>
            <a:ext cx="544275" cy="544275"/>
          </a:xfrm>
          <a:prstGeom prst="heart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8720295" y="5635657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2660665" y="5690555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7083365" y="5635367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4381509" y="5667047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5357941" y="5603953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3623317" y="5649453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6222365" y="5600065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874065" y="1400868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3461228" y="1397812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4110228" y="1490515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4986737" y="1452450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5979045" y="2555156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3500132" y="2554033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6829340" y="2554033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8549274" y="2550321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9377503" y="4696347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2841635" y="2419123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7627635" y="2577471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470435" y="4664011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7726243" y="4631306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705957" y="1288472"/>
            <a:ext cx="5212416" cy="5250077"/>
            <a:chOff x="5375920" y="571903"/>
            <a:chExt cx="6031153" cy="5727656"/>
          </a:xfrm>
        </p:grpSpPr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xmlns="" id="{9287099C-5872-4EBE-B8C6-AC6C44C95399}"/>
                </a:ext>
              </a:extLst>
            </p:cNvPr>
            <p:cNvSpPr/>
            <p:nvPr/>
          </p:nvSpPr>
          <p:spPr>
            <a:xfrm>
              <a:off x="5375920" y="571903"/>
              <a:ext cx="5920561" cy="360000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/>
            </a:p>
          </p:txBody>
        </p:sp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xmlns="" id="{118A4AC8-C68A-42EF-9875-9688024B5701}"/>
                </a:ext>
              </a:extLst>
            </p:cNvPr>
            <p:cNvSpPr/>
            <p:nvPr/>
          </p:nvSpPr>
          <p:spPr>
            <a:xfrm>
              <a:off x="5375920" y="2540253"/>
              <a:ext cx="5920561" cy="360000"/>
            </a:xfrm>
            <a:prstGeom prst="rect">
              <a:avLst/>
            </a:prstGeom>
            <a:solidFill>
              <a:srgbClr val="59575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1" name="Rectangle 14">
              <a:extLst>
                <a:ext uri="{FF2B5EF4-FFF2-40B4-BE49-F238E27FC236}">
                  <a16:creationId xmlns:a16="http://schemas.microsoft.com/office/drawing/2014/main" xmlns="" id="{1F457674-F9CB-4E0D-9326-BCCFEEA3624C}"/>
                </a:ext>
              </a:extLst>
            </p:cNvPr>
            <p:cNvSpPr/>
            <p:nvPr/>
          </p:nvSpPr>
          <p:spPr>
            <a:xfrm>
              <a:off x="5375920" y="4508603"/>
              <a:ext cx="5920561" cy="360000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0" name="Text Placeholder 15">
              <a:extLst>
                <a:ext uri="{FF2B5EF4-FFF2-40B4-BE49-F238E27FC236}">
                  <a16:creationId xmlns:a16="http://schemas.microsoft.com/office/drawing/2014/main" xmlns="" id="{98793EA4-A764-46E5-902D-E608B4010477}"/>
                </a:ext>
              </a:extLst>
            </p:cNvPr>
            <p:cNvSpPr txBox="1">
              <a:spLocks/>
            </p:cNvSpPr>
            <p:nvPr/>
          </p:nvSpPr>
          <p:spPr>
            <a:xfrm>
              <a:off x="5499745" y="607887"/>
              <a:ext cx="331236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1" name="Text Placeholder 15">
              <a:extLst>
                <a:ext uri="{FF2B5EF4-FFF2-40B4-BE49-F238E27FC236}">
                  <a16:creationId xmlns:a16="http://schemas.microsoft.com/office/drawing/2014/main" xmlns="" id="{549D0D55-170F-4A6A-B81C-A60AF8B25AAA}"/>
                </a:ext>
              </a:extLst>
            </p:cNvPr>
            <p:cNvSpPr txBox="1">
              <a:spLocks/>
            </p:cNvSpPr>
            <p:nvPr/>
          </p:nvSpPr>
          <p:spPr>
            <a:xfrm>
              <a:off x="5499745" y="2576237"/>
              <a:ext cx="331236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2" name="Text Placeholder 15">
              <a:extLst>
                <a:ext uri="{FF2B5EF4-FFF2-40B4-BE49-F238E27FC236}">
                  <a16:creationId xmlns:a16="http://schemas.microsoft.com/office/drawing/2014/main" xmlns="" id="{4CC8FFC1-F641-49B1-948F-ED207961F305}"/>
                </a:ext>
              </a:extLst>
            </p:cNvPr>
            <p:cNvSpPr txBox="1">
              <a:spLocks/>
            </p:cNvSpPr>
            <p:nvPr/>
          </p:nvSpPr>
          <p:spPr>
            <a:xfrm>
              <a:off x="5499745" y="4544587"/>
              <a:ext cx="331236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A3982F8-35F1-406C-BCE8-1751087AB0C6}"/>
                </a:ext>
              </a:extLst>
            </p:cNvPr>
            <p:cNvSpPr txBox="1"/>
            <p:nvPr/>
          </p:nvSpPr>
          <p:spPr>
            <a:xfrm>
              <a:off x="5664996" y="989356"/>
              <a:ext cx="57420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6FE18F4-EF0A-4710-87A1-91BC9BF701D3}"/>
                </a:ext>
              </a:extLst>
            </p:cNvPr>
            <p:cNvSpPr txBox="1"/>
            <p:nvPr/>
          </p:nvSpPr>
          <p:spPr>
            <a:xfrm>
              <a:off x="5664996" y="1354948"/>
              <a:ext cx="5739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82A89ED-C573-4B0B-BBDE-3A29287FBE0B}"/>
                </a:ext>
              </a:extLst>
            </p:cNvPr>
            <p:cNvSpPr txBox="1"/>
            <p:nvPr/>
          </p:nvSpPr>
          <p:spPr>
            <a:xfrm>
              <a:off x="5664996" y="1720542"/>
              <a:ext cx="5739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66" name="Oval 20">
              <a:extLst>
                <a:ext uri="{FF2B5EF4-FFF2-40B4-BE49-F238E27FC236}">
                  <a16:creationId xmlns:a16="http://schemas.microsoft.com/office/drawing/2014/main" xmlns="" id="{4274AFEF-EA3B-4183-AFB9-8E6575FB3FF6}"/>
                </a:ext>
              </a:extLst>
            </p:cNvPr>
            <p:cNvSpPr/>
            <p:nvPr/>
          </p:nvSpPr>
          <p:spPr>
            <a:xfrm>
              <a:off x="5475154" y="1064654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67" name="Oval 21">
              <a:extLst>
                <a:ext uri="{FF2B5EF4-FFF2-40B4-BE49-F238E27FC236}">
                  <a16:creationId xmlns:a16="http://schemas.microsoft.com/office/drawing/2014/main" xmlns="" id="{281E0BB2-0320-4DC6-AF93-89A000BBFA9A}"/>
                </a:ext>
              </a:extLst>
            </p:cNvPr>
            <p:cNvSpPr/>
            <p:nvPr/>
          </p:nvSpPr>
          <p:spPr>
            <a:xfrm>
              <a:off x="5475154" y="1430247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68" name="Oval 22">
              <a:extLst>
                <a:ext uri="{FF2B5EF4-FFF2-40B4-BE49-F238E27FC236}">
                  <a16:creationId xmlns:a16="http://schemas.microsoft.com/office/drawing/2014/main" xmlns="" id="{46AAAC93-EEB7-4BE9-AB9F-FC0C8D893DEE}"/>
                </a:ext>
              </a:extLst>
            </p:cNvPr>
            <p:cNvSpPr/>
            <p:nvPr/>
          </p:nvSpPr>
          <p:spPr>
            <a:xfrm>
              <a:off x="5475154" y="1795840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7EF69759-D296-4CAE-B224-5BA388796D6F}"/>
                </a:ext>
              </a:extLst>
            </p:cNvPr>
            <p:cNvSpPr txBox="1"/>
            <p:nvPr/>
          </p:nvSpPr>
          <p:spPr>
            <a:xfrm>
              <a:off x="5664996" y="2086135"/>
              <a:ext cx="57420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Oval 39">
              <a:extLst>
                <a:ext uri="{FF2B5EF4-FFF2-40B4-BE49-F238E27FC236}">
                  <a16:creationId xmlns:a16="http://schemas.microsoft.com/office/drawing/2014/main" xmlns="" id="{9B979A8C-9158-414D-A98C-043414F3F84B}"/>
                </a:ext>
              </a:extLst>
            </p:cNvPr>
            <p:cNvSpPr/>
            <p:nvPr/>
          </p:nvSpPr>
          <p:spPr>
            <a:xfrm>
              <a:off x="5475154" y="2161433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9559C161-2D56-41F0-AE6B-C955AF137C02}"/>
                </a:ext>
              </a:extLst>
            </p:cNvPr>
            <p:cNvSpPr txBox="1"/>
            <p:nvPr/>
          </p:nvSpPr>
          <p:spPr>
            <a:xfrm>
              <a:off x="5664996" y="2965450"/>
              <a:ext cx="5739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C38807E8-2E3C-4B0B-A9F5-15E12C6F35A0}"/>
                </a:ext>
              </a:extLst>
            </p:cNvPr>
            <p:cNvSpPr txBox="1"/>
            <p:nvPr/>
          </p:nvSpPr>
          <p:spPr>
            <a:xfrm>
              <a:off x="5664996" y="3331042"/>
              <a:ext cx="5739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9CA5A8C7-986F-446D-BDAF-AD4AED75BCEB}"/>
                </a:ext>
              </a:extLst>
            </p:cNvPr>
            <p:cNvSpPr txBox="1"/>
            <p:nvPr/>
          </p:nvSpPr>
          <p:spPr>
            <a:xfrm>
              <a:off x="5664996" y="3696636"/>
              <a:ext cx="5739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74" name="Oval 45">
              <a:extLst>
                <a:ext uri="{FF2B5EF4-FFF2-40B4-BE49-F238E27FC236}">
                  <a16:creationId xmlns:a16="http://schemas.microsoft.com/office/drawing/2014/main" xmlns="" id="{D6CE6720-15C5-4069-ABD0-A4BB58416E36}"/>
                </a:ext>
              </a:extLst>
            </p:cNvPr>
            <p:cNvSpPr/>
            <p:nvPr/>
          </p:nvSpPr>
          <p:spPr>
            <a:xfrm>
              <a:off x="5475154" y="3040748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5" name="Oval 46">
              <a:extLst>
                <a:ext uri="{FF2B5EF4-FFF2-40B4-BE49-F238E27FC236}">
                  <a16:creationId xmlns:a16="http://schemas.microsoft.com/office/drawing/2014/main" xmlns="" id="{F80C60C4-0599-4334-81E2-B1684F900171}"/>
                </a:ext>
              </a:extLst>
            </p:cNvPr>
            <p:cNvSpPr/>
            <p:nvPr/>
          </p:nvSpPr>
          <p:spPr>
            <a:xfrm>
              <a:off x="5475154" y="3406341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6" name="Oval 47">
              <a:extLst>
                <a:ext uri="{FF2B5EF4-FFF2-40B4-BE49-F238E27FC236}">
                  <a16:creationId xmlns:a16="http://schemas.microsoft.com/office/drawing/2014/main" xmlns="" id="{86EF37B6-CC1C-4C86-88F7-1D74059E6E1D}"/>
                </a:ext>
              </a:extLst>
            </p:cNvPr>
            <p:cNvSpPr/>
            <p:nvPr/>
          </p:nvSpPr>
          <p:spPr>
            <a:xfrm>
              <a:off x="5475154" y="3771934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0A728CAC-1409-451A-87C3-8E7946FECF05}"/>
                </a:ext>
              </a:extLst>
            </p:cNvPr>
            <p:cNvSpPr txBox="1"/>
            <p:nvPr/>
          </p:nvSpPr>
          <p:spPr>
            <a:xfrm>
              <a:off x="5664996" y="4062229"/>
              <a:ext cx="5739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Oval 49">
              <a:extLst>
                <a:ext uri="{FF2B5EF4-FFF2-40B4-BE49-F238E27FC236}">
                  <a16:creationId xmlns:a16="http://schemas.microsoft.com/office/drawing/2014/main" xmlns="" id="{EA00FA67-2D34-4198-91D4-27163AE468AE}"/>
                </a:ext>
              </a:extLst>
            </p:cNvPr>
            <p:cNvSpPr/>
            <p:nvPr/>
          </p:nvSpPr>
          <p:spPr>
            <a:xfrm>
              <a:off x="5475154" y="4137527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26FC33E-7873-4B88-B3F0-AF00A2B465BA}"/>
                </a:ext>
              </a:extLst>
            </p:cNvPr>
            <p:cNvSpPr txBox="1"/>
            <p:nvPr/>
          </p:nvSpPr>
          <p:spPr>
            <a:xfrm>
              <a:off x="5664996" y="4941170"/>
              <a:ext cx="5739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616A6E9B-A1C5-4C5A-8204-2C48BBF7CE36}"/>
                </a:ext>
              </a:extLst>
            </p:cNvPr>
            <p:cNvSpPr txBox="1"/>
            <p:nvPr/>
          </p:nvSpPr>
          <p:spPr>
            <a:xfrm>
              <a:off x="5664996" y="5306762"/>
              <a:ext cx="5739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32FB8BD7-AB3B-4A18-B437-1512D249F18C}"/>
                </a:ext>
              </a:extLst>
            </p:cNvPr>
            <p:cNvSpPr txBox="1"/>
            <p:nvPr/>
          </p:nvSpPr>
          <p:spPr>
            <a:xfrm>
              <a:off x="5664996" y="5672356"/>
              <a:ext cx="5739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82" name="Oval 54">
              <a:extLst>
                <a:ext uri="{FF2B5EF4-FFF2-40B4-BE49-F238E27FC236}">
                  <a16:creationId xmlns:a16="http://schemas.microsoft.com/office/drawing/2014/main" xmlns="" id="{56B8FBF9-2C8E-46F8-824A-CD94527AD36E}"/>
                </a:ext>
              </a:extLst>
            </p:cNvPr>
            <p:cNvSpPr/>
            <p:nvPr/>
          </p:nvSpPr>
          <p:spPr>
            <a:xfrm>
              <a:off x="5475154" y="5016468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83" name="Oval 55">
              <a:extLst>
                <a:ext uri="{FF2B5EF4-FFF2-40B4-BE49-F238E27FC236}">
                  <a16:creationId xmlns:a16="http://schemas.microsoft.com/office/drawing/2014/main" xmlns="" id="{6BA69DEE-82EC-4111-AA7D-C1CA1420C6E5}"/>
                </a:ext>
              </a:extLst>
            </p:cNvPr>
            <p:cNvSpPr/>
            <p:nvPr/>
          </p:nvSpPr>
          <p:spPr>
            <a:xfrm>
              <a:off x="5475154" y="5382061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84" name="Oval 56">
              <a:extLst>
                <a:ext uri="{FF2B5EF4-FFF2-40B4-BE49-F238E27FC236}">
                  <a16:creationId xmlns:a16="http://schemas.microsoft.com/office/drawing/2014/main" xmlns="" id="{ECADC11E-FFFC-4CFC-99DC-82F38635466E}"/>
                </a:ext>
              </a:extLst>
            </p:cNvPr>
            <p:cNvSpPr/>
            <p:nvPr/>
          </p:nvSpPr>
          <p:spPr>
            <a:xfrm>
              <a:off x="5475154" y="5747654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6F48987F-16D1-49C3-AAF6-CBB6D8B8129E}"/>
                </a:ext>
              </a:extLst>
            </p:cNvPr>
            <p:cNvSpPr txBox="1"/>
            <p:nvPr/>
          </p:nvSpPr>
          <p:spPr>
            <a:xfrm>
              <a:off x="5664996" y="6037949"/>
              <a:ext cx="5739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Oval 58">
              <a:extLst>
                <a:ext uri="{FF2B5EF4-FFF2-40B4-BE49-F238E27FC236}">
                  <a16:creationId xmlns:a16="http://schemas.microsoft.com/office/drawing/2014/main" xmlns="" id="{573DA22E-CC32-4608-9463-C01ED000DFE0}"/>
                </a:ext>
              </a:extLst>
            </p:cNvPr>
            <p:cNvSpPr/>
            <p:nvPr/>
          </p:nvSpPr>
          <p:spPr>
            <a:xfrm>
              <a:off x="5475154" y="6113247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0285" y="217954"/>
            <a:ext cx="2778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latin typeface="Arial" pitchFamily="34" charset="0"/>
                <a:cs typeface="Arial" pitchFamily="34" charset="0"/>
              </a:rPr>
              <a:t>Our Team</a:t>
            </a:r>
            <a:endParaRPr lang="ko-KR" altLang="en-US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78202" y="1775329"/>
            <a:ext cx="4644480" cy="4892702"/>
            <a:chOff x="1665288" y="1887538"/>
            <a:chExt cx="3802063" cy="4005262"/>
          </a:xfrm>
          <a:solidFill>
            <a:srgbClr val="C00000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693863" y="1887538"/>
              <a:ext cx="3773488" cy="4005262"/>
            </a:xfrm>
            <a:custGeom>
              <a:avLst/>
              <a:gdLst>
                <a:gd name="T0" fmla="*/ 127 w 129"/>
                <a:gd name="T1" fmla="*/ 90 h 137"/>
                <a:gd name="T2" fmla="*/ 17 w 129"/>
                <a:gd name="T3" fmla="*/ 135 h 137"/>
                <a:gd name="T4" fmla="*/ 11 w 129"/>
                <a:gd name="T5" fmla="*/ 136 h 137"/>
                <a:gd name="T6" fmla="*/ 4 w 129"/>
                <a:gd name="T7" fmla="*/ 103 h 137"/>
                <a:gd name="T8" fmla="*/ 73 w 129"/>
                <a:gd name="T9" fmla="*/ 56 h 137"/>
                <a:gd name="T10" fmla="*/ 54 w 129"/>
                <a:gd name="T11" fmla="*/ 37 h 137"/>
                <a:gd name="T12" fmla="*/ 11 w 129"/>
                <a:gd name="T13" fmla="*/ 48 h 137"/>
                <a:gd name="T14" fmla="*/ 6 w 129"/>
                <a:gd name="T15" fmla="*/ 47 h 137"/>
                <a:gd name="T16" fmla="*/ 90 w 129"/>
                <a:gd name="T17" fmla="*/ 5 h 137"/>
                <a:gd name="T18" fmla="*/ 118 w 129"/>
                <a:gd name="T19" fmla="*/ 26 h 137"/>
                <a:gd name="T20" fmla="*/ 121 w 129"/>
                <a:gd name="T21" fmla="*/ 33 h 137"/>
                <a:gd name="T22" fmla="*/ 125 w 129"/>
                <a:gd name="T23" fmla="*/ 42 h 137"/>
                <a:gd name="T24" fmla="*/ 129 w 129"/>
                <a:gd name="T25" fmla="*/ 57 h 137"/>
                <a:gd name="T26" fmla="*/ 46 w 129"/>
                <a:gd name="T27" fmla="*/ 23 h 137"/>
                <a:gd name="T28" fmla="*/ 25 w 129"/>
                <a:gd name="T29" fmla="*/ 23 h 137"/>
                <a:gd name="T30" fmla="*/ 46 w 129"/>
                <a:gd name="T31" fmla="*/ 30 h 137"/>
                <a:gd name="T32" fmla="*/ 61 w 129"/>
                <a:gd name="T33" fmla="*/ 29 h 137"/>
                <a:gd name="T34" fmla="*/ 69 w 129"/>
                <a:gd name="T35" fmla="*/ 23 h 137"/>
                <a:gd name="T36" fmla="*/ 91 w 129"/>
                <a:gd name="T37" fmla="*/ 21 h 137"/>
                <a:gd name="T38" fmla="*/ 88 w 129"/>
                <a:gd name="T39" fmla="*/ 11 h 137"/>
                <a:gd name="T40" fmla="*/ 69 w 129"/>
                <a:gd name="T41" fmla="*/ 11 h 137"/>
                <a:gd name="T42" fmla="*/ 46 w 129"/>
                <a:gd name="T43" fmla="*/ 23 h 137"/>
                <a:gd name="T44" fmla="*/ 69 w 129"/>
                <a:gd name="T45" fmla="*/ 75 h 137"/>
                <a:gd name="T46" fmla="*/ 69 w 129"/>
                <a:gd name="T47" fmla="*/ 91 h 137"/>
                <a:gd name="T48" fmla="*/ 89 w 129"/>
                <a:gd name="T49" fmla="*/ 101 h 137"/>
                <a:gd name="T50" fmla="*/ 87 w 129"/>
                <a:gd name="T51" fmla="*/ 92 h 137"/>
                <a:gd name="T52" fmla="*/ 46 w 129"/>
                <a:gd name="T53" fmla="*/ 114 h 137"/>
                <a:gd name="T54" fmla="*/ 46 w 129"/>
                <a:gd name="T55" fmla="*/ 114 h 137"/>
                <a:gd name="T56" fmla="*/ 29 w 129"/>
                <a:gd name="T57" fmla="*/ 104 h 137"/>
                <a:gd name="T58" fmla="*/ 20 w 129"/>
                <a:gd name="T59" fmla="*/ 114 h 137"/>
                <a:gd name="T60" fmla="*/ 14 w 129"/>
                <a:gd name="T61" fmla="*/ 124 h 137"/>
                <a:gd name="T62" fmla="*/ 23 w 129"/>
                <a:gd name="T63" fmla="*/ 123 h 137"/>
                <a:gd name="T64" fmla="*/ 25 w 129"/>
                <a:gd name="T65" fmla="*/ 114 h 137"/>
                <a:gd name="T66" fmla="*/ 103 w 129"/>
                <a:gd name="T67" fmla="*/ 46 h 137"/>
                <a:gd name="T68" fmla="*/ 114 w 129"/>
                <a:gd name="T69" fmla="*/ 34 h 137"/>
                <a:gd name="T70" fmla="*/ 92 w 129"/>
                <a:gd name="T71" fmla="*/ 35 h 137"/>
                <a:gd name="T72" fmla="*/ 103 w 129"/>
                <a:gd name="T73" fmla="*/ 46 h 137"/>
                <a:gd name="T74" fmla="*/ 102 w 129"/>
                <a:gd name="T75" fmla="*/ 69 h 137"/>
                <a:gd name="T76" fmla="*/ 92 w 129"/>
                <a:gd name="T77" fmla="*/ 90 h 137"/>
                <a:gd name="T78" fmla="*/ 114 w 129"/>
                <a:gd name="T79" fmla="*/ 81 h 137"/>
                <a:gd name="T80" fmla="*/ 88 w 129"/>
                <a:gd name="T81" fmla="*/ 69 h 137"/>
                <a:gd name="T82" fmla="*/ 91 w 129"/>
                <a:gd name="T83" fmla="*/ 50 h 137"/>
                <a:gd name="T84" fmla="*/ 83 w 129"/>
                <a:gd name="T85" fmla="*/ 46 h 137"/>
                <a:gd name="T86" fmla="*/ 73 w 129"/>
                <a:gd name="T87" fmla="*/ 68 h 137"/>
                <a:gd name="T88" fmla="*/ 114 w 129"/>
                <a:gd name="T89" fmla="*/ 57 h 137"/>
                <a:gd name="T90" fmla="*/ 119 w 129"/>
                <a:gd name="T91" fmla="*/ 68 h 137"/>
                <a:gd name="T92" fmla="*/ 121 w 129"/>
                <a:gd name="T93" fmla="*/ 49 h 137"/>
                <a:gd name="T94" fmla="*/ 114 w 129"/>
                <a:gd name="T95" fmla="*/ 50 h 137"/>
                <a:gd name="T96" fmla="*/ 14 w 129"/>
                <a:gd name="T97" fmla="*/ 42 h 137"/>
                <a:gd name="T98" fmla="*/ 23 w 129"/>
                <a:gd name="T99" fmla="*/ 40 h 137"/>
                <a:gd name="T100" fmla="*/ 14 w 129"/>
                <a:gd name="T101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" h="137">
                  <a:moveTo>
                    <a:pt x="129" y="59"/>
                  </a:moveTo>
                  <a:cubicBezTo>
                    <a:pt x="129" y="69"/>
                    <a:pt x="129" y="79"/>
                    <a:pt x="127" y="90"/>
                  </a:cubicBezTo>
                  <a:cubicBezTo>
                    <a:pt x="127" y="92"/>
                    <a:pt x="125" y="94"/>
                    <a:pt x="123" y="95"/>
                  </a:cubicBezTo>
                  <a:cubicBezTo>
                    <a:pt x="87" y="108"/>
                    <a:pt x="52" y="122"/>
                    <a:pt x="17" y="135"/>
                  </a:cubicBezTo>
                  <a:cubicBezTo>
                    <a:pt x="16" y="135"/>
                    <a:pt x="15" y="136"/>
                    <a:pt x="14" y="136"/>
                  </a:cubicBezTo>
                  <a:cubicBezTo>
                    <a:pt x="13" y="137"/>
                    <a:pt x="12" y="137"/>
                    <a:pt x="11" y="136"/>
                  </a:cubicBezTo>
                  <a:cubicBezTo>
                    <a:pt x="8" y="126"/>
                    <a:pt x="5" y="117"/>
                    <a:pt x="1" y="108"/>
                  </a:cubicBezTo>
                  <a:cubicBezTo>
                    <a:pt x="0" y="104"/>
                    <a:pt x="1" y="103"/>
                    <a:pt x="4" y="103"/>
                  </a:cubicBezTo>
                  <a:cubicBezTo>
                    <a:pt x="16" y="101"/>
                    <a:pt x="28" y="100"/>
                    <a:pt x="38" y="94"/>
                  </a:cubicBezTo>
                  <a:cubicBezTo>
                    <a:pt x="54" y="85"/>
                    <a:pt x="65" y="72"/>
                    <a:pt x="73" y="56"/>
                  </a:cubicBezTo>
                  <a:cubicBezTo>
                    <a:pt x="76" y="50"/>
                    <a:pt x="75" y="44"/>
                    <a:pt x="71" y="39"/>
                  </a:cubicBezTo>
                  <a:cubicBezTo>
                    <a:pt x="66" y="34"/>
                    <a:pt x="60" y="34"/>
                    <a:pt x="54" y="37"/>
                  </a:cubicBezTo>
                  <a:cubicBezTo>
                    <a:pt x="43" y="44"/>
                    <a:pt x="30" y="47"/>
                    <a:pt x="17" y="48"/>
                  </a:cubicBezTo>
                  <a:cubicBezTo>
                    <a:pt x="15" y="48"/>
                    <a:pt x="13" y="48"/>
                    <a:pt x="11" y="48"/>
                  </a:cubicBezTo>
                  <a:cubicBezTo>
                    <a:pt x="10" y="48"/>
                    <a:pt x="9" y="48"/>
                    <a:pt x="7" y="49"/>
                  </a:cubicBezTo>
                  <a:cubicBezTo>
                    <a:pt x="7" y="48"/>
                    <a:pt x="6" y="48"/>
                    <a:pt x="6" y="47"/>
                  </a:cubicBezTo>
                  <a:cubicBezTo>
                    <a:pt x="10" y="32"/>
                    <a:pt x="17" y="19"/>
                    <a:pt x="32" y="12"/>
                  </a:cubicBezTo>
                  <a:cubicBezTo>
                    <a:pt x="50" y="2"/>
                    <a:pt x="70" y="0"/>
                    <a:pt x="90" y="5"/>
                  </a:cubicBezTo>
                  <a:cubicBezTo>
                    <a:pt x="96" y="8"/>
                    <a:pt x="102" y="11"/>
                    <a:pt x="108" y="15"/>
                  </a:cubicBezTo>
                  <a:cubicBezTo>
                    <a:pt x="112" y="19"/>
                    <a:pt x="114" y="23"/>
                    <a:pt x="118" y="26"/>
                  </a:cubicBezTo>
                  <a:cubicBezTo>
                    <a:pt x="118" y="26"/>
                    <a:pt x="118" y="27"/>
                    <a:pt x="118" y="27"/>
                  </a:cubicBezTo>
                  <a:cubicBezTo>
                    <a:pt x="118" y="29"/>
                    <a:pt x="120" y="31"/>
                    <a:pt x="121" y="33"/>
                  </a:cubicBezTo>
                  <a:cubicBezTo>
                    <a:pt x="121" y="34"/>
                    <a:pt x="122" y="34"/>
                    <a:pt x="122" y="35"/>
                  </a:cubicBezTo>
                  <a:cubicBezTo>
                    <a:pt x="123" y="37"/>
                    <a:pt x="124" y="40"/>
                    <a:pt x="125" y="42"/>
                  </a:cubicBezTo>
                  <a:cubicBezTo>
                    <a:pt x="126" y="46"/>
                    <a:pt x="127" y="50"/>
                    <a:pt x="128" y="54"/>
                  </a:cubicBezTo>
                  <a:cubicBezTo>
                    <a:pt x="128" y="55"/>
                    <a:pt x="129" y="56"/>
                    <a:pt x="129" y="57"/>
                  </a:cubicBezTo>
                  <a:cubicBezTo>
                    <a:pt x="128" y="58"/>
                    <a:pt x="129" y="58"/>
                    <a:pt x="129" y="59"/>
                  </a:cubicBezTo>
                  <a:close/>
                  <a:moveTo>
                    <a:pt x="46" y="23"/>
                  </a:moveTo>
                  <a:cubicBezTo>
                    <a:pt x="46" y="20"/>
                    <a:pt x="46" y="16"/>
                    <a:pt x="46" y="12"/>
                  </a:cubicBezTo>
                  <a:cubicBezTo>
                    <a:pt x="38" y="14"/>
                    <a:pt x="32" y="18"/>
                    <a:pt x="25" y="23"/>
                  </a:cubicBezTo>
                  <a:cubicBezTo>
                    <a:pt x="33" y="23"/>
                    <a:pt x="39" y="23"/>
                    <a:pt x="46" y="23"/>
                  </a:cubicBezTo>
                  <a:cubicBezTo>
                    <a:pt x="46" y="26"/>
                    <a:pt x="46" y="28"/>
                    <a:pt x="46" y="30"/>
                  </a:cubicBezTo>
                  <a:cubicBezTo>
                    <a:pt x="46" y="33"/>
                    <a:pt x="46" y="35"/>
                    <a:pt x="50" y="32"/>
                  </a:cubicBezTo>
                  <a:cubicBezTo>
                    <a:pt x="53" y="30"/>
                    <a:pt x="57" y="29"/>
                    <a:pt x="61" y="29"/>
                  </a:cubicBezTo>
                  <a:cubicBezTo>
                    <a:pt x="63" y="30"/>
                    <a:pt x="67" y="31"/>
                    <a:pt x="68" y="30"/>
                  </a:cubicBezTo>
                  <a:cubicBezTo>
                    <a:pt x="70" y="29"/>
                    <a:pt x="68" y="26"/>
                    <a:pt x="69" y="23"/>
                  </a:cubicBezTo>
                  <a:cubicBezTo>
                    <a:pt x="75" y="23"/>
                    <a:pt x="81" y="23"/>
                    <a:pt x="87" y="24"/>
                  </a:cubicBezTo>
                  <a:cubicBezTo>
                    <a:pt x="90" y="24"/>
                    <a:pt x="91" y="24"/>
                    <a:pt x="91" y="21"/>
                  </a:cubicBezTo>
                  <a:cubicBezTo>
                    <a:pt x="91" y="19"/>
                    <a:pt x="91" y="17"/>
                    <a:pt x="91" y="15"/>
                  </a:cubicBezTo>
                  <a:cubicBezTo>
                    <a:pt x="91" y="13"/>
                    <a:pt x="90" y="11"/>
                    <a:pt x="88" y="11"/>
                  </a:cubicBezTo>
                  <a:cubicBezTo>
                    <a:pt x="82" y="10"/>
                    <a:pt x="77" y="9"/>
                    <a:pt x="71" y="8"/>
                  </a:cubicBezTo>
                  <a:cubicBezTo>
                    <a:pt x="69" y="8"/>
                    <a:pt x="68" y="9"/>
                    <a:pt x="69" y="11"/>
                  </a:cubicBezTo>
                  <a:cubicBezTo>
                    <a:pt x="69" y="15"/>
                    <a:pt x="69" y="19"/>
                    <a:pt x="69" y="23"/>
                  </a:cubicBezTo>
                  <a:cubicBezTo>
                    <a:pt x="61" y="23"/>
                    <a:pt x="53" y="23"/>
                    <a:pt x="46" y="23"/>
                  </a:cubicBezTo>
                  <a:close/>
                  <a:moveTo>
                    <a:pt x="69" y="91"/>
                  </a:moveTo>
                  <a:cubicBezTo>
                    <a:pt x="69" y="86"/>
                    <a:pt x="69" y="81"/>
                    <a:pt x="69" y="75"/>
                  </a:cubicBezTo>
                  <a:cubicBezTo>
                    <a:pt x="63" y="81"/>
                    <a:pt x="59" y="86"/>
                    <a:pt x="54" y="91"/>
                  </a:cubicBezTo>
                  <a:cubicBezTo>
                    <a:pt x="59" y="91"/>
                    <a:pt x="64" y="91"/>
                    <a:pt x="69" y="91"/>
                  </a:cubicBezTo>
                  <a:cubicBezTo>
                    <a:pt x="69" y="97"/>
                    <a:pt x="69" y="102"/>
                    <a:pt x="69" y="109"/>
                  </a:cubicBezTo>
                  <a:cubicBezTo>
                    <a:pt x="76" y="106"/>
                    <a:pt x="83" y="104"/>
                    <a:pt x="89" y="101"/>
                  </a:cubicBezTo>
                  <a:cubicBezTo>
                    <a:pt x="93" y="99"/>
                    <a:pt x="91" y="96"/>
                    <a:pt x="91" y="93"/>
                  </a:cubicBezTo>
                  <a:cubicBezTo>
                    <a:pt x="91" y="91"/>
                    <a:pt x="89" y="92"/>
                    <a:pt x="87" y="92"/>
                  </a:cubicBezTo>
                  <a:cubicBezTo>
                    <a:pt x="81" y="91"/>
                    <a:pt x="75" y="91"/>
                    <a:pt x="69" y="91"/>
                  </a:cubicBezTo>
                  <a:close/>
                  <a:moveTo>
                    <a:pt x="46" y="114"/>
                  </a:moveTo>
                  <a:cubicBezTo>
                    <a:pt x="48" y="120"/>
                    <a:pt x="50" y="114"/>
                    <a:pt x="52" y="114"/>
                  </a:cubicBezTo>
                  <a:cubicBezTo>
                    <a:pt x="50" y="114"/>
                    <a:pt x="48" y="114"/>
                    <a:pt x="46" y="114"/>
                  </a:cubicBezTo>
                  <a:cubicBezTo>
                    <a:pt x="46" y="109"/>
                    <a:pt x="46" y="103"/>
                    <a:pt x="46" y="98"/>
                  </a:cubicBezTo>
                  <a:cubicBezTo>
                    <a:pt x="40" y="100"/>
                    <a:pt x="35" y="103"/>
                    <a:pt x="29" y="104"/>
                  </a:cubicBezTo>
                  <a:cubicBezTo>
                    <a:pt x="25" y="105"/>
                    <a:pt x="22" y="106"/>
                    <a:pt x="23" y="111"/>
                  </a:cubicBezTo>
                  <a:cubicBezTo>
                    <a:pt x="24" y="114"/>
                    <a:pt x="23" y="115"/>
                    <a:pt x="20" y="114"/>
                  </a:cubicBezTo>
                  <a:cubicBezTo>
                    <a:pt x="17" y="114"/>
                    <a:pt x="14" y="114"/>
                    <a:pt x="10" y="114"/>
                  </a:cubicBezTo>
                  <a:cubicBezTo>
                    <a:pt x="12" y="118"/>
                    <a:pt x="13" y="121"/>
                    <a:pt x="14" y="124"/>
                  </a:cubicBezTo>
                  <a:cubicBezTo>
                    <a:pt x="15" y="128"/>
                    <a:pt x="17" y="129"/>
                    <a:pt x="20" y="127"/>
                  </a:cubicBezTo>
                  <a:cubicBezTo>
                    <a:pt x="22" y="126"/>
                    <a:pt x="23" y="125"/>
                    <a:pt x="23" y="123"/>
                  </a:cubicBezTo>
                  <a:cubicBezTo>
                    <a:pt x="23" y="121"/>
                    <a:pt x="23" y="119"/>
                    <a:pt x="23" y="116"/>
                  </a:cubicBezTo>
                  <a:cubicBezTo>
                    <a:pt x="23" y="115"/>
                    <a:pt x="23" y="114"/>
                    <a:pt x="25" y="114"/>
                  </a:cubicBezTo>
                  <a:cubicBezTo>
                    <a:pt x="32" y="114"/>
                    <a:pt x="39" y="114"/>
                    <a:pt x="46" y="114"/>
                  </a:cubicBezTo>
                  <a:close/>
                  <a:moveTo>
                    <a:pt x="103" y="46"/>
                  </a:moveTo>
                  <a:cubicBezTo>
                    <a:pt x="114" y="47"/>
                    <a:pt x="114" y="47"/>
                    <a:pt x="114" y="35"/>
                  </a:cubicBezTo>
                  <a:cubicBezTo>
                    <a:pt x="114" y="35"/>
                    <a:pt x="114" y="34"/>
                    <a:pt x="114" y="34"/>
                  </a:cubicBezTo>
                  <a:cubicBezTo>
                    <a:pt x="113" y="28"/>
                    <a:pt x="108" y="23"/>
                    <a:pt x="102" y="23"/>
                  </a:cubicBezTo>
                  <a:cubicBezTo>
                    <a:pt x="91" y="24"/>
                    <a:pt x="91" y="24"/>
                    <a:pt x="92" y="35"/>
                  </a:cubicBezTo>
                  <a:cubicBezTo>
                    <a:pt x="92" y="39"/>
                    <a:pt x="90" y="43"/>
                    <a:pt x="92" y="45"/>
                  </a:cubicBezTo>
                  <a:cubicBezTo>
                    <a:pt x="95" y="48"/>
                    <a:pt x="99" y="46"/>
                    <a:pt x="103" y="46"/>
                  </a:cubicBezTo>
                  <a:close/>
                  <a:moveTo>
                    <a:pt x="114" y="81"/>
                  </a:moveTo>
                  <a:cubicBezTo>
                    <a:pt x="114" y="69"/>
                    <a:pt x="114" y="69"/>
                    <a:pt x="102" y="69"/>
                  </a:cubicBezTo>
                  <a:cubicBezTo>
                    <a:pt x="92" y="69"/>
                    <a:pt x="92" y="69"/>
                    <a:pt x="92" y="80"/>
                  </a:cubicBezTo>
                  <a:cubicBezTo>
                    <a:pt x="92" y="83"/>
                    <a:pt x="90" y="88"/>
                    <a:pt x="92" y="90"/>
                  </a:cubicBezTo>
                  <a:cubicBezTo>
                    <a:pt x="94" y="93"/>
                    <a:pt x="99" y="91"/>
                    <a:pt x="103" y="91"/>
                  </a:cubicBezTo>
                  <a:cubicBezTo>
                    <a:pt x="114" y="91"/>
                    <a:pt x="114" y="91"/>
                    <a:pt x="114" y="81"/>
                  </a:cubicBezTo>
                  <a:close/>
                  <a:moveTo>
                    <a:pt x="73" y="68"/>
                  </a:moveTo>
                  <a:cubicBezTo>
                    <a:pt x="79" y="68"/>
                    <a:pt x="83" y="68"/>
                    <a:pt x="88" y="69"/>
                  </a:cubicBezTo>
                  <a:cubicBezTo>
                    <a:pt x="90" y="69"/>
                    <a:pt x="91" y="68"/>
                    <a:pt x="91" y="65"/>
                  </a:cubicBezTo>
                  <a:cubicBezTo>
                    <a:pt x="91" y="60"/>
                    <a:pt x="91" y="55"/>
                    <a:pt x="91" y="50"/>
                  </a:cubicBezTo>
                  <a:cubicBezTo>
                    <a:pt x="91" y="47"/>
                    <a:pt x="90" y="46"/>
                    <a:pt x="88" y="46"/>
                  </a:cubicBezTo>
                  <a:cubicBezTo>
                    <a:pt x="86" y="46"/>
                    <a:pt x="84" y="46"/>
                    <a:pt x="83" y="46"/>
                  </a:cubicBezTo>
                  <a:cubicBezTo>
                    <a:pt x="81" y="46"/>
                    <a:pt x="80" y="46"/>
                    <a:pt x="81" y="48"/>
                  </a:cubicBezTo>
                  <a:cubicBezTo>
                    <a:pt x="81" y="55"/>
                    <a:pt x="77" y="62"/>
                    <a:pt x="73" y="68"/>
                  </a:cubicBezTo>
                  <a:close/>
                  <a:moveTo>
                    <a:pt x="114" y="57"/>
                  </a:moveTo>
                  <a:cubicBezTo>
                    <a:pt x="114" y="57"/>
                    <a:pt x="114" y="57"/>
                    <a:pt x="114" y="57"/>
                  </a:cubicBezTo>
                  <a:cubicBezTo>
                    <a:pt x="114" y="60"/>
                    <a:pt x="114" y="63"/>
                    <a:pt x="114" y="66"/>
                  </a:cubicBezTo>
                  <a:cubicBezTo>
                    <a:pt x="114" y="70"/>
                    <a:pt x="117" y="68"/>
                    <a:pt x="119" y="68"/>
                  </a:cubicBezTo>
                  <a:cubicBezTo>
                    <a:pt x="122" y="69"/>
                    <a:pt x="124" y="69"/>
                    <a:pt x="123" y="65"/>
                  </a:cubicBezTo>
                  <a:cubicBezTo>
                    <a:pt x="122" y="60"/>
                    <a:pt x="122" y="54"/>
                    <a:pt x="121" y="49"/>
                  </a:cubicBezTo>
                  <a:cubicBezTo>
                    <a:pt x="120" y="46"/>
                    <a:pt x="118" y="46"/>
                    <a:pt x="116" y="46"/>
                  </a:cubicBezTo>
                  <a:cubicBezTo>
                    <a:pt x="113" y="46"/>
                    <a:pt x="114" y="48"/>
                    <a:pt x="114" y="50"/>
                  </a:cubicBezTo>
                  <a:cubicBezTo>
                    <a:pt x="114" y="52"/>
                    <a:pt x="114" y="55"/>
                    <a:pt x="114" y="57"/>
                  </a:cubicBezTo>
                  <a:close/>
                  <a:moveTo>
                    <a:pt x="14" y="42"/>
                  </a:moveTo>
                  <a:cubicBezTo>
                    <a:pt x="17" y="42"/>
                    <a:pt x="18" y="42"/>
                    <a:pt x="20" y="42"/>
                  </a:cubicBezTo>
                  <a:cubicBezTo>
                    <a:pt x="21" y="41"/>
                    <a:pt x="23" y="42"/>
                    <a:pt x="23" y="40"/>
                  </a:cubicBezTo>
                  <a:cubicBezTo>
                    <a:pt x="23" y="35"/>
                    <a:pt x="23" y="31"/>
                    <a:pt x="23" y="25"/>
                  </a:cubicBezTo>
                  <a:cubicBezTo>
                    <a:pt x="18" y="30"/>
                    <a:pt x="17" y="36"/>
                    <a:pt x="1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665288" y="3057525"/>
              <a:ext cx="2017713" cy="1695450"/>
            </a:xfrm>
            <a:custGeom>
              <a:avLst/>
              <a:gdLst>
                <a:gd name="T0" fmla="*/ 69 w 69"/>
                <a:gd name="T1" fmla="*/ 14 h 58"/>
                <a:gd name="T2" fmla="*/ 44 w 69"/>
                <a:gd name="T3" fmla="*/ 45 h 58"/>
                <a:gd name="T4" fmla="*/ 26 w 69"/>
                <a:gd name="T5" fmla="*/ 53 h 58"/>
                <a:gd name="T6" fmla="*/ 3 w 69"/>
                <a:gd name="T7" fmla="*/ 57 h 58"/>
                <a:gd name="T8" fmla="*/ 0 w 69"/>
                <a:gd name="T9" fmla="*/ 55 h 58"/>
                <a:gd name="T10" fmla="*/ 5 w 69"/>
                <a:gd name="T11" fmla="*/ 17 h 58"/>
                <a:gd name="T12" fmla="*/ 8 w 69"/>
                <a:gd name="T13" fmla="*/ 14 h 58"/>
                <a:gd name="T14" fmla="*/ 16 w 69"/>
                <a:gd name="T15" fmla="*/ 14 h 58"/>
                <a:gd name="T16" fmla="*/ 51 w 69"/>
                <a:gd name="T17" fmla="*/ 6 h 58"/>
                <a:gd name="T18" fmla="*/ 59 w 69"/>
                <a:gd name="T19" fmla="*/ 2 h 58"/>
                <a:gd name="T20" fmla="*/ 69 w 69"/>
                <a:gd name="T21" fmla="*/ 9 h 58"/>
                <a:gd name="T22" fmla="*/ 69 w 69"/>
                <a:gd name="T23" fmla="*/ 14 h 58"/>
                <a:gd name="T24" fmla="*/ 14 w 69"/>
                <a:gd name="T25" fmla="*/ 49 h 58"/>
                <a:gd name="T26" fmla="*/ 24 w 69"/>
                <a:gd name="T27" fmla="*/ 40 h 58"/>
                <a:gd name="T28" fmla="*/ 28 w 69"/>
                <a:gd name="T29" fmla="*/ 23 h 58"/>
                <a:gd name="T30" fmla="*/ 28 w 69"/>
                <a:gd name="T31" fmla="*/ 19 h 58"/>
                <a:gd name="T32" fmla="*/ 21 w 69"/>
                <a:gd name="T33" fmla="*/ 21 h 58"/>
                <a:gd name="T34" fmla="*/ 14 w 69"/>
                <a:gd name="T35" fmla="*/ 49 h 58"/>
                <a:gd name="T36" fmla="*/ 43 w 69"/>
                <a:gd name="T37" fmla="*/ 16 h 58"/>
                <a:gd name="T38" fmla="*/ 33 w 69"/>
                <a:gd name="T39" fmla="*/ 25 h 58"/>
                <a:gd name="T40" fmla="*/ 32 w 69"/>
                <a:gd name="T41" fmla="*/ 31 h 58"/>
                <a:gd name="T42" fmla="*/ 28 w 69"/>
                <a:gd name="T43" fmla="*/ 46 h 58"/>
                <a:gd name="T44" fmla="*/ 37 w 69"/>
                <a:gd name="T45" fmla="*/ 41 h 58"/>
                <a:gd name="T46" fmla="*/ 43 w 69"/>
                <a:gd name="T47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58">
                  <a:moveTo>
                    <a:pt x="69" y="14"/>
                  </a:moveTo>
                  <a:cubicBezTo>
                    <a:pt x="63" y="26"/>
                    <a:pt x="54" y="36"/>
                    <a:pt x="44" y="45"/>
                  </a:cubicBezTo>
                  <a:cubicBezTo>
                    <a:pt x="39" y="49"/>
                    <a:pt x="32" y="51"/>
                    <a:pt x="26" y="53"/>
                  </a:cubicBezTo>
                  <a:cubicBezTo>
                    <a:pt x="18" y="55"/>
                    <a:pt x="10" y="56"/>
                    <a:pt x="3" y="57"/>
                  </a:cubicBezTo>
                  <a:cubicBezTo>
                    <a:pt x="1" y="58"/>
                    <a:pt x="0" y="58"/>
                    <a:pt x="0" y="55"/>
                  </a:cubicBezTo>
                  <a:cubicBezTo>
                    <a:pt x="1" y="42"/>
                    <a:pt x="2" y="29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10" y="14"/>
                    <a:pt x="13" y="14"/>
                    <a:pt x="16" y="14"/>
                  </a:cubicBezTo>
                  <a:cubicBezTo>
                    <a:pt x="28" y="14"/>
                    <a:pt x="40" y="12"/>
                    <a:pt x="51" y="6"/>
                  </a:cubicBezTo>
                  <a:cubicBezTo>
                    <a:pt x="53" y="4"/>
                    <a:pt x="56" y="3"/>
                    <a:pt x="59" y="2"/>
                  </a:cubicBezTo>
                  <a:cubicBezTo>
                    <a:pt x="65" y="0"/>
                    <a:pt x="69" y="2"/>
                    <a:pt x="69" y="9"/>
                  </a:cubicBezTo>
                  <a:cubicBezTo>
                    <a:pt x="69" y="11"/>
                    <a:pt x="69" y="12"/>
                    <a:pt x="69" y="14"/>
                  </a:cubicBezTo>
                  <a:close/>
                  <a:moveTo>
                    <a:pt x="14" y="49"/>
                  </a:moveTo>
                  <a:cubicBezTo>
                    <a:pt x="22" y="50"/>
                    <a:pt x="23" y="46"/>
                    <a:pt x="24" y="40"/>
                  </a:cubicBezTo>
                  <a:cubicBezTo>
                    <a:pt x="25" y="34"/>
                    <a:pt x="27" y="29"/>
                    <a:pt x="28" y="23"/>
                  </a:cubicBezTo>
                  <a:cubicBezTo>
                    <a:pt x="28" y="22"/>
                    <a:pt x="30" y="19"/>
                    <a:pt x="28" y="19"/>
                  </a:cubicBezTo>
                  <a:cubicBezTo>
                    <a:pt x="25" y="19"/>
                    <a:pt x="22" y="18"/>
                    <a:pt x="21" y="21"/>
                  </a:cubicBezTo>
                  <a:cubicBezTo>
                    <a:pt x="18" y="30"/>
                    <a:pt x="16" y="40"/>
                    <a:pt x="14" y="49"/>
                  </a:cubicBezTo>
                  <a:close/>
                  <a:moveTo>
                    <a:pt x="43" y="16"/>
                  </a:moveTo>
                  <a:cubicBezTo>
                    <a:pt x="36" y="16"/>
                    <a:pt x="33" y="19"/>
                    <a:pt x="33" y="25"/>
                  </a:cubicBezTo>
                  <a:cubicBezTo>
                    <a:pt x="33" y="27"/>
                    <a:pt x="32" y="29"/>
                    <a:pt x="32" y="31"/>
                  </a:cubicBezTo>
                  <a:cubicBezTo>
                    <a:pt x="31" y="36"/>
                    <a:pt x="30" y="41"/>
                    <a:pt x="28" y="46"/>
                  </a:cubicBezTo>
                  <a:cubicBezTo>
                    <a:pt x="32" y="44"/>
                    <a:pt x="36" y="45"/>
                    <a:pt x="37" y="41"/>
                  </a:cubicBezTo>
                  <a:cubicBezTo>
                    <a:pt x="39" y="33"/>
                    <a:pt x="41" y="24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1110285" y="1822609"/>
            <a:ext cx="4644480" cy="4892702"/>
            <a:chOff x="1665288" y="1887538"/>
            <a:chExt cx="3802063" cy="4005262"/>
          </a:xfrm>
          <a:solidFill>
            <a:schemeClr val="tx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1693863" y="1887538"/>
              <a:ext cx="3773488" cy="4005262"/>
            </a:xfrm>
            <a:custGeom>
              <a:avLst/>
              <a:gdLst>
                <a:gd name="T0" fmla="*/ 127 w 129"/>
                <a:gd name="T1" fmla="*/ 90 h 137"/>
                <a:gd name="T2" fmla="*/ 17 w 129"/>
                <a:gd name="T3" fmla="*/ 135 h 137"/>
                <a:gd name="T4" fmla="*/ 11 w 129"/>
                <a:gd name="T5" fmla="*/ 136 h 137"/>
                <a:gd name="T6" fmla="*/ 4 w 129"/>
                <a:gd name="T7" fmla="*/ 103 h 137"/>
                <a:gd name="T8" fmla="*/ 73 w 129"/>
                <a:gd name="T9" fmla="*/ 56 h 137"/>
                <a:gd name="T10" fmla="*/ 54 w 129"/>
                <a:gd name="T11" fmla="*/ 37 h 137"/>
                <a:gd name="T12" fmla="*/ 11 w 129"/>
                <a:gd name="T13" fmla="*/ 48 h 137"/>
                <a:gd name="T14" fmla="*/ 6 w 129"/>
                <a:gd name="T15" fmla="*/ 47 h 137"/>
                <a:gd name="T16" fmla="*/ 90 w 129"/>
                <a:gd name="T17" fmla="*/ 5 h 137"/>
                <a:gd name="T18" fmla="*/ 118 w 129"/>
                <a:gd name="T19" fmla="*/ 26 h 137"/>
                <a:gd name="T20" fmla="*/ 121 w 129"/>
                <a:gd name="T21" fmla="*/ 33 h 137"/>
                <a:gd name="T22" fmla="*/ 125 w 129"/>
                <a:gd name="T23" fmla="*/ 42 h 137"/>
                <a:gd name="T24" fmla="*/ 129 w 129"/>
                <a:gd name="T25" fmla="*/ 57 h 137"/>
                <a:gd name="T26" fmla="*/ 46 w 129"/>
                <a:gd name="T27" fmla="*/ 23 h 137"/>
                <a:gd name="T28" fmla="*/ 25 w 129"/>
                <a:gd name="T29" fmla="*/ 23 h 137"/>
                <a:gd name="T30" fmla="*/ 46 w 129"/>
                <a:gd name="T31" fmla="*/ 30 h 137"/>
                <a:gd name="T32" fmla="*/ 61 w 129"/>
                <a:gd name="T33" fmla="*/ 29 h 137"/>
                <a:gd name="T34" fmla="*/ 69 w 129"/>
                <a:gd name="T35" fmla="*/ 23 h 137"/>
                <a:gd name="T36" fmla="*/ 91 w 129"/>
                <a:gd name="T37" fmla="*/ 21 h 137"/>
                <a:gd name="T38" fmla="*/ 88 w 129"/>
                <a:gd name="T39" fmla="*/ 11 h 137"/>
                <a:gd name="T40" fmla="*/ 69 w 129"/>
                <a:gd name="T41" fmla="*/ 11 h 137"/>
                <a:gd name="T42" fmla="*/ 46 w 129"/>
                <a:gd name="T43" fmla="*/ 23 h 137"/>
                <a:gd name="T44" fmla="*/ 69 w 129"/>
                <a:gd name="T45" fmla="*/ 75 h 137"/>
                <a:gd name="T46" fmla="*/ 69 w 129"/>
                <a:gd name="T47" fmla="*/ 91 h 137"/>
                <a:gd name="T48" fmla="*/ 89 w 129"/>
                <a:gd name="T49" fmla="*/ 101 h 137"/>
                <a:gd name="T50" fmla="*/ 87 w 129"/>
                <a:gd name="T51" fmla="*/ 92 h 137"/>
                <a:gd name="T52" fmla="*/ 46 w 129"/>
                <a:gd name="T53" fmla="*/ 114 h 137"/>
                <a:gd name="T54" fmla="*/ 46 w 129"/>
                <a:gd name="T55" fmla="*/ 114 h 137"/>
                <a:gd name="T56" fmla="*/ 29 w 129"/>
                <a:gd name="T57" fmla="*/ 104 h 137"/>
                <a:gd name="T58" fmla="*/ 20 w 129"/>
                <a:gd name="T59" fmla="*/ 114 h 137"/>
                <a:gd name="T60" fmla="*/ 14 w 129"/>
                <a:gd name="T61" fmla="*/ 124 h 137"/>
                <a:gd name="T62" fmla="*/ 23 w 129"/>
                <a:gd name="T63" fmla="*/ 123 h 137"/>
                <a:gd name="T64" fmla="*/ 25 w 129"/>
                <a:gd name="T65" fmla="*/ 114 h 137"/>
                <a:gd name="T66" fmla="*/ 103 w 129"/>
                <a:gd name="T67" fmla="*/ 46 h 137"/>
                <a:gd name="T68" fmla="*/ 114 w 129"/>
                <a:gd name="T69" fmla="*/ 34 h 137"/>
                <a:gd name="T70" fmla="*/ 92 w 129"/>
                <a:gd name="T71" fmla="*/ 35 h 137"/>
                <a:gd name="T72" fmla="*/ 103 w 129"/>
                <a:gd name="T73" fmla="*/ 46 h 137"/>
                <a:gd name="T74" fmla="*/ 102 w 129"/>
                <a:gd name="T75" fmla="*/ 69 h 137"/>
                <a:gd name="T76" fmla="*/ 92 w 129"/>
                <a:gd name="T77" fmla="*/ 90 h 137"/>
                <a:gd name="T78" fmla="*/ 114 w 129"/>
                <a:gd name="T79" fmla="*/ 81 h 137"/>
                <a:gd name="T80" fmla="*/ 88 w 129"/>
                <a:gd name="T81" fmla="*/ 69 h 137"/>
                <a:gd name="T82" fmla="*/ 91 w 129"/>
                <a:gd name="T83" fmla="*/ 50 h 137"/>
                <a:gd name="T84" fmla="*/ 83 w 129"/>
                <a:gd name="T85" fmla="*/ 46 h 137"/>
                <a:gd name="T86" fmla="*/ 73 w 129"/>
                <a:gd name="T87" fmla="*/ 68 h 137"/>
                <a:gd name="T88" fmla="*/ 114 w 129"/>
                <a:gd name="T89" fmla="*/ 57 h 137"/>
                <a:gd name="T90" fmla="*/ 119 w 129"/>
                <a:gd name="T91" fmla="*/ 68 h 137"/>
                <a:gd name="T92" fmla="*/ 121 w 129"/>
                <a:gd name="T93" fmla="*/ 49 h 137"/>
                <a:gd name="T94" fmla="*/ 114 w 129"/>
                <a:gd name="T95" fmla="*/ 50 h 137"/>
                <a:gd name="T96" fmla="*/ 14 w 129"/>
                <a:gd name="T97" fmla="*/ 42 h 137"/>
                <a:gd name="T98" fmla="*/ 23 w 129"/>
                <a:gd name="T99" fmla="*/ 40 h 137"/>
                <a:gd name="T100" fmla="*/ 14 w 129"/>
                <a:gd name="T101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" h="137">
                  <a:moveTo>
                    <a:pt x="129" y="59"/>
                  </a:moveTo>
                  <a:cubicBezTo>
                    <a:pt x="129" y="69"/>
                    <a:pt x="129" y="79"/>
                    <a:pt x="127" y="90"/>
                  </a:cubicBezTo>
                  <a:cubicBezTo>
                    <a:pt x="127" y="92"/>
                    <a:pt x="125" y="94"/>
                    <a:pt x="123" y="95"/>
                  </a:cubicBezTo>
                  <a:cubicBezTo>
                    <a:pt x="87" y="108"/>
                    <a:pt x="52" y="122"/>
                    <a:pt x="17" y="135"/>
                  </a:cubicBezTo>
                  <a:cubicBezTo>
                    <a:pt x="16" y="135"/>
                    <a:pt x="15" y="136"/>
                    <a:pt x="14" y="136"/>
                  </a:cubicBezTo>
                  <a:cubicBezTo>
                    <a:pt x="13" y="137"/>
                    <a:pt x="12" y="137"/>
                    <a:pt x="11" y="136"/>
                  </a:cubicBezTo>
                  <a:cubicBezTo>
                    <a:pt x="8" y="126"/>
                    <a:pt x="5" y="117"/>
                    <a:pt x="1" y="108"/>
                  </a:cubicBezTo>
                  <a:cubicBezTo>
                    <a:pt x="0" y="104"/>
                    <a:pt x="1" y="103"/>
                    <a:pt x="4" y="103"/>
                  </a:cubicBezTo>
                  <a:cubicBezTo>
                    <a:pt x="16" y="101"/>
                    <a:pt x="28" y="100"/>
                    <a:pt x="38" y="94"/>
                  </a:cubicBezTo>
                  <a:cubicBezTo>
                    <a:pt x="54" y="85"/>
                    <a:pt x="65" y="72"/>
                    <a:pt x="73" y="56"/>
                  </a:cubicBezTo>
                  <a:cubicBezTo>
                    <a:pt x="76" y="50"/>
                    <a:pt x="75" y="44"/>
                    <a:pt x="71" y="39"/>
                  </a:cubicBezTo>
                  <a:cubicBezTo>
                    <a:pt x="66" y="34"/>
                    <a:pt x="60" y="34"/>
                    <a:pt x="54" y="37"/>
                  </a:cubicBezTo>
                  <a:cubicBezTo>
                    <a:pt x="43" y="44"/>
                    <a:pt x="30" y="47"/>
                    <a:pt x="17" y="48"/>
                  </a:cubicBezTo>
                  <a:cubicBezTo>
                    <a:pt x="15" y="48"/>
                    <a:pt x="13" y="48"/>
                    <a:pt x="11" y="48"/>
                  </a:cubicBezTo>
                  <a:cubicBezTo>
                    <a:pt x="10" y="48"/>
                    <a:pt x="9" y="48"/>
                    <a:pt x="7" y="49"/>
                  </a:cubicBezTo>
                  <a:cubicBezTo>
                    <a:pt x="7" y="48"/>
                    <a:pt x="6" y="48"/>
                    <a:pt x="6" y="47"/>
                  </a:cubicBezTo>
                  <a:cubicBezTo>
                    <a:pt x="10" y="32"/>
                    <a:pt x="17" y="19"/>
                    <a:pt x="32" y="12"/>
                  </a:cubicBezTo>
                  <a:cubicBezTo>
                    <a:pt x="50" y="2"/>
                    <a:pt x="70" y="0"/>
                    <a:pt x="90" y="5"/>
                  </a:cubicBezTo>
                  <a:cubicBezTo>
                    <a:pt x="96" y="8"/>
                    <a:pt x="102" y="11"/>
                    <a:pt x="108" y="15"/>
                  </a:cubicBezTo>
                  <a:cubicBezTo>
                    <a:pt x="112" y="19"/>
                    <a:pt x="114" y="23"/>
                    <a:pt x="118" y="26"/>
                  </a:cubicBezTo>
                  <a:cubicBezTo>
                    <a:pt x="118" y="26"/>
                    <a:pt x="118" y="27"/>
                    <a:pt x="118" y="27"/>
                  </a:cubicBezTo>
                  <a:cubicBezTo>
                    <a:pt x="118" y="29"/>
                    <a:pt x="120" y="31"/>
                    <a:pt x="121" y="33"/>
                  </a:cubicBezTo>
                  <a:cubicBezTo>
                    <a:pt x="121" y="34"/>
                    <a:pt x="122" y="34"/>
                    <a:pt x="122" y="35"/>
                  </a:cubicBezTo>
                  <a:cubicBezTo>
                    <a:pt x="123" y="37"/>
                    <a:pt x="124" y="40"/>
                    <a:pt x="125" y="42"/>
                  </a:cubicBezTo>
                  <a:cubicBezTo>
                    <a:pt x="126" y="46"/>
                    <a:pt x="127" y="50"/>
                    <a:pt x="128" y="54"/>
                  </a:cubicBezTo>
                  <a:cubicBezTo>
                    <a:pt x="128" y="55"/>
                    <a:pt x="129" y="56"/>
                    <a:pt x="129" y="57"/>
                  </a:cubicBezTo>
                  <a:cubicBezTo>
                    <a:pt x="128" y="58"/>
                    <a:pt x="129" y="58"/>
                    <a:pt x="129" y="59"/>
                  </a:cubicBezTo>
                  <a:close/>
                  <a:moveTo>
                    <a:pt x="46" y="23"/>
                  </a:moveTo>
                  <a:cubicBezTo>
                    <a:pt x="46" y="20"/>
                    <a:pt x="46" y="16"/>
                    <a:pt x="46" y="12"/>
                  </a:cubicBezTo>
                  <a:cubicBezTo>
                    <a:pt x="38" y="14"/>
                    <a:pt x="32" y="18"/>
                    <a:pt x="25" y="23"/>
                  </a:cubicBezTo>
                  <a:cubicBezTo>
                    <a:pt x="33" y="23"/>
                    <a:pt x="39" y="23"/>
                    <a:pt x="46" y="23"/>
                  </a:cubicBezTo>
                  <a:cubicBezTo>
                    <a:pt x="46" y="26"/>
                    <a:pt x="46" y="28"/>
                    <a:pt x="46" y="30"/>
                  </a:cubicBezTo>
                  <a:cubicBezTo>
                    <a:pt x="46" y="33"/>
                    <a:pt x="46" y="35"/>
                    <a:pt x="50" y="32"/>
                  </a:cubicBezTo>
                  <a:cubicBezTo>
                    <a:pt x="53" y="30"/>
                    <a:pt x="57" y="29"/>
                    <a:pt x="61" y="29"/>
                  </a:cubicBezTo>
                  <a:cubicBezTo>
                    <a:pt x="63" y="30"/>
                    <a:pt x="67" y="31"/>
                    <a:pt x="68" y="30"/>
                  </a:cubicBezTo>
                  <a:cubicBezTo>
                    <a:pt x="70" y="29"/>
                    <a:pt x="68" y="26"/>
                    <a:pt x="69" y="23"/>
                  </a:cubicBezTo>
                  <a:cubicBezTo>
                    <a:pt x="75" y="23"/>
                    <a:pt x="81" y="23"/>
                    <a:pt x="87" y="24"/>
                  </a:cubicBezTo>
                  <a:cubicBezTo>
                    <a:pt x="90" y="24"/>
                    <a:pt x="91" y="24"/>
                    <a:pt x="91" y="21"/>
                  </a:cubicBezTo>
                  <a:cubicBezTo>
                    <a:pt x="91" y="19"/>
                    <a:pt x="91" y="17"/>
                    <a:pt x="91" y="15"/>
                  </a:cubicBezTo>
                  <a:cubicBezTo>
                    <a:pt x="91" y="13"/>
                    <a:pt x="90" y="11"/>
                    <a:pt x="88" y="11"/>
                  </a:cubicBezTo>
                  <a:cubicBezTo>
                    <a:pt x="82" y="10"/>
                    <a:pt x="77" y="9"/>
                    <a:pt x="71" y="8"/>
                  </a:cubicBezTo>
                  <a:cubicBezTo>
                    <a:pt x="69" y="8"/>
                    <a:pt x="68" y="9"/>
                    <a:pt x="69" y="11"/>
                  </a:cubicBezTo>
                  <a:cubicBezTo>
                    <a:pt x="69" y="15"/>
                    <a:pt x="69" y="19"/>
                    <a:pt x="69" y="23"/>
                  </a:cubicBezTo>
                  <a:cubicBezTo>
                    <a:pt x="61" y="23"/>
                    <a:pt x="53" y="23"/>
                    <a:pt x="46" y="23"/>
                  </a:cubicBezTo>
                  <a:close/>
                  <a:moveTo>
                    <a:pt x="69" y="91"/>
                  </a:moveTo>
                  <a:cubicBezTo>
                    <a:pt x="69" y="86"/>
                    <a:pt x="69" y="81"/>
                    <a:pt x="69" y="75"/>
                  </a:cubicBezTo>
                  <a:cubicBezTo>
                    <a:pt x="63" y="81"/>
                    <a:pt x="59" y="86"/>
                    <a:pt x="54" y="91"/>
                  </a:cubicBezTo>
                  <a:cubicBezTo>
                    <a:pt x="59" y="91"/>
                    <a:pt x="64" y="91"/>
                    <a:pt x="69" y="91"/>
                  </a:cubicBezTo>
                  <a:cubicBezTo>
                    <a:pt x="69" y="97"/>
                    <a:pt x="69" y="102"/>
                    <a:pt x="69" y="109"/>
                  </a:cubicBezTo>
                  <a:cubicBezTo>
                    <a:pt x="76" y="106"/>
                    <a:pt x="83" y="104"/>
                    <a:pt x="89" y="101"/>
                  </a:cubicBezTo>
                  <a:cubicBezTo>
                    <a:pt x="93" y="99"/>
                    <a:pt x="91" y="96"/>
                    <a:pt x="91" y="93"/>
                  </a:cubicBezTo>
                  <a:cubicBezTo>
                    <a:pt x="91" y="91"/>
                    <a:pt x="89" y="92"/>
                    <a:pt x="87" y="92"/>
                  </a:cubicBezTo>
                  <a:cubicBezTo>
                    <a:pt x="81" y="91"/>
                    <a:pt x="75" y="91"/>
                    <a:pt x="69" y="91"/>
                  </a:cubicBezTo>
                  <a:close/>
                  <a:moveTo>
                    <a:pt x="46" y="114"/>
                  </a:moveTo>
                  <a:cubicBezTo>
                    <a:pt x="48" y="120"/>
                    <a:pt x="50" y="114"/>
                    <a:pt x="52" y="114"/>
                  </a:cubicBezTo>
                  <a:cubicBezTo>
                    <a:pt x="50" y="114"/>
                    <a:pt x="48" y="114"/>
                    <a:pt x="46" y="114"/>
                  </a:cubicBezTo>
                  <a:cubicBezTo>
                    <a:pt x="46" y="109"/>
                    <a:pt x="46" y="103"/>
                    <a:pt x="46" y="98"/>
                  </a:cubicBezTo>
                  <a:cubicBezTo>
                    <a:pt x="40" y="100"/>
                    <a:pt x="35" y="103"/>
                    <a:pt x="29" y="104"/>
                  </a:cubicBezTo>
                  <a:cubicBezTo>
                    <a:pt x="25" y="105"/>
                    <a:pt x="22" y="106"/>
                    <a:pt x="23" y="111"/>
                  </a:cubicBezTo>
                  <a:cubicBezTo>
                    <a:pt x="24" y="114"/>
                    <a:pt x="23" y="115"/>
                    <a:pt x="20" y="114"/>
                  </a:cubicBezTo>
                  <a:cubicBezTo>
                    <a:pt x="17" y="114"/>
                    <a:pt x="14" y="114"/>
                    <a:pt x="10" y="114"/>
                  </a:cubicBezTo>
                  <a:cubicBezTo>
                    <a:pt x="12" y="118"/>
                    <a:pt x="13" y="121"/>
                    <a:pt x="14" y="124"/>
                  </a:cubicBezTo>
                  <a:cubicBezTo>
                    <a:pt x="15" y="128"/>
                    <a:pt x="17" y="129"/>
                    <a:pt x="20" y="127"/>
                  </a:cubicBezTo>
                  <a:cubicBezTo>
                    <a:pt x="22" y="126"/>
                    <a:pt x="23" y="125"/>
                    <a:pt x="23" y="123"/>
                  </a:cubicBezTo>
                  <a:cubicBezTo>
                    <a:pt x="23" y="121"/>
                    <a:pt x="23" y="119"/>
                    <a:pt x="23" y="116"/>
                  </a:cubicBezTo>
                  <a:cubicBezTo>
                    <a:pt x="23" y="115"/>
                    <a:pt x="23" y="114"/>
                    <a:pt x="25" y="114"/>
                  </a:cubicBezTo>
                  <a:cubicBezTo>
                    <a:pt x="32" y="114"/>
                    <a:pt x="39" y="114"/>
                    <a:pt x="46" y="114"/>
                  </a:cubicBezTo>
                  <a:close/>
                  <a:moveTo>
                    <a:pt x="103" y="46"/>
                  </a:moveTo>
                  <a:cubicBezTo>
                    <a:pt x="114" y="47"/>
                    <a:pt x="114" y="47"/>
                    <a:pt x="114" y="35"/>
                  </a:cubicBezTo>
                  <a:cubicBezTo>
                    <a:pt x="114" y="35"/>
                    <a:pt x="114" y="34"/>
                    <a:pt x="114" y="34"/>
                  </a:cubicBezTo>
                  <a:cubicBezTo>
                    <a:pt x="113" y="28"/>
                    <a:pt x="108" y="23"/>
                    <a:pt x="102" y="23"/>
                  </a:cubicBezTo>
                  <a:cubicBezTo>
                    <a:pt x="91" y="24"/>
                    <a:pt x="91" y="24"/>
                    <a:pt x="92" y="35"/>
                  </a:cubicBezTo>
                  <a:cubicBezTo>
                    <a:pt x="92" y="39"/>
                    <a:pt x="90" y="43"/>
                    <a:pt x="92" y="45"/>
                  </a:cubicBezTo>
                  <a:cubicBezTo>
                    <a:pt x="95" y="48"/>
                    <a:pt x="99" y="46"/>
                    <a:pt x="103" y="46"/>
                  </a:cubicBezTo>
                  <a:close/>
                  <a:moveTo>
                    <a:pt x="114" y="81"/>
                  </a:moveTo>
                  <a:cubicBezTo>
                    <a:pt x="114" y="69"/>
                    <a:pt x="114" y="69"/>
                    <a:pt x="102" y="69"/>
                  </a:cubicBezTo>
                  <a:cubicBezTo>
                    <a:pt x="92" y="69"/>
                    <a:pt x="92" y="69"/>
                    <a:pt x="92" y="80"/>
                  </a:cubicBezTo>
                  <a:cubicBezTo>
                    <a:pt x="92" y="83"/>
                    <a:pt x="90" y="88"/>
                    <a:pt x="92" y="90"/>
                  </a:cubicBezTo>
                  <a:cubicBezTo>
                    <a:pt x="94" y="93"/>
                    <a:pt x="99" y="91"/>
                    <a:pt x="103" y="91"/>
                  </a:cubicBezTo>
                  <a:cubicBezTo>
                    <a:pt x="114" y="91"/>
                    <a:pt x="114" y="91"/>
                    <a:pt x="114" y="81"/>
                  </a:cubicBezTo>
                  <a:close/>
                  <a:moveTo>
                    <a:pt x="73" y="68"/>
                  </a:moveTo>
                  <a:cubicBezTo>
                    <a:pt x="79" y="68"/>
                    <a:pt x="83" y="68"/>
                    <a:pt x="88" y="69"/>
                  </a:cubicBezTo>
                  <a:cubicBezTo>
                    <a:pt x="90" y="69"/>
                    <a:pt x="91" y="68"/>
                    <a:pt x="91" y="65"/>
                  </a:cubicBezTo>
                  <a:cubicBezTo>
                    <a:pt x="91" y="60"/>
                    <a:pt x="91" y="55"/>
                    <a:pt x="91" y="50"/>
                  </a:cubicBezTo>
                  <a:cubicBezTo>
                    <a:pt x="91" y="47"/>
                    <a:pt x="90" y="46"/>
                    <a:pt x="88" y="46"/>
                  </a:cubicBezTo>
                  <a:cubicBezTo>
                    <a:pt x="86" y="46"/>
                    <a:pt x="84" y="46"/>
                    <a:pt x="83" y="46"/>
                  </a:cubicBezTo>
                  <a:cubicBezTo>
                    <a:pt x="81" y="46"/>
                    <a:pt x="80" y="46"/>
                    <a:pt x="81" y="48"/>
                  </a:cubicBezTo>
                  <a:cubicBezTo>
                    <a:pt x="81" y="55"/>
                    <a:pt x="77" y="62"/>
                    <a:pt x="73" y="68"/>
                  </a:cubicBezTo>
                  <a:close/>
                  <a:moveTo>
                    <a:pt x="114" y="57"/>
                  </a:moveTo>
                  <a:cubicBezTo>
                    <a:pt x="114" y="57"/>
                    <a:pt x="114" y="57"/>
                    <a:pt x="114" y="57"/>
                  </a:cubicBezTo>
                  <a:cubicBezTo>
                    <a:pt x="114" y="60"/>
                    <a:pt x="114" y="63"/>
                    <a:pt x="114" y="66"/>
                  </a:cubicBezTo>
                  <a:cubicBezTo>
                    <a:pt x="114" y="70"/>
                    <a:pt x="117" y="68"/>
                    <a:pt x="119" y="68"/>
                  </a:cubicBezTo>
                  <a:cubicBezTo>
                    <a:pt x="122" y="69"/>
                    <a:pt x="124" y="69"/>
                    <a:pt x="123" y="65"/>
                  </a:cubicBezTo>
                  <a:cubicBezTo>
                    <a:pt x="122" y="60"/>
                    <a:pt x="122" y="54"/>
                    <a:pt x="121" y="49"/>
                  </a:cubicBezTo>
                  <a:cubicBezTo>
                    <a:pt x="120" y="46"/>
                    <a:pt x="118" y="46"/>
                    <a:pt x="116" y="46"/>
                  </a:cubicBezTo>
                  <a:cubicBezTo>
                    <a:pt x="113" y="46"/>
                    <a:pt x="114" y="48"/>
                    <a:pt x="114" y="50"/>
                  </a:cubicBezTo>
                  <a:cubicBezTo>
                    <a:pt x="114" y="52"/>
                    <a:pt x="114" y="55"/>
                    <a:pt x="114" y="57"/>
                  </a:cubicBezTo>
                  <a:close/>
                  <a:moveTo>
                    <a:pt x="14" y="42"/>
                  </a:moveTo>
                  <a:cubicBezTo>
                    <a:pt x="17" y="42"/>
                    <a:pt x="18" y="42"/>
                    <a:pt x="20" y="42"/>
                  </a:cubicBezTo>
                  <a:cubicBezTo>
                    <a:pt x="21" y="41"/>
                    <a:pt x="23" y="42"/>
                    <a:pt x="23" y="40"/>
                  </a:cubicBezTo>
                  <a:cubicBezTo>
                    <a:pt x="23" y="35"/>
                    <a:pt x="23" y="31"/>
                    <a:pt x="23" y="25"/>
                  </a:cubicBezTo>
                  <a:cubicBezTo>
                    <a:pt x="18" y="30"/>
                    <a:pt x="17" y="36"/>
                    <a:pt x="1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1665288" y="3057525"/>
              <a:ext cx="2017713" cy="1695450"/>
            </a:xfrm>
            <a:custGeom>
              <a:avLst/>
              <a:gdLst>
                <a:gd name="T0" fmla="*/ 69 w 69"/>
                <a:gd name="T1" fmla="*/ 14 h 58"/>
                <a:gd name="T2" fmla="*/ 44 w 69"/>
                <a:gd name="T3" fmla="*/ 45 h 58"/>
                <a:gd name="T4" fmla="*/ 26 w 69"/>
                <a:gd name="T5" fmla="*/ 53 h 58"/>
                <a:gd name="T6" fmla="*/ 3 w 69"/>
                <a:gd name="T7" fmla="*/ 57 h 58"/>
                <a:gd name="T8" fmla="*/ 0 w 69"/>
                <a:gd name="T9" fmla="*/ 55 h 58"/>
                <a:gd name="T10" fmla="*/ 5 w 69"/>
                <a:gd name="T11" fmla="*/ 17 h 58"/>
                <a:gd name="T12" fmla="*/ 8 w 69"/>
                <a:gd name="T13" fmla="*/ 14 h 58"/>
                <a:gd name="T14" fmla="*/ 16 w 69"/>
                <a:gd name="T15" fmla="*/ 14 h 58"/>
                <a:gd name="T16" fmla="*/ 51 w 69"/>
                <a:gd name="T17" fmla="*/ 6 h 58"/>
                <a:gd name="T18" fmla="*/ 59 w 69"/>
                <a:gd name="T19" fmla="*/ 2 h 58"/>
                <a:gd name="T20" fmla="*/ 69 w 69"/>
                <a:gd name="T21" fmla="*/ 9 h 58"/>
                <a:gd name="T22" fmla="*/ 69 w 69"/>
                <a:gd name="T23" fmla="*/ 14 h 58"/>
                <a:gd name="T24" fmla="*/ 14 w 69"/>
                <a:gd name="T25" fmla="*/ 49 h 58"/>
                <a:gd name="T26" fmla="*/ 24 w 69"/>
                <a:gd name="T27" fmla="*/ 40 h 58"/>
                <a:gd name="T28" fmla="*/ 28 w 69"/>
                <a:gd name="T29" fmla="*/ 23 h 58"/>
                <a:gd name="T30" fmla="*/ 28 w 69"/>
                <a:gd name="T31" fmla="*/ 19 h 58"/>
                <a:gd name="T32" fmla="*/ 21 w 69"/>
                <a:gd name="T33" fmla="*/ 21 h 58"/>
                <a:gd name="T34" fmla="*/ 14 w 69"/>
                <a:gd name="T35" fmla="*/ 49 h 58"/>
                <a:gd name="T36" fmla="*/ 43 w 69"/>
                <a:gd name="T37" fmla="*/ 16 h 58"/>
                <a:gd name="T38" fmla="*/ 33 w 69"/>
                <a:gd name="T39" fmla="*/ 25 h 58"/>
                <a:gd name="T40" fmla="*/ 32 w 69"/>
                <a:gd name="T41" fmla="*/ 31 h 58"/>
                <a:gd name="T42" fmla="*/ 28 w 69"/>
                <a:gd name="T43" fmla="*/ 46 h 58"/>
                <a:gd name="T44" fmla="*/ 37 w 69"/>
                <a:gd name="T45" fmla="*/ 41 h 58"/>
                <a:gd name="T46" fmla="*/ 43 w 69"/>
                <a:gd name="T47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58">
                  <a:moveTo>
                    <a:pt x="69" y="14"/>
                  </a:moveTo>
                  <a:cubicBezTo>
                    <a:pt x="63" y="26"/>
                    <a:pt x="54" y="36"/>
                    <a:pt x="44" y="45"/>
                  </a:cubicBezTo>
                  <a:cubicBezTo>
                    <a:pt x="39" y="49"/>
                    <a:pt x="32" y="51"/>
                    <a:pt x="26" y="53"/>
                  </a:cubicBezTo>
                  <a:cubicBezTo>
                    <a:pt x="18" y="55"/>
                    <a:pt x="10" y="56"/>
                    <a:pt x="3" y="57"/>
                  </a:cubicBezTo>
                  <a:cubicBezTo>
                    <a:pt x="1" y="58"/>
                    <a:pt x="0" y="58"/>
                    <a:pt x="0" y="55"/>
                  </a:cubicBezTo>
                  <a:cubicBezTo>
                    <a:pt x="1" y="42"/>
                    <a:pt x="2" y="29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10" y="14"/>
                    <a:pt x="13" y="14"/>
                    <a:pt x="16" y="14"/>
                  </a:cubicBezTo>
                  <a:cubicBezTo>
                    <a:pt x="28" y="14"/>
                    <a:pt x="40" y="12"/>
                    <a:pt x="51" y="6"/>
                  </a:cubicBezTo>
                  <a:cubicBezTo>
                    <a:pt x="53" y="4"/>
                    <a:pt x="56" y="3"/>
                    <a:pt x="59" y="2"/>
                  </a:cubicBezTo>
                  <a:cubicBezTo>
                    <a:pt x="65" y="0"/>
                    <a:pt x="69" y="2"/>
                    <a:pt x="69" y="9"/>
                  </a:cubicBezTo>
                  <a:cubicBezTo>
                    <a:pt x="69" y="11"/>
                    <a:pt x="69" y="12"/>
                    <a:pt x="69" y="14"/>
                  </a:cubicBezTo>
                  <a:close/>
                  <a:moveTo>
                    <a:pt x="14" y="49"/>
                  </a:moveTo>
                  <a:cubicBezTo>
                    <a:pt x="22" y="50"/>
                    <a:pt x="23" y="46"/>
                    <a:pt x="24" y="40"/>
                  </a:cubicBezTo>
                  <a:cubicBezTo>
                    <a:pt x="25" y="34"/>
                    <a:pt x="27" y="29"/>
                    <a:pt x="28" y="23"/>
                  </a:cubicBezTo>
                  <a:cubicBezTo>
                    <a:pt x="28" y="22"/>
                    <a:pt x="30" y="19"/>
                    <a:pt x="28" y="19"/>
                  </a:cubicBezTo>
                  <a:cubicBezTo>
                    <a:pt x="25" y="19"/>
                    <a:pt x="22" y="18"/>
                    <a:pt x="21" y="21"/>
                  </a:cubicBezTo>
                  <a:cubicBezTo>
                    <a:pt x="18" y="30"/>
                    <a:pt x="16" y="40"/>
                    <a:pt x="14" y="49"/>
                  </a:cubicBezTo>
                  <a:close/>
                  <a:moveTo>
                    <a:pt x="43" y="16"/>
                  </a:moveTo>
                  <a:cubicBezTo>
                    <a:pt x="36" y="16"/>
                    <a:pt x="33" y="19"/>
                    <a:pt x="33" y="25"/>
                  </a:cubicBezTo>
                  <a:cubicBezTo>
                    <a:pt x="33" y="27"/>
                    <a:pt x="32" y="29"/>
                    <a:pt x="32" y="31"/>
                  </a:cubicBezTo>
                  <a:cubicBezTo>
                    <a:pt x="31" y="36"/>
                    <a:pt x="30" y="41"/>
                    <a:pt x="28" y="46"/>
                  </a:cubicBezTo>
                  <a:cubicBezTo>
                    <a:pt x="32" y="44"/>
                    <a:pt x="36" y="45"/>
                    <a:pt x="37" y="41"/>
                  </a:cubicBezTo>
                  <a:cubicBezTo>
                    <a:pt x="39" y="33"/>
                    <a:pt x="41" y="24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562" y="324485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Infographic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CF84EAA-820C-4300-9EDF-B1B497FD2136}"/>
              </a:ext>
            </a:extLst>
          </p:cNvPr>
          <p:cNvSpPr/>
          <p:nvPr/>
        </p:nvSpPr>
        <p:spPr>
          <a:xfrm>
            <a:off x="0" y="3018971"/>
            <a:ext cx="12192000" cy="10326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D3DB140-7CFA-4251-BD4E-31068FF9990D}"/>
              </a:ext>
            </a:extLst>
          </p:cNvPr>
          <p:cNvSpPr/>
          <p:nvPr/>
        </p:nvSpPr>
        <p:spPr>
          <a:xfrm>
            <a:off x="0" y="4040244"/>
            <a:ext cx="12192000" cy="28177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F46445E-4481-4149-AFF8-A1084844A06D}"/>
              </a:ext>
            </a:extLst>
          </p:cNvPr>
          <p:cNvGrpSpPr/>
          <p:nvPr/>
        </p:nvGrpSpPr>
        <p:grpSpPr>
          <a:xfrm>
            <a:off x="764237" y="5563697"/>
            <a:ext cx="1645920" cy="924724"/>
            <a:chOff x="881863" y="6139209"/>
            <a:chExt cx="1645920" cy="9247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1D8D53A-EF06-46E8-9554-5DB6FB7B2BD2}"/>
                </a:ext>
              </a:extLst>
            </p:cNvPr>
            <p:cNvSpPr txBox="1"/>
            <p:nvPr/>
          </p:nvSpPr>
          <p:spPr>
            <a:xfrm>
              <a:off x="881863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Infographic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73BBE26-312E-4F58-86FD-5E604F36378A}"/>
                </a:ext>
              </a:extLst>
            </p:cNvPr>
            <p:cNvSpPr/>
            <p:nvPr/>
          </p:nvSpPr>
          <p:spPr>
            <a:xfrm>
              <a:off x="1099529" y="6139209"/>
              <a:ext cx="1210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6DCB34D-FDBF-407D-A01E-A9CE0A83A6D8}"/>
              </a:ext>
            </a:extLst>
          </p:cNvPr>
          <p:cNvGrpSpPr/>
          <p:nvPr/>
        </p:nvGrpSpPr>
        <p:grpSpPr>
          <a:xfrm>
            <a:off x="2875003" y="5563697"/>
            <a:ext cx="1645920" cy="924724"/>
            <a:chOff x="3314429" y="6139209"/>
            <a:chExt cx="1645920" cy="9247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70423D1-BC4E-4BA9-BB5A-29F747A62323}"/>
                </a:ext>
              </a:extLst>
            </p:cNvPr>
            <p:cNvSpPr txBox="1"/>
            <p:nvPr/>
          </p:nvSpPr>
          <p:spPr>
            <a:xfrm>
              <a:off x="3314429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A99D6676-BC1D-4B4E-9E8A-4F8F1C5A4D10}"/>
                </a:ext>
              </a:extLst>
            </p:cNvPr>
            <p:cNvSpPr/>
            <p:nvPr/>
          </p:nvSpPr>
          <p:spPr>
            <a:xfrm>
              <a:off x="3532095" y="613920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AB4702B-8BC7-4122-AC1D-7DE73000AD41}"/>
              </a:ext>
            </a:extLst>
          </p:cNvPr>
          <p:cNvGrpSpPr/>
          <p:nvPr/>
        </p:nvGrpSpPr>
        <p:grpSpPr>
          <a:xfrm>
            <a:off x="4985769" y="5563697"/>
            <a:ext cx="1645920" cy="924724"/>
            <a:chOff x="5746994" y="6139209"/>
            <a:chExt cx="1645920" cy="9247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C6FA5BC-6197-4EF5-9F93-15E47250CB90}"/>
                </a:ext>
              </a:extLst>
            </p:cNvPr>
            <p:cNvSpPr txBox="1"/>
            <p:nvPr/>
          </p:nvSpPr>
          <p:spPr>
            <a:xfrm>
              <a:off x="5746994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4A92911-658C-4382-9D45-6FE87ABFA1BA}"/>
                </a:ext>
              </a:extLst>
            </p:cNvPr>
            <p:cNvSpPr/>
            <p:nvPr/>
          </p:nvSpPr>
          <p:spPr>
            <a:xfrm>
              <a:off x="6092901" y="6139209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B493D8C-2508-4380-9646-172A3E708694}"/>
              </a:ext>
            </a:extLst>
          </p:cNvPr>
          <p:cNvSpPr txBox="1"/>
          <p:nvPr/>
        </p:nvSpPr>
        <p:spPr>
          <a:xfrm>
            <a:off x="723150" y="4324109"/>
            <a:ext cx="603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ECC52DA-1350-4E5E-B0AA-28244BD716A3}"/>
              </a:ext>
            </a:extLst>
          </p:cNvPr>
          <p:cNvSpPr txBox="1"/>
          <p:nvPr/>
        </p:nvSpPr>
        <p:spPr>
          <a:xfrm>
            <a:off x="723150" y="4892218"/>
            <a:ext cx="603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A09EBD6-C432-497B-86F8-0F39EFB0490D}"/>
              </a:ext>
            </a:extLst>
          </p:cNvPr>
          <p:cNvSpPr txBox="1"/>
          <p:nvPr/>
        </p:nvSpPr>
        <p:spPr>
          <a:xfrm>
            <a:off x="8974774" y="4223726"/>
            <a:ext cx="27722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777" y="212642"/>
            <a:ext cx="3460763" cy="2728678"/>
          </a:xfrm>
          <a:prstGeom prst="rect">
            <a:avLst/>
          </a:prstGeom>
        </p:spPr>
      </p:pic>
      <p:sp>
        <p:nvSpPr>
          <p:cNvPr id="19" name="TextBox 36">
            <a:extLst>
              <a:ext uri="{FF2B5EF4-FFF2-40B4-BE49-F238E27FC236}">
                <a16:creationId xmlns:a16="http://schemas.microsoft.com/office/drawing/2014/main" xmlns="" id="{BB493D8C-2508-4380-9646-172A3E708694}"/>
              </a:ext>
            </a:extLst>
          </p:cNvPr>
          <p:cNvSpPr txBox="1"/>
          <p:nvPr/>
        </p:nvSpPr>
        <p:spPr>
          <a:xfrm>
            <a:off x="593554" y="1146091"/>
            <a:ext cx="603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xmlns="" id="{BB493D8C-2508-4380-9646-172A3E708694}"/>
              </a:ext>
            </a:extLst>
          </p:cNvPr>
          <p:cNvSpPr txBox="1"/>
          <p:nvPr/>
        </p:nvSpPr>
        <p:spPr>
          <a:xfrm>
            <a:off x="593553" y="1701483"/>
            <a:ext cx="603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xmlns="" id="{BB493D8C-2508-4380-9646-172A3E708694}"/>
              </a:ext>
            </a:extLst>
          </p:cNvPr>
          <p:cNvSpPr txBox="1"/>
          <p:nvPr/>
        </p:nvSpPr>
        <p:spPr>
          <a:xfrm>
            <a:off x="593552" y="2269592"/>
            <a:ext cx="603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88900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xmlns="" id="{426CC169-AAD3-4D1A-AF99-B8CD1BFE7390}"/>
              </a:ext>
            </a:extLst>
          </p:cNvPr>
          <p:cNvGrpSpPr/>
          <p:nvPr/>
        </p:nvGrpSpPr>
        <p:grpSpPr>
          <a:xfrm rot="5400000" flipH="1">
            <a:off x="7883129" y="2678688"/>
            <a:ext cx="1020647" cy="1880286"/>
            <a:chOff x="7236296" y="2503826"/>
            <a:chExt cx="1020647" cy="1880286"/>
          </a:xfrm>
          <a:solidFill>
            <a:schemeClr val="accent4"/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xmlns="" id="{55BE378B-91C0-49DA-9759-3FD9ADC818EA}"/>
                </a:ext>
              </a:extLst>
            </p:cNvPr>
            <p:cNvSpPr/>
            <p:nvPr/>
          </p:nvSpPr>
          <p:spPr>
            <a:xfrm rot="5400000">
              <a:off x="7390172" y="4047512"/>
              <a:ext cx="21600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xmlns="" id="{3330C3AE-B1E9-4EE4-A6F9-E3D7764ED9E0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xmlns="" id="{823B4694-0895-46A1-A8D2-A4A3BB16DBC7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xmlns="" id="{B2EA3FF2-E572-44FF-BDF5-2F3BBFA49FD7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xmlns="" id="{B089379B-734E-4CF2-B02E-C23735997E48}"/>
              </a:ext>
            </a:extLst>
          </p:cNvPr>
          <p:cNvGrpSpPr/>
          <p:nvPr/>
        </p:nvGrpSpPr>
        <p:grpSpPr>
          <a:xfrm>
            <a:off x="5298020" y="5049854"/>
            <a:ext cx="2474171" cy="965883"/>
            <a:chOff x="5782772" y="2503826"/>
            <a:chExt cx="2474171" cy="965883"/>
          </a:xfrm>
          <a:solidFill>
            <a:schemeClr val="accent4"/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xmlns="" id="{E88AE065-A578-491B-BFE8-1DE6BF096F28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xmlns="" id="{E36BC848-0A6D-45EE-B746-D0ACF685468F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xmlns="" id="{481E3C4B-FA4C-47D4-93F4-7B614EDD79EE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xmlns="" id="{F9FB5905-65ED-450E-B9A2-3FDE0F815173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6">
            <a:extLst>
              <a:ext uri="{FF2B5EF4-FFF2-40B4-BE49-F238E27FC236}">
                <a16:creationId xmlns:a16="http://schemas.microsoft.com/office/drawing/2014/main" xmlns="" id="{DABF881D-B306-42F3-B4F0-5C76ACB5A2C6}"/>
              </a:ext>
            </a:extLst>
          </p:cNvPr>
          <p:cNvGrpSpPr/>
          <p:nvPr/>
        </p:nvGrpSpPr>
        <p:grpSpPr>
          <a:xfrm>
            <a:off x="10803381" y="148560"/>
            <a:ext cx="498911" cy="1226090"/>
            <a:chOff x="7793200" y="677601"/>
            <a:chExt cx="498911" cy="1226090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3B1F3F1-4B5B-4A60-9617-3547C44D3F0B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407548BC-0E22-464E-87E5-87B706FC0C10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xmlns="" id="{E148DBC8-552D-4959-9479-F82AC724B12F}"/>
              </a:ext>
            </a:extLst>
          </p:cNvPr>
          <p:cNvGrpSpPr/>
          <p:nvPr/>
        </p:nvGrpSpPr>
        <p:grpSpPr>
          <a:xfrm>
            <a:off x="1189184" y="5732352"/>
            <a:ext cx="3319433" cy="1412251"/>
            <a:chOff x="-625881" y="5458030"/>
            <a:chExt cx="3319433" cy="1412251"/>
          </a:xfrm>
          <a:solidFill>
            <a:schemeClr val="accent4"/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xmlns="" id="{D391DFB0-02D1-4A4D-BAA5-88362CBD7263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FD4AE79-F250-4904-8A3C-A70E4072355B}"/>
                </a:ext>
              </a:extLst>
            </p:cNvPr>
            <p:cNvSpPr/>
            <p:nvPr/>
          </p:nvSpPr>
          <p:spPr>
            <a:xfrm>
              <a:off x="-625881" y="5955881"/>
              <a:ext cx="2160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33BC7F5-C97E-4A08-A359-56BA23F21A17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82DCA7DD-FD5D-4E61-A097-3360563AB5F3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xmlns="" id="{8B5B2AE6-3A27-42CB-81FF-3CFE809B24F4}"/>
              </a:ext>
            </a:extLst>
          </p:cNvPr>
          <p:cNvGrpSpPr/>
          <p:nvPr/>
        </p:nvGrpSpPr>
        <p:grpSpPr>
          <a:xfrm>
            <a:off x="10243069" y="2454228"/>
            <a:ext cx="1020647" cy="965883"/>
            <a:chOff x="7236296" y="2503826"/>
            <a:chExt cx="1020647" cy="965883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826F52D-505C-4268-B515-33055B75C644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xmlns="" id="{5C7371AB-C391-4C41-9080-0FE617436F4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5A735FF9-E0DF-4DBA-8613-51CE584F2407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1ACB3463-6F62-43BC-BAFC-FB7B34F960E2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21B0014-D691-47FD-8F14-F7B5C8014C0D}"/>
              </a:ext>
            </a:extLst>
          </p:cNvPr>
          <p:cNvGrpSpPr/>
          <p:nvPr/>
        </p:nvGrpSpPr>
        <p:grpSpPr>
          <a:xfrm>
            <a:off x="1752074" y="1714878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0D5D9DE-B131-42AE-8C21-7A3C6E2CB64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E983CCD-CD1E-462D-BC6D-3F5C6D6007E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C5B4356-BCBE-4395-9346-37D9423F21AA}"/>
              </a:ext>
            </a:extLst>
          </p:cNvPr>
          <p:cNvGrpSpPr/>
          <p:nvPr/>
        </p:nvGrpSpPr>
        <p:grpSpPr>
          <a:xfrm>
            <a:off x="1752074" y="2502968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A21DD8B-42F4-40AD-A7FC-57C35E6D94E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F885BD4-67CF-49D9-9E49-423E94886D9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64A1571-FE44-4151-B336-BCEF51764DD5}"/>
              </a:ext>
            </a:extLst>
          </p:cNvPr>
          <p:cNvGrpSpPr/>
          <p:nvPr/>
        </p:nvGrpSpPr>
        <p:grpSpPr>
          <a:xfrm>
            <a:off x="1752074" y="3291060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0570204-11BC-49A3-941E-0A28A097D0B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466ADAF-E645-497B-9F61-1EFA765DCB7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5379CD9-135B-4976-9025-6DF1085B6857}"/>
              </a:ext>
            </a:extLst>
          </p:cNvPr>
          <p:cNvGrpSpPr/>
          <p:nvPr/>
        </p:nvGrpSpPr>
        <p:grpSpPr>
          <a:xfrm>
            <a:off x="1752074" y="4079150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B960508-E3BC-4F12-9E9A-79EB404FFF9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80265C1-A8F0-4E6F-8F9D-6DA341C23F4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DD731BC-7094-42B1-8BB6-EDDD803185DA}"/>
              </a:ext>
            </a:extLst>
          </p:cNvPr>
          <p:cNvSpPr txBox="1"/>
          <p:nvPr/>
        </p:nvSpPr>
        <p:spPr>
          <a:xfrm>
            <a:off x="7948516" y="490297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8CFBBCA-9814-4A96-A4A4-1E5F0D71FA33}"/>
              </a:ext>
            </a:extLst>
          </p:cNvPr>
          <p:cNvSpPr txBox="1"/>
          <p:nvPr/>
        </p:nvSpPr>
        <p:spPr>
          <a:xfrm>
            <a:off x="5289347" y="524554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93FCD04-DB6B-4616-9C63-1494E184EEA0}"/>
              </a:ext>
            </a:extLst>
          </p:cNvPr>
          <p:cNvSpPr txBox="1"/>
          <p:nvPr/>
        </p:nvSpPr>
        <p:spPr>
          <a:xfrm>
            <a:off x="10022229" y="3920655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DE2C8EC-0533-4898-BBA6-160F31160676}"/>
              </a:ext>
            </a:extLst>
          </p:cNvPr>
          <p:cNvSpPr txBox="1"/>
          <p:nvPr/>
        </p:nvSpPr>
        <p:spPr>
          <a:xfrm>
            <a:off x="9374297" y="206814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13EC1EC-4EA5-45C5-B49C-5639F5FFF10C}"/>
              </a:ext>
            </a:extLst>
          </p:cNvPr>
          <p:cNvSpPr txBox="1"/>
          <p:nvPr/>
        </p:nvSpPr>
        <p:spPr>
          <a:xfrm>
            <a:off x="790576" y="1647459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51CFB33-90BC-4CE1-BA05-9D2415F7C19E}"/>
              </a:ext>
            </a:extLst>
          </p:cNvPr>
          <p:cNvSpPr txBox="1"/>
          <p:nvPr/>
        </p:nvSpPr>
        <p:spPr>
          <a:xfrm>
            <a:off x="790576" y="2435549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CFC191A-85F3-491A-972D-26486E0CFDC4}"/>
              </a:ext>
            </a:extLst>
          </p:cNvPr>
          <p:cNvSpPr txBox="1"/>
          <p:nvPr/>
        </p:nvSpPr>
        <p:spPr>
          <a:xfrm>
            <a:off x="790576" y="3223641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F1C88E2-E89B-4278-ADAE-09B87A9D2445}"/>
              </a:ext>
            </a:extLst>
          </p:cNvPr>
          <p:cNvSpPr txBox="1"/>
          <p:nvPr/>
        </p:nvSpPr>
        <p:spPr>
          <a:xfrm>
            <a:off x="790576" y="4011731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4490720" y="5316220"/>
            <a:ext cx="860425" cy="906463"/>
            <a:chOff x="4521200" y="5041900"/>
            <a:chExt cx="860425" cy="906463"/>
          </a:xfrm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4521200" y="5041900"/>
              <a:ext cx="860425" cy="906463"/>
            </a:xfrm>
            <a:custGeom>
              <a:avLst/>
              <a:gdLst>
                <a:gd name="T0" fmla="*/ 75 w 140"/>
                <a:gd name="T1" fmla="*/ 1 h 148"/>
                <a:gd name="T2" fmla="*/ 71 w 140"/>
                <a:gd name="T3" fmla="*/ 15 h 148"/>
                <a:gd name="T4" fmla="*/ 70 w 140"/>
                <a:gd name="T5" fmla="*/ 17 h 148"/>
                <a:gd name="T6" fmla="*/ 76 w 140"/>
                <a:gd name="T7" fmla="*/ 27 h 148"/>
                <a:gd name="T8" fmla="*/ 96 w 140"/>
                <a:gd name="T9" fmla="*/ 35 h 148"/>
                <a:gd name="T10" fmla="*/ 100 w 140"/>
                <a:gd name="T11" fmla="*/ 36 h 148"/>
                <a:gd name="T12" fmla="*/ 100 w 140"/>
                <a:gd name="T13" fmla="*/ 32 h 148"/>
                <a:gd name="T14" fmla="*/ 102 w 140"/>
                <a:gd name="T15" fmla="*/ 26 h 148"/>
                <a:gd name="T16" fmla="*/ 107 w 140"/>
                <a:gd name="T17" fmla="*/ 26 h 148"/>
                <a:gd name="T18" fmla="*/ 114 w 140"/>
                <a:gd name="T19" fmla="*/ 32 h 148"/>
                <a:gd name="T20" fmla="*/ 116 w 140"/>
                <a:gd name="T21" fmla="*/ 38 h 148"/>
                <a:gd name="T22" fmla="*/ 110 w 140"/>
                <a:gd name="T23" fmla="*/ 40 h 148"/>
                <a:gd name="T24" fmla="*/ 106 w 140"/>
                <a:gd name="T25" fmla="*/ 42 h 148"/>
                <a:gd name="T26" fmla="*/ 108 w 140"/>
                <a:gd name="T27" fmla="*/ 45 h 148"/>
                <a:gd name="T28" fmla="*/ 71 w 140"/>
                <a:gd name="T29" fmla="*/ 148 h 148"/>
                <a:gd name="T30" fmla="*/ 58 w 140"/>
                <a:gd name="T31" fmla="*/ 148 h 148"/>
                <a:gd name="T32" fmla="*/ 56 w 140"/>
                <a:gd name="T33" fmla="*/ 148 h 148"/>
                <a:gd name="T34" fmla="*/ 53 w 140"/>
                <a:gd name="T35" fmla="*/ 148 h 148"/>
                <a:gd name="T36" fmla="*/ 1 w 140"/>
                <a:gd name="T37" fmla="*/ 86 h 148"/>
                <a:gd name="T38" fmla="*/ 50 w 140"/>
                <a:gd name="T39" fmla="*/ 26 h 148"/>
                <a:gd name="T40" fmla="*/ 55 w 140"/>
                <a:gd name="T41" fmla="*/ 23 h 148"/>
                <a:gd name="T42" fmla="*/ 51 w 140"/>
                <a:gd name="T43" fmla="*/ 14 h 148"/>
                <a:gd name="T44" fmla="*/ 47 w 140"/>
                <a:gd name="T45" fmla="*/ 5 h 148"/>
                <a:gd name="T46" fmla="*/ 54 w 140"/>
                <a:gd name="T47" fmla="*/ 0 h 148"/>
                <a:gd name="T48" fmla="*/ 73 w 140"/>
                <a:gd name="T49" fmla="*/ 0 h 148"/>
                <a:gd name="T50" fmla="*/ 75 w 140"/>
                <a:gd name="T51" fmla="*/ 1 h 148"/>
                <a:gd name="T52" fmla="*/ 62 w 140"/>
                <a:gd name="T53" fmla="*/ 137 h 148"/>
                <a:gd name="T54" fmla="*/ 112 w 140"/>
                <a:gd name="T55" fmla="*/ 87 h 148"/>
                <a:gd name="T56" fmla="*/ 62 w 140"/>
                <a:gd name="T57" fmla="*/ 36 h 148"/>
                <a:gd name="T58" fmla="*/ 12 w 140"/>
                <a:gd name="T59" fmla="*/ 87 h 148"/>
                <a:gd name="T60" fmla="*/ 62 w 140"/>
                <a:gd name="T61" fmla="*/ 13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148">
                  <a:moveTo>
                    <a:pt x="75" y="1"/>
                  </a:moveTo>
                  <a:cubicBezTo>
                    <a:pt x="79" y="8"/>
                    <a:pt x="78" y="11"/>
                    <a:pt x="71" y="15"/>
                  </a:cubicBezTo>
                  <a:cubicBezTo>
                    <a:pt x="69" y="15"/>
                    <a:pt x="70" y="16"/>
                    <a:pt x="70" y="17"/>
                  </a:cubicBezTo>
                  <a:cubicBezTo>
                    <a:pt x="69" y="25"/>
                    <a:pt x="69" y="25"/>
                    <a:pt x="76" y="27"/>
                  </a:cubicBezTo>
                  <a:cubicBezTo>
                    <a:pt x="83" y="28"/>
                    <a:pt x="90" y="31"/>
                    <a:pt x="96" y="35"/>
                  </a:cubicBezTo>
                  <a:cubicBezTo>
                    <a:pt x="97" y="36"/>
                    <a:pt x="98" y="37"/>
                    <a:pt x="100" y="36"/>
                  </a:cubicBezTo>
                  <a:cubicBezTo>
                    <a:pt x="101" y="35"/>
                    <a:pt x="101" y="34"/>
                    <a:pt x="100" y="32"/>
                  </a:cubicBezTo>
                  <a:cubicBezTo>
                    <a:pt x="98" y="29"/>
                    <a:pt x="100" y="28"/>
                    <a:pt x="102" y="26"/>
                  </a:cubicBezTo>
                  <a:cubicBezTo>
                    <a:pt x="103" y="25"/>
                    <a:pt x="105" y="25"/>
                    <a:pt x="107" y="26"/>
                  </a:cubicBezTo>
                  <a:cubicBezTo>
                    <a:pt x="109" y="28"/>
                    <a:pt x="112" y="30"/>
                    <a:pt x="114" y="32"/>
                  </a:cubicBezTo>
                  <a:cubicBezTo>
                    <a:pt x="116" y="34"/>
                    <a:pt x="117" y="35"/>
                    <a:pt x="116" y="38"/>
                  </a:cubicBezTo>
                  <a:cubicBezTo>
                    <a:pt x="114" y="40"/>
                    <a:pt x="113" y="42"/>
                    <a:pt x="110" y="40"/>
                  </a:cubicBezTo>
                  <a:cubicBezTo>
                    <a:pt x="108" y="39"/>
                    <a:pt x="107" y="41"/>
                    <a:pt x="106" y="42"/>
                  </a:cubicBezTo>
                  <a:cubicBezTo>
                    <a:pt x="105" y="43"/>
                    <a:pt x="107" y="44"/>
                    <a:pt x="108" y="45"/>
                  </a:cubicBezTo>
                  <a:cubicBezTo>
                    <a:pt x="140" y="81"/>
                    <a:pt x="121" y="139"/>
                    <a:pt x="71" y="148"/>
                  </a:cubicBezTo>
                  <a:cubicBezTo>
                    <a:pt x="67" y="148"/>
                    <a:pt x="62" y="148"/>
                    <a:pt x="58" y="148"/>
                  </a:cubicBezTo>
                  <a:cubicBezTo>
                    <a:pt x="57" y="148"/>
                    <a:pt x="57" y="148"/>
                    <a:pt x="56" y="148"/>
                  </a:cubicBezTo>
                  <a:cubicBezTo>
                    <a:pt x="55" y="148"/>
                    <a:pt x="54" y="148"/>
                    <a:pt x="53" y="148"/>
                  </a:cubicBezTo>
                  <a:cubicBezTo>
                    <a:pt x="22" y="142"/>
                    <a:pt x="0" y="117"/>
                    <a:pt x="1" y="86"/>
                  </a:cubicBezTo>
                  <a:cubicBezTo>
                    <a:pt x="1" y="57"/>
                    <a:pt x="22" y="32"/>
                    <a:pt x="50" y="26"/>
                  </a:cubicBezTo>
                  <a:cubicBezTo>
                    <a:pt x="52" y="26"/>
                    <a:pt x="56" y="26"/>
                    <a:pt x="55" y="23"/>
                  </a:cubicBezTo>
                  <a:cubicBezTo>
                    <a:pt x="54" y="20"/>
                    <a:pt x="58" y="16"/>
                    <a:pt x="51" y="14"/>
                  </a:cubicBezTo>
                  <a:cubicBezTo>
                    <a:pt x="47" y="14"/>
                    <a:pt x="47" y="9"/>
                    <a:pt x="47" y="5"/>
                  </a:cubicBezTo>
                  <a:cubicBezTo>
                    <a:pt x="48" y="2"/>
                    <a:pt x="50" y="0"/>
                    <a:pt x="54" y="0"/>
                  </a:cubicBezTo>
                  <a:cubicBezTo>
                    <a:pt x="60" y="0"/>
                    <a:pt x="67" y="0"/>
                    <a:pt x="73" y="0"/>
                  </a:cubicBezTo>
                  <a:cubicBezTo>
                    <a:pt x="74" y="1"/>
                    <a:pt x="75" y="1"/>
                    <a:pt x="75" y="1"/>
                  </a:cubicBezTo>
                  <a:close/>
                  <a:moveTo>
                    <a:pt x="62" y="137"/>
                  </a:moveTo>
                  <a:cubicBezTo>
                    <a:pt x="90" y="137"/>
                    <a:pt x="112" y="114"/>
                    <a:pt x="112" y="87"/>
                  </a:cubicBezTo>
                  <a:cubicBezTo>
                    <a:pt x="112" y="59"/>
                    <a:pt x="90" y="36"/>
                    <a:pt x="62" y="36"/>
                  </a:cubicBezTo>
                  <a:cubicBezTo>
                    <a:pt x="35" y="36"/>
                    <a:pt x="12" y="59"/>
                    <a:pt x="12" y="87"/>
                  </a:cubicBezTo>
                  <a:cubicBezTo>
                    <a:pt x="12" y="114"/>
                    <a:pt x="34" y="137"/>
                    <a:pt x="62" y="13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4852988" y="5464175"/>
              <a:ext cx="166688" cy="165100"/>
            </a:xfrm>
            <a:custGeom>
              <a:avLst/>
              <a:gdLst>
                <a:gd name="T0" fmla="*/ 27 w 27"/>
                <a:gd name="T1" fmla="*/ 0 h 27"/>
                <a:gd name="T2" fmla="*/ 20 w 27"/>
                <a:gd name="T3" fmla="*/ 8 h 27"/>
                <a:gd name="T4" fmla="*/ 15 w 27"/>
                <a:gd name="T5" fmla="*/ 17 h 27"/>
                <a:gd name="T6" fmla="*/ 10 w 27"/>
                <a:gd name="T7" fmla="*/ 22 h 27"/>
                <a:gd name="T8" fmla="*/ 4 w 27"/>
                <a:gd name="T9" fmla="*/ 25 h 27"/>
                <a:gd name="T10" fmla="*/ 1 w 27"/>
                <a:gd name="T11" fmla="*/ 25 h 27"/>
                <a:gd name="T12" fmla="*/ 1 w 27"/>
                <a:gd name="T13" fmla="*/ 22 h 27"/>
                <a:gd name="T14" fmla="*/ 4 w 27"/>
                <a:gd name="T15" fmla="*/ 16 h 27"/>
                <a:gd name="T16" fmla="*/ 10 w 27"/>
                <a:gd name="T17" fmla="*/ 11 h 27"/>
                <a:gd name="T18" fmla="*/ 16 w 27"/>
                <a:gd name="T19" fmla="*/ 9 h 27"/>
                <a:gd name="T20" fmla="*/ 27 w 27"/>
                <a:gd name="T21" fmla="*/ 0 h 27"/>
                <a:gd name="T22" fmla="*/ 27 w 27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cubicBezTo>
                    <a:pt x="25" y="3"/>
                    <a:pt x="22" y="6"/>
                    <a:pt x="20" y="8"/>
                  </a:cubicBezTo>
                  <a:cubicBezTo>
                    <a:pt x="17" y="11"/>
                    <a:pt x="15" y="13"/>
                    <a:pt x="15" y="17"/>
                  </a:cubicBezTo>
                  <a:cubicBezTo>
                    <a:pt x="16" y="20"/>
                    <a:pt x="13" y="22"/>
                    <a:pt x="10" y="22"/>
                  </a:cubicBezTo>
                  <a:cubicBezTo>
                    <a:pt x="7" y="22"/>
                    <a:pt x="6" y="23"/>
                    <a:pt x="4" y="25"/>
                  </a:cubicBezTo>
                  <a:cubicBezTo>
                    <a:pt x="3" y="26"/>
                    <a:pt x="3" y="27"/>
                    <a:pt x="1" y="25"/>
                  </a:cubicBezTo>
                  <a:cubicBezTo>
                    <a:pt x="0" y="24"/>
                    <a:pt x="0" y="23"/>
                    <a:pt x="1" y="22"/>
                  </a:cubicBezTo>
                  <a:cubicBezTo>
                    <a:pt x="3" y="21"/>
                    <a:pt x="4" y="19"/>
                    <a:pt x="4" y="16"/>
                  </a:cubicBezTo>
                  <a:cubicBezTo>
                    <a:pt x="3" y="13"/>
                    <a:pt x="7" y="10"/>
                    <a:pt x="10" y="11"/>
                  </a:cubicBezTo>
                  <a:cubicBezTo>
                    <a:pt x="13" y="11"/>
                    <a:pt x="14" y="10"/>
                    <a:pt x="16" y="9"/>
                  </a:cubicBezTo>
                  <a:cubicBezTo>
                    <a:pt x="20" y="6"/>
                    <a:pt x="23" y="2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5000625" y="5734050"/>
              <a:ext cx="36513" cy="49213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3" y="2"/>
                    <a:pt x="4" y="5"/>
                    <a:pt x="6" y="8"/>
                  </a:cubicBezTo>
                  <a:cubicBezTo>
                    <a:pt x="2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4773613" y="5360988"/>
              <a:ext cx="30163" cy="49213"/>
            </a:xfrm>
            <a:custGeom>
              <a:avLst/>
              <a:gdLst>
                <a:gd name="T0" fmla="*/ 1 w 5"/>
                <a:gd name="T1" fmla="*/ 0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1 h 8"/>
                <a:gd name="T8" fmla="*/ 1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3" y="2"/>
                    <a:pt x="4" y="5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6"/>
                    <a:pt x="1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4662488" y="5575300"/>
              <a:ext cx="42863" cy="11113"/>
            </a:xfrm>
            <a:custGeom>
              <a:avLst/>
              <a:gdLst>
                <a:gd name="T0" fmla="*/ 0 w 7"/>
                <a:gd name="T1" fmla="*/ 0 h 2"/>
                <a:gd name="T2" fmla="*/ 7 w 7"/>
                <a:gd name="T3" fmla="*/ 0 h 2"/>
                <a:gd name="T4" fmla="*/ 0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5" y="1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5099050" y="5562600"/>
              <a:ext cx="55563" cy="12700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0 h 2"/>
                <a:gd name="T4" fmla="*/ 0 w 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2" y="0"/>
                    <a:pt x="5" y="0"/>
                    <a:pt x="9" y="0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4994275" y="5354638"/>
              <a:ext cx="30163" cy="49213"/>
            </a:xfrm>
            <a:custGeom>
              <a:avLst/>
              <a:gdLst>
                <a:gd name="T0" fmla="*/ 5 w 5"/>
                <a:gd name="T1" fmla="*/ 1 h 8"/>
                <a:gd name="T2" fmla="*/ 0 w 5"/>
                <a:gd name="T3" fmla="*/ 8 h 8"/>
                <a:gd name="T4" fmla="*/ 4 w 5"/>
                <a:gd name="T5" fmla="*/ 0 h 8"/>
                <a:gd name="T6" fmla="*/ 5 w 5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4" y="4"/>
                    <a:pt x="3" y="6"/>
                    <a:pt x="0" y="8"/>
                  </a:cubicBezTo>
                  <a:cubicBezTo>
                    <a:pt x="1" y="5"/>
                    <a:pt x="2" y="3"/>
                    <a:pt x="4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4779963" y="5740400"/>
              <a:ext cx="30163" cy="49213"/>
            </a:xfrm>
            <a:custGeom>
              <a:avLst/>
              <a:gdLst>
                <a:gd name="T0" fmla="*/ 0 w 5"/>
                <a:gd name="T1" fmla="*/ 7 h 8"/>
                <a:gd name="T2" fmla="*/ 5 w 5"/>
                <a:gd name="T3" fmla="*/ 0 h 8"/>
                <a:gd name="T4" fmla="*/ 1 w 5"/>
                <a:gd name="T5" fmla="*/ 8 h 8"/>
                <a:gd name="T6" fmla="*/ 0 w 5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cubicBezTo>
                    <a:pt x="2" y="5"/>
                    <a:pt x="3" y="2"/>
                    <a:pt x="5" y="0"/>
                  </a:cubicBezTo>
                  <a:cubicBezTo>
                    <a:pt x="5" y="3"/>
                    <a:pt x="3" y="6"/>
                    <a:pt x="1" y="8"/>
                  </a:cubicBezTo>
                  <a:cubicBezTo>
                    <a:pt x="1" y="7"/>
                    <a:pt x="1" y="7"/>
                    <a:pt x="0" y="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4692650" y="5453063"/>
              <a:ext cx="42863" cy="30163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4 h 5"/>
                <a:gd name="T4" fmla="*/ 6 w 7"/>
                <a:gd name="T5" fmla="*/ 5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4" y="3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4" y="4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5067300" y="5446713"/>
              <a:ext cx="44450" cy="23813"/>
            </a:xfrm>
            <a:custGeom>
              <a:avLst/>
              <a:gdLst>
                <a:gd name="T0" fmla="*/ 0 w 7"/>
                <a:gd name="T1" fmla="*/ 4 h 4"/>
                <a:gd name="T2" fmla="*/ 7 w 7"/>
                <a:gd name="T3" fmla="*/ 0 h 4"/>
                <a:gd name="T4" fmla="*/ 0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2" y="2"/>
                    <a:pt x="4" y="0"/>
                    <a:pt x="7" y="0"/>
                  </a:cubicBezTo>
                  <a:cubicBezTo>
                    <a:pt x="5" y="2"/>
                    <a:pt x="3" y="4"/>
                    <a:pt x="0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4692650" y="5672138"/>
              <a:ext cx="49213" cy="31750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0 w 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2" y="2"/>
                    <a:pt x="4" y="1"/>
                    <a:pt x="8" y="0"/>
                  </a:cubicBezTo>
                  <a:cubicBezTo>
                    <a:pt x="6" y="3"/>
                    <a:pt x="3" y="3"/>
                    <a:pt x="0" y="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5019675" y="5457825"/>
              <a:ext cx="11113" cy="635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5024438" y="5446713"/>
              <a:ext cx="6350" cy="1111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5024438" y="5440363"/>
              <a:ext cx="12700" cy="12700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2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5030788" y="5440363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7208743" y="4143390"/>
            <a:ext cx="860425" cy="906463"/>
            <a:chOff x="4521200" y="5041900"/>
            <a:chExt cx="860425" cy="906463"/>
          </a:xfrm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4521200" y="5041900"/>
              <a:ext cx="860425" cy="906463"/>
            </a:xfrm>
            <a:custGeom>
              <a:avLst/>
              <a:gdLst>
                <a:gd name="T0" fmla="*/ 75 w 140"/>
                <a:gd name="T1" fmla="*/ 1 h 148"/>
                <a:gd name="T2" fmla="*/ 71 w 140"/>
                <a:gd name="T3" fmla="*/ 15 h 148"/>
                <a:gd name="T4" fmla="*/ 70 w 140"/>
                <a:gd name="T5" fmla="*/ 17 h 148"/>
                <a:gd name="T6" fmla="*/ 76 w 140"/>
                <a:gd name="T7" fmla="*/ 27 h 148"/>
                <a:gd name="T8" fmla="*/ 96 w 140"/>
                <a:gd name="T9" fmla="*/ 35 h 148"/>
                <a:gd name="T10" fmla="*/ 100 w 140"/>
                <a:gd name="T11" fmla="*/ 36 h 148"/>
                <a:gd name="T12" fmla="*/ 100 w 140"/>
                <a:gd name="T13" fmla="*/ 32 h 148"/>
                <a:gd name="T14" fmla="*/ 102 w 140"/>
                <a:gd name="T15" fmla="*/ 26 h 148"/>
                <a:gd name="T16" fmla="*/ 107 w 140"/>
                <a:gd name="T17" fmla="*/ 26 h 148"/>
                <a:gd name="T18" fmla="*/ 114 w 140"/>
                <a:gd name="T19" fmla="*/ 32 h 148"/>
                <a:gd name="T20" fmla="*/ 116 w 140"/>
                <a:gd name="T21" fmla="*/ 38 h 148"/>
                <a:gd name="T22" fmla="*/ 110 w 140"/>
                <a:gd name="T23" fmla="*/ 40 h 148"/>
                <a:gd name="T24" fmla="*/ 106 w 140"/>
                <a:gd name="T25" fmla="*/ 42 h 148"/>
                <a:gd name="T26" fmla="*/ 108 w 140"/>
                <a:gd name="T27" fmla="*/ 45 h 148"/>
                <a:gd name="T28" fmla="*/ 71 w 140"/>
                <a:gd name="T29" fmla="*/ 148 h 148"/>
                <a:gd name="T30" fmla="*/ 58 w 140"/>
                <a:gd name="T31" fmla="*/ 148 h 148"/>
                <a:gd name="T32" fmla="*/ 56 w 140"/>
                <a:gd name="T33" fmla="*/ 148 h 148"/>
                <a:gd name="T34" fmla="*/ 53 w 140"/>
                <a:gd name="T35" fmla="*/ 148 h 148"/>
                <a:gd name="T36" fmla="*/ 1 w 140"/>
                <a:gd name="T37" fmla="*/ 86 h 148"/>
                <a:gd name="T38" fmla="*/ 50 w 140"/>
                <a:gd name="T39" fmla="*/ 26 h 148"/>
                <a:gd name="T40" fmla="*/ 55 w 140"/>
                <a:gd name="T41" fmla="*/ 23 h 148"/>
                <a:gd name="T42" fmla="*/ 51 w 140"/>
                <a:gd name="T43" fmla="*/ 14 h 148"/>
                <a:gd name="T44" fmla="*/ 47 w 140"/>
                <a:gd name="T45" fmla="*/ 5 h 148"/>
                <a:gd name="T46" fmla="*/ 54 w 140"/>
                <a:gd name="T47" fmla="*/ 0 h 148"/>
                <a:gd name="T48" fmla="*/ 73 w 140"/>
                <a:gd name="T49" fmla="*/ 0 h 148"/>
                <a:gd name="T50" fmla="*/ 75 w 140"/>
                <a:gd name="T51" fmla="*/ 1 h 148"/>
                <a:gd name="T52" fmla="*/ 62 w 140"/>
                <a:gd name="T53" fmla="*/ 137 h 148"/>
                <a:gd name="T54" fmla="*/ 112 w 140"/>
                <a:gd name="T55" fmla="*/ 87 h 148"/>
                <a:gd name="T56" fmla="*/ 62 w 140"/>
                <a:gd name="T57" fmla="*/ 36 h 148"/>
                <a:gd name="T58" fmla="*/ 12 w 140"/>
                <a:gd name="T59" fmla="*/ 87 h 148"/>
                <a:gd name="T60" fmla="*/ 62 w 140"/>
                <a:gd name="T61" fmla="*/ 13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148">
                  <a:moveTo>
                    <a:pt x="75" y="1"/>
                  </a:moveTo>
                  <a:cubicBezTo>
                    <a:pt x="79" y="8"/>
                    <a:pt x="78" y="11"/>
                    <a:pt x="71" y="15"/>
                  </a:cubicBezTo>
                  <a:cubicBezTo>
                    <a:pt x="69" y="15"/>
                    <a:pt x="70" y="16"/>
                    <a:pt x="70" y="17"/>
                  </a:cubicBezTo>
                  <a:cubicBezTo>
                    <a:pt x="69" y="25"/>
                    <a:pt x="69" y="25"/>
                    <a:pt x="76" y="27"/>
                  </a:cubicBezTo>
                  <a:cubicBezTo>
                    <a:pt x="83" y="28"/>
                    <a:pt x="90" y="31"/>
                    <a:pt x="96" y="35"/>
                  </a:cubicBezTo>
                  <a:cubicBezTo>
                    <a:pt x="97" y="36"/>
                    <a:pt x="98" y="37"/>
                    <a:pt x="100" y="36"/>
                  </a:cubicBezTo>
                  <a:cubicBezTo>
                    <a:pt x="101" y="35"/>
                    <a:pt x="101" y="34"/>
                    <a:pt x="100" y="32"/>
                  </a:cubicBezTo>
                  <a:cubicBezTo>
                    <a:pt x="98" y="29"/>
                    <a:pt x="100" y="28"/>
                    <a:pt x="102" y="26"/>
                  </a:cubicBezTo>
                  <a:cubicBezTo>
                    <a:pt x="103" y="25"/>
                    <a:pt x="105" y="25"/>
                    <a:pt x="107" y="26"/>
                  </a:cubicBezTo>
                  <a:cubicBezTo>
                    <a:pt x="109" y="28"/>
                    <a:pt x="112" y="30"/>
                    <a:pt x="114" y="32"/>
                  </a:cubicBezTo>
                  <a:cubicBezTo>
                    <a:pt x="116" y="34"/>
                    <a:pt x="117" y="35"/>
                    <a:pt x="116" y="38"/>
                  </a:cubicBezTo>
                  <a:cubicBezTo>
                    <a:pt x="114" y="40"/>
                    <a:pt x="113" y="42"/>
                    <a:pt x="110" y="40"/>
                  </a:cubicBezTo>
                  <a:cubicBezTo>
                    <a:pt x="108" y="39"/>
                    <a:pt x="107" y="41"/>
                    <a:pt x="106" y="42"/>
                  </a:cubicBezTo>
                  <a:cubicBezTo>
                    <a:pt x="105" y="43"/>
                    <a:pt x="107" y="44"/>
                    <a:pt x="108" y="45"/>
                  </a:cubicBezTo>
                  <a:cubicBezTo>
                    <a:pt x="140" y="81"/>
                    <a:pt x="121" y="139"/>
                    <a:pt x="71" y="148"/>
                  </a:cubicBezTo>
                  <a:cubicBezTo>
                    <a:pt x="67" y="148"/>
                    <a:pt x="62" y="148"/>
                    <a:pt x="58" y="148"/>
                  </a:cubicBezTo>
                  <a:cubicBezTo>
                    <a:pt x="57" y="148"/>
                    <a:pt x="57" y="148"/>
                    <a:pt x="56" y="148"/>
                  </a:cubicBezTo>
                  <a:cubicBezTo>
                    <a:pt x="55" y="148"/>
                    <a:pt x="54" y="148"/>
                    <a:pt x="53" y="148"/>
                  </a:cubicBezTo>
                  <a:cubicBezTo>
                    <a:pt x="22" y="142"/>
                    <a:pt x="0" y="117"/>
                    <a:pt x="1" y="86"/>
                  </a:cubicBezTo>
                  <a:cubicBezTo>
                    <a:pt x="1" y="57"/>
                    <a:pt x="22" y="32"/>
                    <a:pt x="50" y="26"/>
                  </a:cubicBezTo>
                  <a:cubicBezTo>
                    <a:pt x="52" y="26"/>
                    <a:pt x="56" y="26"/>
                    <a:pt x="55" y="23"/>
                  </a:cubicBezTo>
                  <a:cubicBezTo>
                    <a:pt x="54" y="20"/>
                    <a:pt x="58" y="16"/>
                    <a:pt x="51" y="14"/>
                  </a:cubicBezTo>
                  <a:cubicBezTo>
                    <a:pt x="47" y="14"/>
                    <a:pt x="47" y="9"/>
                    <a:pt x="47" y="5"/>
                  </a:cubicBezTo>
                  <a:cubicBezTo>
                    <a:pt x="48" y="2"/>
                    <a:pt x="50" y="0"/>
                    <a:pt x="54" y="0"/>
                  </a:cubicBezTo>
                  <a:cubicBezTo>
                    <a:pt x="60" y="0"/>
                    <a:pt x="67" y="0"/>
                    <a:pt x="73" y="0"/>
                  </a:cubicBezTo>
                  <a:cubicBezTo>
                    <a:pt x="74" y="1"/>
                    <a:pt x="75" y="1"/>
                    <a:pt x="75" y="1"/>
                  </a:cubicBezTo>
                  <a:close/>
                  <a:moveTo>
                    <a:pt x="62" y="137"/>
                  </a:moveTo>
                  <a:cubicBezTo>
                    <a:pt x="90" y="137"/>
                    <a:pt x="112" y="114"/>
                    <a:pt x="112" y="87"/>
                  </a:cubicBezTo>
                  <a:cubicBezTo>
                    <a:pt x="112" y="59"/>
                    <a:pt x="90" y="36"/>
                    <a:pt x="62" y="36"/>
                  </a:cubicBezTo>
                  <a:cubicBezTo>
                    <a:pt x="35" y="36"/>
                    <a:pt x="12" y="59"/>
                    <a:pt x="12" y="87"/>
                  </a:cubicBezTo>
                  <a:cubicBezTo>
                    <a:pt x="12" y="114"/>
                    <a:pt x="34" y="137"/>
                    <a:pt x="62" y="13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4852988" y="5464175"/>
              <a:ext cx="166688" cy="165100"/>
            </a:xfrm>
            <a:custGeom>
              <a:avLst/>
              <a:gdLst>
                <a:gd name="T0" fmla="*/ 27 w 27"/>
                <a:gd name="T1" fmla="*/ 0 h 27"/>
                <a:gd name="T2" fmla="*/ 20 w 27"/>
                <a:gd name="T3" fmla="*/ 8 h 27"/>
                <a:gd name="T4" fmla="*/ 15 w 27"/>
                <a:gd name="T5" fmla="*/ 17 h 27"/>
                <a:gd name="T6" fmla="*/ 10 w 27"/>
                <a:gd name="T7" fmla="*/ 22 h 27"/>
                <a:gd name="T8" fmla="*/ 4 w 27"/>
                <a:gd name="T9" fmla="*/ 25 h 27"/>
                <a:gd name="T10" fmla="*/ 1 w 27"/>
                <a:gd name="T11" fmla="*/ 25 h 27"/>
                <a:gd name="T12" fmla="*/ 1 w 27"/>
                <a:gd name="T13" fmla="*/ 22 h 27"/>
                <a:gd name="T14" fmla="*/ 4 w 27"/>
                <a:gd name="T15" fmla="*/ 16 h 27"/>
                <a:gd name="T16" fmla="*/ 10 w 27"/>
                <a:gd name="T17" fmla="*/ 11 h 27"/>
                <a:gd name="T18" fmla="*/ 16 w 27"/>
                <a:gd name="T19" fmla="*/ 9 h 27"/>
                <a:gd name="T20" fmla="*/ 27 w 27"/>
                <a:gd name="T21" fmla="*/ 0 h 27"/>
                <a:gd name="T22" fmla="*/ 27 w 27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cubicBezTo>
                    <a:pt x="25" y="3"/>
                    <a:pt x="22" y="6"/>
                    <a:pt x="20" y="8"/>
                  </a:cubicBezTo>
                  <a:cubicBezTo>
                    <a:pt x="17" y="11"/>
                    <a:pt x="15" y="13"/>
                    <a:pt x="15" y="17"/>
                  </a:cubicBezTo>
                  <a:cubicBezTo>
                    <a:pt x="16" y="20"/>
                    <a:pt x="13" y="22"/>
                    <a:pt x="10" y="22"/>
                  </a:cubicBezTo>
                  <a:cubicBezTo>
                    <a:pt x="7" y="22"/>
                    <a:pt x="6" y="23"/>
                    <a:pt x="4" y="25"/>
                  </a:cubicBezTo>
                  <a:cubicBezTo>
                    <a:pt x="3" y="26"/>
                    <a:pt x="3" y="27"/>
                    <a:pt x="1" y="25"/>
                  </a:cubicBezTo>
                  <a:cubicBezTo>
                    <a:pt x="0" y="24"/>
                    <a:pt x="0" y="23"/>
                    <a:pt x="1" y="22"/>
                  </a:cubicBezTo>
                  <a:cubicBezTo>
                    <a:pt x="3" y="21"/>
                    <a:pt x="4" y="19"/>
                    <a:pt x="4" y="16"/>
                  </a:cubicBezTo>
                  <a:cubicBezTo>
                    <a:pt x="3" y="13"/>
                    <a:pt x="7" y="10"/>
                    <a:pt x="10" y="11"/>
                  </a:cubicBezTo>
                  <a:cubicBezTo>
                    <a:pt x="13" y="11"/>
                    <a:pt x="14" y="10"/>
                    <a:pt x="16" y="9"/>
                  </a:cubicBezTo>
                  <a:cubicBezTo>
                    <a:pt x="20" y="6"/>
                    <a:pt x="23" y="2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5000625" y="5734050"/>
              <a:ext cx="36513" cy="49213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3" y="2"/>
                    <a:pt x="4" y="5"/>
                    <a:pt x="6" y="8"/>
                  </a:cubicBezTo>
                  <a:cubicBezTo>
                    <a:pt x="2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4773613" y="5360988"/>
              <a:ext cx="30163" cy="49213"/>
            </a:xfrm>
            <a:custGeom>
              <a:avLst/>
              <a:gdLst>
                <a:gd name="T0" fmla="*/ 1 w 5"/>
                <a:gd name="T1" fmla="*/ 0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1 h 8"/>
                <a:gd name="T8" fmla="*/ 1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3" y="2"/>
                    <a:pt x="4" y="5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6"/>
                    <a:pt x="1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4662488" y="5575300"/>
              <a:ext cx="42863" cy="11113"/>
            </a:xfrm>
            <a:custGeom>
              <a:avLst/>
              <a:gdLst>
                <a:gd name="T0" fmla="*/ 0 w 7"/>
                <a:gd name="T1" fmla="*/ 0 h 2"/>
                <a:gd name="T2" fmla="*/ 7 w 7"/>
                <a:gd name="T3" fmla="*/ 0 h 2"/>
                <a:gd name="T4" fmla="*/ 0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5" y="1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5099050" y="5562600"/>
              <a:ext cx="55563" cy="12700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0 h 2"/>
                <a:gd name="T4" fmla="*/ 0 w 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2" y="0"/>
                    <a:pt x="5" y="0"/>
                    <a:pt x="9" y="0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4994275" y="5354638"/>
              <a:ext cx="30163" cy="49213"/>
            </a:xfrm>
            <a:custGeom>
              <a:avLst/>
              <a:gdLst>
                <a:gd name="T0" fmla="*/ 5 w 5"/>
                <a:gd name="T1" fmla="*/ 1 h 8"/>
                <a:gd name="T2" fmla="*/ 0 w 5"/>
                <a:gd name="T3" fmla="*/ 8 h 8"/>
                <a:gd name="T4" fmla="*/ 4 w 5"/>
                <a:gd name="T5" fmla="*/ 0 h 8"/>
                <a:gd name="T6" fmla="*/ 5 w 5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4" y="4"/>
                    <a:pt x="3" y="6"/>
                    <a:pt x="0" y="8"/>
                  </a:cubicBezTo>
                  <a:cubicBezTo>
                    <a:pt x="1" y="5"/>
                    <a:pt x="2" y="3"/>
                    <a:pt x="4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4779963" y="5740400"/>
              <a:ext cx="30163" cy="49213"/>
            </a:xfrm>
            <a:custGeom>
              <a:avLst/>
              <a:gdLst>
                <a:gd name="T0" fmla="*/ 0 w 5"/>
                <a:gd name="T1" fmla="*/ 7 h 8"/>
                <a:gd name="T2" fmla="*/ 5 w 5"/>
                <a:gd name="T3" fmla="*/ 0 h 8"/>
                <a:gd name="T4" fmla="*/ 1 w 5"/>
                <a:gd name="T5" fmla="*/ 8 h 8"/>
                <a:gd name="T6" fmla="*/ 0 w 5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cubicBezTo>
                    <a:pt x="2" y="5"/>
                    <a:pt x="3" y="2"/>
                    <a:pt x="5" y="0"/>
                  </a:cubicBezTo>
                  <a:cubicBezTo>
                    <a:pt x="5" y="3"/>
                    <a:pt x="3" y="6"/>
                    <a:pt x="1" y="8"/>
                  </a:cubicBezTo>
                  <a:cubicBezTo>
                    <a:pt x="1" y="7"/>
                    <a:pt x="1" y="7"/>
                    <a:pt x="0" y="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4692650" y="5453063"/>
              <a:ext cx="42863" cy="30163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4 h 5"/>
                <a:gd name="T4" fmla="*/ 6 w 7"/>
                <a:gd name="T5" fmla="*/ 5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4" y="3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4" y="4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067300" y="5446713"/>
              <a:ext cx="44450" cy="23813"/>
            </a:xfrm>
            <a:custGeom>
              <a:avLst/>
              <a:gdLst>
                <a:gd name="T0" fmla="*/ 0 w 7"/>
                <a:gd name="T1" fmla="*/ 4 h 4"/>
                <a:gd name="T2" fmla="*/ 7 w 7"/>
                <a:gd name="T3" fmla="*/ 0 h 4"/>
                <a:gd name="T4" fmla="*/ 0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2" y="2"/>
                    <a:pt x="4" y="0"/>
                    <a:pt x="7" y="0"/>
                  </a:cubicBezTo>
                  <a:cubicBezTo>
                    <a:pt x="5" y="2"/>
                    <a:pt x="3" y="4"/>
                    <a:pt x="0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Freeform 15"/>
            <p:cNvSpPr>
              <a:spLocks/>
            </p:cNvSpPr>
            <p:nvPr/>
          </p:nvSpPr>
          <p:spPr bwMode="auto">
            <a:xfrm>
              <a:off x="4692650" y="5672138"/>
              <a:ext cx="49213" cy="31750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0 w 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2" y="2"/>
                    <a:pt x="4" y="1"/>
                    <a:pt x="8" y="0"/>
                  </a:cubicBezTo>
                  <a:cubicBezTo>
                    <a:pt x="6" y="3"/>
                    <a:pt x="3" y="3"/>
                    <a:pt x="0" y="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Freeform 16"/>
            <p:cNvSpPr>
              <a:spLocks/>
            </p:cNvSpPr>
            <p:nvPr/>
          </p:nvSpPr>
          <p:spPr bwMode="auto">
            <a:xfrm>
              <a:off x="5019675" y="5457825"/>
              <a:ext cx="11113" cy="635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" name="Freeform 17"/>
            <p:cNvSpPr>
              <a:spLocks/>
            </p:cNvSpPr>
            <p:nvPr/>
          </p:nvSpPr>
          <p:spPr bwMode="auto">
            <a:xfrm>
              <a:off x="5024438" y="5446713"/>
              <a:ext cx="6350" cy="1111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" name="Freeform 18"/>
            <p:cNvSpPr>
              <a:spLocks/>
            </p:cNvSpPr>
            <p:nvPr/>
          </p:nvSpPr>
          <p:spPr bwMode="auto">
            <a:xfrm>
              <a:off x="5024438" y="5440363"/>
              <a:ext cx="12700" cy="12700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2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" name="Freeform 19"/>
            <p:cNvSpPr>
              <a:spLocks/>
            </p:cNvSpPr>
            <p:nvPr/>
          </p:nvSpPr>
          <p:spPr bwMode="auto">
            <a:xfrm>
              <a:off x="5030788" y="5440363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10681753" y="1478865"/>
            <a:ext cx="860425" cy="906463"/>
            <a:chOff x="4521200" y="5041900"/>
            <a:chExt cx="860425" cy="906463"/>
          </a:xfrm>
        </p:grpSpPr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4521200" y="5041900"/>
              <a:ext cx="860425" cy="906463"/>
            </a:xfrm>
            <a:custGeom>
              <a:avLst/>
              <a:gdLst>
                <a:gd name="T0" fmla="*/ 75 w 140"/>
                <a:gd name="T1" fmla="*/ 1 h 148"/>
                <a:gd name="T2" fmla="*/ 71 w 140"/>
                <a:gd name="T3" fmla="*/ 15 h 148"/>
                <a:gd name="T4" fmla="*/ 70 w 140"/>
                <a:gd name="T5" fmla="*/ 17 h 148"/>
                <a:gd name="T6" fmla="*/ 76 w 140"/>
                <a:gd name="T7" fmla="*/ 27 h 148"/>
                <a:gd name="T8" fmla="*/ 96 w 140"/>
                <a:gd name="T9" fmla="*/ 35 h 148"/>
                <a:gd name="T10" fmla="*/ 100 w 140"/>
                <a:gd name="T11" fmla="*/ 36 h 148"/>
                <a:gd name="T12" fmla="*/ 100 w 140"/>
                <a:gd name="T13" fmla="*/ 32 h 148"/>
                <a:gd name="T14" fmla="*/ 102 w 140"/>
                <a:gd name="T15" fmla="*/ 26 h 148"/>
                <a:gd name="T16" fmla="*/ 107 w 140"/>
                <a:gd name="T17" fmla="*/ 26 h 148"/>
                <a:gd name="T18" fmla="*/ 114 w 140"/>
                <a:gd name="T19" fmla="*/ 32 h 148"/>
                <a:gd name="T20" fmla="*/ 116 w 140"/>
                <a:gd name="T21" fmla="*/ 38 h 148"/>
                <a:gd name="T22" fmla="*/ 110 w 140"/>
                <a:gd name="T23" fmla="*/ 40 h 148"/>
                <a:gd name="T24" fmla="*/ 106 w 140"/>
                <a:gd name="T25" fmla="*/ 42 h 148"/>
                <a:gd name="T26" fmla="*/ 108 w 140"/>
                <a:gd name="T27" fmla="*/ 45 h 148"/>
                <a:gd name="T28" fmla="*/ 71 w 140"/>
                <a:gd name="T29" fmla="*/ 148 h 148"/>
                <a:gd name="T30" fmla="*/ 58 w 140"/>
                <a:gd name="T31" fmla="*/ 148 h 148"/>
                <a:gd name="T32" fmla="*/ 56 w 140"/>
                <a:gd name="T33" fmla="*/ 148 h 148"/>
                <a:gd name="T34" fmla="*/ 53 w 140"/>
                <a:gd name="T35" fmla="*/ 148 h 148"/>
                <a:gd name="T36" fmla="*/ 1 w 140"/>
                <a:gd name="T37" fmla="*/ 86 h 148"/>
                <a:gd name="T38" fmla="*/ 50 w 140"/>
                <a:gd name="T39" fmla="*/ 26 h 148"/>
                <a:gd name="T40" fmla="*/ 55 w 140"/>
                <a:gd name="T41" fmla="*/ 23 h 148"/>
                <a:gd name="T42" fmla="*/ 51 w 140"/>
                <a:gd name="T43" fmla="*/ 14 h 148"/>
                <a:gd name="T44" fmla="*/ 47 w 140"/>
                <a:gd name="T45" fmla="*/ 5 h 148"/>
                <a:gd name="T46" fmla="*/ 54 w 140"/>
                <a:gd name="T47" fmla="*/ 0 h 148"/>
                <a:gd name="T48" fmla="*/ 73 w 140"/>
                <a:gd name="T49" fmla="*/ 0 h 148"/>
                <a:gd name="T50" fmla="*/ 75 w 140"/>
                <a:gd name="T51" fmla="*/ 1 h 148"/>
                <a:gd name="T52" fmla="*/ 62 w 140"/>
                <a:gd name="T53" fmla="*/ 137 h 148"/>
                <a:gd name="T54" fmla="*/ 112 w 140"/>
                <a:gd name="T55" fmla="*/ 87 h 148"/>
                <a:gd name="T56" fmla="*/ 62 w 140"/>
                <a:gd name="T57" fmla="*/ 36 h 148"/>
                <a:gd name="T58" fmla="*/ 12 w 140"/>
                <a:gd name="T59" fmla="*/ 87 h 148"/>
                <a:gd name="T60" fmla="*/ 62 w 140"/>
                <a:gd name="T61" fmla="*/ 13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148">
                  <a:moveTo>
                    <a:pt x="75" y="1"/>
                  </a:moveTo>
                  <a:cubicBezTo>
                    <a:pt x="79" y="8"/>
                    <a:pt x="78" y="11"/>
                    <a:pt x="71" y="15"/>
                  </a:cubicBezTo>
                  <a:cubicBezTo>
                    <a:pt x="69" y="15"/>
                    <a:pt x="70" y="16"/>
                    <a:pt x="70" y="17"/>
                  </a:cubicBezTo>
                  <a:cubicBezTo>
                    <a:pt x="69" y="25"/>
                    <a:pt x="69" y="25"/>
                    <a:pt x="76" y="27"/>
                  </a:cubicBezTo>
                  <a:cubicBezTo>
                    <a:pt x="83" y="28"/>
                    <a:pt x="90" y="31"/>
                    <a:pt x="96" y="35"/>
                  </a:cubicBezTo>
                  <a:cubicBezTo>
                    <a:pt x="97" y="36"/>
                    <a:pt x="98" y="37"/>
                    <a:pt x="100" y="36"/>
                  </a:cubicBezTo>
                  <a:cubicBezTo>
                    <a:pt x="101" y="35"/>
                    <a:pt x="101" y="34"/>
                    <a:pt x="100" y="32"/>
                  </a:cubicBezTo>
                  <a:cubicBezTo>
                    <a:pt x="98" y="29"/>
                    <a:pt x="100" y="28"/>
                    <a:pt x="102" y="26"/>
                  </a:cubicBezTo>
                  <a:cubicBezTo>
                    <a:pt x="103" y="25"/>
                    <a:pt x="105" y="25"/>
                    <a:pt x="107" y="26"/>
                  </a:cubicBezTo>
                  <a:cubicBezTo>
                    <a:pt x="109" y="28"/>
                    <a:pt x="112" y="30"/>
                    <a:pt x="114" y="32"/>
                  </a:cubicBezTo>
                  <a:cubicBezTo>
                    <a:pt x="116" y="34"/>
                    <a:pt x="117" y="35"/>
                    <a:pt x="116" y="38"/>
                  </a:cubicBezTo>
                  <a:cubicBezTo>
                    <a:pt x="114" y="40"/>
                    <a:pt x="113" y="42"/>
                    <a:pt x="110" y="40"/>
                  </a:cubicBezTo>
                  <a:cubicBezTo>
                    <a:pt x="108" y="39"/>
                    <a:pt x="107" y="41"/>
                    <a:pt x="106" y="42"/>
                  </a:cubicBezTo>
                  <a:cubicBezTo>
                    <a:pt x="105" y="43"/>
                    <a:pt x="107" y="44"/>
                    <a:pt x="108" y="45"/>
                  </a:cubicBezTo>
                  <a:cubicBezTo>
                    <a:pt x="140" y="81"/>
                    <a:pt x="121" y="139"/>
                    <a:pt x="71" y="148"/>
                  </a:cubicBezTo>
                  <a:cubicBezTo>
                    <a:pt x="67" y="148"/>
                    <a:pt x="62" y="148"/>
                    <a:pt x="58" y="148"/>
                  </a:cubicBezTo>
                  <a:cubicBezTo>
                    <a:pt x="57" y="148"/>
                    <a:pt x="57" y="148"/>
                    <a:pt x="56" y="148"/>
                  </a:cubicBezTo>
                  <a:cubicBezTo>
                    <a:pt x="55" y="148"/>
                    <a:pt x="54" y="148"/>
                    <a:pt x="53" y="148"/>
                  </a:cubicBezTo>
                  <a:cubicBezTo>
                    <a:pt x="22" y="142"/>
                    <a:pt x="0" y="117"/>
                    <a:pt x="1" y="86"/>
                  </a:cubicBezTo>
                  <a:cubicBezTo>
                    <a:pt x="1" y="57"/>
                    <a:pt x="22" y="32"/>
                    <a:pt x="50" y="26"/>
                  </a:cubicBezTo>
                  <a:cubicBezTo>
                    <a:pt x="52" y="26"/>
                    <a:pt x="56" y="26"/>
                    <a:pt x="55" y="23"/>
                  </a:cubicBezTo>
                  <a:cubicBezTo>
                    <a:pt x="54" y="20"/>
                    <a:pt x="58" y="16"/>
                    <a:pt x="51" y="14"/>
                  </a:cubicBezTo>
                  <a:cubicBezTo>
                    <a:pt x="47" y="14"/>
                    <a:pt x="47" y="9"/>
                    <a:pt x="47" y="5"/>
                  </a:cubicBezTo>
                  <a:cubicBezTo>
                    <a:pt x="48" y="2"/>
                    <a:pt x="50" y="0"/>
                    <a:pt x="54" y="0"/>
                  </a:cubicBezTo>
                  <a:cubicBezTo>
                    <a:pt x="60" y="0"/>
                    <a:pt x="67" y="0"/>
                    <a:pt x="73" y="0"/>
                  </a:cubicBezTo>
                  <a:cubicBezTo>
                    <a:pt x="74" y="1"/>
                    <a:pt x="75" y="1"/>
                    <a:pt x="75" y="1"/>
                  </a:cubicBezTo>
                  <a:close/>
                  <a:moveTo>
                    <a:pt x="62" y="137"/>
                  </a:moveTo>
                  <a:cubicBezTo>
                    <a:pt x="90" y="137"/>
                    <a:pt x="112" y="114"/>
                    <a:pt x="112" y="87"/>
                  </a:cubicBezTo>
                  <a:cubicBezTo>
                    <a:pt x="112" y="59"/>
                    <a:pt x="90" y="36"/>
                    <a:pt x="62" y="36"/>
                  </a:cubicBezTo>
                  <a:cubicBezTo>
                    <a:pt x="35" y="36"/>
                    <a:pt x="12" y="59"/>
                    <a:pt x="12" y="87"/>
                  </a:cubicBezTo>
                  <a:cubicBezTo>
                    <a:pt x="12" y="114"/>
                    <a:pt x="34" y="137"/>
                    <a:pt x="62" y="13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4852988" y="5464175"/>
              <a:ext cx="166688" cy="165100"/>
            </a:xfrm>
            <a:custGeom>
              <a:avLst/>
              <a:gdLst>
                <a:gd name="T0" fmla="*/ 27 w 27"/>
                <a:gd name="T1" fmla="*/ 0 h 27"/>
                <a:gd name="T2" fmla="*/ 20 w 27"/>
                <a:gd name="T3" fmla="*/ 8 h 27"/>
                <a:gd name="T4" fmla="*/ 15 w 27"/>
                <a:gd name="T5" fmla="*/ 17 h 27"/>
                <a:gd name="T6" fmla="*/ 10 w 27"/>
                <a:gd name="T7" fmla="*/ 22 h 27"/>
                <a:gd name="T8" fmla="*/ 4 w 27"/>
                <a:gd name="T9" fmla="*/ 25 h 27"/>
                <a:gd name="T10" fmla="*/ 1 w 27"/>
                <a:gd name="T11" fmla="*/ 25 h 27"/>
                <a:gd name="T12" fmla="*/ 1 w 27"/>
                <a:gd name="T13" fmla="*/ 22 h 27"/>
                <a:gd name="T14" fmla="*/ 4 w 27"/>
                <a:gd name="T15" fmla="*/ 16 h 27"/>
                <a:gd name="T16" fmla="*/ 10 w 27"/>
                <a:gd name="T17" fmla="*/ 11 h 27"/>
                <a:gd name="T18" fmla="*/ 16 w 27"/>
                <a:gd name="T19" fmla="*/ 9 h 27"/>
                <a:gd name="T20" fmla="*/ 27 w 27"/>
                <a:gd name="T21" fmla="*/ 0 h 27"/>
                <a:gd name="T22" fmla="*/ 27 w 27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cubicBezTo>
                    <a:pt x="25" y="3"/>
                    <a:pt x="22" y="6"/>
                    <a:pt x="20" y="8"/>
                  </a:cubicBezTo>
                  <a:cubicBezTo>
                    <a:pt x="17" y="11"/>
                    <a:pt x="15" y="13"/>
                    <a:pt x="15" y="17"/>
                  </a:cubicBezTo>
                  <a:cubicBezTo>
                    <a:pt x="16" y="20"/>
                    <a:pt x="13" y="22"/>
                    <a:pt x="10" y="22"/>
                  </a:cubicBezTo>
                  <a:cubicBezTo>
                    <a:pt x="7" y="22"/>
                    <a:pt x="6" y="23"/>
                    <a:pt x="4" y="25"/>
                  </a:cubicBezTo>
                  <a:cubicBezTo>
                    <a:pt x="3" y="26"/>
                    <a:pt x="3" y="27"/>
                    <a:pt x="1" y="25"/>
                  </a:cubicBezTo>
                  <a:cubicBezTo>
                    <a:pt x="0" y="24"/>
                    <a:pt x="0" y="23"/>
                    <a:pt x="1" y="22"/>
                  </a:cubicBezTo>
                  <a:cubicBezTo>
                    <a:pt x="3" y="21"/>
                    <a:pt x="4" y="19"/>
                    <a:pt x="4" y="16"/>
                  </a:cubicBezTo>
                  <a:cubicBezTo>
                    <a:pt x="3" y="13"/>
                    <a:pt x="7" y="10"/>
                    <a:pt x="10" y="11"/>
                  </a:cubicBezTo>
                  <a:cubicBezTo>
                    <a:pt x="13" y="11"/>
                    <a:pt x="14" y="10"/>
                    <a:pt x="16" y="9"/>
                  </a:cubicBezTo>
                  <a:cubicBezTo>
                    <a:pt x="20" y="6"/>
                    <a:pt x="23" y="2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" name="Freeform 7"/>
            <p:cNvSpPr>
              <a:spLocks/>
            </p:cNvSpPr>
            <p:nvPr/>
          </p:nvSpPr>
          <p:spPr bwMode="auto">
            <a:xfrm>
              <a:off x="5000625" y="5734050"/>
              <a:ext cx="36513" cy="49213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3" y="2"/>
                    <a:pt x="4" y="5"/>
                    <a:pt x="6" y="8"/>
                  </a:cubicBezTo>
                  <a:cubicBezTo>
                    <a:pt x="2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4773613" y="5360988"/>
              <a:ext cx="30163" cy="49213"/>
            </a:xfrm>
            <a:custGeom>
              <a:avLst/>
              <a:gdLst>
                <a:gd name="T0" fmla="*/ 1 w 5"/>
                <a:gd name="T1" fmla="*/ 0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1 h 8"/>
                <a:gd name="T8" fmla="*/ 1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3" y="2"/>
                    <a:pt x="4" y="5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6"/>
                    <a:pt x="1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4662488" y="5575300"/>
              <a:ext cx="42863" cy="11113"/>
            </a:xfrm>
            <a:custGeom>
              <a:avLst/>
              <a:gdLst>
                <a:gd name="T0" fmla="*/ 0 w 7"/>
                <a:gd name="T1" fmla="*/ 0 h 2"/>
                <a:gd name="T2" fmla="*/ 7 w 7"/>
                <a:gd name="T3" fmla="*/ 0 h 2"/>
                <a:gd name="T4" fmla="*/ 0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5" y="1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5099050" y="5562600"/>
              <a:ext cx="55563" cy="12700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0 h 2"/>
                <a:gd name="T4" fmla="*/ 0 w 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2" y="0"/>
                    <a:pt x="5" y="0"/>
                    <a:pt x="9" y="0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5" name="Freeform 11"/>
            <p:cNvSpPr>
              <a:spLocks/>
            </p:cNvSpPr>
            <p:nvPr/>
          </p:nvSpPr>
          <p:spPr bwMode="auto">
            <a:xfrm>
              <a:off x="4994275" y="5354638"/>
              <a:ext cx="30163" cy="49213"/>
            </a:xfrm>
            <a:custGeom>
              <a:avLst/>
              <a:gdLst>
                <a:gd name="T0" fmla="*/ 5 w 5"/>
                <a:gd name="T1" fmla="*/ 1 h 8"/>
                <a:gd name="T2" fmla="*/ 0 w 5"/>
                <a:gd name="T3" fmla="*/ 8 h 8"/>
                <a:gd name="T4" fmla="*/ 4 w 5"/>
                <a:gd name="T5" fmla="*/ 0 h 8"/>
                <a:gd name="T6" fmla="*/ 5 w 5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4" y="4"/>
                    <a:pt x="3" y="6"/>
                    <a:pt x="0" y="8"/>
                  </a:cubicBezTo>
                  <a:cubicBezTo>
                    <a:pt x="1" y="5"/>
                    <a:pt x="2" y="3"/>
                    <a:pt x="4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4779963" y="5740400"/>
              <a:ext cx="30163" cy="49213"/>
            </a:xfrm>
            <a:custGeom>
              <a:avLst/>
              <a:gdLst>
                <a:gd name="T0" fmla="*/ 0 w 5"/>
                <a:gd name="T1" fmla="*/ 7 h 8"/>
                <a:gd name="T2" fmla="*/ 5 w 5"/>
                <a:gd name="T3" fmla="*/ 0 h 8"/>
                <a:gd name="T4" fmla="*/ 1 w 5"/>
                <a:gd name="T5" fmla="*/ 8 h 8"/>
                <a:gd name="T6" fmla="*/ 0 w 5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cubicBezTo>
                    <a:pt x="2" y="5"/>
                    <a:pt x="3" y="2"/>
                    <a:pt x="5" y="0"/>
                  </a:cubicBezTo>
                  <a:cubicBezTo>
                    <a:pt x="5" y="3"/>
                    <a:pt x="3" y="6"/>
                    <a:pt x="1" y="8"/>
                  </a:cubicBezTo>
                  <a:cubicBezTo>
                    <a:pt x="1" y="7"/>
                    <a:pt x="1" y="7"/>
                    <a:pt x="0" y="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4692650" y="5453063"/>
              <a:ext cx="42863" cy="30163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4 h 5"/>
                <a:gd name="T4" fmla="*/ 6 w 7"/>
                <a:gd name="T5" fmla="*/ 5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4" y="3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4" y="4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5067300" y="5446713"/>
              <a:ext cx="44450" cy="23813"/>
            </a:xfrm>
            <a:custGeom>
              <a:avLst/>
              <a:gdLst>
                <a:gd name="T0" fmla="*/ 0 w 7"/>
                <a:gd name="T1" fmla="*/ 4 h 4"/>
                <a:gd name="T2" fmla="*/ 7 w 7"/>
                <a:gd name="T3" fmla="*/ 0 h 4"/>
                <a:gd name="T4" fmla="*/ 0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2" y="2"/>
                    <a:pt x="4" y="0"/>
                    <a:pt x="7" y="0"/>
                  </a:cubicBezTo>
                  <a:cubicBezTo>
                    <a:pt x="5" y="2"/>
                    <a:pt x="3" y="4"/>
                    <a:pt x="0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" name="Freeform 15"/>
            <p:cNvSpPr>
              <a:spLocks/>
            </p:cNvSpPr>
            <p:nvPr/>
          </p:nvSpPr>
          <p:spPr bwMode="auto">
            <a:xfrm>
              <a:off x="4692650" y="5672138"/>
              <a:ext cx="49213" cy="31750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0 w 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2" y="2"/>
                    <a:pt x="4" y="1"/>
                    <a:pt x="8" y="0"/>
                  </a:cubicBezTo>
                  <a:cubicBezTo>
                    <a:pt x="6" y="3"/>
                    <a:pt x="3" y="3"/>
                    <a:pt x="0" y="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" name="Freeform 16"/>
            <p:cNvSpPr>
              <a:spLocks/>
            </p:cNvSpPr>
            <p:nvPr/>
          </p:nvSpPr>
          <p:spPr bwMode="auto">
            <a:xfrm>
              <a:off x="5019675" y="5457825"/>
              <a:ext cx="11113" cy="635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" name="Freeform 17"/>
            <p:cNvSpPr>
              <a:spLocks/>
            </p:cNvSpPr>
            <p:nvPr/>
          </p:nvSpPr>
          <p:spPr bwMode="auto">
            <a:xfrm>
              <a:off x="5024438" y="5446713"/>
              <a:ext cx="6350" cy="1111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" name="Freeform 18"/>
            <p:cNvSpPr>
              <a:spLocks/>
            </p:cNvSpPr>
            <p:nvPr/>
          </p:nvSpPr>
          <p:spPr bwMode="auto">
            <a:xfrm>
              <a:off x="5024438" y="5440363"/>
              <a:ext cx="12700" cy="12700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2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" name="Freeform 19"/>
            <p:cNvSpPr>
              <a:spLocks/>
            </p:cNvSpPr>
            <p:nvPr/>
          </p:nvSpPr>
          <p:spPr bwMode="auto">
            <a:xfrm>
              <a:off x="5030788" y="5440363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04" name="Grupo 103"/>
          <p:cNvGrpSpPr/>
          <p:nvPr/>
        </p:nvGrpSpPr>
        <p:grpSpPr>
          <a:xfrm>
            <a:off x="9400955" y="2770409"/>
            <a:ext cx="860425" cy="906463"/>
            <a:chOff x="4521200" y="5041900"/>
            <a:chExt cx="860425" cy="906463"/>
          </a:xfrm>
        </p:grpSpPr>
        <p:sp>
          <p:nvSpPr>
            <p:cNvPr id="105" name="Freeform 5"/>
            <p:cNvSpPr>
              <a:spLocks noEditPoints="1"/>
            </p:cNvSpPr>
            <p:nvPr/>
          </p:nvSpPr>
          <p:spPr bwMode="auto">
            <a:xfrm>
              <a:off x="4521200" y="5041900"/>
              <a:ext cx="860425" cy="906463"/>
            </a:xfrm>
            <a:custGeom>
              <a:avLst/>
              <a:gdLst>
                <a:gd name="T0" fmla="*/ 75 w 140"/>
                <a:gd name="T1" fmla="*/ 1 h 148"/>
                <a:gd name="T2" fmla="*/ 71 w 140"/>
                <a:gd name="T3" fmla="*/ 15 h 148"/>
                <a:gd name="T4" fmla="*/ 70 w 140"/>
                <a:gd name="T5" fmla="*/ 17 h 148"/>
                <a:gd name="T6" fmla="*/ 76 w 140"/>
                <a:gd name="T7" fmla="*/ 27 h 148"/>
                <a:gd name="T8" fmla="*/ 96 w 140"/>
                <a:gd name="T9" fmla="*/ 35 h 148"/>
                <a:gd name="T10" fmla="*/ 100 w 140"/>
                <a:gd name="T11" fmla="*/ 36 h 148"/>
                <a:gd name="T12" fmla="*/ 100 w 140"/>
                <a:gd name="T13" fmla="*/ 32 h 148"/>
                <a:gd name="T14" fmla="*/ 102 w 140"/>
                <a:gd name="T15" fmla="*/ 26 h 148"/>
                <a:gd name="T16" fmla="*/ 107 w 140"/>
                <a:gd name="T17" fmla="*/ 26 h 148"/>
                <a:gd name="T18" fmla="*/ 114 w 140"/>
                <a:gd name="T19" fmla="*/ 32 h 148"/>
                <a:gd name="T20" fmla="*/ 116 w 140"/>
                <a:gd name="T21" fmla="*/ 38 h 148"/>
                <a:gd name="T22" fmla="*/ 110 w 140"/>
                <a:gd name="T23" fmla="*/ 40 h 148"/>
                <a:gd name="T24" fmla="*/ 106 w 140"/>
                <a:gd name="T25" fmla="*/ 42 h 148"/>
                <a:gd name="T26" fmla="*/ 108 w 140"/>
                <a:gd name="T27" fmla="*/ 45 h 148"/>
                <a:gd name="T28" fmla="*/ 71 w 140"/>
                <a:gd name="T29" fmla="*/ 148 h 148"/>
                <a:gd name="T30" fmla="*/ 58 w 140"/>
                <a:gd name="T31" fmla="*/ 148 h 148"/>
                <a:gd name="T32" fmla="*/ 56 w 140"/>
                <a:gd name="T33" fmla="*/ 148 h 148"/>
                <a:gd name="T34" fmla="*/ 53 w 140"/>
                <a:gd name="T35" fmla="*/ 148 h 148"/>
                <a:gd name="T36" fmla="*/ 1 w 140"/>
                <a:gd name="T37" fmla="*/ 86 h 148"/>
                <a:gd name="T38" fmla="*/ 50 w 140"/>
                <a:gd name="T39" fmla="*/ 26 h 148"/>
                <a:gd name="T40" fmla="*/ 55 w 140"/>
                <a:gd name="T41" fmla="*/ 23 h 148"/>
                <a:gd name="T42" fmla="*/ 51 w 140"/>
                <a:gd name="T43" fmla="*/ 14 h 148"/>
                <a:gd name="T44" fmla="*/ 47 w 140"/>
                <a:gd name="T45" fmla="*/ 5 h 148"/>
                <a:gd name="T46" fmla="*/ 54 w 140"/>
                <a:gd name="T47" fmla="*/ 0 h 148"/>
                <a:gd name="T48" fmla="*/ 73 w 140"/>
                <a:gd name="T49" fmla="*/ 0 h 148"/>
                <a:gd name="T50" fmla="*/ 75 w 140"/>
                <a:gd name="T51" fmla="*/ 1 h 148"/>
                <a:gd name="T52" fmla="*/ 62 w 140"/>
                <a:gd name="T53" fmla="*/ 137 h 148"/>
                <a:gd name="T54" fmla="*/ 112 w 140"/>
                <a:gd name="T55" fmla="*/ 87 h 148"/>
                <a:gd name="T56" fmla="*/ 62 w 140"/>
                <a:gd name="T57" fmla="*/ 36 h 148"/>
                <a:gd name="T58" fmla="*/ 12 w 140"/>
                <a:gd name="T59" fmla="*/ 87 h 148"/>
                <a:gd name="T60" fmla="*/ 62 w 140"/>
                <a:gd name="T61" fmla="*/ 13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148">
                  <a:moveTo>
                    <a:pt x="75" y="1"/>
                  </a:moveTo>
                  <a:cubicBezTo>
                    <a:pt x="79" y="8"/>
                    <a:pt x="78" y="11"/>
                    <a:pt x="71" y="15"/>
                  </a:cubicBezTo>
                  <a:cubicBezTo>
                    <a:pt x="69" y="15"/>
                    <a:pt x="70" y="16"/>
                    <a:pt x="70" y="17"/>
                  </a:cubicBezTo>
                  <a:cubicBezTo>
                    <a:pt x="69" y="25"/>
                    <a:pt x="69" y="25"/>
                    <a:pt x="76" y="27"/>
                  </a:cubicBezTo>
                  <a:cubicBezTo>
                    <a:pt x="83" y="28"/>
                    <a:pt x="90" y="31"/>
                    <a:pt x="96" y="35"/>
                  </a:cubicBezTo>
                  <a:cubicBezTo>
                    <a:pt x="97" y="36"/>
                    <a:pt x="98" y="37"/>
                    <a:pt x="100" y="36"/>
                  </a:cubicBezTo>
                  <a:cubicBezTo>
                    <a:pt x="101" y="35"/>
                    <a:pt x="101" y="34"/>
                    <a:pt x="100" y="32"/>
                  </a:cubicBezTo>
                  <a:cubicBezTo>
                    <a:pt x="98" y="29"/>
                    <a:pt x="100" y="28"/>
                    <a:pt x="102" y="26"/>
                  </a:cubicBezTo>
                  <a:cubicBezTo>
                    <a:pt x="103" y="25"/>
                    <a:pt x="105" y="25"/>
                    <a:pt x="107" y="26"/>
                  </a:cubicBezTo>
                  <a:cubicBezTo>
                    <a:pt x="109" y="28"/>
                    <a:pt x="112" y="30"/>
                    <a:pt x="114" y="32"/>
                  </a:cubicBezTo>
                  <a:cubicBezTo>
                    <a:pt x="116" y="34"/>
                    <a:pt x="117" y="35"/>
                    <a:pt x="116" y="38"/>
                  </a:cubicBezTo>
                  <a:cubicBezTo>
                    <a:pt x="114" y="40"/>
                    <a:pt x="113" y="42"/>
                    <a:pt x="110" y="40"/>
                  </a:cubicBezTo>
                  <a:cubicBezTo>
                    <a:pt x="108" y="39"/>
                    <a:pt x="107" y="41"/>
                    <a:pt x="106" y="42"/>
                  </a:cubicBezTo>
                  <a:cubicBezTo>
                    <a:pt x="105" y="43"/>
                    <a:pt x="107" y="44"/>
                    <a:pt x="108" y="45"/>
                  </a:cubicBezTo>
                  <a:cubicBezTo>
                    <a:pt x="140" y="81"/>
                    <a:pt x="121" y="139"/>
                    <a:pt x="71" y="148"/>
                  </a:cubicBezTo>
                  <a:cubicBezTo>
                    <a:pt x="67" y="148"/>
                    <a:pt x="62" y="148"/>
                    <a:pt x="58" y="148"/>
                  </a:cubicBezTo>
                  <a:cubicBezTo>
                    <a:pt x="57" y="148"/>
                    <a:pt x="57" y="148"/>
                    <a:pt x="56" y="148"/>
                  </a:cubicBezTo>
                  <a:cubicBezTo>
                    <a:pt x="55" y="148"/>
                    <a:pt x="54" y="148"/>
                    <a:pt x="53" y="148"/>
                  </a:cubicBezTo>
                  <a:cubicBezTo>
                    <a:pt x="22" y="142"/>
                    <a:pt x="0" y="117"/>
                    <a:pt x="1" y="86"/>
                  </a:cubicBezTo>
                  <a:cubicBezTo>
                    <a:pt x="1" y="57"/>
                    <a:pt x="22" y="32"/>
                    <a:pt x="50" y="26"/>
                  </a:cubicBezTo>
                  <a:cubicBezTo>
                    <a:pt x="52" y="26"/>
                    <a:pt x="56" y="26"/>
                    <a:pt x="55" y="23"/>
                  </a:cubicBezTo>
                  <a:cubicBezTo>
                    <a:pt x="54" y="20"/>
                    <a:pt x="58" y="16"/>
                    <a:pt x="51" y="14"/>
                  </a:cubicBezTo>
                  <a:cubicBezTo>
                    <a:pt x="47" y="14"/>
                    <a:pt x="47" y="9"/>
                    <a:pt x="47" y="5"/>
                  </a:cubicBezTo>
                  <a:cubicBezTo>
                    <a:pt x="48" y="2"/>
                    <a:pt x="50" y="0"/>
                    <a:pt x="54" y="0"/>
                  </a:cubicBezTo>
                  <a:cubicBezTo>
                    <a:pt x="60" y="0"/>
                    <a:pt x="67" y="0"/>
                    <a:pt x="73" y="0"/>
                  </a:cubicBezTo>
                  <a:cubicBezTo>
                    <a:pt x="74" y="1"/>
                    <a:pt x="75" y="1"/>
                    <a:pt x="75" y="1"/>
                  </a:cubicBezTo>
                  <a:close/>
                  <a:moveTo>
                    <a:pt x="62" y="137"/>
                  </a:moveTo>
                  <a:cubicBezTo>
                    <a:pt x="90" y="137"/>
                    <a:pt x="112" y="114"/>
                    <a:pt x="112" y="87"/>
                  </a:cubicBezTo>
                  <a:cubicBezTo>
                    <a:pt x="112" y="59"/>
                    <a:pt x="90" y="36"/>
                    <a:pt x="62" y="36"/>
                  </a:cubicBezTo>
                  <a:cubicBezTo>
                    <a:pt x="35" y="36"/>
                    <a:pt x="12" y="59"/>
                    <a:pt x="12" y="87"/>
                  </a:cubicBezTo>
                  <a:cubicBezTo>
                    <a:pt x="12" y="114"/>
                    <a:pt x="34" y="137"/>
                    <a:pt x="62" y="13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6" name="Freeform 6"/>
            <p:cNvSpPr>
              <a:spLocks/>
            </p:cNvSpPr>
            <p:nvPr/>
          </p:nvSpPr>
          <p:spPr bwMode="auto">
            <a:xfrm>
              <a:off x="4852988" y="5464175"/>
              <a:ext cx="166688" cy="165100"/>
            </a:xfrm>
            <a:custGeom>
              <a:avLst/>
              <a:gdLst>
                <a:gd name="T0" fmla="*/ 27 w 27"/>
                <a:gd name="T1" fmla="*/ 0 h 27"/>
                <a:gd name="T2" fmla="*/ 20 w 27"/>
                <a:gd name="T3" fmla="*/ 8 h 27"/>
                <a:gd name="T4" fmla="*/ 15 w 27"/>
                <a:gd name="T5" fmla="*/ 17 h 27"/>
                <a:gd name="T6" fmla="*/ 10 w 27"/>
                <a:gd name="T7" fmla="*/ 22 h 27"/>
                <a:gd name="T8" fmla="*/ 4 w 27"/>
                <a:gd name="T9" fmla="*/ 25 h 27"/>
                <a:gd name="T10" fmla="*/ 1 w 27"/>
                <a:gd name="T11" fmla="*/ 25 h 27"/>
                <a:gd name="T12" fmla="*/ 1 w 27"/>
                <a:gd name="T13" fmla="*/ 22 h 27"/>
                <a:gd name="T14" fmla="*/ 4 w 27"/>
                <a:gd name="T15" fmla="*/ 16 h 27"/>
                <a:gd name="T16" fmla="*/ 10 w 27"/>
                <a:gd name="T17" fmla="*/ 11 h 27"/>
                <a:gd name="T18" fmla="*/ 16 w 27"/>
                <a:gd name="T19" fmla="*/ 9 h 27"/>
                <a:gd name="T20" fmla="*/ 27 w 27"/>
                <a:gd name="T21" fmla="*/ 0 h 27"/>
                <a:gd name="T22" fmla="*/ 27 w 27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cubicBezTo>
                    <a:pt x="25" y="3"/>
                    <a:pt x="22" y="6"/>
                    <a:pt x="20" y="8"/>
                  </a:cubicBezTo>
                  <a:cubicBezTo>
                    <a:pt x="17" y="11"/>
                    <a:pt x="15" y="13"/>
                    <a:pt x="15" y="17"/>
                  </a:cubicBezTo>
                  <a:cubicBezTo>
                    <a:pt x="16" y="20"/>
                    <a:pt x="13" y="22"/>
                    <a:pt x="10" y="22"/>
                  </a:cubicBezTo>
                  <a:cubicBezTo>
                    <a:pt x="7" y="22"/>
                    <a:pt x="6" y="23"/>
                    <a:pt x="4" y="25"/>
                  </a:cubicBezTo>
                  <a:cubicBezTo>
                    <a:pt x="3" y="26"/>
                    <a:pt x="3" y="27"/>
                    <a:pt x="1" y="25"/>
                  </a:cubicBezTo>
                  <a:cubicBezTo>
                    <a:pt x="0" y="24"/>
                    <a:pt x="0" y="23"/>
                    <a:pt x="1" y="22"/>
                  </a:cubicBezTo>
                  <a:cubicBezTo>
                    <a:pt x="3" y="21"/>
                    <a:pt x="4" y="19"/>
                    <a:pt x="4" y="16"/>
                  </a:cubicBezTo>
                  <a:cubicBezTo>
                    <a:pt x="3" y="13"/>
                    <a:pt x="7" y="10"/>
                    <a:pt x="10" y="11"/>
                  </a:cubicBezTo>
                  <a:cubicBezTo>
                    <a:pt x="13" y="11"/>
                    <a:pt x="14" y="10"/>
                    <a:pt x="16" y="9"/>
                  </a:cubicBezTo>
                  <a:cubicBezTo>
                    <a:pt x="20" y="6"/>
                    <a:pt x="23" y="2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7" name="Freeform 7"/>
            <p:cNvSpPr>
              <a:spLocks/>
            </p:cNvSpPr>
            <p:nvPr/>
          </p:nvSpPr>
          <p:spPr bwMode="auto">
            <a:xfrm>
              <a:off x="5000625" y="5734050"/>
              <a:ext cx="36513" cy="49213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3" y="2"/>
                    <a:pt x="4" y="5"/>
                    <a:pt x="6" y="8"/>
                  </a:cubicBezTo>
                  <a:cubicBezTo>
                    <a:pt x="2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>
              <a:off x="4773613" y="5360988"/>
              <a:ext cx="30163" cy="49213"/>
            </a:xfrm>
            <a:custGeom>
              <a:avLst/>
              <a:gdLst>
                <a:gd name="T0" fmla="*/ 1 w 5"/>
                <a:gd name="T1" fmla="*/ 0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1 h 8"/>
                <a:gd name="T8" fmla="*/ 1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3" y="2"/>
                    <a:pt x="4" y="5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6"/>
                    <a:pt x="1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9" name="Freeform 9"/>
            <p:cNvSpPr>
              <a:spLocks/>
            </p:cNvSpPr>
            <p:nvPr/>
          </p:nvSpPr>
          <p:spPr bwMode="auto">
            <a:xfrm>
              <a:off x="4662488" y="5575300"/>
              <a:ext cx="42863" cy="11113"/>
            </a:xfrm>
            <a:custGeom>
              <a:avLst/>
              <a:gdLst>
                <a:gd name="T0" fmla="*/ 0 w 7"/>
                <a:gd name="T1" fmla="*/ 0 h 2"/>
                <a:gd name="T2" fmla="*/ 7 w 7"/>
                <a:gd name="T3" fmla="*/ 0 h 2"/>
                <a:gd name="T4" fmla="*/ 0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5" y="1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0" name="Freeform 10"/>
            <p:cNvSpPr>
              <a:spLocks/>
            </p:cNvSpPr>
            <p:nvPr/>
          </p:nvSpPr>
          <p:spPr bwMode="auto">
            <a:xfrm>
              <a:off x="5099050" y="5562600"/>
              <a:ext cx="55563" cy="12700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0 h 2"/>
                <a:gd name="T4" fmla="*/ 0 w 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2" y="0"/>
                    <a:pt x="5" y="0"/>
                    <a:pt x="9" y="0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1" name="Freeform 11"/>
            <p:cNvSpPr>
              <a:spLocks/>
            </p:cNvSpPr>
            <p:nvPr/>
          </p:nvSpPr>
          <p:spPr bwMode="auto">
            <a:xfrm>
              <a:off x="4994275" y="5354638"/>
              <a:ext cx="30163" cy="49213"/>
            </a:xfrm>
            <a:custGeom>
              <a:avLst/>
              <a:gdLst>
                <a:gd name="T0" fmla="*/ 5 w 5"/>
                <a:gd name="T1" fmla="*/ 1 h 8"/>
                <a:gd name="T2" fmla="*/ 0 w 5"/>
                <a:gd name="T3" fmla="*/ 8 h 8"/>
                <a:gd name="T4" fmla="*/ 4 w 5"/>
                <a:gd name="T5" fmla="*/ 0 h 8"/>
                <a:gd name="T6" fmla="*/ 5 w 5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4" y="4"/>
                    <a:pt x="3" y="6"/>
                    <a:pt x="0" y="8"/>
                  </a:cubicBezTo>
                  <a:cubicBezTo>
                    <a:pt x="1" y="5"/>
                    <a:pt x="2" y="3"/>
                    <a:pt x="4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2" name="Freeform 12"/>
            <p:cNvSpPr>
              <a:spLocks/>
            </p:cNvSpPr>
            <p:nvPr/>
          </p:nvSpPr>
          <p:spPr bwMode="auto">
            <a:xfrm>
              <a:off x="4779963" y="5740400"/>
              <a:ext cx="30163" cy="49213"/>
            </a:xfrm>
            <a:custGeom>
              <a:avLst/>
              <a:gdLst>
                <a:gd name="T0" fmla="*/ 0 w 5"/>
                <a:gd name="T1" fmla="*/ 7 h 8"/>
                <a:gd name="T2" fmla="*/ 5 w 5"/>
                <a:gd name="T3" fmla="*/ 0 h 8"/>
                <a:gd name="T4" fmla="*/ 1 w 5"/>
                <a:gd name="T5" fmla="*/ 8 h 8"/>
                <a:gd name="T6" fmla="*/ 0 w 5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cubicBezTo>
                    <a:pt x="2" y="5"/>
                    <a:pt x="3" y="2"/>
                    <a:pt x="5" y="0"/>
                  </a:cubicBezTo>
                  <a:cubicBezTo>
                    <a:pt x="5" y="3"/>
                    <a:pt x="3" y="6"/>
                    <a:pt x="1" y="8"/>
                  </a:cubicBezTo>
                  <a:cubicBezTo>
                    <a:pt x="1" y="7"/>
                    <a:pt x="1" y="7"/>
                    <a:pt x="0" y="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3" name="Freeform 13"/>
            <p:cNvSpPr>
              <a:spLocks/>
            </p:cNvSpPr>
            <p:nvPr/>
          </p:nvSpPr>
          <p:spPr bwMode="auto">
            <a:xfrm>
              <a:off x="4692650" y="5453063"/>
              <a:ext cx="42863" cy="30163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4 h 5"/>
                <a:gd name="T4" fmla="*/ 6 w 7"/>
                <a:gd name="T5" fmla="*/ 5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4" y="3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4" y="4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5067300" y="5446713"/>
              <a:ext cx="44450" cy="23813"/>
            </a:xfrm>
            <a:custGeom>
              <a:avLst/>
              <a:gdLst>
                <a:gd name="T0" fmla="*/ 0 w 7"/>
                <a:gd name="T1" fmla="*/ 4 h 4"/>
                <a:gd name="T2" fmla="*/ 7 w 7"/>
                <a:gd name="T3" fmla="*/ 0 h 4"/>
                <a:gd name="T4" fmla="*/ 0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2" y="2"/>
                    <a:pt x="4" y="0"/>
                    <a:pt x="7" y="0"/>
                  </a:cubicBezTo>
                  <a:cubicBezTo>
                    <a:pt x="5" y="2"/>
                    <a:pt x="3" y="4"/>
                    <a:pt x="0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4692650" y="5672138"/>
              <a:ext cx="49213" cy="31750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0 w 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2" y="2"/>
                    <a:pt x="4" y="1"/>
                    <a:pt x="8" y="0"/>
                  </a:cubicBezTo>
                  <a:cubicBezTo>
                    <a:pt x="6" y="3"/>
                    <a:pt x="3" y="3"/>
                    <a:pt x="0" y="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5019675" y="5457825"/>
              <a:ext cx="11113" cy="635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5024438" y="5446713"/>
              <a:ext cx="6350" cy="1111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8" name="Freeform 18"/>
            <p:cNvSpPr>
              <a:spLocks/>
            </p:cNvSpPr>
            <p:nvPr/>
          </p:nvSpPr>
          <p:spPr bwMode="auto">
            <a:xfrm>
              <a:off x="5024438" y="5440363"/>
              <a:ext cx="12700" cy="12700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2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5030788" y="5440363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ángulo isósceles 13"/>
          <p:cNvSpPr/>
          <p:nvPr/>
        </p:nvSpPr>
        <p:spPr>
          <a:xfrm rot="5400000">
            <a:off x="-1915814" y="2799733"/>
            <a:ext cx="5182843" cy="13512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Triángulo isósceles 14"/>
          <p:cNvSpPr/>
          <p:nvPr/>
        </p:nvSpPr>
        <p:spPr>
          <a:xfrm rot="16200000">
            <a:off x="8922462" y="2799733"/>
            <a:ext cx="5182843" cy="13512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D7D0DB-DAE0-4AEC-89BF-CC6BCB62B3FA}"/>
              </a:ext>
            </a:extLst>
          </p:cNvPr>
          <p:cNvSpPr/>
          <p:nvPr/>
        </p:nvSpPr>
        <p:spPr>
          <a:xfrm>
            <a:off x="1" y="0"/>
            <a:ext cx="8334374" cy="6858000"/>
          </a:xfrm>
          <a:custGeom>
            <a:avLst/>
            <a:gdLst>
              <a:gd name="connsiteX0" fmla="*/ 0 w 5486400"/>
              <a:gd name="connsiteY0" fmla="*/ 0 h 6858000"/>
              <a:gd name="connsiteX1" fmla="*/ 5486400 w 5486400"/>
              <a:gd name="connsiteY1" fmla="*/ 0 h 6858000"/>
              <a:gd name="connsiteX2" fmla="*/ 5486400 w 5486400"/>
              <a:gd name="connsiteY2" fmla="*/ 6858000 h 6858000"/>
              <a:gd name="connsiteX3" fmla="*/ 0 w 5486400"/>
              <a:gd name="connsiteY3" fmla="*/ 6858000 h 6858000"/>
              <a:gd name="connsiteX4" fmla="*/ 0 w 5486400"/>
              <a:gd name="connsiteY4" fmla="*/ 0 h 6858000"/>
              <a:gd name="connsiteX0" fmla="*/ 0 w 9848850"/>
              <a:gd name="connsiteY0" fmla="*/ 0 h 6877050"/>
              <a:gd name="connsiteX1" fmla="*/ 5486400 w 9848850"/>
              <a:gd name="connsiteY1" fmla="*/ 0 h 6877050"/>
              <a:gd name="connsiteX2" fmla="*/ 9848850 w 9848850"/>
              <a:gd name="connsiteY2" fmla="*/ 6877050 h 6877050"/>
              <a:gd name="connsiteX3" fmla="*/ 0 w 9848850"/>
              <a:gd name="connsiteY3" fmla="*/ 6858000 h 6877050"/>
              <a:gd name="connsiteX4" fmla="*/ 0 w 9848850"/>
              <a:gd name="connsiteY4" fmla="*/ 0 h 6877050"/>
              <a:gd name="connsiteX0" fmla="*/ 0 w 10856253"/>
              <a:gd name="connsiteY0" fmla="*/ 0 h 6858000"/>
              <a:gd name="connsiteX1" fmla="*/ 5486400 w 10856253"/>
              <a:gd name="connsiteY1" fmla="*/ 0 h 6858000"/>
              <a:gd name="connsiteX2" fmla="*/ 10856253 w 10856253"/>
              <a:gd name="connsiteY2" fmla="*/ 6848475 h 6858000"/>
              <a:gd name="connsiteX3" fmla="*/ 0 w 10856253"/>
              <a:gd name="connsiteY3" fmla="*/ 6858000 h 6858000"/>
              <a:gd name="connsiteX4" fmla="*/ 0 w 1085625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253" h="6858000">
                <a:moveTo>
                  <a:pt x="0" y="0"/>
                </a:moveTo>
                <a:lnTo>
                  <a:pt x="5486400" y="0"/>
                </a:lnTo>
                <a:lnTo>
                  <a:pt x="10856253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9575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9DEA2C-5FBB-4FCA-9AF0-4C60C2F5D625}"/>
              </a:ext>
            </a:extLst>
          </p:cNvPr>
          <p:cNvSpPr txBox="1"/>
          <p:nvPr/>
        </p:nvSpPr>
        <p:spPr>
          <a:xfrm>
            <a:off x="714470" y="4680403"/>
            <a:ext cx="4253546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ADEB82-E3CD-442A-8246-2D1643C01B9E}"/>
              </a:ext>
            </a:extLst>
          </p:cNvPr>
          <p:cNvSpPr txBox="1"/>
          <p:nvPr/>
        </p:nvSpPr>
        <p:spPr>
          <a:xfrm>
            <a:off x="714470" y="5327565"/>
            <a:ext cx="4253546" cy="584775"/>
          </a:xfrm>
          <a:prstGeom prst="rect">
            <a:avLst/>
          </a:prstGeom>
          <a:solidFill>
            <a:srgbClr val="FF6565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3B6D25-A766-4044-923E-3A40F770CE2A}"/>
              </a:ext>
            </a:extLst>
          </p:cNvPr>
          <p:cNvSpPr txBox="1"/>
          <p:nvPr/>
        </p:nvSpPr>
        <p:spPr>
          <a:xfrm>
            <a:off x="714470" y="5892033"/>
            <a:ext cx="4253545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CBBCD3-D14E-427C-87AE-543CCE61CD46}"/>
              </a:ext>
            </a:extLst>
          </p:cNvPr>
          <p:cNvSpPr txBox="1"/>
          <p:nvPr/>
        </p:nvSpPr>
        <p:spPr>
          <a:xfrm>
            <a:off x="714470" y="2975320"/>
            <a:ext cx="3287661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9A5ABE-B904-49C2-8A31-6478981AE36A}"/>
              </a:ext>
            </a:extLst>
          </p:cNvPr>
          <p:cNvSpPr txBox="1"/>
          <p:nvPr/>
        </p:nvSpPr>
        <p:spPr>
          <a:xfrm>
            <a:off x="714470" y="320088"/>
            <a:ext cx="2840771" cy="255454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839142" y="1692840"/>
            <a:ext cx="4508817" cy="4506970"/>
            <a:chOff x="6418263" y="2347913"/>
            <a:chExt cx="3873500" cy="38719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564438" y="4159251"/>
              <a:ext cx="1582738" cy="1352550"/>
            </a:xfrm>
            <a:custGeom>
              <a:avLst/>
              <a:gdLst>
                <a:gd name="T0" fmla="*/ 76 w 76"/>
                <a:gd name="T1" fmla="*/ 65 h 65"/>
                <a:gd name="T2" fmla="*/ 0 w 76"/>
                <a:gd name="T3" fmla="*/ 65 h 65"/>
                <a:gd name="T4" fmla="*/ 0 w 76"/>
                <a:gd name="T5" fmla="*/ 61 h 65"/>
                <a:gd name="T6" fmla="*/ 0 w 76"/>
                <a:gd name="T7" fmla="*/ 8 h 65"/>
                <a:gd name="T8" fmla="*/ 8 w 76"/>
                <a:gd name="T9" fmla="*/ 0 h 65"/>
                <a:gd name="T10" fmla="*/ 69 w 76"/>
                <a:gd name="T11" fmla="*/ 0 h 65"/>
                <a:gd name="T12" fmla="*/ 76 w 76"/>
                <a:gd name="T13" fmla="*/ 5 h 65"/>
                <a:gd name="T14" fmla="*/ 76 w 76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5">
                  <a:moveTo>
                    <a:pt x="76" y="65"/>
                  </a:moveTo>
                  <a:cubicBezTo>
                    <a:pt x="50" y="65"/>
                    <a:pt x="26" y="65"/>
                    <a:pt x="0" y="65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0" y="43"/>
                    <a:pt x="0" y="25"/>
                    <a:pt x="0" y="8"/>
                  </a:cubicBezTo>
                  <a:cubicBezTo>
                    <a:pt x="0" y="2"/>
                    <a:pt x="2" y="0"/>
                    <a:pt x="8" y="0"/>
                  </a:cubicBezTo>
                  <a:cubicBezTo>
                    <a:pt x="28" y="0"/>
                    <a:pt x="48" y="0"/>
                    <a:pt x="69" y="0"/>
                  </a:cubicBezTo>
                  <a:cubicBezTo>
                    <a:pt x="72" y="0"/>
                    <a:pt x="76" y="1"/>
                    <a:pt x="76" y="5"/>
                  </a:cubicBezTo>
                  <a:cubicBezTo>
                    <a:pt x="76" y="25"/>
                    <a:pt x="76" y="45"/>
                    <a:pt x="76" y="6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418263" y="5762626"/>
              <a:ext cx="3873500" cy="457200"/>
            </a:xfrm>
            <a:custGeom>
              <a:avLst/>
              <a:gdLst>
                <a:gd name="T0" fmla="*/ 0 w 186"/>
                <a:gd name="T1" fmla="*/ 0 h 22"/>
                <a:gd name="T2" fmla="*/ 186 w 186"/>
                <a:gd name="T3" fmla="*/ 0 h 22"/>
                <a:gd name="T4" fmla="*/ 186 w 186"/>
                <a:gd name="T5" fmla="*/ 16 h 22"/>
                <a:gd name="T6" fmla="*/ 178 w 186"/>
                <a:gd name="T7" fmla="*/ 21 h 22"/>
                <a:gd name="T8" fmla="*/ 121 w 186"/>
                <a:gd name="T9" fmla="*/ 21 h 22"/>
                <a:gd name="T10" fmla="*/ 12 w 186"/>
                <a:gd name="T11" fmla="*/ 21 h 22"/>
                <a:gd name="T12" fmla="*/ 6 w 186"/>
                <a:gd name="T13" fmla="*/ 21 h 22"/>
                <a:gd name="T14" fmla="*/ 0 w 186"/>
                <a:gd name="T15" fmla="*/ 16 h 22"/>
                <a:gd name="T16" fmla="*/ 0 w 186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2">
                  <a:moveTo>
                    <a:pt x="0" y="0"/>
                  </a:moveTo>
                  <a:cubicBezTo>
                    <a:pt x="62" y="0"/>
                    <a:pt x="124" y="0"/>
                    <a:pt x="186" y="0"/>
                  </a:cubicBezTo>
                  <a:cubicBezTo>
                    <a:pt x="186" y="5"/>
                    <a:pt x="186" y="11"/>
                    <a:pt x="186" y="16"/>
                  </a:cubicBezTo>
                  <a:cubicBezTo>
                    <a:pt x="185" y="20"/>
                    <a:pt x="182" y="21"/>
                    <a:pt x="178" y="21"/>
                  </a:cubicBezTo>
                  <a:cubicBezTo>
                    <a:pt x="159" y="21"/>
                    <a:pt x="140" y="21"/>
                    <a:pt x="121" y="21"/>
                  </a:cubicBezTo>
                  <a:cubicBezTo>
                    <a:pt x="84" y="21"/>
                    <a:pt x="48" y="21"/>
                    <a:pt x="12" y="21"/>
                  </a:cubicBezTo>
                  <a:cubicBezTo>
                    <a:pt x="10" y="21"/>
                    <a:pt x="8" y="22"/>
                    <a:pt x="6" y="21"/>
                  </a:cubicBezTo>
                  <a:cubicBezTo>
                    <a:pt x="4" y="20"/>
                    <a:pt x="1" y="18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543800" y="2347913"/>
              <a:ext cx="1624013" cy="1603375"/>
            </a:xfrm>
            <a:custGeom>
              <a:avLst/>
              <a:gdLst>
                <a:gd name="T0" fmla="*/ 13 w 78"/>
                <a:gd name="T1" fmla="*/ 68 h 77"/>
                <a:gd name="T2" fmla="*/ 15 w 78"/>
                <a:gd name="T3" fmla="*/ 53 h 77"/>
                <a:gd name="T4" fmla="*/ 13 w 78"/>
                <a:gd name="T5" fmla="*/ 46 h 77"/>
                <a:gd name="T6" fmla="*/ 2 w 78"/>
                <a:gd name="T7" fmla="*/ 35 h 77"/>
                <a:gd name="T8" fmla="*/ 0 w 78"/>
                <a:gd name="T9" fmla="*/ 28 h 77"/>
                <a:gd name="T10" fmla="*/ 6 w 78"/>
                <a:gd name="T11" fmla="*/ 24 h 77"/>
                <a:gd name="T12" fmla="*/ 22 w 78"/>
                <a:gd name="T13" fmla="*/ 22 h 77"/>
                <a:gd name="T14" fmla="*/ 26 w 78"/>
                <a:gd name="T15" fmla="*/ 18 h 77"/>
                <a:gd name="T16" fmla="*/ 34 w 78"/>
                <a:gd name="T17" fmla="*/ 4 h 77"/>
                <a:gd name="T18" fmla="*/ 39 w 78"/>
                <a:gd name="T19" fmla="*/ 0 h 77"/>
                <a:gd name="T20" fmla="*/ 44 w 78"/>
                <a:gd name="T21" fmla="*/ 4 h 77"/>
                <a:gd name="T22" fmla="*/ 50 w 78"/>
                <a:gd name="T23" fmla="*/ 16 h 77"/>
                <a:gd name="T24" fmla="*/ 61 w 78"/>
                <a:gd name="T25" fmla="*/ 23 h 77"/>
                <a:gd name="T26" fmla="*/ 72 w 78"/>
                <a:gd name="T27" fmla="*/ 24 h 77"/>
                <a:gd name="T28" fmla="*/ 78 w 78"/>
                <a:gd name="T29" fmla="*/ 29 h 77"/>
                <a:gd name="T30" fmla="*/ 76 w 78"/>
                <a:gd name="T31" fmla="*/ 35 h 77"/>
                <a:gd name="T32" fmla="*/ 64 w 78"/>
                <a:gd name="T33" fmla="*/ 47 h 77"/>
                <a:gd name="T34" fmla="*/ 62 w 78"/>
                <a:gd name="T35" fmla="*/ 52 h 77"/>
                <a:gd name="T36" fmla="*/ 65 w 78"/>
                <a:gd name="T37" fmla="*/ 65 h 77"/>
                <a:gd name="T38" fmla="*/ 65 w 78"/>
                <a:gd name="T39" fmla="*/ 69 h 77"/>
                <a:gd name="T40" fmla="*/ 57 w 78"/>
                <a:gd name="T41" fmla="*/ 74 h 77"/>
                <a:gd name="T42" fmla="*/ 43 w 78"/>
                <a:gd name="T43" fmla="*/ 67 h 77"/>
                <a:gd name="T44" fmla="*/ 35 w 78"/>
                <a:gd name="T45" fmla="*/ 67 h 77"/>
                <a:gd name="T46" fmla="*/ 21 w 78"/>
                <a:gd name="T47" fmla="*/ 74 h 77"/>
                <a:gd name="T48" fmla="*/ 13 w 78"/>
                <a:gd name="T49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77">
                  <a:moveTo>
                    <a:pt x="13" y="68"/>
                  </a:moveTo>
                  <a:cubicBezTo>
                    <a:pt x="14" y="64"/>
                    <a:pt x="14" y="58"/>
                    <a:pt x="15" y="53"/>
                  </a:cubicBezTo>
                  <a:cubicBezTo>
                    <a:pt x="16" y="50"/>
                    <a:pt x="16" y="48"/>
                    <a:pt x="13" y="46"/>
                  </a:cubicBezTo>
                  <a:cubicBezTo>
                    <a:pt x="9" y="42"/>
                    <a:pt x="6" y="39"/>
                    <a:pt x="2" y="35"/>
                  </a:cubicBezTo>
                  <a:cubicBezTo>
                    <a:pt x="1" y="33"/>
                    <a:pt x="0" y="30"/>
                    <a:pt x="0" y="28"/>
                  </a:cubicBezTo>
                  <a:cubicBezTo>
                    <a:pt x="1" y="27"/>
                    <a:pt x="4" y="25"/>
                    <a:pt x="6" y="24"/>
                  </a:cubicBezTo>
                  <a:cubicBezTo>
                    <a:pt x="11" y="23"/>
                    <a:pt x="17" y="23"/>
                    <a:pt x="22" y="22"/>
                  </a:cubicBezTo>
                  <a:cubicBezTo>
                    <a:pt x="24" y="21"/>
                    <a:pt x="25" y="20"/>
                    <a:pt x="26" y="18"/>
                  </a:cubicBezTo>
                  <a:cubicBezTo>
                    <a:pt x="29" y="13"/>
                    <a:pt x="31" y="8"/>
                    <a:pt x="34" y="4"/>
                  </a:cubicBezTo>
                  <a:cubicBezTo>
                    <a:pt x="35" y="2"/>
                    <a:pt x="37" y="0"/>
                    <a:pt x="39" y="0"/>
                  </a:cubicBezTo>
                  <a:cubicBezTo>
                    <a:pt x="41" y="0"/>
                    <a:pt x="43" y="2"/>
                    <a:pt x="44" y="4"/>
                  </a:cubicBezTo>
                  <a:cubicBezTo>
                    <a:pt x="47" y="8"/>
                    <a:pt x="49" y="12"/>
                    <a:pt x="50" y="16"/>
                  </a:cubicBezTo>
                  <a:cubicBezTo>
                    <a:pt x="52" y="22"/>
                    <a:pt x="56" y="22"/>
                    <a:pt x="61" y="23"/>
                  </a:cubicBezTo>
                  <a:cubicBezTo>
                    <a:pt x="65" y="23"/>
                    <a:pt x="69" y="23"/>
                    <a:pt x="72" y="24"/>
                  </a:cubicBezTo>
                  <a:cubicBezTo>
                    <a:pt x="74" y="25"/>
                    <a:pt x="77" y="27"/>
                    <a:pt x="78" y="29"/>
                  </a:cubicBezTo>
                  <a:cubicBezTo>
                    <a:pt x="78" y="30"/>
                    <a:pt x="77" y="33"/>
                    <a:pt x="76" y="35"/>
                  </a:cubicBezTo>
                  <a:cubicBezTo>
                    <a:pt x="72" y="39"/>
                    <a:pt x="68" y="43"/>
                    <a:pt x="64" y="47"/>
                  </a:cubicBezTo>
                  <a:cubicBezTo>
                    <a:pt x="63" y="48"/>
                    <a:pt x="62" y="50"/>
                    <a:pt x="62" y="52"/>
                  </a:cubicBezTo>
                  <a:cubicBezTo>
                    <a:pt x="63" y="56"/>
                    <a:pt x="64" y="60"/>
                    <a:pt x="65" y="65"/>
                  </a:cubicBezTo>
                  <a:cubicBezTo>
                    <a:pt x="65" y="66"/>
                    <a:pt x="65" y="67"/>
                    <a:pt x="65" y="69"/>
                  </a:cubicBezTo>
                  <a:cubicBezTo>
                    <a:pt x="65" y="74"/>
                    <a:pt x="62" y="77"/>
                    <a:pt x="57" y="74"/>
                  </a:cubicBezTo>
                  <a:cubicBezTo>
                    <a:pt x="52" y="72"/>
                    <a:pt x="47" y="70"/>
                    <a:pt x="43" y="67"/>
                  </a:cubicBezTo>
                  <a:cubicBezTo>
                    <a:pt x="40" y="65"/>
                    <a:pt x="38" y="66"/>
                    <a:pt x="35" y="67"/>
                  </a:cubicBezTo>
                  <a:cubicBezTo>
                    <a:pt x="31" y="70"/>
                    <a:pt x="26" y="72"/>
                    <a:pt x="21" y="74"/>
                  </a:cubicBezTo>
                  <a:cubicBezTo>
                    <a:pt x="16" y="77"/>
                    <a:pt x="13" y="74"/>
                    <a:pt x="13" y="6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9375775" y="4616451"/>
              <a:ext cx="915988" cy="895350"/>
            </a:xfrm>
            <a:custGeom>
              <a:avLst/>
              <a:gdLst>
                <a:gd name="T0" fmla="*/ 1 w 44"/>
                <a:gd name="T1" fmla="*/ 0 h 43"/>
                <a:gd name="T2" fmla="*/ 38 w 44"/>
                <a:gd name="T3" fmla="*/ 0 h 43"/>
                <a:gd name="T4" fmla="*/ 44 w 44"/>
                <a:gd name="T5" fmla="*/ 5 h 43"/>
                <a:gd name="T6" fmla="*/ 44 w 44"/>
                <a:gd name="T7" fmla="*/ 43 h 43"/>
                <a:gd name="T8" fmla="*/ 16 w 44"/>
                <a:gd name="T9" fmla="*/ 43 h 43"/>
                <a:gd name="T10" fmla="*/ 3 w 44"/>
                <a:gd name="T11" fmla="*/ 43 h 43"/>
                <a:gd name="T12" fmla="*/ 0 w 44"/>
                <a:gd name="T13" fmla="*/ 41 h 43"/>
                <a:gd name="T14" fmla="*/ 0 w 44"/>
                <a:gd name="T15" fmla="*/ 1 h 43"/>
                <a:gd name="T16" fmla="*/ 1 w 44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3">
                  <a:moveTo>
                    <a:pt x="1" y="0"/>
                  </a:moveTo>
                  <a:cubicBezTo>
                    <a:pt x="13" y="0"/>
                    <a:pt x="25" y="0"/>
                    <a:pt x="38" y="0"/>
                  </a:cubicBezTo>
                  <a:cubicBezTo>
                    <a:pt x="41" y="0"/>
                    <a:pt x="44" y="2"/>
                    <a:pt x="44" y="5"/>
                  </a:cubicBezTo>
                  <a:cubicBezTo>
                    <a:pt x="44" y="18"/>
                    <a:pt x="44" y="30"/>
                    <a:pt x="44" y="43"/>
                  </a:cubicBezTo>
                  <a:cubicBezTo>
                    <a:pt x="34" y="43"/>
                    <a:pt x="25" y="43"/>
                    <a:pt x="16" y="43"/>
                  </a:cubicBezTo>
                  <a:cubicBezTo>
                    <a:pt x="12" y="43"/>
                    <a:pt x="8" y="43"/>
                    <a:pt x="3" y="43"/>
                  </a:cubicBezTo>
                  <a:cubicBezTo>
                    <a:pt x="2" y="43"/>
                    <a:pt x="0" y="41"/>
                    <a:pt x="0" y="41"/>
                  </a:cubicBezTo>
                  <a:cubicBezTo>
                    <a:pt x="0" y="27"/>
                    <a:pt x="0" y="14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6418263" y="4846638"/>
              <a:ext cx="917575" cy="665163"/>
            </a:xfrm>
            <a:custGeom>
              <a:avLst/>
              <a:gdLst>
                <a:gd name="T0" fmla="*/ 0 w 44"/>
                <a:gd name="T1" fmla="*/ 32 h 32"/>
                <a:gd name="T2" fmla="*/ 0 w 44"/>
                <a:gd name="T3" fmla="*/ 5 h 32"/>
                <a:gd name="T4" fmla="*/ 6 w 44"/>
                <a:gd name="T5" fmla="*/ 0 h 32"/>
                <a:gd name="T6" fmla="*/ 41 w 44"/>
                <a:gd name="T7" fmla="*/ 0 h 32"/>
                <a:gd name="T8" fmla="*/ 44 w 44"/>
                <a:gd name="T9" fmla="*/ 3 h 32"/>
                <a:gd name="T10" fmla="*/ 44 w 44"/>
                <a:gd name="T11" fmla="*/ 32 h 32"/>
                <a:gd name="T12" fmla="*/ 0 w 44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2">
                  <a:moveTo>
                    <a:pt x="0" y="32"/>
                  </a:moveTo>
                  <a:cubicBezTo>
                    <a:pt x="0" y="23"/>
                    <a:pt x="0" y="14"/>
                    <a:pt x="0" y="5"/>
                  </a:cubicBezTo>
                  <a:cubicBezTo>
                    <a:pt x="0" y="1"/>
                    <a:pt x="3" y="0"/>
                    <a:pt x="6" y="0"/>
                  </a:cubicBezTo>
                  <a:cubicBezTo>
                    <a:pt x="18" y="0"/>
                    <a:pt x="29" y="0"/>
                    <a:pt x="41" y="0"/>
                  </a:cubicBezTo>
                  <a:cubicBezTo>
                    <a:pt x="42" y="0"/>
                    <a:pt x="44" y="2"/>
                    <a:pt x="44" y="3"/>
                  </a:cubicBezTo>
                  <a:cubicBezTo>
                    <a:pt x="44" y="12"/>
                    <a:pt x="44" y="22"/>
                    <a:pt x="44" y="32"/>
                  </a:cubicBezTo>
                  <a:cubicBezTo>
                    <a:pt x="29" y="32"/>
                    <a:pt x="15" y="32"/>
                    <a:pt x="0" y="3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5161</Words>
  <Application>Microsoft Office PowerPoint</Application>
  <PresentationFormat>Panorámica</PresentationFormat>
  <Paragraphs>586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52</vt:i4>
      </vt:variant>
    </vt:vector>
  </HeadingPairs>
  <TitlesOfParts>
    <vt:vector size="62" baseType="lpstr">
      <vt:lpstr>Arial Unicode MS</vt:lpstr>
      <vt:lpstr>FZShuTi</vt:lpstr>
      <vt:lpstr>Arial</vt:lpstr>
      <vt:lpstr>Arial Black</vt:lpstr>
      <vt:lpstr>Calibri</vt:lpstr>
      <vt:lpstr>Trebuchet MS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271</cp:revision>
  <dcterms:created xsi:type="dcterms:W3CDTF">2019-01-14T06:35:35Z</dcterms:created>
  <dcterms:modified xsi:type="dcterms:W3CDTF">2022-02-16T23:28:43Z</dcterms:modified>
</cp:coreProperties>
</file>